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38"/>
  </p:notesMasterIdLst>
  <p:handoutMasterIdLst>
    <p:handoutMasterId r:id="rId39"/>
  </p:handoutMasterIdLst>
  <p:sldIdLst>
    <p:sldId id="283" r:id="rId4"/>
    <p:sldId id="321" r:id="rId5"/>
    <p:sldId id="273" r:id="rId6"/>
    <p:sldId id="277" r:id="rId7"/>
    <p:sldId id="279" r:id="rId8"/>
    <p:sldId id="278" r:id="rId9"/>
    <p:sldId id="302" r:id="rId10"/>
    <p:sldId id="303" r:id="rId11"/>
    <p:sldId id="304" r:id="rId12"/>
    <p:sldId id="305" r:id="rId13"/>
    <p:sldId id="306" r:id="rId14"/>
    <p:sldId id="325" r:id="rId15"/>
    <p:sldId id="308" r:id="rId16"/>
    <p:sldId id="309" r:id="rId17"/>
    <p:sldId id="297" r:id="rId18"/>
    <p:sldId id="262" r:id="rId19"/>
    <p:sldId id="264" r:id="rId20"/>
    <p:sldId id="320" r:id="rId21"/>
    <p:sldId id="357" r:id="rId22"/>
    <p:sldId id="289" r:id="rId23"/>
    <p:sldId id="282" r:id="rId24"/>
    <p:sldId id="351" r:id="rId25"/>
    <p:sldId id="395" r:id="rId26"/>
    <p:sldId id="1747" r:id="rId27"/>
    <p:sldId id="1748" r:id="rId28"/>
    <p:sldId id="1749" r:id="rId29"/>
    <p:sldId id="1752" r:id="rId30"/>
    <p:sldId id="1753" r:id="rId31"/>
    <p:sldId id="1754" r:id="rId32"/>
    <p:sldId id="1755" r:id="rId33"/>
    <p:sldId id="1756" r:id="rId34"/>
    <p:sldId id="1757" r:id="rId35"/>
    <p:sldId id="1758" r:id="rId36"/>
    <p:sldId id="1759" r:id="rId37"/>
  </p:sldIdLst>
  <p:sldSz cx="12192000" cy="6858000"/>
  <p:notesSz cx="6858000" cy="9144000"/>
  <p:custDataLst>
    <p:tags r:id="rId4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F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62" autoAdjust="0"/>
    <p:restoredTop sz="91635" autoAdjust="0"/>
  </p:normalViewPr>
  <p:slideViewPr>
    <p:cSldViewPr snapToGrid="0" showGuides="1">
      <p:cViewPr varScale="1">
        <p:scale>
          <a:sx n="60" d="100"/>
          <a:sy n="60" d="100"/>
        </p:scale>
        <p:origin x="1134" y="96"/>
      </p:cViewPr>
      <p:guideLst>
        <p:guide orient="horz" pos="220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7" d="100"/>
        <a:sy n="47" d="100"/>
      </p:scale>
      <p:origin x="0" y="0"/>
    </p:cViewPr>
  </p:sorter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tags" Target="tags/tag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heme" Target="theme/theme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214035987854004"/>
          <c:y val="7.5297810137271881E-2"/>
          <c:w val="0.82785964012145996"/>
          <c:h val="0.83434480428695679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Sheet1!$B$2:$B$6</c:f>
              <c:numCache>
                <c:formatCode>General</c:formatCode>
                <c:ptCount val="5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  <c:pt idx="4">
                  <c:v>80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301-4C19-BC24-08C020B36BBA}"/>
            </c:ext>
          </c:extLst>
        </c:ser>
        <c:ser>
          <c:idx val="1"/>
          <c:order val="1"/>
          <c:spPr>
            <a:solidFill>
              <a:schemeClr val="bg1">
                <a:lumMod val="75000"/>
              </a:schemeClr>
            </a:solidFill>
          </c:spPr>
          <c:invertIfNegative val="0"/>
          <c:val>
            <c:numRef>
              <c:f>Sheet1!$C$2:$C$6</c:f>
              <c:numCache>
                <c:formatCode>General</c:formatCode>
                <c:ptCount val="5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  <c:pt idx="4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3301-4C19-BC24-08C020B36B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pPr>
            <a:endParaRPr lang="en-US"/>
          </a:p>
        </c:txPr>
        <c:crossAx val="169898368"/>
        <c:crosses val="autoZero"/>
        <c:auto val="0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0A1A50A-BEC1-44CA-A6B0-16870BA1280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E48939B-7855-4686-B5F4-6217EDC4F50F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r">
              <a:defRPr sz="1200"/>
            </a:lvl1pPr>
          </a:lstStyle>
          <a:p>
            <a:fld id="{67886A8B-6C28-4F98-9E5F-92C1759ED2CC}" type="datetimeFigureOut">
              <a:rPr lang="en-US" smtClean="0"/>
              <a:pPr/>
              <a:t>2/18/2024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87C8DED-1BD7-41C1-B946-0E499A02632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FD1910-E5DE-42C6-BAF5-05E33B1BC95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r">
              <a:defRPr sz="1200"/>
            </a:lvl1pPr>
          </a:lstStyle>
          <a:p>
            <a:fld id="{91C7EE9F-72EE-4FA2-A005-A7963D54582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627284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  <a:lvl1pPr algn="r">
              <a:defRPr sz="1200"/>
            </a:lvl1pPr>
          </a:lstStyle>
          <a:p>
            <a:fld id="{D1442D59-8AE7-4C37-893D-E3D8FCF5F895}" type="datetimeFigureOut">
              <a:rPr lang="es-ES" smtClean="0"/>
              <a:pPr/>
              <a:t>18/02/2024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defPPr/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/>
            <a:lvl1pPr algn="r">
              <a:defRPr sz="1200"/>
            </a:lvl1pPr>
          </a:lstStyle>
          <a:p>
            <a:fld id="{0C77B08E-8495-4A20-8972-AE7BA8E19F4A}" type="slidenum">
              <a:rPr lang="es-ES" smtClean="0"/>
              <a:pPr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43429345"/>
      </p:ext>
    </p:extLst>
  </p:cSld>
  <p:clrMap bg1="lt1" tx1="dk1" bg2="lt2" tx2="dk2" accent1="accent1" accent2="accent2" accent3="accent3" accent4="accent4" accent5="accent5" accent6="accent6" hlink="hlink" folHlink="folHlink"/>
  <p:notesStyle>
    <a:defPPr/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253370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703291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982549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indent="0">
              <a:buNone/>
            </a:pPr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569869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EFB972AB-C501-4915-961C-7D57DA2F2A4B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1906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71197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10921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14707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883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57833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4166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729297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9295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14699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0051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439674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93711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651871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833442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857969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671471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EFB972AB-C501-4915-961C-7D57DA2F2A4B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9704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392806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0C77B08E-8495-4A20-8972-AE7BA8E19F4A}" type="slidenum">
              <a:rPr lang="es-ES" smtClean="0"/>
              <a:pPr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60302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751350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0EB6D2-B879-496E-A5EF-575D5374257B}"/>
              </a:ext>
            </a:extLst>
          </p:cNvPr>
          <p:cNvSpPr/>
          <p:nvPr userDrawn="1"/>
        </p:nvSpPr>
        <p:spPr>
          <a:xfrm>
            <a:off x="0" y="-23445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F66667A-BCF7-4F22-A620-8007DEC2906A}"/>
              </a:ext>
            </a:extLst>
          </p:cNvPr>
          <p:cNvSpPr/>
          <p:nvPr userDrawn="1"/>
        </p:nvSpPr>
        <p:spPr>
          <a:xfrm>
            <a:off x="-1" y="-121539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371B1C91-12C8-44EE-830D-F1FB142AC6F0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9474306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20661447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655800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5063229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rgbClr val="00B0F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defPPr/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Tx/>
              <a:buNone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5909196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defPPr/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6262767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800">
              <a:latin typeface="+mn-lt"/>
              <a:cs typeface="Arial" panose="020B0604020202020204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800">
              <a:latin typeface="+mn-lt"/>
              <a:cs typeface="Arial" panose="020B0604020202020204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06947014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defPPr/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92566650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defPPr/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3852555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bg1">
                <a:lumMod val="75000"/>
              </a:schemeClr>
            </a:gs>
            <a:gs pos="50000">
              <a:schemeClr val="accent1">
                <a:lumMod val="0"/>
                <a:lumOff val="100000"/>
              </a:schemeClr>
            </a:gs>
            <a:gs pos="100000">
              <a:schemeClr val="bg1">
                <a:lumMod val="75000"/>
              </a:schemeClr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485881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4" y="131810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/>
            <a:lvl1pPr lvl="0" algn="ctr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1331894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025235801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8194766" y="332656"/>
            <a:ext cx="3352800" cy="1440160"/>
          </a:xfrm>
          <a:prstGeom prst="rect">
            <a:avLst/>
          </a:prstGeom>
        </p:spPr>
        <p:txBody>
          <a:bodyPr anchor="ctr">
            <a:noAutofit/>
          </a:bodyPr>
          <a:lstStyle>
            <a:defPPr/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IMAGES &amp; CONTENTS</a:t>
            </a:r>
            <a:endParaRPr lang="ko-KR" alt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6710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418794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dist"/>
            <a:r>
              <a:rPr lang="en-US" altLang="ko-KR" sz="1600" b="1">
                <a:solidFill>
                  <a:srgbClr val="00B0F0"/>
                </a:solidFill>
                <a:latin typeface="+mn-lt"/>
                <a:cs typeface="Arial" panose="020B0604020202020204" pitchFamily="34" charset="0"/>
              </a:rPr>
              <a:t>Real Estate</a:t>
            </a:r>
            <a:endParaRPr lang="ko-KR" altLang="en-US" sz="1600" b="1">
              <a:solidFill>
                <a:srgbClr val="00B0F0"/>
              </a:solidFill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5542148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06A72D2-8DDC-4832-8E1A-5E6079DDB785}"/>
              </a:ext>
            </a:extLst>
          </p:cNvPr>
          <p:cNvSpPr/>
          <p:nvPr userDrawn="1"/>
        </p:nvSpPr>
        <p:spPr>
          <a:xfrm>
            <a:off x="0" y="1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77B211F-304A-4E12-A07A-202247B1726A}"/>
              </a:ext>
            </a:extLst>
          </p:cNvPr>
          <p:cNvSpPr/>
          <p:nvPr userDrawn="1"/>
        </p:nvSpPr>
        <p:spPr>
          <a:xfrm>
            <a:off x="-1" y="-121539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defPPr/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527597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76" r:id="rId2"/>
    <p:sldLayoutId id="2147483685" r:id="rId3"/>
    <p:sldLayoutId id="2147483686" r:id="rId4"/>
    <p:sldLayoutId id="2147483688" r:id="rId5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3" r:id="rId2"/>
    <p:sldLayoutId id="2147483658" r:id="rId3"/>
    <p:sldLayoutId id="2147483665" r:id="rId4"/>
    <p:sldLayoutId id="2147483666" r:id="rId5"/>
    <p:sldLayoutId id="2147483668" r:id="rId6"/>
    <p:sldLayoutId id="2147483669" r:id="rId7"/>
    <p:sldLayoutId id="2147483670" r:id="rId8"/>
    <p:sldLayoutId id="2147483679" r:id="rId9"/>
    <p:sldLayoutId id="2147483681" r:id="rId10"/>
    <p:sldLayoutId id="2147483682" r:id="rId11"/>
    <p:sldLayoutId id="2147483683" r:id="rId12"/>
    <p:sldLayoutId id="2147483689" r:id="rId13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ransition/>
  <p:txStyles>
    <p:titleStyle>
      <a:defPPr/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defPPr/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7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6D53CE7E-F607-4CEA-805D-222C398D89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33000" contrast="1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724" y="174806"/>
            <a:ext cx="11870153" cy="6764157"/>
          </a:xfrm>
          <a:prstGeom prst="rect">
            <a:avLst/>
          </a:prstGeom>
        </p:spPr>
      </p:pic>
      <p:sp>
        <p:nvSpPr>
          <p:cNvPr id="80" name="Rombo 79">
            <a:extLst>
              <a:ext uri="{FF2B5EF4-FFF2-40B4-BE49-F238E27FC236}">
                <a16:creationId xmlns:a16="http://schemas.microsoft.com/office/drawing/2014/main" id="{6578D38F-1D08-44A3-8176-9D13D25F6DB0}"/>
              </a:ext>
            </a:extLst>
          </p:cNvPr>
          <p:cNvSpPr/>
          <p:nvPr/>
        </p:nvSpPr>
        <p:spPr>
          <a:xfrm>
            <a:off x="3871488" y="169931"/>
            <a:ext cx="4491555" cy="5128996"/>
          </a:xfrm>
          <a:prstGeom prst="diamond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37F63E4-DCBB-4C17-AB53-DC6B351FCBA0}"/>
              </a:ext>
            </a:extLst>
          </p:cNvPr>
          <p:cNvSpPr txBox="1"/>
          <p:nvPr/>
        </p:nvSpPr>
        <p:spPr>
          <a:xfrm>
            <a:off x="2368061" y="5243622"/>
            <a:ext cx="7455877" cy="523220"/>
          </a:xfrm>
          <a:prstGeom prst="rect">
            <a:avLst/>
          </a:prstGeom>
          <a:solidFill>
            <a:schemeClr val="bg1">
              <a:alpha val="56000"/>
            </a:schemeClr>
          </a:solidFill>
        </p:spPr>
        <p:txBody>
          <a:bodyPr wrap="square" rtlCol="0" anchor="ctr">
            <a:spAutoFit/>
          </a:bodyPr>
          <a:lstStyle>
            <a:defPPr/>
          </a:lstStyle>
          <a:p>
            <a:pPr algn="ctr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تم : شهرسازی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A44C46-F1D0-42DF-96ED-E741EA43AB04}"/>
              </a:ext>
            </a:extLst>
          </p:cNvPr>
          <p:cNvSpPr txBox="1"/>
          <p:nvPr/>
        </p:nvSpPr>
        <p:spPr>
          <a:xfrm>
            <a:off x="2368061" y="5766842"/>
            <a:ext cx="7455786" cy="379656"/>
          </a:xfrm>
          <a:prstGeom prst="rect">
            <a:avLst/>
          </a:prstGeom>
          <a:solidFill>
            <a:srgbClr val="00B0F0"/>
          </a:solidFill>
        </p:spPr>
        <p:txBody>
          <a:bodyPr wrap="square" rtlCol="0" anchor="ctr">
            <a:spAutoFit/>
          </a:bodyPr>
          <a:lstStyle>
            <a:defPPr/>
          </a:lstStyle>
          <a:p>
            <a:pPr algn="ct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شهرسازی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Box 59">
            <a:extLst>
              <a:ext uri="{FF2B5EF4-FFF2-40B4-BE49-F238E27FC236}">
                <a16:creationId xmlns:a16="http://schemas.microsoft.com/office/drawing/2014/main" id="{57BC428E-4ECD-0C2F-D116-9AA5E81ADF4E}"/>
              </a:ext>
            </a:extLst>
          </p:cNvPr>
          <p:cNvSpPr txBox="1"/>
          <p:nvPr/>
        </p:nvSpPr>
        <p:spPr>
          <a:xfrm>
            <a:off x="4067862" y="6165556"/>
            <a:ext cx="3504543" cy="307777"/>
          </a:xfrm>
          <a:prstGeom prst="rect">
            <a:avLst/>
          </a:prstGeom>
          <a:solidFill>
            <a:schemeClr val="tx1">
              <a:lumMod val="85000"/>
              <a:lumOff val="15000"/>
              <a:alpha val="38000"/>
            </a:schemeClr>
          </a:solidFill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en-US" altLang="ko-KR" sz="1400" spc="600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400" spc="600" dirty="0">
              <a:solidFill>
                <a:schemeClr val="bg1"/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48" name="Grupo 47">
            <a:extLst>
              <a:ext uri="{FF2B5EF4-FFF2-40B4-BE49-F238E27FC236}">
                <a16:creationId xmlns:a16="http://schemas.microsoft.com/office/drawing/2014/main" id="{A190D62D-6AA9-4B11-BF11-996C138F6E93}"/>
              </a:ext>
            </a:extLst>
          </p:cNvPr>
          <p:cNvGrpSpPr/>
          <p:nvPr/>
        </p:nvGrpSpPr>
        <p:grpSpPr>
          <a:xfrm>
            <a:off x="4828185" y="1084642"/>
            <a:ext cx="2528073" cy="2985935"/>
            <a:chOff x="4828185" y="1084642"/>
            <a:chExt cx="2528073" cy="2985935"/>
          </a:xfrm>
          <a:solidFill>
            <a:srgbClr val="00B0F0"/>
          </a:solidFill>
        </p:grpSpPr>
        <p:sp>
          <p:nvSpPr>
            <p:cNvPr id="8" name="Forma libre: forma 7">
              <a:extLst>
                <a:ext uri="{FF2B5EF4-FFF2-40B4-BE49-F238E27FC236}">
                  <a16:creationId xmlns:a16="http://schemas.microsoft.com/office/drawing/2014/main" id="{D51B065A-4CAA-44E9-9223-D642D06EF747}"/>
                </a:ext>
              </a:extLst>
            </p:cNvPr>
            <p:cNvSpPr/>
            <p:nvPr/>
          </p:nvSpPr>
          <p:spPr>
            <a:xfrm>
              <a:off x="5669792" y="1343039"/>
              <a:ext cx="518865" cy="1661172"/>
            </a:xfrm>
            <a:custGeom>
              <a:avLst/>
              <a:gdLst>
                <a:gd name="connsiteX0" fmla="*/ 618 w 518865"/>
                <a:gd name="connsiteY0" fmla="*/ 831445 h 1661172"/>
                <a:gd name="connsiteX1" fmla="*/ 618 w 518865"/>
                <a:gd name="connsiteY1" fmla="*/ 25683 h 1661172"/>
                <a:gd name="connsiteX2" fmla="*/ 24398 w 518865"/>
                <a:gd name="connsiteY2" fmla="*/ 1293 h 1661172"/>
                <a:gd name="connsiteX3" fmla="*/ 495640 w 518865"/>
                <a:gd name="connsiteY3" fmla="*/ 1293 h 1661172"/>
                <a:gd name="connsiteX4" fmla="*/ 519483 w 518865"/>
                <a:gd name="connsiteY4" fmla="*/ 24428 h 1661172"/>
                <a:gd name="connsiteX5" fmla="*/ 519483 w 518865"/>
                <a:gd name="connsiteY5" fmla="*/ 1190484 h 1661172"/>
                <a:gd name="connsiteX6" fmla="*/ 519483 w 518865"/>
                <a:gd name="connsiteY6" fmla="*/ 1637560 h 1661172"/>
                <a:gd name="connsiteX7" fmla="*/ 494739 w 518865"/>
                <a:gd name="connsiteY7" fmla="*/ 1662466 h 1661172"/>
                <a:gd name="connsiteX8" fmla="*/ 28323 w 518865"/>
                <a:gd name="connsiteY8" fmla="*/ 1662466 h 1661172"/>
                <a:gd name="connsiteX9" fmla="*/ 618 w 518865"/>
                <a:gd name="connsiteY9" fmla="*/ 1634021 h 1661172"/>
                <a:gd name="connsiteX10" fmla="*/ 260292 w 518865"/>
                <a:gd name="connsiteY10" fmla="*/ 1233956 h 1661172"/>
                <a:gd name="connsiteX11" fmla="*/ 260292 w 518865"/>
                <a:gd name="connsiteY11" fmla="*/ 1234503 h 1661172"/>
                <a:gd name="connsiteX12" fmla="*/ 123634 w 518865"/>
                <a:gd name="connsiteY12" fmla="*/ 1234503 h 1661172"/>
                <a:gd name="connsiteX13" fmla="*/ 93322 w 518865"/>
                <a:gd name="connsiteY13" fmla="*/ 1260792 h 1661172"/>
                <a:gd name="connsiteX14" fmla="*/ 122282 w 518865"/>
                <a:gd name="connsiteY14" fmla="*/ 1287081 h 1661172"/>
                <a:gd name="connsiteX15" fmla="*/ 397240 w 518865"/>
                <a:gd name="connsiteY15" fmla="*/ 1287660 h 1661172"/>
                <a:gd name="connsiteX16" fmla="*/ 426200 w 518865"/>
                <a:gd name="connsiteY16" fmla="*/ 1259601 h 1661172"/>
                <a:gd name="connsiteX17" fmla="*/ 395535 w 518865"/>
                <a:gd name="connsiteY17" fmla="*/ 1233859 h 1661172"/>
                <a:gd name="connsiteX18" fmla="*/ 260292 w 518865"/>
                <a:gd name="connsiteY18" fmla="*/ 1233956 h 1661172"/>
                <a:gd name="connsiteX19" fmla="*/ 261965 w 518865"/>
                <a:gd name="connsiteY19" fmla="*/ 1112195 h 1661172"/>
                <a:gd name="connsiteX20" fmla="*/ 261965 w 518865"/>
                <a:gd name="connsiteY20" fmla="*/ 1112195 h 1661172"/>
                <a:gd name="connsiteX21" fmla="*/ 139690 w 518865"/>
                <a:gd name="connsiteY21" fmla="*/ 1112195 h 1661172"/>
                <a:gd name="connsiteX22" fmla="*/ 114109 w 518865"/>
                <a:gd name="connsiteY22" fmla="*/ 1113611 h 1661172"/>
                <a:gd name="connsiteX23" fmla="*/ 93934 w 518865"/>
                <a:gd name="connsiteY23" fmla="*/ 1137294 h 1661172"/>
                <a:gd name="connsiteX24" fmla="*/ 111953 w 518865"/>
                <a:gd name="connsiteY24" fmla="*/ 1162811 h 1661172"/>
                <a:gd name="connsiteX25" fmla="*/ 135829 w 518865"/>
                <a:gd name="connsiteY25" fmla="*/ 1165256 h 1661172"/>
                <a:gd name="connsiteX26" fmla="*/ 368988 w 518865"/>
                <a:gd name="connsiteY26" fmla="*/ 1165256 h 1661172"/>
                <a:gd name="connsiteX27" fmla="*/ 401166 w 518865"/>
                <a:gd name="connsiteY27" fmla="*/ 1164741 h 1661172"/>
                <a:gd name="connsiteX28" fmla="*/ 425364 w 518865"/>
                <a:gd name="connsiteY28" fmla="*/ 1134977 h 1661172"/>
                <a:gd name="connsiteX29" fmla="*/ 395406 w 518865"/>
                <a:gd name="connsiteY29" fmla="*/ 1112453 h 1661172"/>
                <a:gd name="connsiteX30" fmla="*/ 261933 w 518865"/>
                <a:gd name="connsiteY30" fmla="*/ 1112195 h 1661172"/>
                <a:gd name="connsiteX31" fmla="*/ 260324 w 518865"/>
                <a:gd name="connsiteY31" fmla="*/ 1479021 h 1661172"/>
                <a:gd name="connsiteX32" fmla="*/ 221711 w 518865"/>
                <a:gd name="connsiteY32" fmla="*/ 1479021 h 1661172"/>
                <a:gd name="connsiteX33" fmla="*/ 121960 w 518865"/>
                <a:gd name="connsiteY33" fmla="*/ 1479310 h 1661172"/>
                <a:gd name="connsiteX34" fmla="*/ 93000 w 518865"/>
                <a:gd name="connsiteY34" fmla="*/ 1505728 h 1661172"/>
                <a:gd name="connsiteX35" fmla="*/ 122346 w 518865"/>
                <a:gd name="connsiteY35" fmla="*/ 1531921 h 1661172"/>
                <a:gd name="connsiteX36" fmla="*/ 140012 w 518865"/>
                <a:gd name="connsiteY36" fmla="*/ 1531921 h 1661172"/>
                <a:gd name="connsiteX37" fmla="*/ 349167 w 518865"/>
                <a:gd name="connsiteY37" fmla="*/ 1531921 h 1661172"/>
                <a:gd name="connsiteX38" fmla="*/ 400651 w 518865"/>
                <a:gd name="connsiteY38" fmla="*/ 1531535 h 1661172"/>
                <a:gd name="connsiteX39" fmla="*/ 424720 w 518865"/>
                <a:gd name="connsiteY39" fmla="*/ 1512035 h 1661172"/>
                <a:gd name="connsiteX40" fmla="*/ 412332 w 518865"/>
                <a:gd name="connsiteY40" fmla="*/ 1483075 h 1661172"/>
                <a:gd name="connsiteX41" fmla="*/ 392124 w 518865"/>
                <a:gd name="connsiteY41" fmla="*/ 1479182 h 1661172"/>
                <a:gd name="connsiteX42" fmla="*/ 260324 w 518865"/>
                <a:gd name="connsiteY42" fmla="*/ 1356746 h 1661172"/>
                <a:gd name="connsiteX43" fmla="*/ 260324 w 518865"/>
                <a:gd name="connsiteY43" fmla="*/ 1356746 h 1661172"/>
                <a:gd name="connsiteX44" fmla="*/ 125178 w 518865"/>
                <a:gd name="connsiteY44" fmla="*/ 1356746 h 1661172"/>
                <a:gd name="connsiteX45" fmla="*/ 93194 w 518865"/>
                <a:gd name="connsiteY45" fmla="*/ 1383035 h 1661172"/>
                <a:gd name="connsiteX46" fmla="*/ 125822 w 518865"/>
                <a:gd name="connsiteY46" fmla="*/ 1409517 h 1661172"/>
                <a:gd name="connsiteX47" fmla="*/ 394280 w 518865"/>
                <a:gd name="connsiteY47" fmla="*/ 1409517 h 1661172"/>
                <a:gd name="connsiteX48" fmla="*/ 425492 w 518865"/>
                <a:gd name="connsiteY48" fmla="*/ 1382456 h 1661172"/>
                <a:gd name="connsiteX49" fmla="*/ 393637 w 518865"/>
                <a:gd name="connsiteY49" fmla="*/ 1356713 h 1661172"/>
                <a:gd name="connsiteX50" fmla="*/ 260292 w 518865"/>
                <a:gd name="connsiteY50" fmla="*/ 1356746 h 1661172"/>
                <a:gd name="connsiteX51" fmla="*/ 260324 w 518865"/>
                <a:gd name="connsiteY51" fmla="*/ 798141 h 1661172"/>
                <a:gd name="connsiteX52" fmla="*/ 385817 w 518865"/>
                <a:gd name="connsiteY52" fmla="*/ 798141 h 1661172"/>
                <a:gd name="connsiteX53" fmla="*/ 403386 w 518865"/>
                <a:gd name="connsiteY53" fmla="*/ 797015 h 1661172"/>
                <a:gd name="connsiteX54" fmla="*/ 425589 w 518865"/>
                <a:gd name="connsiteY54" fmla="*/ 768280 h 1661172"/>
                <a:gd name="connsiteX55" fmla="*/ 399364 w 518865"/>
                <a:gd name="connsiteY55" fmla="*/ 745402 h 1661172"/>
                <a:gd name="connsiteX56" fmla="*/ 121188 w 518865"/>
                <a:gd name="connsiteY56" fmla="*/ 745402 h 1661172"/>
                <a:gd name="connsiteX57" fmla="*/ 93612 w 518865"/>
                <a:gd name="connsiteY57" fmla="*/ 769278 h 1661172"/>
                <a:gd name="connsiteX58" fmla="*/ 117359 w 518865"/>
                <a:gd name="connsiteY58" fmla="*/ 797111 h 1661172"/>
                <a:gd name="connsiteX59" fmla="*/ 134960 w 518865"/>
                <a:gd name="connsiteY59" fmla="*/ 798173 h 1661172"/>
                <a:gd name="connsiteX60" fmla="*/ 260292 w 518865"/>
                <a:gd name="connsiteY60" fmla="*/ 798141 h 1661172"/>
                <a:gd name="connsiteX61" fmla="*/ 260163 w 518865"/>
                <a:gd name="connsiteY61" fmla="*/ 989824 h 1661172"/>
                <a:gd name="connsiteX62" fmla="*/ 189373 w 518865"/>
                <a:gd name="connsiteY62" fmla="*/ 989824 h 1661172"/>
                <a:gd name="connsiteX63" fmla="*/ 120319 w 518865"/>
                <a:gd name="connsiteY63" fmla="*/ 990274 h 1661172"/>
                <a:gd name="connsiteX64" fmla="*/ 93354 w 518865"/>
                <a:gd name="connsiteY64" fmla="*/ 1014890 h 1661172"/>
                <a:gd name="connsiteX65" fmla="*/ 118035 w 518865"/>
                <a:gd name="connsiteY65" fmla="*/ 1042112 h 1661172"/>
                <a:gd name="connsiteX66" fmla="*/ 130906 w 518865"/>
                <a:gd name="connsiteY66" fmla="*/ 1042820 h 1661172"/>
                <a:gd name="connsiteX67" fmla="*/ 391127 w 518865"/>
                <a:gd name="connsiteY67" fmla="*/ 1042820 h 1661172"/>
                <a:gd name="connsiteX68" fmla="*/ 425557 w 518865"/>
                <a:gd name="connsiteY68" fmla="*/ 1017368 h 1661172"/>
                <a:gd name="connsiteX69" fmla="*/ 391867 w 518865"/>
                <a:gd name="connsiteY69" fmla="*/ 989888 h 1661172"/>
                <a:gd name="connsiteX70" fmla="*/ 260035 w 518865"/>
                <a:gd name="connsiteY70" fmla="*/ 989824 h 1661172"/>
                <a:gd name="connsiteX71" fmla="*/ 260550 w 518865"/>
                <a:gd name="connsiteY71" fmla="*/ 867548 h 1661172"/>
                <a:gd name="connsiteX72" fmla="*/ 125629 w 518865"/>
                <a:gd name="connsiteY72" fmla="*/ 867548 h 1661172"/>
                <a:gd name="connsiteX73" fmla="*/ 95542 w 518865"/>
                <a:gd name="connsiteY73" fmla="*/ 884249 h 1661172"/>
                <a:gd name="connsiteX74" fmla="*/ 127173 w 518865"/>
                <a:gd name="connsiteY74" fmla="*/ 920448 h 1661172"/>
                <a:gd name="connsiteX75" fmla="*/ 393830 w 518865"/>
                <a:gd name="connsiteY75" fmla="*/ 919966 h 1661172"/>
                <a:gd name="connsiteX76" fmla="*/ 425653 w 518865"/>
                <a:gd name="connsiteY76" fmla="*/ 893548 h 1661172"/>
                <a:gd name="connsiteX77" fmla="*/ 393894 w 518865"/>
                <a:gd name="connsiteY77" fmla="*/ 867806 h 1661172"/>
                <a:gd name="connsiteX78" fmla="*/ 260292 w 518865"/>
                <a:gd name="connsiteY78" fmla="*/ 867452 h 1661172"/>
                <a:gd name="connsiteX79" fmla="*/ 260871 w 518865"/>
                <a:gd name="connsiteY79" fmla="*/ 622998 h 1661172"/>
                <a:gd name="connsiteX80" fmla="*/ 122700 w 518865"/>
                <a:gd name="connsiteY80" fmla="*/ 622998 h 1661172"/>
                <a:gd name="connsiteX81" fmla="*/ 93419 w 518865"/>
                <a:gd name="connsiteY81" fmla="*/ 648515 h 1661172"/>
                <a:gd name="connsiteX82" fmla="*/ 123827 w 518865"/>
                <a:gd name="connsiteY82" fmla="*/ 675383 h 1661172"/>
                <a:gd name="connsiteX83" fmla="*/ 382407 w 518865"/>
                <a:gd name="connsiteY83" fmla="*/ 675737 h 1661172"/>
                <a:gd name="connsiteX84" fmla="*/ 404673 w 518865"/>
                <a:gd name="connsiteY84" fmla="*/ 673420 h 1661172"/>
                <a:gd name="connsiteX85" fmla="*/ 425460 w 518865"/>
                <a:gd name="connsiteY85" fmla="*/ 645715 h 1661172"/>
                <a:gd name="connsiteX86" fmla="*/ 400619 w 518865"/>
                <a:gd name="connsiteY86" fmla="*/ 623191 h 1661172"/>
                <a:gd name="connsiteX87" fmla="*/ 387748 w 518865"/>
                <a:gd name="connsiteY87" fmla="*/ 622998 h 1661172"/>
                <a:gd name="connsiteX88" fmla="*/ 258168 w 518865"/>
                <a:gd name="connsiteY88" fmla="*/ 551950 h 1661172"/>
                <a:gd name="connsiteX89" fmla="*/ 337358 w 518865"/>
                <a:gd name="connsiteY89" fmla="*/ 551950 h 1661172"/>
                <a:gd name="connsiteX90" fmla="*/ 399911 w 518865"/>
                <a:gd name="connsiteY90" fmla="*/ 551756 h 1661172"/>
                <a:gd name="connsiteX91" fmla="*/ 425653 w 518865"/>
                <a:gd name="connsiteY91" fmla="*/ 525081 h 1661172"/>
                <a:gd name="connsiteX92" fmla="*/ 399010 w 518865"/>
                <a:gd name="connsiteY92" fmla="*/ 500884 h 1661172"/>
                <a:gd name="connsiteX93" fmla="*/ 121156 w 518865"/>
                <a:gd name="connsiteY93" fmla="*/ 500884 h 1661172"/>
                <a:gd name="connsiteX94" fmla="*/ 93354 w 518865"/>
                <a:gd name="connsiteY94" fmla="*/ 524663 h 1661172"/>
                <a:gd name="connsiteX95" fmla="*/ 117520 w 518865"/>
                <a:gd name="connsiteY95" fmla="*/ 552175 h 1661172"/>
                <a:gd name="connsiteX96" fmla="*/ 128621 w 518865"/>
                <a:gd name="connsiteY96" fmla="*/ 553301 h 1661172"/>
                <a:gd name="connsiteX97" fmla="*/ 258040 w 518865"/>
                <a:gd name="connsiteY97" fmla="*/ 551821 h 1661172"/>
                <a:gd name="connsiteX98" fmla="*/ 259327 w 518865"/>
                <a:gd name="connsiteY98" fmla="*/ 378383 h 1661172"/>
                <a:gd name="connsiteX99" fmla="*/ 259327 w 518865"/>
                <a:gd name="connsiteY99" fmla="*/ 378222 h 1661172"/>
                <a:gd name="connsiteX100" fmla="*/ 127591 w 518865"/>
                <a:gd name="connsiteY100" fmla="*/ 378222 h 1661172"/>
                <a:gd name="connsiteX101" fmla="*/ 104617 w 518865"/>
                <a:gd name="connsiteY101" fmla="*/ 383210 h 1661172"/>
                <a:gd name="connsiteX102" fmla="*/ 94963 w 518865"/>
                <a:gd name="connsiteY102" fmla="*/ 411494 h 1661172"/>
                <a:gd name="connsiteX103" fmla="*/ 126851 w 518865"/>
                <a:gd name="connsiteY103" fmla="*/ 430060 h 1661172"/>
                <a:gd name="connsiteX104" fmla="*/ 396597 w 518865"/>
                <a:gd name="connsiteY104" fmla="*/ 430608 h 1661172"/>
                <a:gd name="connsiteX105" fmla="*/ 413458 w 518865"/>
                <a:gd name="connsiteY105" fmla="*/ 426618 h 1661172"/>
                <a:gd name="connsiteX106" fmla="*/ 425235 w 518865"/>
                <a:gd name="connsiteY106" fmla="*/ 397658 h 1661172"/>
                <a:gd name="connsiteX107" fmla="*/ 399010 w 518865"/>
                <a:gd name="connsiteY107" fmla="*/ 378351 h 1661172"/>
                <a:gd name="connsiteX108" fmla="*/ 259198 w 518865"/>
                <a:gd name="connsiteY108" fmla="*/ 378254 h 1661172"/>
                <a:gd name="connsiteX109" fmla="*/ 259069 w 518865"/>
                <a:gd name="connsiteY109" fmla="*/ 255947 h 1661172"/>
                <a:gd name="connsiteX110" fmla="*/ 120705 w 518865"/>
                <a:gd name="connsiteY110" fmla="*/ 255947 h 1661172"/>
                <a:gd name="connsiteX111" fmla="*/ 94738 w 518865"/>
                <a:gd name="connsiteY111" fmla="*/ 275543 h 1661172"/>
                <a:gd name="connsiteX112" fmla="*/ 107609 w 518865"/>
                <a:gd name="connsiteY112" fmla="*/ 304149 h 1661172"/>
                <a:gd name="connsiteX113" fmla="*/ 129619 w 518865"/>
                <a:gd name="connsiteY113" fmla="*/ 307174 h 1661172"/>
                <a:gd name="connsiteX114" fmla="*/ 388585 w 518865"/>
                <a:gd name="connsiteY114" fmla="*/ 307174 h 1661172"/>
                <a:gd name="connsiteX115" fmla="*/ 406186 w 518865"/>
                <a:gd name="connsiteY115" fmla="*/ 306048 h 1661172"/>
                <a:gd name="connsiteX116" fmla="*/ 425640 w 518865"/>
                <a:gd name="connsiteY116" fmla="*/ 277055 h 1661172"/>
                <a:gd name="connsiteX117" fmla="*/ 422854 w 518865"/>
                <a:gd name="connsiteY117" fmla="*/ 269590 h 1661172"/>
                <a:gd name="connsiteX118" fmla="*/ 395792 w 518865"/>
                <a:gd name="connsiteY118" fmla="*/ 255883 h 1661172"/>
                <a:gd name="connsiteX119" fmla="*/ 258941 w 518865"/>
                <a:gd name="connsiteY119" fmla="*/ 255818 h 1661172"/>
                <a:gd name="connsiteX120" fmla="*/ 258233 w 518865"/>
                <a:gd name="connsiteY120" fmla="*/ 184963 h 1661172"/>
                <a:gd name="connsiteX121" fmla="*/ 258233 w 518865"/>
                <a:gd name="connsiteY121" fmla="*/ 184963 h 1661172"/>
                <a:gd name="connsiteX122" fmla="*/ 388456 w 518865"/>
                <a:gd name="connsiteY122" fmla="*/ 184963 h 1661172"/>
                <a:gd name="connsiteX123" fmla="*/ 404545 w 518865"/>
                <a:gd name="connsiteY123" fmla="*/ 184191 h 1661172"/>
                <a:gd name="connsiteX124" fmla="*/ 425557 w 518865"/>
                <a:gd name="connsiteY124" fmla="*/ 159736 h 1661172"/>
                <a:gd name="connsiteX125" fmla="*/ 403772 w 518865"/>
                <a:gd name="connsiteY125" fmla="*/ 134315 h 1661172"/>
                <a:gd name="connsiteX126" fmla="*/ 389357 w 518865"/>
                <a:gd name="connsiteY126" fmla="*/ 133704 h 1661172"/>
                <a:gd name="connsiteX127" fmla="*/ 132129 w 518865"/>
                <a:gd name="connsiteY127" fmla="*/ 133704 h 1661172"/>
                <a:gd name="connsiteX128" fmla="*/ 116040 w 518865"/>
                <a:gd name="connsiteY128" fmla="*/ 134412 h 1661172"/>
                <a:gd name="connsiteX129" fmla="*/ 93966 w 518865"/>
                <a:gd name="connsiteY129" fmla="*/ 159929 h 1661172"/>
                <a:gd name="connsiteX130" fmla="*/ 116780 w 518865"/>
                <a:gd name="connsiteY130" fmla="*/ 184481 h 1661172"/>
                <a:gd name="connsiteX131" fmla="*/ 131228 w 518865"/>
                <a:gd name="connsiteY131" fmla="*/ 184995 h 166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518865" h="1661172">
                  <a:moveTo>
                    <a:pt x="618" y="831445"/>
                  </a:moveTo>
                  <a:lnTo>
                    <a:pt x="618" y="25683"/>
                  </a:lnTo>
                  <a:cubicBezTo>
                    <a:pt x="618" y="1422"/>
                    <a:pt x="618" y="1325"/>
                    <a:pt x="24398" y="1293"/>
                  </a:cubicBezTo>
                  <a:lnTo>
                    <a:pt x="495640" y="1293"/>
                  </a:lnTo>
                  <a:cubicBezTo>
                    <a:pt x="518776" y="1293"/>
                    <a:pt x="519483" y="1968"/>
                    <a:pt x="519483" y="24428"/>
                  </a:cubicBezTo>
                  <a:cubicBezTo>
                    <a:pt x="519483" y="413103"/>
                    <a:pt x="519483" y="801777"/>
                    <a:pt x="519483" y="1190484"/>
                  </a:cubicBezTo>
                  <a:cubicBezTo>
                    <a:pt x="519483" y="1339489"/>
                    <a:pt x="519483" y="1488513"/>
                    <a:pt x="519483" y="1637560"/>
                  </a:cubicBezTo>
                  <a:cubicBezTo>
                    <a:pt x="519483" y="1662434"/>
                    <a:pt x="519483" y="1662466"/>
                    <a:pt x="494739" y="1662466"/>
                  </a:cubicBezTo>
                  <a:lnTo>
                    <a:pt x="28323" y="1662466"/>
                  </a:lnTo>
                  <a:cubicBezTo>
                    <a:pt x="618" y="1662466"/>
                    <a:pt x="618" y="1662466"/>
                    <a:pt x="618" y="1634021"/>
                  </a:cubicBezTo>
                  <a:close/>
                  <a:moveTo>
                    <a:pt x="260292" y="1233956"/>
                  </a:moveTo>
                  <a:lnTo>
                    <a:pt x="260292" y="1234503"/>
                  </a:lnTo>
                  <a:cubicBezTo>
                    <a:pt x="214761" y="1234503"/>
                    <a:pt x="169197" y="1234213"/>
                    <a:pt x="123634" y="1234503"/>
                  </a:cubicBezTo>
                  <a:cubicBezTo>
                    <a:pt x="104874" y="1234663"/>
                    <a:pt x="93194" y="1245507"/>
                    <a:pt x="93322" y="1260792"/>
                  </a:cubicBezTo>
                  <a:cubicBezTo>
                    <a:pt x="93322" y="1275400"/>
                    <a:pt x="105035" y="1286984"/>
                    <a:pt x="122282" y="1287081"/>
                  </a:cubicBezTo>
                  <a:cubicBezTo>
                    <a:pt x="213924" y="1287618"/>
                    <a:pt x="305576" y="1287811"/>
                    <a:pt x="397240" y="1287660"/>
                  </a:cubicBezTo>
                  <a:cubicBezTo>
                    <a:pt x="414745" y="1287660"/>
                    <a:pt x="426586" y="1274982"/>
                    <a:pt x="426200" y="1259601"/>
                  </a:cubicBezTo>
                  <a:cubicBezTo>
                    <a:pt x="425814" y="1244220"/>
                    <a:pt x="413748" y="1233859"/>
                    <a:pt x="395535" y="1233859"/>
                  </a:cubicBezTo>
                  <a:cubicBezTo>
                    <a:pt x="350422" y="1233882"/>
                    <a:pt x="305341" y="1233914"/>
                    <a:pt x="260292" y="1233956"/>
                  </a:cubicBezTo>
                  <a:close/>
                  <a:moveTo>
                    <a:pt x="261965" y="1112195"/>
                  </a:moveTo>
                  <a:lnTo>
                    <a:pt x="261965" y="1112195"/>
                  </a:lnTo>
                  <a:cubicBezTo>
                    <a:pt x="221228" y="1112195"/>
                    <a:pt x="180492" y="1112195"/>
                    <a:pt x="139690" y="1112195"/>
                  </a:cubicBezTo>
                  <a:cubicBezTo>
                    <a:pt x="131137" y="1111873"/>
                    <a:pt x="122575" y="1112350"/>
                    <a:pt x="114109" y="1113611"/>
                  </a:cubicBezTo>
                  <a:cubicBezTo>
                    <a:pt x="102309" y="1115172"/>
                    <a:pt x="93599" y="1125398"/>
                    <a:pt x="93934" y="1137294"/>
                  </a:cubicBezTo>
                  <a:cubicBezTo>
                    <a:pt x="92965" y="1149042"/>
                    <a:pt x="100559" y="1159796"/>
                    <a:pt x="111953" y="1162811"/>
                  </a:cubicBezTo>
                  <a:cubicBezTo>
                    <a:pt x="119724" y="1164934"/>
                    <a:pt x="127791" y="1165761"/>
                    <a:pt x="135829" y="1165256"/>
                  </a:cubicBezTo>
                  <a:lnTo>
                    <a:pt x="368988" y="1165256"/>
                  </a:lnTo>
                  <a:cubicBezTo>
                    <a:pt x="379704" y="1165256"/>
                    <a:pt x="390515" y="1165739"/>
                    <a:pt x="401166" y="1164741"/>
                  </a:cubicBezTo>
                  <a:cubicBezTo>
                    <a:pt x="417963" y="1163133"/>
                    <a:pt x="427230" y="1151098"/>
                    <a:pt x="425364" y="1134977"/>
                  </a:cubicBezTo>
                  <a:cubicBezTo>
                    <a:pt x="423626" y="1120336"/>
                    <a:pt x="413941" y="1112453"/>
                    <a:pt x="395406" y="1112453"/>
                  </a:cubicBezTo>
                  <a:cubicBezTo>
                    <a:pt x="350937" y="1112002"/>
                    <a:pt x="306435" y="1112195"/>
                    <a:pt x="261933" y="1112195"/>
                  </a:cubicBezTo>
                  <a:close/>
                  <a:moveTo>
                    <a:pt x="260324" y="1479021"/>
                  </a:moveTo>
                  <a:lnTo>
                    <a:pt x="221711" y="1479021"/>
                  </a:lnTo>
                  <a:cubicBezTo>
                    <a:pt x="188472" y="1479021"/>
                    <a:pt x="155232" y="1478635"/>
                    <a:pt x="121960" y="1479310"/>
                  </a:cubicBezTo>
                  <a:cubicBezTo>
                    <a:pt x="104874" y="1479664"/>
                    <a:pt x="92614" y="1491795"/>
                    <a:pt x="93000" y="1505728"/>
                  </a:cubicBezTo>
                  <a:cubicBezTo>
                    <a:pt x="93387" y="1519661"/>
                    <a:pt x="105357" y="1530891"/>
                    <a:pt x="122346" y="1531921"/>
                  </a:cubicBezTo>
                  <a:cubicBezTo>
                    <a:pt x="128203" y="1532275"/>
                    <a:pt x="134124" y="1531921"/>
                    <a:pt x="140012" y="1531921"/>
                  </a:cubicBezTo>
                  <a:lnTo>
                    <a:pt x="349167" y="1531921"/>
                  </a:lnTo>
                  <a:cubicBezTo>
                    <a:pt x="366286" y="1531921"/>
                    <a:pt x="383468" y="1532146"/>
                    <a:pt x="400651" y="1531535"/>
                  </a:cubicBezTo>
                  <a:cubicBezTo>
                    <a:pt x="412319" y="1531670"/>
                    <a:pt x="422429" y="1523478"/>
                    <a:pt x="424720" y="1512035"/>
                  </a:cubicBezTo>
                  <a:cubicBezTo>
                    <a:pt x="427681" y="1499743"/>
                    <a:pt x="422500" y="1489929"/>
                    <a:pt x="412332" y="1483075"/>
                  </a:cubicBezTo>
                  <a:cubicBezTo>
                    <a:pt x="406315" y="1478956"/>
                    <a:pt x="399139" y="1479182"/>
                    <a:pt x="392124" y="1479182"/>
                  </a:cubicBezTo>
                  <a:close/>
                  <a:moveTo>
                    <a:pt x="260324" y="1356746"/>
                  </a:moveTo>
                  <a:lnTo>
                    <a:pt x="260324" y="1356746"/>
                  </a:lnTo>
                  <a:cubicBezTo>
                    <a:pt x="215276" y="1356746"/>
                    <a:pt x="170227" y="1356553"/>
                    <a:pt x="125178" y="1356746"/>
                  </a:cubicBezTo>
                  <a:cubicBezTo>
                    <a:pt x="105260" y="1356746"/>
                    <a:pt x="92646" y="1367782"/>
                    <a:pt x="93194" y="1383035"/>
                  </a:cubicBezTo>
                  <a:cubicBezTo>
                    <a:pt x="93740" y="1398287"/>
                    <a:pt x="107030" y="1409485"/>
                    <a:pt x="125822" y="1409517"/>
                  </a:cubicBezTo>
                  <a:cubicBezTo>
                    <a:pt x="215298" y="1409710"/>
                    <a:pt x="304784" y="1409710"/>
                    <a:pt x="394280" y="1409517"/>
                  </a:cubicBezTo>
                  <a:cubicBezTo>
                    <a:pt x="413587" y="1409517"/>
                    <a:pt x="425750" y="1398480"/>
                    <a:pt x="425492" y="1382456"/>
                  </a:cubicBezTo>
                  <a:cubicBezTo>
                    <a:pt x="425235" y="1366431"/>
                    <a:pt x="414037" y="1356713"/>
                    <a:pt x="393637" y="1356713"/>
                  </a:cubicBezTo>
                  <a:cubicBezTo>
                    <a:pt x="349199" y="1356617"/>
                    <a:pt x="304697" y="1356746"/>
                    <a:pt x="260292" y="1356746"/>
                  </a:cubicBezTo>
                  <a:close/>
                  <a:moveTo>
                    <a:pt x="260324" y="798141"/>
                  </a:moveTo>
                  <a:cubicBezTo>
                    <a:pt x="302114" y="798141"/>
                    <a:pt x="343945" y="798141"/>
                    <a:pt x="385817" y="798141"/>
                  </a:cubicBezTo>
                  <a:cubicBezTo>
                    <a:pt x="391696" y="798347"/>
                    <a:pt x="397582" y="797970"/>
                    <a:pt x="403386" y="797015"/>
                  </a:cubicBezTo>
                  <a:cubicBezTo>
                    <a:pt x="418542" y="793797"/>
                    <a:pt x="426973" y="782567"/>
                    <a:pt x="425589" y="768280"/>
                  </a:cubicBezTo>
                  <a:cubicBezTo>
                    <a:pt x="424270" y="754605"/>
                    <a:pt x="414809" y="745466"/>
                    <a:pt x="399364" y="745402"/>
                  </a:cubicBezTo>
                  <a:cubicBezTo>
                    <a:pt x="306628" y="745122"/>
                    <a:pt x="213902" y="745122"/>
                    <a:pt x="121188" y="745402"/>
                  </a:cubicBezTo>
                  <a:cubicBezTo>
                    <a:pt x="105582" y="745402"/>
                    <a:pt x="94738" y="755731"/>
                    <a:pt x="93612" y="769278"/>
                  </a:cubicBezTo>
                  <a:cubicBezTo>
                    <a:pt x="92486" y="782824"/>
                    <a:pt x="101978" y="794087"/>
                    <a:pt x="117359" y="797111"/>
                  </a:cubicBezTo>
                  <a:cubicBezTo>
                    <a:pt x="123180" y="798016"/>
                    <a:pt x="129072" y="798369"/>
                    <a:pt x="134960" y="798173"/>
                  </a:cubicBezTo>
                  <a:cubicBezTo>
                    <a:pt x="176640" y="798196"/>
                    <a:pt x="218419" y="798183"/>
                    <a:pt x="260292" y="798141"/>
                  </a:cubicBezTo>
                  <a:close/>
                  <a:moveTo>
                    <a:pt x="260163" y="989824"/>
                  </a:moveTo>
                  <a:lnTo>
                    <a:pt x="189373" y="989824"/>
                  </a:lnTo>
                  <a:cubicBezTo>
                    <a:pt x="166366" y="989824"/>
                    <a:pt x="143326" y="989405"/>
                    <a:pt x="120319" y="990274"/>
                  </a:cubicBezTo>
                  <a:cubicBezTo>
                    <a:pt x="104617" y="990885"/>
                    <a:pt x="93740" y="1001794"/>
                    <a:pt x="93354" y="1014890"/>
                  </a:cubicBezTo>
                  <a:cubicBezTo>
                    <a:pt x="92968" y="1027986"/>
                    <a:pt x="103008" y="1039345"/>
                    <a:pt x="118035" y="1042112"/>
                  </a:cubicBezTo>
                  <a:cubicBezTo>
                    <a:pt x="122295" y="1042724"/>
                    <a:pt x="126604" y="1042959"/>
                    <a:pt x="130906" y="1042820"/>
                  </a:cubicBezTo>
                  <a:cubicBezTo>
                    <a:pt x="217657" y="1042820"/>
                    <a:pt x="304398" y="1042820"/>
                    <a:pt x="391127" y="1042820"/>
                  </a:cubicBezTo>
                  <a:cubicBezTo>
                    <a:pt x="412300" y="1042820"/>
                    <a:pt x="425171" y="1033167"/>
                    <a:pt x="425557" y="1017368"/>
                  </a:cubicBezTo>
                  <a:cubicBezTo>
                    <a:pt x="426007" y="999573"/>
                    <a:pt x="414488" y="989984"/>
                    <a:pt x="391867" y="989888"/>
                  </a:cubicBezTo>
                  <a:cubicBezTo>
                    <a:pt x="347848" y="989727"/>
                    <a:pt x="303957" y="989856"/>
                    <a:pt x="260035" y="989824"/>
                  </a:cubicBezTo>
                  <a:close/>
                  <a:moveTo>
                    <a:pt x="260550" y="867548"/>
                  </a:moveTo>
                  <a:cubicBezTo>
                    <a:pt x="215501" y="867548"/>
                    <a:pt x="170452" y="867548"/>
                    <a:pt x="125629" y="867548"/>
                  </a:cubicBezTo>
                  <a:cubicBezTo>
                    <a:pt x="112243" y="867548"/>
                    <a:pt x="101238" y="870991"/>
                    <a:pt x="95542" y="884249"/>
                  </a:cubicBezTo>
                  <a:cubicBezTo>
                    <a:pt x="87498" y="902912"/>
                    <a:pt x="101978" y="920416"/>
                    <a:pt x="127173" y="920448"/>
                  </a:cubicBezTo>
                  <a:cubicBezTo>
                    <a:pt x="216048" y="920641"/>
                    <a:pt x="304932" y="920480"/>
                    <a:pt x="393830" y="919966"/>
                  </a:cubicBezTo>
                  <a:cubicBezTo>
                    <a:pt x="413619" y="919966"/>
                    <a:pt x="425557" y="909315"/>
                    <a:pt x="425653" y="893548"/>
                  </a:cubicBezTo>
                  <a:cubicBezTo>
                    <a:pt x="425750" y="877781"/>
                    <a:pt x="414005" y="867806"/>
                    <a:pt x="393894" y="867806"/>
                  </a:cubicBezTo>
                  <a:cubicBezTo>
                    <a:pt x="349328" y="867387"/>
                    <a:pt x="304858" y="867484"/>
                    <a:pt x="260292" y="867452"/>
                  </a:cubicBezTo>
                  <a:close/>
                  <a:moveTo>
                    <a:pt x="260871" y="622998"/>
                  </a:moveTo>
                  <a:cubicBezTo>
                    <a:pt x="214825" y="622998"/>
                    <a:pt x="168747" y="622773"/>
                    <a:pt x="122700" y="622998"/>
                  </a:cubicBezTo>
                  <a:cubicBezTo>
                    <a:pt x="105389" y="622998"/>
                    <a:pt x="93451" y="634163"/>
                    <a:pt x="93419" y="648515"/>
                  </a:cubicBezTo>
                  <a:cubicBezTo>
                    <a:pt x="93419" y="663381"/>
                    <a:pt x="106708" y="675351"/>
                    <a:pt x="123827" y="675383"/>
                  </a:cubicBezTo>
                  <a:cubicBezTo>
                    <a:pt x="210021" y="675576"/>
                    <a:pt x="296212" y="675705"/>
                    <a:pt x="382407" y="675737"/>
                  </a:cubicBezTo>
                  <a:cubicBezTo>
                    <a:pt x="389894" y="675834"/>
                    <a:pt x="397366" y="675029"/>
                    <a:pt x="404673" y="673420"/>
                  </a:cubicBezTo>
                  <a:cubicBezTo>
                    <a:pt x="419894" y="669849"/>
                    <a:pt x="427198" y="659680"/>
                    <a:pt x="425460" y="645715"/>
                  </a:cubicBezTo>
                  <a:cubicBezTo>
                    <a:pt x="423723" y="631750"/>
                    <a:pt x="414713" y="624156"/>
                    <a:pt x="400619" y="623191"/>
                  </a:cubicBezTo>
                  <a:cubicBezTo>
                    <a:pt x="396372" y="622869"/>
                    <a:pt x="392060" y="622998"/>
                    <a:pt x="387748" y="622998"/>
                  </a:cubicBezTo>
                  <a:close/>
                  <a:moveTo>
                    <a:pt x="258168" y="551950"/>
                  </a:moveTo>
                  <a:lnTo>
                    <a:pt x="337358" y="551950"/>
                  </a:lnTo>
                  <a:cubicBezTo>
                    <a:pt x="358209" y="551950"/>
                    <a:pt x="379189" y="552883"/>
                    <a:pt x="399911" y="551756"/>
                  </a:cubicBezTo>
                  <a:cubicBezTo>
                    <a:pt x="417255" y="550823"/>
                    <a:pt x="426426" y="540076"/>
                    <a:pt x="425653" y="525081"/>
                  </a:cubicBezTo>
                  <a:cubicBezTo>
                    <a:pt x="424849" y="510569"/>
                    <a:pt x="415324" y="500948"/>
                    <a:pt x="399010" y="500884"/>
                  </a:cubicBezTo>
                  <a:cubicBezTo>
                    <a:pt x="306403" y="500594"/>
                    <a:pt x="213786" y="500594"/>
                    <a:pt x="121156" y="500884"/>
                  </a:cubicBezTo>
                  <a:cubicBezTo>
                    <a:pt x="105807" y="500884"/>
                    <a:pt x="94352" y="511695"/>
                    <a:pt x="93354" y="524663"/>
                  </a:cubicBezTo>
                  <a:cubicBezTo>
                    <a:pt x="92357" y="537631"/>
                    <a:pt x="102654" y="549182"/>
                    <a:pt x="117520" y="552175"/>
                  </a:cubicBezTo>
                  <a:cubicBezTo>
                    <a:pt x="121153" y="553043"/>
                    <a:pt x="124889" y="553430"/>
                    <a:pt x="128621" y="553301"/>
                  </a:cubicBezTo>
                  <a:cubicBezTo>
                    <a:pt x="174474" y="549922"/>
                    <a:pt x="220521" y="553140"/>
                    <a:pt x="258040" y="551821"/>
                  </a:cubicBezTo>
                  <a:close/>
                  <a:moveTo>
                    <a:pt x="259327" y="378383"/>
                  </a:moveTo>
                  <a:lnTo>
                    <a:pt x="259327" y="378222"/>
                  </a:lnTo>
                  <a:cubicBezTo>
                    <a:pt x="215395" y="378222"/>
                    <a:pt x="171482" y="378222"/>
                    <a:pt x="127591" y="378222"/>
                  </a:cubicBezTo>
                  <a:cubicBezTo>
                    <a:pt x="119644" y="378222"/>
                    <a:pt x="111310" y="377418"/>
                    <a:pt x="104617" y="383210"/>
                  </a:cubicBezTo>
                  <a:cubicBezTo>
                    <a:pt x="95929" y="390707"/>
                    <a:pt x="90877" y="399524"/>
                    <a:pt x="94963" y="411494"/>
                  </a:cubicBezTo>
                  <a:cubicBezTo>
                    <a:pt x="100273" y="426875"/>
                    <a:pt x="112307" y="430157"/>
                    <a:pt x="126851" y="430060"/>
                  </a:cubicBezTo>
                  <a:cubicBezTo>
                    <a:pt x="216756" y="429481"/>
                    <a:pt x="306692" y="428452"/>
                    <a:pt x="396597" y="430608"/>
                  </a:cubicBezTo>
                  <a:cubicBezTo>
                    <a:pt x="402495" y="431090"/>
                    <a:pt x="408393" y="429674"/>
                    <a:pt x="413458" y="426618"/>
                  </a:cubicBezTo>
                  <a:cubicBezTo>
                    <a:pt x="424044" y="419699"/>
                    <a:pt x="428356" y="409885"/>
                    <a:pt x="425235" y="397658"/>
                  </a:cubicBezTo>
                  <a:cubicBezTo>
                    <a:pt x="421824" y="384304"/>
                    <a:pt x="412364" y="378512"/>
                    <a:pt x="399010" y="378351"/>
                  </a:cubicBezTo>
                  <a:cubicBezTo>
                    <a:pt x="352394" y="378222"/>
                    <a:pt x="305792" y="378190"/>
                    <a:pt x="259198" y="378254"/>
                  </a:cubicBezTo>
                  <a:close/>
                  <a:moveTo>
                    <a:pt x="259069" y="255947"/>
                  </a:moveTo>
                  <a:lnTo>
                    <a:pt x="120705" y="255947"/>
                  </a:lnTo>
                  <a:cubicBezTo>
                    <a:pt x="107094" y="255947"/>
                    <a:pt x="98181" y="262672"/>
                    <a:pt x="94738" y="275543"/>
                  </a:cubicBezTo>
                  <a:cubicBezTo>
                    <a:pt x="91295" y="288414"/>
                    <a:pt x="97055" y="297617"/>
                    <a:pt x="107609" y="304149"/>
                  </a:cubicBezTo>
                  <a:cubicBezTo>
                    <a:pt x="114302" y="308332"/>
                    <a:pt x="122186" y="307142"/>
                    <a:pt x="129619" y="307174"/>
                  </a:cubicBezTo>
                  <a:cubicBezTo>
                    <a:pt x="215961" y="307174"/>
                    <a:pt x="302284" y="307174"/>
                    <a:pt x="388585" y="307174"/>
                  </a:cubicBezTo>
                  <a:cubicBezTo>
                    <a:pt x="394476" y="307431"/>
                    <a:pt x="400375" y="307045"/>
                    <a:pt x="406186" y="306048"/>
                  </a:cubicBezTo>
                  <a:cubicBezTo>
                    <a:pt x="419559" y="303409"/>
                    <a:pt x="428269" y="290441"/>
                    <a:pt x="425640" y="277055"/>
                  </a:cubicBezTo>
                  <a:cubicBezTo>
                    <a:pt x="425122" y="274449"/>
                    <a:pt x="424183" y="271907"/>
                    <a:pt x="422854" y="269590"/>
                  </a:cubicBezTo>
                  <a:cubicBezTo>
                    <a:pt x="417062" y="258843"/>
                    <a:pt x="407312" y="255850"/>
                    <a:pt x="395792" y="255883"/>
                  </a:cubicBezTo>
                  <a:cubicBezTo>
                    <a:pt x="350100" y="255883"/>
                    <a:pt x="304504" y="255818"/>
                    <a:pt x="258941" y="255818"/>
                  </a:cubicBezTo>
                  <a:close/>
                  <a:moveTo>
                    <a:pt x="258233" y="184963"/>
                  </a:moveTo>
                  <a:lnTo>
                    <a:pt x="258233" y="184963"/>
                  </a:lnTo>
                  <a:cubicBezTo>
                    <a:pt x="301650" y="184963"/>
                    <a:pt x="345058" y="184963"/>
                    <a:pt x="388456" y="184963"/>
                  </a:cubicBezTo>
                  <a:cubicBezTo>
                    <a:pt x="393833" y="185188"/>
                    <a:pt x="399216" y="184931"/>
                    <a:pt x="404545" y="184191"/>
                  </a:cubicBezTo>
                  <a:cubicBezTo>
                    <a:pt x="417866" y="181681"/>
                    <a:pt x="425428" y="173315"/>
                    <a:pt x="425557" y="159736"/>
                  </a:cubicBezTo>
                  <a:cubicBezTo>
                    <a:pt x="425557" y="145385"/>
                    <a:pt x="417931" y="136729"/>
                    <a:pt x="403772" y="134315"/>
                  </a:cubicBezTo>
                  <a:cubicBezTo>
                    <a:pt x="398994" y="133704"/>
                    <a:pt x="394171" y="133511"/>
                    <a:pt x="389357" y="133704"/>
                  </a:cubicBezTo>
                  <a:cubicBezTo>
                    <a:pt x="303549" y="133704"/>
                    <a:pt x="217808" y="133704"/>
                    <a:pt x="132129" y="133704"/>
                  </a:cubicBezTo>
                  <a:cubicBezTo>
                    <a:pt x="126755" y="133479"/>
                    <a:pt x="121371" y="133736"/>
                    <a:pt x="116040" y="134412"/>
                  </a:cubicBezTo>
                  <a:cubicBezTo>
                    <a:pt x="101881" y="136825"/>
                    <a:pt x="94513" y="145899"/>
                    <a:pt x="93966" y="159929"/>
                  </a:cubicBezTo>
                  <a:cubicBezTo>
                    <a:pt x="93451" y="172800"/>
                    <a:pt x="102943" y="182711"/>
                    <a:pt x="116780" y="184481"/>
                  </a:cubicBezTo>
                  <a:cubicBezTo>
                    <a:pt x="121581" y="184963"/>
                    <a:pt x="126404" y="185124"/>
                    <a:pt x="131228" y="18499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orma libre: forma 8">
              <a:extLst>
                <a:ext uri="{FF2B5EF4-FFF2-40B4-BE49-F238E27FC236}">
                  <a16:creationId xmlns:a16="http://schemas.microsoft.com/office/drawing/2014/main" id="{86C0D5A3-2805-4632-BEB4-8A565A4DDBCA}"/>
                </a:ext>
              </a:extLst>
            </p:cNvPr>
            <p:cNvSpPr/>
            <p:nvPr/>
          </p:nvSpPr>
          <p:spPr>
            <a:xfrm>
              <a:off x="6444825" y="1418552"/>
              <a:ext cx="355892" cy="1585854"/>
            </a:xfrm>
            <a:custGeom>
              <a:avLst/>
              <a:gdLst>
                <a:gd name="connsiteX0" fmla="*/ 939 w 355892"/>
                <a:gd name="connsiteY0" fmla="*/ 868522 h 1585854"/>
                <a:gd name="connsiteX1" fmla="*/ 681 w 355892"/>
                <a:gd name="connsiteY1" fmla="*/ 176991 h 1585854"/>
                <a:gd name="connsiteX2" fmla="*/ 16159 w 355892"/>
                <a:gd name="connsiteY2" fmla="*/ 142626 h 1585854"/>
                <a:gd name="connsiteX3" fmla="*/ 165334 w 355892"/>
                <a:gd name="connsiteY3" fmla="*/ 8027 h 1585854"/>
                <a:gd name="connsiteX4" fmla="*/ 189403 w 355892"/>
                <a:gd name="connsiteY4" fmla="*/ 7094 h 1585854"/>
                <a:gd name="connsiteX5" fmla="*/ 347074 w 355892"/>
                <a:gd name="connsiteY5" fmla="*/ 149029 h 1585854"/>
                <a:gd name="connsiteX6" fmla="*/ 356341 w 355892"/>
                <a:gd name="connsiteY6" fmla="*/ 170041 h 1585854"/>
                <a:gd name="connsiteX7" fmla="*/ 356341 w 355892"/>
                <a:gd name="connsiteY7" fmla="*/ 189348 h 1585854"/>
                <a:gd name="connsiteX8" fmla="*/ 356341 w 355892"/>
                <a:gd name="connsiteY8" fmla="*/ 1557961 h 1585854"/>
                <a:gd name="connsiteX9" fmla="*/ 356341 w 355892"/>
                <a:gd name="connsiteY9" fmla="*/ 1569191 h 1585854"/>
                <a:gd name="connsiteX10" fmla="*/ 338804 w 355892"/>
                <a:gd name="connsiteY10" fmla="*/ 1587146 h 1585854"/>
                <a:gd name="connsiteX11" fmla="*/ 152174 w 355892"/>
                <a:gd name="connsiteY11" fmla="*/ 1586889 h 1585854"/>
                <a:gd name="connsiteX12" fmla="*/ 26681 w 355892"/>
                <a:gd name="connsiteY12" fmla="*/ 1586889 h 1585854"/>
                <a:gd name="connsiteX13" fmla="*/ 939 w 355892"/>
                <a:gd name="connsiteY13" fmla="*/ 1561630 h 1585854"/>
                <a:gd name="connsiteX14" fmla="*/ 123214 w 355892"/>
                <a:gd name="connsiteY14" fmla="*/ 838694 h 1585854"/>
                <a:gd name="connsiteX15" fmla="*/ 123214 w 355892"/>
                <a:gd name="connsiteY15" fmla="*/ 241958 h 1585854"/>
                <a:gd name="connsiteX16" fmla="*/ 122763 w 355892"/>
                <a:gd name="connsiteY16" fmla="*/ 224261 h 1585854"/>
                <a:gd name="connsiteX17" fmla="*/ 96667 w 355892"/>
                <a:gd name="connsiteY17" fmla="*/ 200353 h 1585854"/>
                <a:gd name="connsiteX18" fmla="*/ 70635 w 355892"/>
                <a:gd name="connsiteY18" fmla="*/ 224390 h 1585854"/>
                <a:gd name="connsiteX19" fmla="*/ 70153 w 355892"/>
                <a:gd name="connsiteY19" fmla="*/ 243696 h 1585854"/>
                <a:gd name="connsiteX20" fmla="*/ 70153 w 355892"/>
                <a:gd name="connsiteY20" fmla="*/ 1435686 h 1585854"/>
                <a:gd name="connsiteX21" fmla="*/ 70153 w 355892"/>
                <a:gd name="connsiteY21" fmla="*/ 1446948 h 1585854"/>
                <a:gd name="connsiteX22" fmla="*/ 95895 w 355892"/>
                <a:gd name="connsiteY22" fmla="*/ 1476198 h 1585854"/>
                <a:gd name="connsiteX23" fmla="*/ 123149 w 355892"/>
                <a:gd name="connsiteY23" fmla="*/ 1446787 h 1585854"/>
                <a:gd name="connsiteX24" fmla="*/ 123149 w 355892"/>
                <a:gd name="connsiteY24" fmla="*/ 1432308 h 1585854"/>
                <a:gd name="connsiteX25" fmla="*/ 233841 w 355892"/>
                <a:gd name="connsiteY25" fmla="*/ 837953 h 1585854"/>
                <a:gd name="connsiteX26" fmla="*/ 233841 w 355892"/>
                <a:gd name="connsiteY26" fmla="*/ 1188690 h 1585854"/>
                <a:gd name="connsiteX27" fmla="*/ 233841 w 355892"/>
                <a:gd name="connsiteY27" fmla="*/ 1446112 h 1585854"/>
                <a:gd name="connsiteX28" fmla="*/ 259808 w 355892"/>
                <a:gd name="connsiteY28" fmla="*/ 1476133 h 1585854"/>
                <a:gd name="connsiteX29" fmla="*/ 285872 w 355892"/>
                <a:gd name="connsiteY29" fmla="*/ 1443731 h 1585854"/>
                <a:gd name="connsiteX30" fmla="*/ 285068 w 355892"/>
                <a:gd name="connsiteY30" fmla="*/ 1419662 h 1585854"/>
                <a:gd name="connsiteX31" fmla="*/ 285068 w 355892"/>
                <a:gd name="connsiteY31" fmla="*/ 256567 h 1585854"/>
                <a:gd name="connsiteX32" fmla="*/ 286001 w 355892"/>
                <a:gd name="connsiteY32" fmla="*/ 230825 h 1585854"/>
                <a:gd name="connsiteX33" fmla="*/ 260902 w 355892"/>
                <a:gd name="connsiteY33" fmla="*/ 200514 h 1585854"/>
                <a:gd name="connsiteX34" fmla="*/ 233937 w 355892"/>
                <a:gd name="connsiteY34" fmla="*/ 228283 h 1585854"/>
                <a:gd name="connsiteX35" fmla="*/ 233712 w 355892"/>
                <a:gd name="connsiteY35" fmla="*/ 247590 h 158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5892" h="1585854">
                  <a:moveTo>
                    <a:pt x="939" y="868522"/>
                  </a:moveTo>
                  <a:cubicBezTo>
                    <a:pt x="939" y="638043"/>
                    <a:pt x="852" y="407545"/>
                    <a:pt x="681" y="176991"/>
                  </a:cubicBezTo>
                  <a:cubicBezTo>
                    <a:pt x="-56" y="163702"/>
                    <a:pt x="5717" y="150895"/>
                    <a:pt x="16159" y="142626"/>
                  </a:cubicBezTo>
                  <a:cubicBezTo>
                    <a:pt x="66484" y="98446"/>
                    <a:pt x="115909" y="53268"/>
                    <a:pt x="165334" y="8027"/>
                  </a:cubicBezTo>
                  <a:cubicBezTo>
                    <a:pt x="173958" y="143"/>
                    <a:pt x="179750" y="-1626"/>
                    <a:pt x="189403" y="7094"/>
                  </a:cubicBezTo>
                  <a:cubicBezTo>
                    <a:pt x="241563" y="54813"/>
                    <a:pt x="294270" y="101953"/>
                    <a:pt x="347074" y="149029"/>
                  </a:cubicBezTo>
                  <a:cubicBezTo>
                    <a:pt x="353455" y="154049"/>
                    <a:pt x="356926" y="161933"/>
                    <a:pt x="356341" y="170041"/>
                  </a:cubicBezTo>
                  <a:cubicBezTo>
                    <a:pt x="355987" y="176477"/>
                    <a:pt x="356341" y="182912"/>
                    <a:pt x="356341" y="189348"/>
                  </a:cubicBezTo>
                  <a:lnTo>
                    <a:pt x="356341" y="1557961"/>
                  </a:lnTo>
                  <a:cubicBezTo>
                    <a:pt x="356341" y="1561694"/>
                    <a:pt x="356019" y="1565491"/>
                    <a:pt x="356341" y="1569191"/>
                  </a:cubicBezTo>
                  <a:cubicBezTo>
                    <a:pt x="357564" y="1582062"/>
                    <a:pt x="352222" y="1587243"/>
                    <a:pt x="338804" y="1587146"/>
                  </a:cubicBezTo>
                  <a:cubicBezTo>
                    <a:pt x="276637" y="1586632"/>
                    <a:pt x="214438" y="1586889"/>
                    <a:pt x="152174" y="1586889"/>
                  </a:cubicBezTo>
                  <a:lnTo>
                    <a:pt x="26681" y="1586889"/>
                  </a:lnTo>
                  <a:cubicBezTo>
                    <a:pt x="939" y="1586889"/>
                    <a:pt x="939" y="1586889"/>
                    <a:pt x="939" y="1561630"/>
                  </a:cubicBezTo>
                  <a:close/>
                  <a:moveTo>
                    <a:pt x="123214" y="838694"/>
                  </a:moveTo>
                  <a:cubicBezTo>
                    <a:pt x="123214" y="639771"/>
                    <a:pt x="123214" y="440849"/>
                    <a:pt x="123214" y="241958"/>
                  </a:cubicBezTo>
                  <a:cubicBezTo>
                    <a:pt x="123451" y="236070"/>
                    <a:pt x="123300" y="230149"/>
                    <a:pt x="122763" y="224261"/>
                  </a:cubicBezTo>
                  <a:cubicBezTo>
                    <a:pt x="121204" y="210907"/>
                    <a:pt x="110094" y="200739"/>
                    <a:pt x="96667" y="200353"/>
                  </a:cubicBezTo>
                  <a:cubicBezTo>
                    <a:pt x="83238" y="200835"/>
                    <a:pt x="72172" y="211036"/>
                    <a:pt x="70635" y="224390"/>
                  </a:cubicBezTo>
                  <a:cubicBezTo>
                    <a:pt x="70054" y="230793"/>
                    <a:pt x="69893" y="237261"/>
                    <a:pt x="70153" y="243696"/>
                  </a:cubicBezTo>
                  <a:lnTo>
                    <a:pt x="70153" y="1435686"/>
                  </a:lnTo>
                  <a:cubicBezTo>
                    <a:pt x="70153" y="1439451"/>
                    <a:pt x="70153" y="1443216"/>
                    <a:pt x="70153" y="1446948"/>
                  </a:cubicBezTo>
                  <a:cubicBezTo>
                    <a:pt x="71086" y="1464775"/>
                    <a:pt x="80836" y="1475908"/>
                    <a:pt x="95895" y="1476198"/>
                  </a:cubicBezTo>
                  <a:cubicBezTo>
                    <a:pt x="110954" y="1476487"/>
                    <a:pt x="122409" y="1464678"/>
                    <a:pt x="123149" y="1446787"/>
                  </a:cubicBezTo>
                  <a:cubicBezTo>
                    <a:pt x="123375" y="1441961"/>
                    <a:pt x="123149" y="1437134"/>
                    <a:pt x="123149" y="1432308"/>
                  </a:cubicBezTo>
                  <a:close/>
                  <a:moveTo>
                    <a:pt x="233841" y="837953"/>
                  </a:moveTo>
                  <a:lnTo>
                    <a:pt x="233841" y="1188690"/>
                  </a:lnTo>
                  <a:cubicBezTo>
                    <a:pt x="233841" y="1274498"/>
                    <a:pt x="233841" y="1360303"/>
                    <a:pt x="233841" y="1446112"/>
                  </a:cubicBezTo>
                  <a:cubicBezTo>
                    <a:pt x="233841" y="1465161"/>
                    <a:pt x="243944" y="1476230"/>
                    <a:pt x="259808" y="1476133"/>
                  </a:cubicBezTo>
                  <a:cubicBezTo>
                    <a:pt x="275672" y="1476037"/>
                    <a:pt x="286451" y="1462168"/>
                    <a:pt x="285872" y="1443731"/>
                  </a:cubicBezTo>
                  <a:cubicBezTo>
                    <a:pt x="285615" y="1435718"/>
                    <a:pt x="285068" y="1427642"/>
                    <a:pt x="285068" y="1419662"/>
                  </a:cubicBezTo>
                  <a:cubicBezTo>
                    <a:pt x="285068" y="1031962"/>
                    <a:pt x="285068" y="644266"/>
                    <a:pt x="285068" y="256567"/>
                  </a:cubicBezTo>
                  <a:cubicBezTo>
                    <a:pt x="285068" y="248008"/>
                    <a:pt x="285904" y="239448"/>
                    <a:pt x="286001" y="230825"/>
                  </a:cubicBezTo>
                  <a:cubicBezTo>
                    <a:pt x="286001" y="214511"/>
                    <a:pt x="275092" y="201318"/>
                    <a:pt x="260902" y="200514"/>
                  </a:cubicBezTo>
                  <a:cubicBezTo>
                    <a:pt x="246068" y="199677"/>
                    <a:pt x="234967" y="210971"/>
                    <a:pt x="233937" y="228283"/>
                  </a:cubicBezTo>
                  <a:cubicBezTo>
                    <a:pt x="233551" y="234718"/>
                    <a:pt x="233712" y="241154"/>
                    <a:pt x="233712" y="24759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orma libre: forma 9">
              <a:extLst>
                <a:ext uri="{FF2B5EF4-FFF2-40B4-BE49-F238E27FC236}">
                  <a16:creationId xmlns:a16="http://schemas.microsoft.com/office/drawing/2014/main" id="{441BE9B3-D607-473E-8CCD-AD34342C6C39}"/>
                </a:ext>
              </a:extLst>
            </p:cNvPr>
            <p:cNvSpPr/>
            <p:nvPr/>
          </p:nvSpPr>
          <p:spPr>
            <a:xfrm>
              <a:off x="5180335" y="1893007"/>
              <a:ext cx="436366" cy="1111430"/>
            </a:xfrm>
            <a:custGeom>
              <a:avLst/>
              <a:gdLst>
                <a:gd name="connsiteX0" fmla="*/ 436853 w 436366"/>
                <a:gd name="connsiteY0" fmla="*/ 554891 h 1111430"/>
                <a:gd name="connsiteX1" fmla="*/ 436853 w 436366"/>
                <a:gd name="connsiteY1" fmla="*/ 1074464 h 1111430"/>
                <a:gd name="connsiteX2" fmla="*/ 400138 w 436366"/>
                <a:gd name="connsiteY2" fmla="*/ 1112240 h 1111430"/>
                <a:gd name="connsiteX3" fmla="*/ 18929 w 436366"/>
                <a:gd name="connsiteY3" fmla="*/ 1112723 h 1111430"/>
                <a:gd name="connsiteX4" fmla="*/ 620 w 436366"/>
                <a:gd name="connsiteY4" fmla="*/ 1093803 h 1111430"/>
                <a:gd name="connsiteX5" fmla="*/ 845 w 436366"/>
                <a:gd name="connsiteY5" fmla="*/ 891083 h 1111430"/>
                <a:gd name="connsiteX6" fmla="*/ 845 w 436366"/>
                <a:gd name="connsiteY6" fmla="*/ 27305 h 1111430"/>
                <a:gd name="connsiteX7" fmla="*/ 23370 w 436366"/>
                <a:gd name="connsiteY7" fmla="*/ 3237 h 1111430"/>
                <a:gd name="connsiteX8" fmla="*/ 404514 w 436366"/>
                <a:gd name="connsiteY8" fmla="*/ 2464 h 1111430"/>
                <a:gd name="connsiteX9" fmla="*/ 436692 w 436366"/>
                <a:gd name="connsiteY9" fmla="*/ 35318 h 1111430"/>
                <a:gd name="connsiteX10" fmla="*/ 436853 w 436366"/>
                <a:gd name="connsiteY10" fmla="*/ 554891 h 1111430"/>
                <a:gd name="connsiteX11" fmla="*/ 218045 w 436366"/>
                <a:gd name="connsiteY11" fmla="*/ 625070 h 1111430"/>
                <a:gd name="connsiteX12" fmla="*/ 298489 w 436366"/>
                <a:gd name="connsiteY12" fmla="*/ 625070 h 1111430"/>
                <a:gd name="connsiteX13" fmla="*/ 359626 w 436366"/>
                <a:gd name="connsiteY13" fmla="*/ 624845 h 1111430"/>
                <a:gd name="connsiteX14" fmla="*/ 387170 w 436366"/>
                <a:gd name="connsiteY14" fmla="*/ 599103 h 1111430"/>
                <a:gd name="connsiteX15" fmla="*/ 362458 w 436366"/>
                <a:gd name="connsiteY15" fmla="*/ 572589 h 1111430"/>
                <a:gd name="connsiteX16" fmla="*/ 348010 w 436366"/>
                <a:gd name="connsiteY16" fmla="*/ 572009 h 1111430"/>
                <a:gd name="connsiteX17" fmla="*/ 87596 w 436366"/>
                <a:gd name="connsiteY17" fmla="*/ 572009 h 1111430"/>
                <a:gd name="connsiteX18" fmla="*/ 67035 w 436366"/>
                <a:gd name="connsiteY18" fmla="*/ 574358 h 1111430"/>
                <a:gd name="connsiteX19" fmla="*/ 60599 w 436366"/>
                <a:gd name="connsiteY19" fmla="*/ 618570 h 1111430"/>
                <a:gd name="connsiteX20" fmla="*/ 84797 w 436366"/>
                <a:gd name="connsiteY20" fmla="*/ 625006 h 1111430"/>
                <a:gd name="connsiteX21" fmla="*/ 218109 w 436366"/>
                <a:gd name="connsiteY21" fmla="*/ 625070 h 1111430"/>
                <a:gd name="connsiteX22" fmla="*/ 220426 w 436366"/>
                <a:gd name="connsiteY22" fmla="*/ 858069 h 1111430"/>
                <a:gd name="connsiteX23" fmla="*/ 220426 w 436366"/>
                <a:gd name="connsiteY23" fmla="*/ 858069 h 1111430"/>
                <a:gd name="connsiteX24" fmla="*/ 80678 w 436366"/>
                <a:gd name="connsiteY24" fmla="*/ 858069 h 1111430"/>
                <a:gd name="connsiteX25" fmla="*/ 50881 w 436366"/>
                <a:gd name="connsiteY25" fmla="*/ 888863 h 1111430"/>
                <a:gd name="connsiteX26" fmla="*/ 82287 w 436366"/>
                <a:gd name="connsiteY26" fmla="*/ 910518 h 1111430"/>
                <a:gd name="connsiteX27" fmla="*/ 353738 w 436366"/>
                <a:gd name="connsiteY27" fmla="*/ 910776 h 1111430"/>
                <a:gd name="connsiteX28" fmla="*/ 387138 w 436366"/>
                <a:gd name="connsiteY28" fmla="*/ 883940 h 1111430"/>
                <a:gd name="connsiteX29" fmla="*/ 353738 w 436366"/>
                <a:gd name="connsiteY29" fmla="*/ 857908 h 1111430"/>
                <a:gd name="connsiteX30" fmla="*/ 220490 w 436366"/>
                <a:gd name="connsiteY30" fmla="*/ 858069 h 1111430"/>
                <a:gd name="connsiteX31" fmla="*/ 218817 w 436366"/>
                <a:gd name="connsiteY31" fmla="*/ 338914 h 1111430"/>
                <a:gd name="connsiteX32" fmla="*/ 356956 w 436366"/>
                <a:gd name="connsiteY32" fmla="*/ 338914 h 1111430"/>
                <a:gd name="connsiteX33" fmla="*/ 387106 w 436366"/>
                <a:gd name="connsiteY33" fmla="*/ 311370 h 1111430"/>
                <a:gd name="connsiteX34" fmla="*/ 353770 w 436366"/>
                <a:gd name="connsiteY34" fmla="*/ 286143 h 1111430"/>
                <a:gd name="connsiteX35" fmla="*/ 79133 w 436366"/>
                <a:gd name="connsiteY35" fmla="*/ 286657 h 1111430"/>
                <a:gd name="connsiteX36" fmla="*/ 57510 w 436366"/>
                <a:gd name="connsiteY36" fmla="*/ 295378 h 1111430"/>
                <a:gd name="connsiteX37" fmla="*/ 52265 w 436366"/>
                <a:gd name="connsiteY37" fmla="*/ 322214 h 1111430"/>
                <a:gd name="connsiteX38" fmla="*/ 79037 w 436366"/>
                <a:gd name="connsiteY38" fmla="*/ 339075 h 1111430"/>
                <a:gd name="connsiteX39" fmla="*/ 218817 w 436366"/>
                <a:gd name="connsiteY39" fmla="*/ 338914 h 1111430"/>
                <a:gd name="connsiteX40" fmla="*/ 218817 w 436366"/>
                <a:gd name="connsiteY40" fmla="*/ 481139 h 1111430"/>
                <a:gd name="connsiteX41" fmla="*/ 356923 w 436366"/>
                <a:gd name="connsiteY41" fmla="*/ 481139 h 1111430"/>
                <a:gd name="connsiteX42" fmla="*/ 387267 w 436366"/>
                <a:gd name="connsiteY42" fmla="*/ 455944 h 1111430"/>
                <a:gd name="connsiteX43" fmla="*/ 357503 w 436366"/>
                <a:gd name="connsiteY43" fmla="*/ 430202 h 1111430"/>
                <a:gd name="connsiteX44" fmla="*/ 278796 w 436366"/>
                <a:gd name="connsiteY44" fmla="*/ 430202 h 1111430"/>
                <a:gd name="connsiteX45" fmla="*/ 81289 w 436366"/>
                <a:gd name="connsiteY45" fmla="*/ 430202 h 1111430"/>
                <a:gd name="connsiteX46" fmla="*/ 51396 w 436366"/>
                <a:gd name="connsiteY46" fmla="*/ 451118 h 1111430"/>
                <a:gd name="connsiteX47" fmla="*/ 79101 w 436366"/>
                <a:gd name="connsiteY47" fmla="*/ 481365 h 1111430"/>
                <a:gd name="connsiteX48" fmla="*/ 218817 w 436366"/>
                <a:gd name="connsiteY48" fmla="*/ 481139 h 1111430"/>
                <a:gd name="connsiteX49" fmla="*/ 218817 w 436366"/>
                <a:gd name="connsiteY49" fmla="*/ 767038 h 1111430"/>
                <a:gd name="connsiteX50" fmla="*/ 218817 w 436366"/>
                <a:gd name="connsiteY50" fmla="*/ 767038 h 1111430"/>
                <a:gd name="connsiteX51" fmla="*/ 355540 w 436366"/>
                <a:gd name="connsiteY51" fmla="*/ 767038 h 1111430"/>
                <a:gd name="connsiteX52" fmla="*/ 376970 w 436366"/>
                <a:gd name="connsiteY52" fmla="*/ 762051 h 1111430"/>
                <a:gd name="connsiteX53" fmla="*/ 386237 w 436366"/>
                <a:gd name="connsiteY53" fmla="*/ 733380 h 1111430"/>
                <a:gd name="connsiteX54" fmla="*/ 360173 w 436366"/>
                <a:gd name="connsiteY54" fmla="*/ 715908 h 1111430"/>
                <a:gd name="connsiteX55" fmla="*/ 249193 w 436366"/>
                <a:gd name="connsiteY55" fmla="*/ 715908 h 1111430"/>
                <a:gd name="connsiteX56" fmla="*/ 80292 w 436366"/>
                <a:gd name="connsiteY56" fmla="*/ 715908 h 1111430"/>
                <a:gd name="connsiteX57" fmla="*/ 50785 w 436366"/>
                <a:gd name="connsiteY57" fmla="*/ 740524 h 1111430"/>
                <a:gd name="connsiteX58" fmla="*/ 80517 w 436366"/>
                <a:gd name="connsiteY58" fmla="*/ 766942 h 1111430"/>
                <a:gd name="connsiteX59" fmla="*/ 218527 w 436366"/>
                <a:gd name="connsiteY59" fmla="*/ 767038 h 11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6366" h="1111430">
                  <a:moveTo>
                    <a:pt x="436853" y="554891"/>
                  </a:moveTo>
                  <a:cubicBezTo>
                    <a:pt x="436853" y="728071"/>
                    <a:pt x="436853" y="901261"/>
                    <a:pt x="436853" y="1074464"/>
                  </a:cubicBezTo>
                  <a:cubicBezTo>
                    <a:pt x="436853" y="1111307"/>
                    <a:pt x="436853" y="1112112"/>
                    <a:pt x="400138" y="1112240"/>
                  </a:cubicBezTo>
                  <a:cubicBezTo>
                    <a:pt x="273068" y="1112659"/>
                    <a:pt x="145934" y="1112240"/>
                    <a:pt x="18929" y="1112723"/>
                  </a:cubicBezTo>
                  <a:cubicBezTo>
                    <a:pt x="4546" y="1112723"/>
                    <a:pt x="523" y="1107446"/>
                    <a:pt x="620" y="1093803"/>
                  </a:cubicBezTo>
                  <a:cubicBezTo>
                    <a:pt x="1103" y="1026229"/>
                    <a:pt x="845" y="958656"/>
                    <a:pt x="845" y="891083"/>
                  </a:cubicBezTo>
                  <a:cubicBezTo>
                    <a:pt x="845" y="603157"/>
                    <a:pt x="845" y="315231"/>
                    <a:pt x="845" y="27305"/>
                  </a:cubicBezTo>
                  <a:cubicBezTo>
                    <a:pt x="845" y="4073"/>
                    <a:pt x="845" y="3816"/>
                    <a:pt x="23370" y="3237"/>
                  </a:cubicBezTo>
                  <a:cubicBezTo>
                    <a:pt x="150407" y="19"/>
                    <a:pt x="277573" y="1563"/>
                    <a:pt x="404514" y="2464"/>
                  </a:cubicBezTo>
                  <a:cubicBezTo>
                    <a:pt x="442291" y="2754"/>
                    <a:pt x="436692" y="-4357"/>
                    <a:pt x="436692" y="35318"/>
                  </a:cubicBezTo>
                  <a:cubicBezTo>
                    <a:pt x="436991" y="208540"/>
                    <a:pt x="437046" y="381733"/>
                    <a:pt x="436853" y="554891"/>
                  </a:cubicBezTo>
                  <a:close/>
                  <a:moveTo>
                    <a:pt x="218045" y="625070"/>
                  </a:moveTo>
                  <a:lnTo>
                    <a:pt x="298489" y="625070"/>
                  </a:lnTo>
                  <a:cubicBezTo>
                    <a:pt x="318857" y="625070"/>
                    <a:pt x="339226" y="625456"/>
                    <a:pt x="359626" y="624845"/>
                  </a:cubicBezTo>
                  <a:cubicBezTo>
                    <a:pt x="376005" y="624330"/>
                    <a:pt x="386463" y="613937"/>
                    <a:pt x="387170" y="599103"/>
                  </a:cubicBezTo>
                  <a:cubicBezTo>
                    <a:pt x="387814" y="585202"/>
                    <a:pt x="378547" y="575066"/>
                    <a:pt x="362458" y="572589"/>
                  </a:cubicBezTo>
                  <a:cubicBezTo>
                    <a:pt x="357664" y="572041"/>
                    <a:pt x="352834" y="571845"/>
                    <a:pt x="348010" y="572009"/>
                  </a:cubicBezTo>
                  <a:cubicBezTo>
                    <a:pt x="261237" y="572009"/>
                    <a:pt x="174434" y="572009"/>
                    <a:pt x="87596" y="572009"/>
                  </a:cubicBezTo>
                  <a:cubicBezTo>
                    <a:pt x="80678" y="572009"/>
                    <a:pt x="73728" y="571591"/>
                    <a:pt x="67035" y="574358"/>
                  </a:cubicBezTo>
                  <a:cubicBezTo>
                    <a:pt x="47728" y="582467"/>
                    <a:pt x="44317" y="605152"/>
                    <a:pt x="60599" y="618570"/>
                  </a:cubicBezTo>
                  <a:cubicBezTo>
                    <a:pt x="67807" y="624523"/>
                    <a:pt x="76109" y="625006"/>
                    <a:pt x="84797" y="625006"/>
                  </a:cubicBezTo>
                  <a:cubicBezTo>
                    <a:pt x="129096" y="624983"/>
                    <a:pt x="173533" y="625006"/>
                    <a:pt x="218109" y="625070"/>
                  </a:cubicBezTo>
                  <a:close/>
                  <a:moveTo>
                    <a:pt x="220426" y="858069"/>
                  </a:moveTo>
                  <a:lnTo>
                    <a:pt x="220426" y="858069"/>
                  </a:lnTo>
                  <a:cubicBezTo>
                    <a:pt x="173832" y="858069"/>
                    <a:pt x="127271" y="857811"/>
                    <a:pt x="80678" y="858069"/>
                  </a:cubicBezTo>
                  <a:cubicBezTo>
                    <a:pt x="59988" y="858069"/>
                    <a:pt x="47406" y="871905"/>
                    <a:pt x="50881" y="888863"/>
                  </a:cubicBezTo>
                  <a:cubicBezTo>
                    <a:pt x="53681" y="902442"/>
                    <a:pt x="64525" y="910486"/>
                    <a:pt x="82287" y="910518"/>
                  </a:cubicBezTo>
                  <a:cubicBezTo>
                    <a:pt x="172771" y="910798"/>
                    <a:pt x="263254" y="910882"/>
                    <a:pt x="353738" y="910776"/>
                  </a:cubicBezTo>
                  <a:cubicBezTo>
                    <a:pt x="374492" y="910776"/>
                    <a:pt x="386913" y="900254"/>
                    <a:pt x="387138" y="883940"/>
                  </a:cubicBezTo>
                  <a:cubicBezTo>
                    <a:pt x="387364" y="867626"/>
                    <a:pt x="375168" y="857972"/>
                    <a:pt x="353738" y="857908"/>
                  </a:cubicBezTo>
                  <a:cubicBezTo>
                    <a:pt x="309365" y="857972"/>
                    <a:pt x="264927" y="858069"/>
                    <a:pt x="220490" y="858069"/>
                  </a:cubicBezTo>
                  <a:close/>
                  <a:moveTo>
                    <a:pt x="218817" y="338914"/>
                  </a:moveTo>
                  <a:cubicBezTo>
                    <a:pt x="264863" y="338914"/>
                    <a:pt x="310909" y="339171"/>
                    <a:pt x="356956" y="338914"/>
                  </a:cubicBezTo>
                  <a:cubicBezTo>
                    <a:pt x="376584" y="338914"/>
                    <a:pt x="388232" y="327523"/>
                    <a:pt x="387106" y="311370"/>
                  </a:cubicBezTo>
                  <a:cubicBezTo>
                    <a:pt x="386076" y="295828"/>
                    <a:pt x="374010" y="286143"/>
                    <a:pt x="353770" y="286143"/>
                  </a:cubicBezTo>
                  <a:cubicBezTo>
                    <a:pt x="262215" y="286143"/>
                    <a:pt x="170669" y="286313"/>
                    <a:pt x="79133" y="286657"/>
                  </a:cubicBezTo>
                  <a:cubicBezTo>
                    <a:pt x="70986" y="286194"/>
                    <a:pt x="63057" y="289389"/>
                    <a:pt x="57510" y="295378"/>
                  </a:cubicBezTo>
                  <a:cubicBezTo>
                    <a:pt x="50528" y="303197"/>
                    <a:pt x="48050" y="312593"/>
                    <a:pt x="52265" y="322214"/>
                  </a:cubicBezTo>
                  <a:cubicBezTo>
                    <a:pt x="57188" y="333444"/>
                    <a:pt x="66295" y="339107"/>
                    <a:pt x="79037" y="339075"/>
                  </a:cubicBezTo>
                  <a:cubicBezTo>
                    <a:pt x="125502" y="338785"/>
                    <a:pt x="172223" y="338914"/>
                    <a:pt x="218817" y="338914"/>
                  </a:cubicBezTo>
                  <a:close/>
                  <a:moveTo>
                    <a:pt x="218817" y="481139"/>
                  </a:moveTo>
                  <a:cubicBezTo>
                    <a:pt x="264831" y="481139"/>
                    <a:pt x="310877" y="481300"/>
                    <a:pt x="356923" y="481139"/>
                  </a:cubicBezTo>
                  <a:cubicBezTo>
                    <a:pt x="376713" y="481139"/>
                    <a:pt x="387010" y="472162"/>
                    <a:pt x="387267" y="455944"/>
                  </a:cubicBezTo>
                  <a:cubicBezTo>
                    <a:pt x="387524" y="439727"/>
                    <a:pt x="376906" y="430202"/>
                    <a:pt x="357503" y="430202"/>
                  </a:cubicBezTo>
                  <a:cubicBezTo>
                    <a:pt x="331278" y="429880"/>
                    <a:pt x="305021" y="430202"/>
                    <a:pt x="278796" y="430202"/>
                  </a:cubicBezTo>
                  <a:cubicBezTo>
                    <a:pt x="212960" y="430202"/>
                    <a:pt x="147125" y="430202"/>
                    <a:pt x="81289" y="430202"/>
                  </a:cubicBezTo>
                  <a:cubicBezTo>
                    <a:pt x="66134" y="430202"/>
                    <a:pt x="55032" y="435447"/>
                    <a:pt x="51396" y="451118"/>
                  </a:cubicBezTo>
                  <a:cubicBezTo>
                    <a:pt x="47471" y="468011"/>
                    <a:pt x="59280" y="481236"/>
                    <a:pt x="79101" y="481365"/>
                  </a:cubicBezTo>
                  <a:cubicBezTo>
                    <a:pt x="125502" y="481365"/>
                    <a:pt x="172095" y="481139"/>
                    <a:pt x="218817" y="481139"/>
                  </a:cubicBezTo>
                  <a:close/>
                  <a:moveTo>
                    <a:pt x="218817" y="767038"/>
                  </a:moveTo>
                  <a:lnTo>
                    <a:pt x="218817" y="767038"/>
                  </a:lnTo>
                  <a:lnTo>
                    <a:pt x="355540" y="767038"/>
                  </a:lnTo>
                  <a:cubicBezTo>
                    <a:pt x="363037" y="767038"/>
                    <a:pt x="370728" y="767360"/>
                    <a:pt x="376970" y="762051"/>
                  </a:cubicBezTo>
                  <a:cubicBezTo>
                    <a:pt x="385948" y="754457"/>
                    <a:pt x="390034" y="744868"/>
                    <a:pt x="386237" y="733380"/>
                  </a:cubicBezTo>
                  <a:cubicBezTo>
                    <a:pt x="382183" y="721153"/>
                    <a:pt x="372626" y="715940"/>
                    <a:pt x="360173" y="715908"/>
                  </a:cubicBezTo>
                  <a:cubicBezTo>
                    <a:pt x="323169" y="715779"/>
                    <a:pt x="286174" y="715779"/>
                    <a:pt x="249193" y="715908"/>
                  </a:cubicBezTo>
                  <a:cubicBezTo>
                    <a:pt x="192882" y="715908"/>
                    <a:pt x="136571" y="715908"/>
                    <a:pt x="80292" y="715908"/>
                  </a:cubicBezTo>
                  <a:cubicBezTo>
                    <a:pt x="61918" y="715908"/>
                    <a:pt x="51332" y="725304"/>
                    <a:pt x="50785" y="740524"/>
                  </a:cubicBezTo>
                  <a:cubicBezTo>
                    <a:pt x="50238" y="755744"/>
                    <a:pt x="61951" y="766813"/>
                    <a:pt x="80517" y="766942"/>
                  </a:cubicBezTo>
                  <a:cubicBezTo>
                    <a:pt x="126306" y="767199"/>
                    <a:pt x="172417" y="767038"/>
                    <a:pt x="218527" y="76703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orma libre: forma 11">
              <a:extLst>
                <a:ext uri="{FF2B5EF4-FFF2-40B4-BE49-F238E27FC236}">
                  <a16:creationId xmlns:a16="http://schemas.microsoft.com/office/drawing/2014/main" id="{CD8DF306-9425-434B-86F9-4968796F4DB2}"/>
                </a:ext>
              </a:extLst>
            </p:cNvPr>
            <p:cNvSpPr/>
            <p:nvPr/>
          </p:nvSpPr>
          <p:spPr>
            <a:xfrm>
              <a:off x="6975401" y="1976102"/>
              <a:ext cx="376186" cy="1028046"/>
            </a:xfrm>
            <a:custGeom>
              <a:avLst/>
              <a:gdLst>
                <a:gd name="connsiteX0" fmla="*/ 941 w 376186"/>
                <a:gd name="connsiteY0" fmla="*/ 657494 h 1028046"/>
                <a:gd name="connsiteX1" fmla="*/ 651 w 376186"/>
                <a:gd name="connsiteY1" fmla="*/ 303539 h 1028046"/>
                <a:gd name="connsiteX2" fmla="*/ 17544 w 376186"/>
                <a:gd name="connsiteY2" fmla="*/ 286839 h 1028046"/>
                <a:gd name="connsiteX3" fmla="*/ 126948 w 376186"/>
                <a:gd name="connsiteY3" fmla="*/ 287161 h 1028046"/>
                <a:gd name="connsiteX4" fmla="*/ 162923 w 376186"/>
                <a:gd name="connsiteY4" fmla="*/ 251765 h 1028046"/>
                <a:gd name="connsiteX5" fmla="*/ 163116 w 376186"/>
                <a:gd name="connsiteY5" fmla="*/ 18573 h 1028046"/>
                <a:gd name="connsiteX6" fmla="*/ 166334 w 376186"/>
                <a:gd name="connsiteY6" fmla="*/ 2163 h 1028046"/>
                <a:gd name="connsiteX7" fmla="*/ 180428 w 376186"/>
                <a:gd name="connsiteY7" fmla="*/ 10079 h 1028046"/>
                <a:gd name="connsiteX8" fmla="*/ 347494 w 376186"/>
                <a:gd name="connsiteY8" fmla="*/ 163148 h 1028046"/>
                <a:gd name="connsiteX9" fmla="*/ 376776 w 376186"/>
                <a:gd name="connsiteY9" fmla="*/ 233713 h 1028046"/>
                <a:gd name="connsiteX10" fmla="*/ 376165 w 376186"/>
                <a:gd name="connsiteY10" fmla="*/ 518325 h 1028046"/>
                <a:gd name="connsiteX11" fmla="*/ 354799 w 376186"/>
                <a:gd name="connsiteY11" fmla="*/ 540206 h 1028046"/>
                <a:gd name="connsiteX12" fmla="*/ 285649 w 376186"/>
                <a:gd name="connsiteY12" fmla="*/ 540206 h 1028046"/>
                <a:gd name="connsiteX13" fmla="*/ 254083 w 376186"/>
                <a:gd name="connsiteY13" fmla="*/ 567042 h 1028046"/>
                <a:gd name="connsiteX14" fmla="*/ 285070 w 376186"/>
                <a:gd name="connsiteY14" fmla="*/ 592784 h 1028046"/>
                <a:gd name="connsiteX15" fmla="*/ 362296 w 376186"/>
                <a:gd name="connsiteY15" fmla="*/ 592784 h 1028046"/>
                <a:gd name="connsiteX16" fmla="*/ 376326 w 376186"/>
                <a:gd name="connsiteY16" fmla="*/ 606717 h 1028046"/>
                <a:gd name="connsiteX17" fmla="*/ 376326 w 376186"/>
                <a:gd name="connsiteY17" fmla="*/ 667855 h 1028046"/>
                <a:gd name="connsiteX18" fmla="*/ 361106 w 376186"/>
                <a:gd name="connsiteY18" fmla="*/ 682238 h 1028046"/>
                <a:gd name="connsiteX19" fmla="*/ 293532 w 376186"/>
                <a:gd name="connsiteY19" fmla="*/ 682238 h 1028046"/>
                <a:gd name="connsiteX20" fmla="*/ 274515 w 376186"/>
                <a:gd name="connsiteY20" fmla="*/ 684426 h 1028046"/>
                <a:gd name="connsiteX21" fmla="*/ 254243 w 376186"/>
                <a:gd name="connsiteY21" fmla="*/ 711327 h 1028046"/>
                <a:gd name="connsiteX22" fmla="*/ 280307 w 376186"/>
                <a:gd name="connsiteY22" fmla="*/ 734849 h 1028046"/>
                <a:gd name="connsiteX23" fmla="*/ 357534 w 376186"/>
                <a:gd name="connsiteY23" fmla="*/ 734849 h 1028046"/>
                <a:gd name="connsiteX24" fmla="*/ 376326 w 376186"/>
                <a:gd name="connsiteY24" fmla="*/ 753351 h 1028046"/>
                <a:gd name="connsiteX25" fmla="*/ 376326 w 376186"/>
                <a:gd name="connsiteY25" fmla="*/ 806380 h 1028046"/>
                <a:gd name="connsiteX26" fmla="*/ 357019 w 376186"/>
                <a:gd name="connsiteY26" fmla="*/ 826169 h 1028046"/>
                <a:gd name="connsiteX27" fmla="*/ 281466 w 376186"/>
                <a:gd name="connsiteY27" fmla="*/ 826169 h 1028046"/>
                <a:gd name="connsiteX28" fmla="*/ 257879 w 376186"/>
                <a:gd name="connsiteY28" fmla="*/ 865458 h 1028046"/>
                <a:gd name="connsiteX29" fmla="*/ 284555 w 376186"/>
                <a:gd name="connsiteY29" fmla="*/ 877203 h 1028046"/>
                <a:gd name="connsiteX30" fmla="*/ 358563 w 376186"/>
                <a:gd name="connsiteY30" fmla="*/ 877203 h 1028046"/>
                <a:gd name="connsiteX31" fmla="*/ 376229 w 376186"/>
                <a:gd name="connsiteY31" fmla="*/ 895126 h 1028046"/>
                <a:gd name="connsiteX32" fmla="*/ 376229 w 376186"/>
                <a:gd name="connsiteY32" fmla="*/ 1012542 h 1028046"/>
                <a:gd name="connsiteX33" fmla="*/ 359207 w 376186"/>
                <a:gd name="connsiteY33" fmla="*/ 1029339 h 1028046"/>
                <a:gd name="connsiteX34" fmla="*/ 14906 w 376186"/>
                <a:gd name="connsiteY34" fmla="*/ 1029339 h 1028046"/>
                <a:gd name="connsiteX35" fmla="*/ 619 w 376186"/>
                <a:gd name="connsiteY35" fmla="*/ 1012607 h 1028046"/>
                <a:gd name="connsiteX36" fmla="*/ 941 w 376186"/>
                <a:gd name="connsiteY36" fmla="*/ 657494 h 10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6186" h="1028046">
                  <a:moveTo>
                    <a:pt x="941" y="657494"/>
                  </a:moveTo>
                  <a:cubicBezTo>
                    <a:pt x="941" y="539562"/>
                    <a:pt x="1198" y="421599"/>
                    <a:pt x="651" y="303539"/>
                  </a:cubicBezTo>
                  <a:cubicBezTo>
                    <a:pt x="651" y="290121"/>
                    <a:pt x="3869" y="286420"/>
                    <a:pt x="17544" y="286839"/>
                  </a:cubicBezTo>
                  <a:cubicBezTo>
                    <a:pt x="53969" y="287901"/>
                    <a:pt x="90427" y="287386"/>
                    <a:pt x="126948" y="287161"/>
                  </a:cubicBezTo>
                  <a:cubicBezTo>
                    <a:pt x="153592" y="287161"/>
                    <a:pt x="162891" y="277733"/>
                    <a:pt x="162923" y="251765"/>
                  </a:cubicBezTo>
                  <a:cubicBezTo>
                    <a:pt x="162923" y="174046"/>
                    <a:pt x="162988" y="96315"/>
                    <a:pt x="163116" y="18573"/>
                  </a:cubicBezTo>
                  <a:cubicBezTo>
                    <a:pt x="163116" y="12910"/>
                    <a:pt x="160542" y="5252"/>
                    <a:pt x="166334" y="2163"/>
                  </a:cubicBezTo>
                  <a:cubicBezTo>
                    <a:pt x="172770" y="-1312"/>
                    <a:pt x="176502" y="6507"/>
                    <a:pt x="180428" y="10079"/>
                  </a:cubicBezTo>
                  <a:cubicBezTo>
                    <a:pt x="236063" y="61177"/>
                    <a:pt x="290186" y="114045"/>
                    <a:pt x="347494" y="163148"/>
                  </a:cubicBezTo>
                  <a:cubicBezTo>
                    <a:pt x="371081" y="183388"/>
                    <a:pt x="377291" y="204400"/>
                    <a:pt x="376776" y="233713"/>
                  </a:cubicBezTo>
                  <a:cubicBezTo>
                    <a:pt x="375135" y="328541"/>
                    <a:pt x="376197" y="423562"/>
                    <a:pt x="376165" y="518325"/>
                  </a:cubicBezTo>
                  <a:cubicBezTo>
                    <a:pt x="376165" y="539788"/>
                    <a:pt x="375779" y="540142"/>
                    <a:pt x="354799" y="540206"/>
                  </a:cubicBezTo>
                  <a:cubicBezTo>
                    <a:pt x="331759" y="540206"/>
                    <a:pt x="308688" y="540045"/>
                    <a:pt x="285649" y="540206"/>
                  </a:cubicBezTo>
                  <a:cubicBezTo>
                    <a:pt x="266632" y="540399"/>
                    <a:pt x="253761" y="551661"/>
                    <a:pt x="254083" y="567042"/>
                  </a:cubicBezTo>
                  <a:cubicBezTo>
                    <a:pt x="254404" y="582423"/>
                    <a:pt x="266278" y="592591"/>
                    <a:pt x="285070" y="592784"/>
                  </a:cubicBezTo>
                  <a:cubicBezTo>
                    <a:pt x="310812" y="593299"/>
                    <a:pt x="336554" y="593299"/>
                    <a:pt x="362296" y="592784"/>
                  </a:cubicBezTo>
                  <a:cubicBezTo>
                    <a:pt x="372818" y="592559"/>
                    <a:pt x="376615" y="596292"/>
                    <a:pt x="376326" y="606717"/>
                  </a:cubicBezTo>
                  <a:cubicBezTo>
                    <a:pt x="375811" y="627086"/>
                    <a:pt x="375682" y="647486"/>
                    <a:pt x="376326" y="667855"/>
                  </a:cubicBezTo>
                  <a:cubicBezTo>
                    <a:pt x="376712" y="679471"/>
                    <a:pt x="371982" y="682560"/>
                    <a:pt x="361106" y="682238"/>
                  </a:cubicBezTo>
                  <a:cubicBezTo>
                    <a:pt x="338581" y="681595"/>
                    <a:pt x="316057" y="681884"/>
                    <a:pt x="293532" y="682238"/>
                  </a:cubicBezTo>
                  <a:cubicBezTo>
                    <a:pt x="287126" y="682171"/>
                    <a:pt x="280739" y="682904"/>
                    <a:pt x="274515" y="684426"/>
                  </a:cubicBezTo>
                  <a:cubicBezTo>
                    <a:pt x="261129" y="688095"/>
                    <a:pt x="253182" y="696783"/>
                    <a:pt x="254243" y="711327"/>
                  </a:cubicBezTo>
                  <a:cubicBezTo>
                    <a:pt x="255209" y="724648"/>
                    <a:pt x="265731" y="734527"/>
                    <a:pt x="280307" y="734849"/>
                  </a:cubicBezTo>
                  <a:cubicBezTo>
                    <a:pt x="306050" y="735428"/>
                    <a:pt x="331792" y="735653"/>
                    <a:pt x="357534" y="734849"/>
                  </a:cubicBezTo>
                  <a:cubicBezTo>
                    <a:pt x="371241" y="734495"/>
                    <a:pt x="377066" y="739064"/>
                    <a:pt x="376326" y="753351"/>
                  </a:cubicBezTo>
                  <a:cubicBezTo>
                    <a:pt x="375392" y="771017"/>
                    <a:pt x="375392" y="788717"/>
                    <a:pt x="376326" y="806380"/>
                  </a:cubicBezTo>
                  <a:cubicBezTo>
                    <a:pt x="377098" y="820956"/>
                    <a:pt x="372046" y="826684"/>
                    <a:pt x="357019" y="826169"/>
                  </a:cubicBezTo>
                  <a:cubicBezTo>
                    <a:pt x="331856" y="825365"/>
                    <a:pt x="306629" y="825493"/>
                    <a:pt x="281466" y="826169"/>
                  </a:cubicBezTo>
                  <a:cubicBezTo>
                    <a:pt x="259585" y="826813"/>
                    <a:pt x="246939" y="848694"/>
                    <a:pt x="257879" y="865458"/>
                  </a:cubicBezTo>
                  <a:cubicBezTo>
                    <a:pt x="264315" y="875111"/>
                    <a:pt x="273968" y="877203"/>
                    <a:pt x="284555" y="877203"/>
                  </a:cubicBezTo>
                  <a:cubicBezTo>
                    <a:pt x="309203" y="877203"/>
                    <a:pt x="333883" y="877685"/>
                    <a:pt x="358563" y="877203"/>
                  </a:cubicBezTo>
                  <a:cubicBezTo>
                    <a:pt x="371756" y="876881"/>
                    <a:pt x="376454" y="881933"/>
                    <a:pt x="376229" y="895126"/>
                  </a:cubicBezTo>
                  <a:cubicBezTo>
                    <a:pt x="375650" y="934254"/>
                    <a:pt x="375714" y="973414"/>
                    <a:pt x="376229" y="1012542"/>
                  </a:cubicBezTo>
                  <a:cubicBezTo>
                    <a:pt x="376390" y="1025156"/>
                    <a:pt x="371563" y="1029339"/>
                    <a:pt x="359207" y="1029339"/>
                  </a:cubicBezTo>
                  <a:cubicBezTo>
                    <a:pt x="244461" y="1029059"/>
                    <a:pt x="129694" y="1029059"/>
                    <a:pt x="14906" y="1029339"/>
                  </a:cubicBezTo>
                  <a:cubicBezTo>
                    <a:pt x="1681" y="1029339"/>
                    <a:pt x="587" y="1023386"/>
                    <a:pt x="619" y="1012607"/>
                  </a:cubicBezTo>
                  <a:cubicBezTo>
                    <a:pt x="1027" y="894321"/>
                    <a:pt x="1134" y="775949"/>
                    <a:pt x="941" y="65749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orma libre: forma 12">
              <a:extLst>
                <a:ext uri="{FF2B5EF4-FFF2-40B4-BE49-F238E27FC236}">
                  <a16:creationId xmlns:a16="http://schemas.microsoft.com/office/drawing/2014/main" id="{05834D55-9A99-4905-859B-5ECCAD6535BA}"/>
                </a:ext>
              </a:extLst>
            </p:cNvPr>
            <p:cNvSpPr/>
            <p:nvPr/>
          </p:nvSpPr>
          <p:spPr>
            <a:xfrm>
              <a:off x="4832874" y="2138980"/>
              <a:ext cx="294787" cy="865491"/>
            </a:xfrm>
            <a:custGeom>
              <a:avLst/>
              <a:gdLst>
                <a:gd name="connsiteX0" fmla="*/ 295149 w 294787"/>
                <a:gd name="connsiteY0" fmla="*/ 433961 h 865491"/>
                <a:gd name="connsiteX1" fmla="*/ 295406 w 294787"/>
                <a:gd name="connsiteY1" fmla="*/ 847219 h 865491"/>
                <a:gd name="connsiteX2" fmla="*/ 276099 w 294787"/>
                <a:gd name="connsiteY2" fmla="*/ 866783 h 865491"/>
                <a:gd name="connsiteX3" fmla="*/ 18678 w 294787"/>
                <a:gd name="connsiteY3" fmla="*/ 866783 h 865491"/>
                <a:gd name="connsiteX4" fmla="*/ 626 w 294787"/>
                <a:gd name="connsiteY4" fmla="*/ 849310 h 865491"/>
                <a:gd name="connsiteX5" fmla="*/ 626 w 294787"/>
                <a:gd name="connsiteY5" fmla="*/ 731926 h 865491"/>
                <a:gd name="connsiteX6" fmla="*/ 18871 w 294787"/>
                <a:gd name="connsiteY6" fmla="*/ 714550 h 865491"/>
                <a:gd name="connsiteX7" fmla="*/ 86444 w 294787"/>
                <a:gd name="connsiteY7" fmla="*/ 714550 h 865491"/>
                <a:gd name="connsiteX8" fmla="*/ 122837 w 294787"/>
                <a:gd name="connsiteY8" fmla="*/ 688615 h 865491"/>
                <a:gd name="connsiteX9" fmla="*/ 85382 w 294787"/>
                <a:gd name="connsiteY9" fmla="*/ 663291 h 865491"/>
                <a:gd name="connsiteX10" fmla="*/ 17809 w 294787"/>
                <a:gd name="connsiteY10" fmla="*/ 663291 h 865491"/>
                <a:gd name="connsiteX11" fmla="*/ 691 w 294787"/>
                <a:gd name="connsiteY11" fmla="*/ 646430 h 865491"/>
                <a:gd name="connsiteX12" fmla="*/ 691 w 294787"/>
                <a:gd name="connsiteY12" fmla="*/ 590183 h 865491"/>
                <a:gd name="connsiteX13" fmla="*/ 19997 w 294787"/>
                <a:gd name="connsiteY13" fmla="*/ 572067 h 865491"/>
                <a:gd name="connsiteX14" fmla="*/ 90788 w 294787"/>
                <a:gd name="connsiteY14" fmla="*/ 572067 h 865491"/>
                <a:gd name="connsiteX15" fmla="*/ 122966 w 294787"/>
                <a:gd name="connsiteY15" fmla="*/ 546164 h 865491"/>
                <a:gd name="connsiteX16" fmla="*/ 91303 w 294787"/>
                <a:gd name="connsiteY16" fmla="*/ 519425 h 865491"/>
                <a:gd name="connsiteX17" fmla="*/ 17294 w 294787"/>
                <a:gd name="connsiteY17" fmla="*/ 519425 h 865491"/>
                <a:gd name="connsiteX18" fmla="*/ 852 w 294787"/>
                <a:gd name="connsiteY18" fmla="*/ 504462 h 865491"/>
                <a:gd name="connsiteX19" fmla="*/ 852 w 294787"/>
                <a:gd name="connsiteY19" fmla="*/ 444966 h 865491"/>
                <a:gd name="connsiteX20" fmla="*/ 16361 w 294787"/>
                <a:gd name="connsiteY20" fmla="*/ 430003 h 865491"/>
                <a:gd name="connsiteX21" fmla="*/ 90370 w 294787"/>
                <a:gd name="connsiteY21" fmla="*/ 430003 h 865491"/>
                <a:gd name="connsiteX22" fmla="*/ 122902 w 294787"/>
                <a:gd name="connsiteY22" fmla="*/ 402459 h 865491"/>
                <a:gd name="connsiteX23" fmla="*/ 90048 w 294787"/>
                <a:gd name="connsiteY23" fmla="*/ 377167 h 865491"/>
                <a:gd name="connsiteX24" fmla="*/ 17680 w 294787"/>
                <a:gd name="connsiteY24" fmla="*/ 377167 h 865491"/>
                <a:gd name="connsiteX25" fmla="*/ 852 w 294787"/>
                <a:gd name="connsiteY25" fmla="*/ 360081 h 865491"/>
                <a:gd name="connsiteX26" fmla="*/ 852 w 294787"/>
                <a:gd name="connsiteY26" fmla="*/ 302161 h 865491"/>
                <a:gd name="connsiteX27" fmla="*/ 16940 w 294787"/>
                <a:gd name="connsiteY27" fmla="*/ 286072 h 865491"/>
                <a:gd name="connsiteX28" fmla="*/ 121453 w 294787"/>
                <a:gd name="connsiteY28" fmla="*/ 286072 h 865491"/>
                <a:gd name="connsiteX29" fmla="*/ 155111 w 294787"/>
                <a:gd name="connsiteY29" fmla="*/ 251996 h 865491"/>
                <a:gd name="connsiteX30" fmla="*/ 154886 w 294787"/>
                <a:gd name="connsiteY30" fmla="*/ 20317 h 865491"/>
                <a:gd name="connsiteX31" fmla="*/ 173646 w 294787"/>
                <a:gd name="connsiteY31" fmla="*/ 1332 h 865491"/>
                <a:gd name="connsiteX32" fmla="*/ 278159 w 294787"/>
                <a:gd name="connsiteY32" fmla="*/ 1332 h 865491"/>
                <a:gd name="connsiteX33" fmla="*/ 295342 w 294787"/>
                <a:gd name="connsiteY33" fmla="*/ 18643 h 865491"/>
                <a:gd name="connsiteX34" fmla="*/ 295149 w 294787"/>
                <a:gd name="connsiteY34" fmla="*/ 433961 h 86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4787" h="865491">
                  <a:moveTo>
                    <a:pt x="295149" y="433961"/>
                  </a:moveTo>
                  <a:cubicBezTo>
                    <a:pt x="295149" y="571713"/>
                    <a:pt x="295149" y="709466"/>
                    <a:pt x="295406" y="847219"/>
                  </a:cubicBezTo>
                  <a:cubicBezTo>
                    <a:pt x="295406" y="861699"/>
                    <a:pt x="291094" y="866879"/>
                    <a:pt x="276099" y="866783"/>
                  </a:cubicBezTo>
                  <a:cubicBezTo>
                    <a:pt x="190291" y="866226"/>
                    <a:pt x="104486" y="866226"/>
                    <a:pt x="18678" y="866783"/>
                  </a:cubicBezTo>
                  <a:cubicBezTo>
                    <a:pt x="5807" y="866783"/>
                    <a:pt x="433" y="862761"/>
                    <a:pt x="626" y="849310"/>
                  </a:cubicBezTo>
                  <a:cubicBezTo>
                    <a:pt x="1205" y="810182"/>
                    <a:pt x="1270" y="771022"/>
                    <a:pt x="626" y="731926"/>
                  </a:cubicBezTo>
                  <a:cubicBezTo>
                    <a:pt x="369" y="718058"/>
                    <a:pt x="6257" y="714261"/>
                    <a:pt x="18871" y="714550"/>
                  </a:cubicBezTo>
                  <a:cubicBezTo>
                    <a:pt x="41395" y="715097"/>
                    <a:pt x="63920" y="714743"/>
                    <a:pt x="86444" y="714550"/>
                  </a:cubicBezTo>
                  <a:cubicBezTo>
                    <a:pt x="111414" y="714550"/>
                    <a:pt x="123255" y="705927"/>
                    <a:pt x="122837" y="688615"/>
                  </a:cubicBezTo>
                  <a:cubicBezTo>
                    <a:pt x="122419" y="671303"/>
                    <a:pt x="110191" y="663355"/>
                    <a:pt x="85382" y="663291"/>
                  </a:cubicBezTo>
                  <a:cubicBezTo>
                    <a:pt x="62858" y="663291"/>
                    <a:pt x="40333" y="662873"/>
                    <a:pt x="17809" y="663291"/>
                  </a:cubicBezTo>
                  <a:cubicBezTo>
                    <a:pt x="5517" y="663581"/>
                    <a:pt x="240" y="659108"/>
                    <a:pt x="691" y="646430"/>
                  </a:cubicBezTo>
                  <a:cubicBezTo>
                    <a:pt x="1334" y="627703"/>
                    <a:pt x="1527" y="608879"/>
                    <a:pt x="691" y="590183"/>
                  </a:cubicBezTo>
                  <a:cubicBezTo>
                    <a:pt x="-17" y="575607"/>
                    <a:pt x="6386" y="571649"/>
                    <a:pt x="19997" y="572067"/>
                  </a:cubicBezTo>
                  <a:cubicBezTo>
                    <a:pt x="43551" y="572775"/>
                    <a:pt x="67170" y="572454"/>
                    <a:pt x="90788" y="572067"/>
                  </a:cubicBezTo>
                  <a:cubicBezTo>
                    <a:pt x="111060" y="571842"/>
                    <a:pt x="122773" y="562189"/>
                    <a:pt x="122966" y="546164"/>
                  </a:cubicBezTo>
                  <a:cubicBezTo>
                    <a:pt x="123223" y="530655"/>
                    <a:pt x="111092" y="519875"/>
                    <a:pt x="91303" y="519425"/>
                  </a:cubicBezTo>
                  <a:cubicBezTo>
                    <a:pt x="66687" y="518910"/>
                    <a:pt x="41975" y="518685"/>
                    <a:pt x="17294" y="519425"/>
                  </a:cubicBezTo>
                  <a:cubicBezTo>
                    <a:pt x="5678" y="519811"/>
                    <a:pt x="465" y="516786"/>
                    <a:pt x="852" y="504462"/>
                  </a:cubicBezTo>
                  <a:cubicBezTo>
                    <a:pt x="1495" y="484641"/>
                    <a:pt x="1334" y="464787"/>
                    <a:pt x="852" y="444966"/>
                  </a:cubicBezTo>
                  <a:cubicBezTo>
                    <a:pt x="626" y="433832"/>
                    <a:pt x="5549" y="429842"/>
                    <a:pt x="16361" y="430003"/>
                  </a:cubicBezTo>
                  <a:cubicBezTo>
                    <a:pt x="41009" y="430347"/>
                    <a:pt x="65680" y="430347"/>
                    <a:pt x="90370" y="430003"/>
                  </a:cubicBezTo>
                  <a:cubicBezTo>
                    <a:pt x="110899" y="429713"/>
                    <a:pt x="123481" y="418709"/>
                    <a:pt x="122902" y="402459"/>
                  </a:cubicBezTo>
                  <a:cubicBezTo>
                    <a:pt x="122354" y="386853"/>
                    <a:pt x="110224" y="377328"/>
                    <a:pt x="90048" y="377167"/>
                  </a:cubicBezTo>
                  <a:cubicBezTo>
                    <a:pt x="65947" y="376974"/>
                    <a:pt x="41782" y="376652"/>
                    <a:pt x="17680" y="377167"/>
                  </a:cubicBezTo>
                  <a:cubicBezTo>
                    <a:pt x="5131" y="377457"/>
                    <a:pt x="465" y="372469"/>
                    <a:pt x="852" y="360081"/>
                  </a:cubicBezTo>
                  <a:cubicBezTo>
                    <a:pt x="1431" y="340774"/>
                    <a:pt x="1431" y="321468"/>
                    <a:pt x="852" y="302161"/>
                  </a:cubicBezTo>
                  <a:cubicBezTo>
                    <a:pt x="465" y="290255"/>
                    <a:pt x="5517" y="286072"/>
                    <a:pt x="16940" y="286072"/>
                  </a:cubicBezTo>
                  <a:cubicBezTo>
                    <a:pt x="51757" y="286362"/>
                    <a:pt x="86605" y="286265"/>
                    <a:pt x="121453" y="286072"/>
                  </a:cubicBezTo>
                  <a:cubicBezTo>
                    <a:pt x="146584" y="286072"/>
                    <a:pt x="155079" y="277449"/>
                    <a:pt x="155111" y="251996"/>
                  </a:cubicBezTo>
                  <a:cubicBezTo>
                    <a:pt x="155111" y="174770"/>
                    <a:pt x="155465" y="97543"/>
                    <a:pt x="154886" y="20317"/>
                  </a:cubicBezTo>
                  <a:cubicBezTo>
                    <a:pt x="154886" y="5933"/>
                    <a:pt x="158104" y="785"/>
                    <a:pt x="173646" y="1332"/>
                  </a:cubicBezTo>
                  <a:cubicBezTo>
                    <a:pt x="208430" y="2555"/>
                    <a:pt x="243310" y="2104"/>
                    <a:pt x="278159" y="1332"/>
                  </a:cubicBezTo>
                  <a:cubicBezTo>
                    <a:pt x="291480" y="1010"/>
                    <a:pt x="295374" y="5258"/>
                    <a:pt x="295342" y="18643"/>
                  </a:cubicBezTo>
                  <a:cubicBezTo>
                    <a:pt x="294956" y="157361"/>
                    <a:pt x="295149" y="295661"/>
                    <a:pt x="295149" y="4339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orma libre: forma 13">
              <a:extLst>
                <a:ext uri="{FF2B5EF4-FFF2-40B4-BE49-F238E27FC236}">
                  <a16:creationId xmlns:a16="http://schemas.microsoft.com/office/drawing/2014/main" id="{F48EF45D-4495-443D-BB75-A00D6C0F8044}"/>
                </a:ext>
              </a:extLst>
            </p:cNvPr>
            <p:cNvSpPr/>
            <p:nvPr/>
          </p:nvSpPr>
          <p:spPr>
            <a:xfrm>
              <a:off x="6239408" y="2015955"/>
              <a:ext cx="152773" cy="988609"/>
            </a:xfrm>
            <a:custGeom>
              <a:avLst/>
              <a:gdLst>
                <a:gd name="connsiteX0" fmla="*/ 153230 w 152773"/>
                <a:gd name="connsiteY0" fmla="*/ 496492 h 988609"/>
                <a:gd name="connsiteX1" fmla="*/ 153230 w 152773"/>
                <a:gd name="connsiteY1" fmla="*/ 966286 h 988609"/>
                <a:gd name="connsiteX2" fmla="*/ 130094 w 152773"/>
                <a:gd name="connsiteY2" fmla="*/ 989551 h 988609"/>
                <a:gd name="connsiteX3" fmla="*/ 22331 w 152773"/>
                <a:gd name="connsiteY3" fmla="*/ 989872 h 988609"/>
                <a:gd name="connsiteX4" fmla="*/ 1030 w 152773"/>
                <a:gd name="connsiteY4" fmla="*/ 968893 h 988609"/>
                <a:gd name="connsiteX5" fmla="*/ 1641 w 152773"/>
                <a:gd name="connsiteY5" fmla="*/ 695382 h 988609"/>
                <a:gd name="connsiteX6" fmla="*/ 1190 w 152773"/>
                <a:gd name="connsiteY6" fmla="*/ 182502 h 988609"/>
                <a:gd name="connsiteX7" fmla="*/ 965 w 152773"/>
                <a:gd name="connsiteY7" fmla="*/ 21614 h 988609"/>
                <a:gd name="connsiteX8" fmla="*/ 21334 w 152773"/>
                <a:gd name="connsiteY8" fmla="*/ 1406 h 988609"/>
                <a:gd name="connsiteX9" fmla="*/ 138686 w 152773"/>
                <a:gd name="connsiteY9" fmla="*/ 1953 h 988609"/>
                <a:gd name="connsiteX10" fmla="*/ 153391 w 152773"/>
                <a:gd name="connsiteY10" fmla="*/ 20326 h 988609"/>
                <a:gd name="connsiteX11" fmla="*/ 153230 w 152773"/>
                <a:gd name="connsiteY11" fmla="*/ 496492 h 98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773" h="988609">
                  <a:moveTo>
                    <a:pt x="153230" y="496492"/>
                  </a:moveTo>
                  <a:lnTo>
                    <a:pt x="153230" y="966286"/>
                  </a:lnTo>
                  <a:cubicBezTo>
                    <a:pt x="153230" y="989518"/>
                    <a:pt x="153230" y="989551"/>
                    <a:pt x="130094" y="989551"/>
                  </a:cubicBezTo>
                  <a:cubicBezTo>
                    <a:pt x="94184" y="989551"/>
                    <a:pt x="58209" y="988810"/>
                    <a:pt x="22331" y="989872"/>
                  </a:cubicBezTo>
                  <a:cubicBezTo>
                    <a:pt x="6242" y="990355"/>
                    <a:pt x="933" y="985142"/>
                    <a:pt x="1030" y="968893"/>
                  </a:cubicBezTo>
                  <a:cubicBezTo>
                    <a:pt x="1641" y="877733"/>
                    <a:pt x="-225" y="786541"/>
                    <a:pt x="1641" y="695382"/>
                  </a:cubicBezTo>
                  <a:cubicBezTo>
                    <a:pt x="5148" y="524422"/>
                    <a:pt x="-1255" y="353462"/>
                    <a:pt x="1190" y="182502"/>
                  </a:cubicBezTo>
                  <a:cubicBezTo>
                    <a:pt x="1963" y="128872"/>
                    <a:pt x="1889" y="75244"/>
                    <a:pt x="965" y="21614"/>
                  </a:cubicBezTo>
                  <a:cubicBezTo>
                    <a:pt x="708" y="5525"/>
                    <a:pt x="6661" y="441"/>
                    <a:pt x="21334" y="1406"/>
                  </a:cubicBezTo>
                  <a:cubicBezTo>
                    <a:pt x="60413" y="3658"/>
                    <a:pt x="99587" y="3819"/>
                    <a:pt x="138686" y="1953"/>
                  </a:cubicBezTo>
                  <a:cubicBezTo>
                    <a:pt x="152747" y="1406"/>
                    <a:pt x="153423" y="9386"/>
                    <a:pt x="153391" y="20326"/>
                  </a:cubicBezTo>
                  <a:cubicBezTo>
                    <a:pt x="153175" y="179069"/>
                    <a:pt x="153124" y="337792"/>
                    <a:pt x="153230" y="49649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orma libre: forma 14">
              <a:extLst>
                <a:ext uri="{FF2B5EF4-FFF2-40B4-BE49-F238E27FC236}">
                  <a16:creationId xmlns:a16="http://schemas.microsoft.com/office/drawing/2014/main" id="{22C53001-8089-4E82-9C7C-43DAA7F45AE9}"/>
                </a:ext>
              </a:extLst>
            </p:cNvPr>
            <p:cNvSpPr/>
            <p:nvPr/>
          </p:nvSpPr>
          <p:spPr>
            <a:xfrm>
              <a:off x="6570138" y="3057241"/>
              <a:ext cx="451263" cy="287806"/>
            </a:xfrm>
            <a:custGeom>
              <a:avLst/>
              <a:gdLst>
                <a:gd name="connsiteX0" fmla="*/ 368813 w 451263"/>
                <a:gd name="connsiteY0" fmla="*/ 288704 h 287806"/>
                <a:gd name="connsiteX1" fmla="*/ 107723 w 451263"/>
                <a:gd name="connsiteY1" fmla="*/ 270749 h 287806"/>
                <a:gd name="connsiteX2" fmla="*/ 14665 w 451263"/>
                <a:gd name="connsiteY2" fmla="*/ 266727 h 287806"/>
                <a:gd name="connsiteX3" fmla="*/ 1086 w 451263"/>
                <a:gd name="connsiteY3" fmla="*/ 251153 h 287806"/>
                <a:gd name="connsiteX4" fmla="*/ 29113 w 451263"/>
                <a:gd name="connsiteY4" fmla="*/ 18476 h 287806"/>
                <a:gd name="connsiteX5" fmla="*/ 48001 w 451263"/>
                <a:gd name="connsiteY5" fmla="*/ 1293 h 287806"/>
                <a:gd name="connsiteX6" fmla="*/ 435356 w 451263"/>
                <a:gd name="connsiteY6" fmla="*/ 1486 h 287806"/>
                <a:gd name="connsiteX7" fmla="*/ 451445 w 451263"/>
                <a:gd name="connsiteY7" fmla="*/ 15870 h 287806"/>
                <a:gd name="connsiteX8" fmla="*/ 386671 w 451263"/>
                <a:gd name="connsiteY8" fmla="*/ 274224 h 287806"/>
                <a:gd name="connsiteX9" fmla="*/ 368813 w 451263"/>
                <a:gd name="connsiteY9" fmla="*/ 288704 h 28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263" h="287806">
                  <a:moveTo>
                    <a:pt x="368813" y="288704"/>
                  </a:moveTo>
                  <a:cubicBezTo>
                    <a:pt x="280903" y="280306"/>
                    <a:pt x="194249" y="276477"/>
                    <a:pt x="107723" y="270749"/>
                  </a:cubicBezTo>
                  <a:cubicBezTo>
                    <a:pt x="76736" y="268722"/>
                    <a:pt x="45684" y="267531"/>
                    <a:pt x="14665" y="266727"/>
                  </a:cubicBezTo>
                  <a:cubicBezTo>
                    <a:pt x="3628" y="266405"/>
                    <a:pt x="-941" y="262737"/>
                    <a:pt x="1086" y="251153"/>
                  </a:cubicBezTo>
                  <a:cubicBezTo>
                    <a:pt x="14536" y="173926"/>
                    <a:pt x="21776" y="96282"/>
                    <a:pt x="29113" y="18476"/>
                  </a:cubicBezTo>
                  <a:cubicBezTo>
                    <a:pt x="30368" y="5605"/>
                    <a:pt x="35162" y="1261"/>
                    <a:pt x="48001" y="1293"/>
                  </a:cubicBezTo>
                  <a:cubicBezTo>
                    <a:pt x="177141" y="1637"/>
                    <a:pt x="306259" y="1702"/>
                    <a:pt x="435356" y="1486"/>
                  </a:cubicBezTo>
                  <a:cubicBezTo>
                    <a:pt x="445009" y="1486"/>
                    <a:pt x="453987" y="1229"/>
                    <a:pt x="451445" y="15870"/>
                  </a:cubicBezTo>
                  <a:cubicBezTo>
                    <a:pt x="436386" y="103522"/>
                    <a:pt x="416500" y="190144"/>
                    <a:pt x="386671" y="274224"/>
                  </a:cubicBezTo>
                  <a:cubicBezTo>
                    <a:pt x="383196" y="283717"/>
                    <a:pt x="378981" y="290892"/>
                    <a:pt x="368813" y="28870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orma libre: forma 15">
              <a:extLst>
                <a:ext uri="{FF2B5EF4-FFF2-40B4-BE49-F238E27FC236}">
                  <a16:creationId xmlns:a16="http://schemas.microsoft.com/office/drawing/2014/main" id="{4B4D6189-8774-48F6-AF23-4D4EB074A3A1}"/>
                </a:ext>
              </a:extLst>
            </p:cNvPr>
            <p:cNvSpPr/>
            <p:nvPr/>
          </p:nvSpPr>
          <p:spPr>
            <a:xfrm>
              <a:off x="5163202" y="3057241"/>
              <a:ext cx="451017" cy="287332"/>
            </a:xfrm>
            <a:custGeom>
              <a:avLst/>
              <a:gdLst>
                <a:gd name="connsiteX0" fmla="*/ 451541 w 451017"/>
                <a:gd name="connsiteY0" fmla="*/ 259583 h 287332"/>
                <a:gd name="connsiteX1" fmla="*/ 438026 w 451017"/>
                <a:gd name="connsiteY1" fmla="*/ 266566 h 287332"/>
                <a:gd name="connsiteX2" fmla="*/ 255192 w 451017"/>
                <a:gd name="connsiteY2" fmla="*/ 276380 h 287332"/>
                <a:gd name="connsiteX3" fmla="*/ 90282 w 451017"/>
                <a:gd name="connsiteY3" fmla="*/ 288415 h 287332"/>
                <a:gd name="connsiteX4" fmla="*/ 64250 w 451017"/>
                <a:gd name="connsiteY4" fmla="*/ 272004 h 287332"/>
                <a:gd name="connsiteX5" fmla="*/ 1311 w 451017"/>
                <a:gd name="connsiteY5" fmla="*/ 19860 h 287332"/>
                <a:gd name="connsiteX6" fmla="*/ 17399 w 451017"/>
                <a:gd name="connsiteY6" fmla="*/ 1293 h 287332"/>
                <a:gd name="connsiteX7" fmla="*/ 403113 w 451017"/>
                <a:gd name="connsiteY7" fmla="*/ 1293 h 287332"/>
                <a:gd name="connsiteX8" fmla="*/ 423224 w 451017"/>
                <a:gd name="connsiteY8" fmla="*/ 19248 h 287332"/>
                <a:gd name="connsiteX9" fmla="*/ 441115 w 451017"/>
                <a:gd name="connsiteY9" fmla="*/ 185221 h 287332"/>
                <a:gd name="connsiteX10" fmla="*/ 451541 w 451017"/>
                <a:gd name="connsiteY10" fmla="*/ 259583 h 2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1017" h="287332">
                  <a:moveTo>
                    <a:pt x="451541" y="259583"/>
                  </a:moveTo>
                  <a:cubicBezTo>
                    <a:pt x="452538" y="265601"/>
                    <a:pt x="445491" y="266019"/>
                    <a:pt x="438026" y="266566"/>
                  </a:cubicBezTo>
                  <a:cubicBezTo>
                    <a:pt x="377081" y="269784"/>
                    <a:pt x="316105" y="272615"/>
                    <a:pt x="255192" y="276380"/>
                  </a:cubicBezTo>
                  <a:cubicBezTo>
                    <a:pt x="200201" y="279598"/>
                    <a:pt x="145177" y="283620"/>
                    <a:pt x="90282" y="288415"/>
                  </a:cubicBezTo>
                  <a:cubicBezTo>
                    <a:pt x="75963" y="289637"/>
                    <a:pt x="68916" y="285712"/>
                    <a:pt x="64250" y="272004"/>
                  </a:cubicBezTo>
                  <a:cubicBezTo>
                    <a:pt x="36703" y="189732"/>
                    <a:pt x="15658" y="105426"/>
                    <a:pt x="1311" y="19860"/>
                  </a:cubicBezTo>
                  <a:cubicBezTo>
                    <a:pt x="-1264" y="4961"/>
                    <a:pt x="3177" y="1261"/>
                    <a:pt x="17399" y="1293"/>
                  </a:cubicBezTo>
                  <a:cubicBezTo>
                    <a:pt x="145981" y="1679"/>
                    <a:pt x="274554" y="1679"/>
                    <a:pt x="403113" y="1293"/>
                  </a:cubicBezTo>
                  <a:cubicBezTo>
                    <a:pt x="416950" y="1293"/>
                    <a:pt x="421905" y="6023"/>
                    <a:pt x="423224" y="19248"/>
                  </a:cubicBezTo>
                  <a:cubicBezTo>
                    <a:pt x="428759" y="74636"/>
                    <a:pt x="434721" y="129962"/>
                    <a:pt x="441115" y="185221"/>
                  </a:cubicBezTo>
                  <a:cubicBezTo>
                    <a:pt x="443818" y="208517"/>
                    <a:pt x="447679" y="231750"/>
                    <a:pt x="451541" y="25958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orma libre: forma 16">
              <a:extLst>
                <a:ext uri="{FF2B5EF4-FFF2-40B4-BE49-F238E27FC236}">
                  <a16:creationId xmlns:a16="http://schemas.microsoft.com/office/drawing/2014/main" id="{4C54EEA0-4B1E-46BF-8345-07739B3A1015}"/>
                </a:ext>
              </a:extLst>
            </p:cNvPr>
            <p:cNvSpPr/>
            <p:nvPr/>
          </p:nvSpPr>
          <p:spPr>
            <a:xfrm>
              <a:off x="6117479" y="3057110"/>
              <a:ext cx="428806" cy="262400"/>
            </a:xfrm>
            <a:custGeom>
              <a:avLst/>
              <a:gdLst>
                <a:gd name="connsiteX0" fmla="*/ 215662 w 428806"/>
                <a:gd name="connsiteY0" fmla="*/ 1585 h 262400"/>
                <a:gd name="connsiteX1" fmla="*/ 410273 w 428806"/>
                <a:gd name="connsiteY1" fmla="*/ 1585 h 262400"/>
                <a:gd name="connsiteX2" fmla="*/ 428904 w 428806"/>
                <a:gd name="connsiteY2" fmla="*/ 22179 h 262400"/>
                <a:gd name="connsiteX3" fmla="*/ 402486 w 428806"/>
                <a:gd name="connsiteY3" fmla="*/ 243883 h 262400"/>
                <a:gd name="connsiteX4" fmla="*/ 378514 w 428806"/>
                <a:gd name="connsiteY4" fmla="*/ 263640 h 262400"/>
                <a:gd name="connsiteX5" fmla="*/ 20119 w 428806"/>
                <a:gd name="connsiteY5" fmla="*/ 256818 h 262400"/>
                <a:gd name="connsiteX6" fmla="*/ 619 w 428806"/>
                <a:gd name="connsiteY6" fmla="*/ 236836 h 262400"/>
                <a:gd name="connsiteX7" fmla="*/ 619 w 428806"/>
                <a:gd name="connsiteY7" fmla="*/ 19733 h 262400"/>
                <a:gd name="connsiteX8" fmla="*/ 19475 w 428806"/>
                <a:gd name="connsiteY8" fmla="*/ 1295 h 262400"/>
                <a:gd name="connsiteX9" fmla="*/ 215662 w 428806"/>
                <a:gd name="connsiteY9" fmla="*/ 1585 h 26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805" h="262400">
                  <a:moveTo>
                    <a:pt x="215662" y="1585"/>
                  </a:moveTo>
                  <a:cubicBezTo>
                    <a:pt x="280533" y="1585"/>
                    <a:pt x="345403" y="1585"/>
                    <a:pt x="410273" y="1585"/>
                  </a:cubicBezTo>
                  <a:cubicBezTo>
                    <a:pt x="428743" y="1585"/>
                    <a:pt x="430674" y="3516"/>
                    <a:pt x="428904" y="22179"/>
                  </a:cubicBezTo>
                  <a:cubicBezTo>
                    <a:pt x="421857" y="96187"/>
                    <a:pt x="413426" y="170196"/>
                    <a:pt x="402486" y="243883"/>
                  </a:cubicBezTo>
                  <a:cubicBezTo>
                    <a:pt x="400201" y="259168"/>
                    <a:pt x="394216" y="264284"/>
                    <a:pt x="378514" y="263640"/>
                  </a:cubicBezTo>
                  <a:cubicBezTo>
                    <a:pt x="259102" y="258749"/>
                    <a:pt x="139627" y="255821"/>
                    <a:pt x="20119" y="256818"/>
                  </a:cubicBezTo>
                  <a:cubicBezTo>
                    <a:pt x="5285" y="256818"/>
                    <a:pt x="555" y="251187"/>
                    <a:pt x="619" y="236836"/>
                  </a:cubicBezTo>
                  <a:cubicBezTo>
                    <a:pt x="1069" y="164459"/>
                    <a:pt x="1069" y="92091"/>
                    <a:pt x="619" y="19733"/>
                  </a:cubicBezTo>
                  <a:cubicBezTo>
                    <a:pt x="619" y="5639"/>
                    <a:pt x="5671" y="1167"/>
                    <a:pt x="19475" y="1295"/>
                  </a:cubicBezTo>
                  <a:cubicBezTo>
                    <a:pt x="84860" y="1875"/>
                    <a:pt x="150277" y="1585"/>
                    <a:pt x="215662" y="15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orma libre: forma 17">
              <a:extLst>
                <a:ext uri="{FF2B5EF4-FFF2-40B4-BE49-F238E27FC236}">
                  <a16:creationId xmlns:a16="http://schemas.microsoft.com/office/drawing/2014/main" id="{9906F5BD-57C3-4DDA-9EBA-13A2B9BF3F2A}"/>
                </a:ext>
              </a:extLst>
            </p:cNvPr>
            <p:cNvSpPr/>
            <p:nvPr/>
          </p:nvSpPr>
          <p:spPr>
            <a:xfrm>
              <a:off x="5637854" y="3057140"/>
              <a:ext cx="428884" cy="262168"/>
            </a:xfrm>
            <a:custGeom>
              <a:avLst/>
              <a:gdLst>
                <a:gd name="connsiteX0" fmla="*/ 214617 w 428884"/>
                <a:gd name="connsiteY0" fmla="*/ 1587 h 262168"/>
                <a:gd name="connsiteX1" fmla="*/ 407683 w 428884"/>
                <a:gd name="connsiteY1" fmla="*/ 1298 h 262168"/>
                <a:gd name="connsiteX2" fmla="*/ 429500 w 428884"/>
                <a:gd name="connsiteY2" fmla="*/ 21891 h 262168"/>
                <a:gd name="connsiteX3" fmla="*/ 429500 w 428884"/>
                <a:gd name="connsiteY3" fmla="*/ 237482 h 262168"/>
                <a:gd name="connsiteX4" fmla="*/ 409968 w 428884"/>
                <a:gd name="connsiteY4" fmla="*/ 256981 h 262168"/>
                <a:gd name="connsiteX5" fmla="*/ 294128 w 428884"/>
                <a:gd name="connsiteY5" fmla="*/ 257335 h 262168"/>
                <a:gd name="connsiteX6" fmla="*/ 56271 w 428884"/>
                <a:gd name="connsiteY6" fmla="*/ 263320 h 262168"/>
                <a:gd name="connsiteX7" fmla="*/ 28051 w 428884"/>
                <a:gd name="connsiteY7" fmla="*/ 240474 h 262168"/>
                <a:gd name="connsiteX8" fmla="*/ 1151 w 428884"/>
                <a:gd name="connsiteY8" fmla="*/ 22020 h 262168"/>
                <a:gd name="connsiteX9" fmla="*/ 20103 w 428884"/>
                <a:gd name="connsiteY9" fmla="*/ 1716 h 262168"/>
                <a:gd name="connsiteX10" fmla="*/ 214617 w 428884"/>
                <a:gd name="connsiteY10" fmla="*/ 1587 h 26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884" h="262168">
                  <a:moveTo>
                    <a:pt x="214617" y="1587"/>
                  </a:moveTo>
                  <a:cubicBezTo>
                    <a:pt x="278973" y="1587"/>
                    <a:pt x="343328" y="1973"/>
                    <a:pt x="407683" y="1298"/>
                  </a:cubicBezTo>
                  <a:cubicBezTo>
                    <a:pt x="423257" y="1137"/>
                    <a:pt x="429661" y="5030"/>
                    <a:pt x="429500" y="21891"/>
                  </a:cubicBezTo>
                  <a:cubicBezTo>
                    <a:pt x="428728" y="93712"/>
                    <a:pt x="428856" y="165565"/>
                    <a:pt x="429500" y="237482"/>
                  </a:cubicBezTo>
                  <a:cubicBezTo>
                    <a:pt x="429500" y="252316"/>
                    <a:pt x="424545" y="257207"/>
                    <a:pt x="409968" y="256981"/>
                  </a:cubicBezTo>
                  <a:cubicBezTo>
                    <a:pt x="371355" y="256402"/>
                    <a:pt x="332742" y="256521"/>
                    <a:pt x="294128" y="257335"/>
                  </a:cubicBezTo>
                  <a:cubicBezTo>
                    <a:pt x="214843" y="258976"/>
                    <a:pt x="135557" y="261325"/>
                    <a:pt x="56271" y="263320"/>
                  </a:cubicBezTo>
                  <a:cubicBezTo>
                    <a:pt x="32138" y="263900"/>
                    <a:pt x="32073" y="263771"/>
                    <a:pt x="28051" y="240474"/>
                  </a:cubicBezTo>
                  <a:cubicBezTo>
                    <a:pt x="15631" y="168075"/>
                    <a:pt x="8455" y="95031"/>
                    <a:pt x="1151" y="22020"/>
                  </a:cubicBezTo>
                  <a:cubicBezTo>
                    <a:pt x="-684" y="3711"/>
                    <a:pt x="1440" y="1748"/>
                    <a:pt x="20103" y="1716"/>
                  </a:cubicBezTo>
                  <a:cubicBezTo>
                    <a:pt x="84909" y="1565"/>
                    <a:pt x="149747" y="1523"/>
                    <a:pt x="214617" y="158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EE1BD000-8331-4C79-90B0-B2A12C772220}"/>
                </a:ext>
              </a:extLst>
            </p:cNvPr>
            <p:cNvSpPr/>
            <p:nvPr/>
          </p:nvSpPr>
          <p:spPr>
            <a:xfrm>
              <a:off x="6117266" y="3363591"/>
              <a:ext cx="386370" cy="285635"/>
            </a:xfrm>
            <a:custGeom>
              <a:avLst/>
              <a:gdLst>
                <a:gd name="connsiteX0" fmla="*/ 1057 w 386370"/>
                <a:gd name="connsiteY0" fmla="*/ 139864 h 285635"/>
                <a:gd name="connsiteX1" fmla="*/ 832 w 386370"/>
                <a:gd name="connsiteY1" fmla="*/ 20807 h 285635"/>
                <a:gd name="connsiteX2" fmla="*/ 20621 w 386370"/>
                <a:gd name="connsiteY2" fmla="*/ 1307 h 285635"/>
                <a:gd name="connsiteX3" fmla="*/ 367915 w 386370"/>
                <a:gd name="connsiteY3" fmla="*/ 8193 h 285635"/>
                <a:gd name="connsiteX4" fmla="*/ 385291 w 386370"/>
                <a:gd name="connsiteY4" fmla="*/ 30267 h 285635"/>
                <a:gd name="connsiteX5" fmla="*/ 324603 w 386370"/>
                <a:gd name="connsiteY5" fmla="*/ 270184 h 285635"/>
                <a:gd name="connsiteX6" fmla="*/ 299408 w 386370"/>
                <a:gd name="connsiteY6" fmla="*/ 286595 h 285635"/>
                <a:gd name="connsiteX7" fmla="*/ 217548 w 386370"/>
                <a:gd name="connsiteY7" fmla="*/ 282508 h 285635"/>
                <a:gd name="connsiteX8" fmla="*/ 21264 w 386370"/>
                <a:gd name="connsiteY8" fmla="*/ 279033 h 285635"/>
                <a:gd name="connsiteX9" fmla="*/ 638 w 386370"/>
                <a:gd name="connsiteY9" fmla="*/ 257248 h 285635"/>
                <a:gd name="connsiteX10" fmla="*/ 1057 w 386370"/>
                <a:gd name="connsiteY10" fmla="*/ 139864 h 28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6370" h="285635">
                  <a:moveTo>
                    <a:pt x="1057" y="139864"/>
                  </a:moveTo>
                  <a:cubicBezTo>
                    <a:pt x="1057" y="100189"/>
                    <a:pt x="1507" y="60514"/>
                    <a:pt x="832" y="20807"/>
                  </a:cubicBezTo>
                  <a:cubicBezTo>
                    <a:pt x="574" y="6037"/>
                    <a:pt x="6109" y="985"/>
                    <a:pt x="20621" y="1307"/>
                  </a:cubicBezTo>
                  <a:cubicBezTo>
                    <a:pt x="136461" y="3817"/>
                    <a:pt x="252139" y="5780"/>
                    <a:pt x="367915" y="8193"/>
                  </a:cubicBezTo>
                  <a:cubicBezTo>
                    <a:pt x="387800" y="8612"/>
                    <a:pt x="389088" y="10800"/>
                    <a:pt x="385291" y="30267"/>
                  </a:cubicBezTo>
                  <a:cubicBezTo>
                    <a:pt x="369675" y="111335"/>
                    <a:pt x="349412" y="191439"/>
                    <a:pt x="324603" y="270184"/>
                  </a:cubicBezTo>
                  <a:cubicBezTo>
                    <a:pt x="320259" y="283988"/>
                    <a:pt x="314339" y="288236"/>
                    <a:pt x="299408" y="286595"/>
                  </a:cubicBezTo>
                  <a:cubicBezTo>
                    <a:pt x="272315" y="283570"/>
                    <a:pt x="244867" y="283151"/>
                    <a:pt x="217548" y="282508"/>
                  </a:cubicBezTo>
                  <a:cubicBezTo>
                    <a:pt x="152195" y="280963"/>
                    <a:pt x="86810" y="279290"/>
                    <a:pt x="21264" y="279033"/>
                  </a:cubicBezTo>
                  <a:cubicBezTo>
                    <a:pt x="4468" y="279033"/>
                    <a:pt x="285" y="272790"/>
                    <a:pt x="638" y="257248"/>
                  </a:cubicBezTo>
                  <a:cubicBezTo>
                    <a:pt x="1604" y="218185"/>
                    <a:pt x="1025" y="179024"/>
                    <a:pt x="1057" y="13986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orma libre: forma 19">
              <a:extLst>
                <a:ext uri="{FF2B5EF4-FFF2-40B4-BE49-F238E27FC236}">
                  <a16:creationId xmlns:a16="http://schemas.microsoft.com/office/drawing/2014/main" id="{CF9D89B0-CB63-4513-843E-D6D42D6239E6}"/>
                </a:ext>
              </a:extLst>
            </p:cNvPr>
            <p:cNvSpPr/>
            <p:nvPr/>
          </p:nvSpPr>
          <p:spPr>
            <a:xfrm>
              <a:off x="5680445" y="3363613"/>
              <a:ext cx="386088" cy="284506"/>
            </a:xfrm>
            <a:custGeom>
              <a:avLst/>
              <a:gdLst>
                <a:gd name="connsiteX0" fmla="*/ 386522 w 386088"/>
                <a:gd name="connsiteY0" fmla="*/ 140132 h 284506"/>
                <a:gd name="connsiteX1" fmla="*/ 386683 w 386088"/>
                <a:gd name="connsiteY1" fmla="*/ 260766 h 284506"/>
                <a:gd name="connsiteX2" fmla="*/ 369146 w 386088"/>
                <a:gd name="connsiteY2" fmla="*/ 278849 h 284506"/>
                <a:gd name="connsiteX3" fmla="*/ 102426 w 386088"/>
                <a:gd name="connsiteY3" fmla="*/ 285542 h 284506"/>
                <a:gd name="connsiteX4" fmla="*/ 57763 w 386088"/>
                <a:gd name="connsiteY4" fmla="*/ 253139 h 284506"/>
                <a:gd name="connsiteX5" fmla="*/ 2546 w 386088"/>
                <a:gd name="connsiteY5" fmla="*/ 31757 h 284506"/>
                <a:gd name="connsiteX6" fmla="*/ 23268 w 386088"/>
                <a:gd name="connsiteY6" fmla="*/ 8139 h 284506"/>
                <a:gd name="connsiteX7" fmla="*/ 245101 w 386088"/>
                <a:gd name="connsiteY7" fmla="*/ 3762 h 284506"/>
                <a:gd name="connsiteX8" fmla="*/ 367377 w 386088"/>
                <a:gd name="connsiteY8" fmla="*/ 1317 h 284506"/>
                <a:gd name="connsiteX9" fmla="*/ 386683 w 386088"/>
                <a:gd name="connsiteY9" fmla="*/ 21138 h 284506"/>
                <a:gd name="connsiteX10" fmla="*/ 386522 w 386088"/>
                <a:gd name="connsiteY10" fmla="*/ 140132 h 28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6088" h="284506">
                  <a:moveTo>
                    <a:pt x="386522" y="140132"/>
                  </a:moveTo>
                  <a:cubicBezTo>
                    <a:pt x="386522" y="180354"/>
                    <a:pt x="386201" y="220576"/>
                    <a:pt x="386683" y="260766"/>
                  </a:cubicBezTo>
                  <a:cubicBezTo>
                    <a:pt x="386683" y="273637"/>
                    <a:pt x="382725" y="278978"/>
                    <a:pt x="369146" y="278849"/>
                  </a:cubicBezTo>
                  <a:cubicBezTo>
                    <a:pt x="280175" y="277916"/>
                    <a:pt x="191333" y="282968"/>
                    <a:pt x="102426" y="285542"/>
                  </a:cubicBezTo>
                  <a:cubicBezTo>
                    <a:pt x="68253" y="286508"/>
                    <a:pt x="68028" y="286443"/>
                    <a:pt x="57763" y="253139"/>
                  </a:cubicBezTo>
                  <a:cubicBezTo>
                    <a:pt x="35618" y="180328"/>
                    <a:pt x="17187" y="106438"/>
                    <a:pt x="2546" y="31757"/>
                  </a:cubicBezTo>
                  <a:cubicBezTo>
                    <a:pt x="-1734" y="10455"/>
                    <a:pt x="-511" y="8686"/>
                    <a:pt x="23268" y="8139"/>
                  </a:cubicBezTo>
                  <a:cubicBezTo>
                    <a:pt x="97277" y="6433"/>
                    <a:pt x="171286" y="5178"/>
                    <a:pt x="245101" y="3762"/>
                  </a:cubicBezTo>
                  <a:cubicBezTo>
                    <a:pt x="285806" y="2990"/>
                    <a:pt x="326543" y="2604"/>
                    <a:pt x="367377" y="1317"/>
                  </a:cubicBezTo>
                  <a:cubicBezTo>
                    <a:pt x="382114" y="866"/>
                    <a:pt x="387102" y="6691"/>
                    <a:pt x="386683" y="21138"/>
                  </a:cubicBezTo>
                  <a:cubicBezTo>
                    <a:pt x="386104" y="60781"/>
                    <a:pt x="386522" y="100456"/>
                    <a:pt x="386522" y="14013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8AD78141-77B1-434E-8D80-F71187675EF6}"/>
                </a:ext>
              </a:extLst>
            </p:cNvPr>
            <p:cNvSpPr/>
            <p:nvPr/>
          </p:nvSpPr>
          <p:spPr>
            <a:xfrm>
              <a:off x="5255985" y="3374444"/>
              <a:ext cx="435412" cy="305420"/>
            </a:xfrm>
            <a:custGeom>
              <a:avLst/>
              <a:gdLst>
                <a:gd name="connsiteX0" fmla="*/ 324810 w 435412"/>
                <a:gd name="connsiteY0" fmla="*/ 1909 h 305420"/>
                <a:gd name="connsiteX1" fmla="*/ 355282 w 435412"/>
                <a:gd name="connsiteY1" fmla="*/ 1587 h 305420"/>
                <a:gd name="connsiteX2" fmla="*/ 372304 w 435412"/>
                <a:gd name="connsiteY2" fmla="*/ 15070 h 305420"/>
                <a:gd name="connsiteX3" fmla="*/ 434761 w 435412"/>
                <a:gd name="connsiteY3" fmla="*/ 266056 h 305420"/>
                <a:gd name="connsiteX4" fmla="*/ 424110 w 435412"/>
                <a:gd name="connsiteY4" fmla="*/ 281308 h 305420"/>
                <a:gd name="connsiteX5" fmla="*/ 166689 w 435412"/>
                <a:gd name="connsiteY5" fmla="*/ 306342 h 305420"/>
                <a:gd name="connsiteX6" fmla="*/ 139949 w 435412"/>
                <a:gd name="connsiteY6" fmla="*/ 293954 h 305420"/>
                <a:gd name="connsiteX7" fmla="*/ 5479 w 435412"/>
                <a:gd name="connsiteY7" fmla="*/ 43740 h 305420"/>
                <a:gd name="connsiteX8" fmla="*/ 20248 w 435412"/>
                <a:gd name="connsiteY8" fmla="*/ 21666 h 305420"/>
                <a:gd name="connsiteX9" fmla="*/ 324810 w 435412"/>
                <a:gd name="connsiteY9" fmla="*/ 1909 h 30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5412" h="305420">
                  <a:moveTo>
                    <a:pt x="324810" y="1909"/>
                  </a:moveTo>
                  <a:cubicBezTo>
                    <a:pt x="334978" y="1909"/>
                    <a:pt x="345307" y="3003"/>
                    <a:pt x="355282" y="1587"/>
                  </a:cubicBezTo>
                  <a:cubicBezTo>
                    <a:pt x="366770" y="-22"/>
                    <a:pt x="370374" y="5030"/>
                    <a:pt x="372304" y="15070"/>
                  </a:cubicBezTo>
                  <a:cubicBezTo>
                    <a:pt x="388715" y="99761"/>
                    <a:pt x="408440" y="183681"/>
                    <a:pt x="434761" y="266056"/>
                  </a:cubicBezTo>
                  <a:cubicBezTo>
                    <a:pt x="437979" y="276385"/>
                    <a:pt x="435308" y="280471"/>
                    <a:pt x="424110" y="281308"/>
                  </a:cubicBezTo>
                  <a:cubicBezTo>
                    <a:pt x="338164" y="287743"/>
                    <a:pt x="252249" y="294662"/>
                    <a:pt x="166689" y="306342"/>
                  </a:cubicBezTo>
                  <a:cubicBezTo>
                    <a:pt x="154590" y="307983"/>
                    <a:pt x="146996" y="304250"/>
                    <a:pt x="139949" y="293954"/>
                  </a:cubicBezTo>
                  <a:cubicBezTo>
                    <a:pt x="86554" y="215450"/>
                    <a:pt x="41486" y="131592"/>
                    <a:pt x="5479" y="43740"/>
                  </a:cubicBezTo>
                  <a:cubicBezTo>
                    <a:pt x="-2791" y="23726"/>
                    <a:pt x="-2115" y="23597"/>
                    <a:pt x="20248" y="21666"/>
                  </a:cubicBezTo>
                  <a:cubicBezTo>
                    <a:pt x="121608" y="13075"/>
                    <a:pt x="223225" y="8055"/>
                    <a:pt x="324810" y="19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orma libre: forma 21">
              <a:extLst>
                <a:ext uri="{FF2B5EF4-FFF2-40B4-BE49-F238E27FC236}">
                  <a16:creationId xmlns:a16="http://schemas.microsoft.com/office/drawing/2014/main" id="{F840317C-2B16-4434-BEAA-5DD949F82AF0}"/>
                </a:ext>
              </a:extLst>
            </p:cNvPr>
            <p:cNvSpPr/>
            <p:nvPr/>
          </p:nvSpPr>
          <p:spPr>
            <a:xfrm>
              <a:off x="6493064" y="3374396"/>
              <a:ext cx="433657" cy="305334"/>
            </a:xfrm>
            <a:custGeom>
              <a:avLst/>
              <a:gdLst>
                <a:gd name="connsiteX0" fmla="*/ 80058 w 433657"/>
                <a:gd name="connsiteY0" fmla="*/ 1668 h 305334"/>
                <a:gd name="connsiteX1" fmla="*/ 422783 w 433657"/>
                <a:gd name="connsiteY1" fmla="*/ 22648 h 305334"/>
                <a:gd name="connsiteX2" fmla="*/ 432436 w 433657"/>
                <a:gd name="connsiteY2" fmla="*/ 37964 h 305334"/>
                <a:gd name="connsiteX3" fmla="*/ 294169 w 433657"/>
                <a:gd name="connsiteY3" fmla="*/ 296640 h 305334"/>
                <a:gd name="connsiteX4" fmla="*/ 270872 w 433657"/>
                <a:gd name="connsiteY4" fmla="*/ 306294 h 305334"/>
                <a:gd name="connsiteX5" fmla="*/ 13611 w 433657"/>
                <a:gd name="connsiteY5" fmla="*/ 281453 h 305334"/>
                <a:gd name="connsiteX6" fmla="*/ 2285 w 433657"/>
                <a:gd name="connsiteY6" fmla="*/ 264495 h 305334"/>
                <a:gd name="connsiteX7" fmla="*/ 63422 w 433657"/>
                <a:gd name="connsiteY7" fmla="*/ 19945 h 305334"/>
                <a:gd name="connsiteX8" fmla="*/ 80058 w 433657"/>
                <a:gd name="connsiteY8" fmla="*/ 1668 h 30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57" h="305334">
                  <a:moveTo>
                    <a:pt x="80058" y="1668"/>
                  </a:moveTo>
                  <a:cubicBezTo>
                    <a:pt x="194289" y="6173"/>
                    <a:pt x="308531" y="13165"/>
                    <a:pt x="422783" y="22648"/>
                  </a:cubicBezTo>
                  <a:cubicBezTo>
                    <a:pt x="434013" y="23581"/>
                    <a:pt x="436523" y="27410"/>
                    <a:pt x="432436" y="37964"/>
                  </a:cubicBezTo>
                  <a:cubicBezTo>
                    <a:pt x="396423" y="129207"/>
                    <a:pt x="350029" y="216006"/>
                    <a:pt x="294169" y="296640"/>
                  </a:cubicBezTo>
                  <a:cubicBezTo>
                    <a:pt x="287991" y="305618"/>
                    <a:pt x="280718" y="307517"/>
                    <a:pt x="270872" y="306294"/>
                  </a:cubicBezTo>
                  <a:cubicBezTo>
                    <a:pt x="185440" y="294742"/>
                    <a:pt x="99526" y="287888"/>
                    <a:pt x="13611" y="281453"/>
                  </a:cubicBezTo>
                  <a:cubicBezTo>
                    <a:pt x="740" y="280487"/>
                    <a:pt x="-1512" y="276497"/>
                    <a:pt x="2285" y="264495"/>
                  </a:cubicBezTo>
                  <a:cubicBezTo>
                    <a:pt x="27252" y="184196"/>
                    <a:pt x="47663" y="102548"/>
                    <a:pt x="63422" y="19945"/>
                  </a:cubicBezTo>
                  <a:cubicBezTo>
                    <a:pt x="65128" y="10871"/>
                    <a:pt x="64806" y="-971"/>
                    <a:pt x="80058" y="16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16FE17ED-8481-40C7-B5E2-6A5C32DD00C0}"/>
                </a:ext>
              </a:extLst>
            </p:cNvPr>
            <p:cNvSpPr/>
            <p:nvPr/>
          </p:nvSpPr>
          <p:spPr>
            <a:xfrm>
              <a:off x="7008750" y="3057192"/>
              <a:ext cx="347508" cy="314858"/>
            </a:xfrm>
            <a:custGeom>
              <a:avLst/>
              <a:gdLst>
                <a:gd name="connsiteX0" fmla="*/ 208634 w 347508"/>
                <a:gd name="connsiteY0" fmla="*/ 1535 h 314858"/>
                <a:gd name="connsiteX1" fmla="*/ 330909 w 347508"/>
                <a:gd name="connsiteY1" fmla="*/ 1535 h 314858"/>
                <a:gd name="connsiteX2" fmla="*/ 346258 w 347508"/>
                <a:gd name="connsiteY2" fmla="*/ 19651 h 314858"/>
                <a:gd name="connsiteX3" fmla="*/ 241616 w 347508"/>
                <a:gd name="connsiteY3" fmla="*/ 303973 h 314858"/>
                <a:gd name="connsiteX4" fmla="*/ 219092 w 347508"/>
                <a:gd name="connsiteY4" fmla="*/ 315878 h 314858"/>
                <a:gd name="connsiteX5" fmla="*/ 12961 w 347508"/>
                <a:gd name="connsiteY5" fmla="*/ 295542 h 314858"/>
                <a:gd name="connsiteX6" fmla="*/ 2214 w 347508"/>
                <a:gd name="connsiteY6" fmla="*/ 279003 h 314858"/>
                <a:gd name="connsiteX7" fmla="*/ 65636 w 347508"/>
                <a:gd name="connsiteY7" fmla="*/ 17076 h 314858"/>
                <a:gd name="connsiteX8" fmla="*/ 84943 w 347508"/>
                <a:gd name="connsiteY8" fmla="*/ 1309 h 314858"/>
                <a:gd name="connsiteX9" fmla="*/ 208634 w 347508"/>
                <a:gd name="connsiteY9" fmla="*/ 1535 h 31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508" h="314858">
                  <a:moveTo>
                    <a:pt x="208634" y="1535"/>
                  </a:moveTo>
                  <a:cubicBezTo>
                    <a:pt x="249339" y="1535"/>
                    <a:pt x="290043" y="1535"/>
                    <a:pt x="330909" y="1535"/>
                  </a:cubicBezTo>
                  <a:cubicBezTo>
                    <a:pt x="349089" y="1535"/>
                    <a:pt x="350216" y="2950"/>
                    <a:pt x="346258" y="19651"/>
                  </a:cubicBezTo>
                  <a:cubicBezTo>
                    <a:pt x="322350" y="118111"/>
                    <a:pt x="287241" y="213505"/>
                    <a:pt x="241616" y="303973"/>
                  </a:cubicBezTo>
                  <a:cubicBezTo>
                    <a:pt x="236468" y="314205"/>
                    <a:pt x="230708" y="317133"/>
                    <a:pt x="219092" y="315878"/>
                  </a:cubicBezTo>
                  <a:cubicBezTo>
                    <a:pt x="150457" y="308478"/>
                    <a:pt x="81725" y="301978"/>
                    <a:pt x="12961" y="295542"/>
                  </a:cubicBezTo>
                  <a:cubicBezTo>
                    <a:pt x="1249" y="294448"/>
                    <a:pt x="-1615" y="290329"/>
                    <a:pt x="2214" y="279003"/>
                  </a:cubicBezTo>
                  <a:cubicBezTo>
                    <a:pt x="30972" y="193716"/>
                    <a:pt x="52193" y="106070"/>
                    <a:pt x="65636" y="17076"/>
                  </a:cubicBezTo>
                  <a:cubicBezTo>
                    <a:pt x="67438" y="5332"/>
                    <a:pt x="73101" y="988"/>
                    <a:pt x="84943" y="1309"/>
                  </a:cubicBezTo>
                  <a:cubicBezTo>
                    <a:pt x="126130" y="1889"/>
                    <a:pt x="167382" y="1535"/>
                    <a:pt x="208634" y="153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orma libre: forma 23">
              <a:extLst>
                <a:ext uri="{FF2B5EF4-FFF2-40B4-BE49-F238E27FC236}">
                  <a16:creationId xmlns:a16="http://schemas.microsoft.com/office/drawing/2014/main" id="{201CDB0F-A8B4-4A34-8DBA-F232B8CD6E04}"/>
                </a:ext>
              </a:extLst>
            </p:cNvPr>
            <p:cNvSpPr/>
            <p:nvPr/>
          </p:nvSpPr>
          <p:spPr>
            <a:xfrm>
              <a:off x="4828185" y="3057141"/>
              <a:ext cx="347593" cy="314737"/>
            </a:xfrm>
            <a:custGeom>
              <a:avLst/>
              <a:gdLst>
                <a:gd name="connsiteX0" fmla="*/ 140526 w 347593"/>
                <a:gd name="connsiteY0" fmla="*/ 1554 h 314737"/>
                <a:gd name="connsiteX1" fmla="*/ 264249 w 347593"/>
                <a:gd name="connsiteY1" fmla="*/ 1361 h 314737"/>
                <a:gd name="connsiteX2" fmla="*/ 283202 w 347593"/>
                <a:gd name="connsiteY2" fmla="*/ 17450 h 314737"/>
                <a:gd name="connsiteX3" fmla="*/ 344340 w 347593"/>
                <a:gd name="connsiteY3" fmla="*/ 273327 h 314737"/>
                <a:gd name="connsiteX4" fmla="*/ 328540 w 347593"/>
                <a:gd name="connsiteY4" fmla="*/ 295851 h 314737"/>
                <a:gd name="connsiteX5" fmla="*/ 130487 w 347593"/>
                <a:gd name="connsiteY5" fmla="*/ 315737 h 314737"/>
                <a:gd name="connsiteX6" fmla="*/ 106450 w 347593"/>
                <a:gd name="connsiteY6" fmla="*/ 303220 h 314737"/>
                <a:gd name="connsiteX7" fmla="*/ 1712 w 347593"/>
                <a:gd name="connsiteY7" fmla="*/ 18866 h 314737"/>
                <a:gd name="connsiteX8" fmla="*/ 16771 w 347593"/>
                <a:gd name="connsiteY8" fmla="*/ 1297 h 314737"/>
                <a:gd name="connsiteX9" fmla="*/ 140526 w 347593"/>
                <a:gd name="connsiteY9" fmla="*/ 1554 h 3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593" h="314737">
                  <a:moveTo>
                    <a:pt x="140526" y="1554"/>
                  </a:moveTo>
                  <a:cubicBezTo>
                    <a:pt x="181778" y="1554"/>
                    <a:pt x="223030" y="1876"/>
                    <a:pt x="264249" y="1361"/>
                  </a:cubicBezTo>
                  <a:cubicBezTo>
                    <a:pt x="276316" y="1361"/>
                    <a:pt x="281432" y="5898"/>
                    <a:pt x="283202" y="17450"/>
                  </a:cubicBezTo>
                  <a:cubicBezTo>
                    <a:pt x="296327" y="104314"/>
                    <a:pt x="316780" y="189913"/>
                    <a:pt x="344340" y="273327"/>
                  </a:cubicBezTo>
                  <a:cubicBezTo>
                    <a:pt x="351129" y="293792"/>
                    <a:pt x="350775" y="293695"/>
                    <a:pt x="328540" y="295851"/>
                  </a:cubicBezTo>
                  <a:cubicBezTo>
                    <a:pt x="262480" y="302287"/>
                    <a:pt x="196612" y="308722"/>
                    <a:pt x="130487" y="315737"/>
                  </a:cubicBezTo>
                  <a:cubicBezTo>
                    <a:pt x="118452" y="317056"/>
                    <a:pt x="111856" y="314096"/>
                    <a:pt x="106450" y="303220"/>
                  </a:cubicBezTo>
                  <a:cubicBezTo>
                    <a:pt x="61282" y="212534"/>
                    <a:pt x="26160" y="117185"/>
                    <a:pt x="1712" y="18866"/>
                  </a:cubicBezTo>
                  <a:cubicBezTo>
                    <a:pt x="-1956" y="4064"/>
                    <a:pt x="3739" y="1168"/>
                    <a:pt x="16771" y="1297"/>
                  </a:cubicBezTo>
                  <a:cubicBezTo>
                    <a:pt x="58023" y="1812"/>
                    <a:pt x="99274" y="1554"/>
                    <a:pt x="140526" y="15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orma libre: forma 24">
              <a:extLst>
                <a:ext uri="{FF2B5EF4-FFF2-40B4-BE49-F238E27FC236}">
                  <a16:creationId xmlns:a16="http://schemas.microsoft.com/office/drawing/2014/main" id="{97A43487-71E6-43EC-AEB2-7DED47474CC5}"/>
                </a:ext>
              </a:extLst>
            </p:cNvPr>
            <p:cNvSpPr/>
            <p:nvPr/>
          </p:nvSpPr>
          <p:spPr>
            <a:xfrm>
              <a:off x="6117376" y="3693639"/>
              <a:ext cx="296865" cy="376919"/>
            </a:xfrm>
            <a:custGeom>
              <a:avLst/>
              <a:gdLst>
                <a:gd name="connsiteX0" fmla="*/ 915 w 296865"/>
                <a:gd name="connsiteY0" fmla="*/ 189448 h 376919"/>
                <a:gd name="connsiteX1" fmla="*/ 625 w 296865"/>
                <a:gd name="connsiteY1" fmla="*/ 20611 h 376919"/>
                <a:gd name="connsiteX2" fmla="*/ 20962 w 296865"/>
                <a:gd name="connsiteY2" fmla="*/ 1305 h 376919"/>
                <a:gd name="connsiteX3" fmla="*/ 231468 w 296865"/>
                <a:gd name="connsiteY3" fmla="*/ 5777 h 376919"/>
                <a:gd name="connsiteX4" fmla="*/ 286170 w 296865"/>
                <a:gd name="connsiteY4" fmla="*/ 8641 h 376919"/>
                <a:gd name="connsiteX5" fmla="*/ 295823 w 296865"/>
                <a:gd name="connsiteY5" fmla="*/ 22574 h 376919"/>
                <a:gd name="connsiteX6" fmla="*/ 132200 w 296865"/>
                <a:gd name="connsiteY6" fmla="*/ 304258 h 376919"/>
                <a:gd name="connsiteX7" fmla="*/ 24276 w 296865"/>
                <a:gd name="connsiteY7" fmla="*/ 374695 h 376919"/>
                <a:gd name="connsiteX8" fmla="*/ 947 w 296865"/>
                <a:gd name="connsiteY8" fmla="*/ 358284 h 376919"/>
                <a:gd name="connsiteX9" fmla="*/ 915 w 296865"/>
                <a:gd name="connsiteY9" fmla="*/ 189448 h 37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65" h="376919">
                  <a:moveTo>
                    <a:pt x="915" y="189448"/>
                  </a:moveTo>
                  <a:cubicBezTo>
                    <a:pt x="915" y="133169"/>
                    <a:pt x="1398" y="76826"/>
                    <a:pt x="625" y="20611"/>
                  </a:cubicBezTo>
                  <a:cubicBezTo>
                    <a:pt x="400" y="4844"/>
                    <a:pt x="5581" y="1047"/>
                    <a:pt x="20962" y="1305"/>
                  </a:cubicBezTo>
                  <a:cubicBezTo>
                    <a:pt x="91141" y="2206"/>
                    <a:pt x="161321" y="2753"/>
                    <a:pt x="231468" y="5777"/>
                  </a:cubicBezTo>
                  <a:cubicBezTo>
                    <a:pt x="249681" y="6550"/>
                    <a:pt x="267829" y="7901"/>
                    <a:pt x="286170" y="8641"/>
                  </a:cubicBezTo>
                  <a:cubicBezTo>
                    <a:pt x="296016" y="9027"/>
                    <a:pt x="300039" y="12084"/>
                    <a:pt x="295823" y="22574"/>
                  </a:cubicBezTo>
                  <a:cubicBezTo>
                    <a:pt x="255505" y="124738"/>
                    <a:pt x="208944" y="223395"/>
                    <a:pt x="132200" y="304258"/>
                  </a:cubicBezTo>
                  <a:cubicBezTo>
                    <a:pt x="101921" y="335921"/>
                    <a:pt x="66911" y="361663"/>
                    <a:pt x="24276" y="374695"/>
                  </a:cubicBezTo>
                  <a:cubicBezTo>
                    <a:pt x="2813" y="381291"/>
                    <a:pt x="979" y="380068"/>
                    <a:pt x="947" y="358284"/>
                  </a:cubicBezTo>
                  <a:cubicBezTo>
                    <a:pt x="883" y="302015"/>
                    <a:pt x="873" y="245736"/>
                    <a:pt x="915" y="1894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orma libre: forma 25">
              <a:extLst>
                <a:ext uri="{FF2B5EF4-FFF2-40B4-BE49-F238E27FC236}">
                  <a16:creationId xmlns:a16="http://schemas.microsoft.com/office/drawing/2014/main" id="{7DD28471-4CD3-467C-9114-BC35A9730574}"/>
                </a:ext>
              </a:extLst>
            </p:cNvPr>
            <p:cNvSpPr/>
            <p:nvPr/>
          </p:nvSpPr>
          <p:spPr>
            <a:xfrm>
              <a:off x="5769544" y="3693748"/>
              <a:ext cx="296999" cy="376829"/>
            </a:xfrm>
            <a:custGeom>
              <a:avLst/>
              <a:gdLst>
                <a:gd name="connsiteX0" fmla="*/ 297423 w 296999"/>
                <a:gd name="connsiteY0" fmla="*/ 190369 h 376829"/>
                <a:gd name="connsiteX1" fmla="*/ 297423 w 296999"/>
                <a:gd name="connsiteY1" fmla="*/ 360911 h 376829"/>
                <a:gd name="connsiteX2" fmla="*/ 277602 w 296999"/>
                <a:gd name="connsiteY2" fmla="*/ 375680 h 376829"/>
                <a:gd name="connsiteX3" fmla="*/ 153686 w 296999"/>
                <a:gd name="connsiteY3" fmla="*/ 289830 h 376829"/>
                <a:gd name="connsiteX4" fmla="*/ 25586 w 296999"/>
                <a:gd name="connsiteY4" fmla="*/ 77232 h 376829"/>
                <a:gd name="connsiteX5" fmla="*/ 2740 w 296999"/>
                <a:gd name="connsiteY5" fmla="*/ 22305 h 376829"/>
                <a:gd name="connsiteX6" fmla="*/ 11299 w 296999"/>
                <a:gd name="connsiteY6" fmla="*/ 8275 h 376829"/>
                <a:gd name="connsiteX7" fmla="*/ 281334 w 296999"/>
                <a:gd name="connsiteY7" fmla="*/ 1293 h 376829"/>
                <a:gd name="connsiteX8" fmla="*/ 297616 w 296999"/>
                <a:gd name="connsiteY8" fmla="*/ 18250 h 376829"/>
                <a:gd name="connsiteX9" fmla="*/ 297423 w 296999"/>
                <a:gd name="connsiteY9" fmla="*/ 190369 h 37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999" h="376829">
                  <a:moveTo>
                    <a:pt x="297423" y="190369"/>
                  </a:moveTo>
                  <a:cubicBezTo>
                    <a:pt x="297423" y="247236"/>
                    <a:pt x="297423" y="304085"/>
                    <a:pt x="297423" y="360911"/>
                  </a:cubicBezTo>
                  <a:cubicBezTo>
                    <a:pt x="297423" y="378994"/>
                    <a:pt x="295139" y="380700"/>
                    <a:pt x="277602" y="375680"/>
                  </a:cubicBezTo>
                  <a:cubicBezTo>
                    <a:pt x="226632" y="361071"/>
                    <a:pt x="188148" y="328025"/>
                    <a:pt x="153686" y="289830"/>
                  </a:cubicBezTo>
                  <a:cubicBezTo>
                    <a:pt x="97246" y="227309"/>
                    <a:pt x="58890" y="153751"/>
                    <a:pt x="25586" y="77232"/>
                  </a:cubicBezTo>
                  <a:cubicBezTo>
                    <a:pt x="17671" y="59052"/>
                    <a:pt x="10527" y="40550"/>
                    <a:pt x="2740" y="22305"/>
                  </a:cubicBezTo>
                  <a:cubicBezTo>
                    <a:pt x="-1218" y="13134"/>
                    <a:pt x="-317" y="8822"/>
                    <a:pt x="11299" y="8275"/>
                  </a:cubicBezTo>
                  <a:cubicBezTo>
                    <a:pt x="101397" y="4060"/>
                    <a:pt x="191269" y="1421"/>
                    <a:pt x="281334" y="1293"/>
                  </a:cubicBezTo>
                  <a:cubicBezTo>
                    <a:pt x="294881" y="1293"/>
                    <a:pt x="297681" y="6441"/>
                    <a:pt x="297616" y="18250"/>
                  </a:cubicBezTo>
                  <a:cubicBezTo>
                    <a:pt x="297230" y="75623"/>
                    <a:pt x="297423" y="133093"/>
                    <a:pt x="297423" y="1903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orma libre: forma 26">
              <a:extLst>
                <a:ext uri="{FF2B5EF4-FFF2-40B4-BE49-F238E27FC236}">
                  <a16:creationId xmlns:a16="http://schemas.microsoft.com/office/drawing/2014/main" id="{35B5783E-C89D-4DCB-B8A5-DF8C25426973}"/>
                </a:ext>
              </a:extLst>
            </p:cNvPr>
            <p:cNvSpPr/>
            <p:nvPr/>
          </p:nvSpPr>
          <p:spPr>
            <a:xfrm>
              <a:off x="6270967" y="3706796"/>
              <a:ext cx="467132" cy="344758"/>
            </a:xfrm>
            <a:custGeom>
              <a:avLst/>
              <a:gdLst>
                <a:gd name="connsiteX0" fmla="*/ 618 w 467132"/>
                <a:gd name="connsiteY0" fmla="*/ 343776 h 344758"/>
                <a:gd name="connsiteX1" fmla="*/ 36175 w 467132"/>
                <a:gd name="connsiteY1" fmla="*/ 305742 h 344758"/>
                <a:gd name="connsiteX2" fmla="*/ 191207 w 467132"/>
                <a:gd name="connsiteY2" fmla="*/ 27695 h 344758"/>
                <a:gd name="connsiteX3" fmla="*/ 230142 w 467132"/>
                <a:gd name="connsiteY3" fmla="*/ 1760 h 344758"/>
                <a:gd name="connsiteX4" fmla="*/ 455772 w 467132"/>
                <a:gd name="connsiteY4" fmla="*/ 21774 h 344758"/>
                <a:gd name="connsiteX5" fmla="*/ 463269 w 467132"/>
                <a:gd name="connsiteY5" fmla="*/ 35643 h 344758"/>
                <a:gd name="connsiteX6" fmla="*/ 89493 w 467132"/>
                <a:gd name="connsiteY6" fmla="*/ 318806 h 344758"/>
                <a:gd name="connsiteX7" fmla="*/ 16450 w 467132"/>
                <a:gd name="connsiteY7" fmla="*/ 343615 h 344758"/>
                <a:gd name="connsiteX8" fmla="*/ 618 w 467132"/>
                <a:gd name="connsiteY8" fmla="*/ 343776 h 3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131" h="344758">
                  <a:moveTo>
                    <a:pt x="618" y="343776"/>
                  </a:moveTo>
                  <a:cubicBezTo>
                    <a:pt x="13039" y="330551"/>
                    <a:pt x="25138" y="318613"/>
                    <a:pt x="36175" y="305742"/>
                  </a:cubicBezTo>
                  <a:cubicBezTo>
                    <a:pt x="106612" y="223528"/>
                    <a:pt x="152690" y="127703"/>
                    <a:pt x="191207" y="27695"/>
                  </a:cubicBezTo>
                  <a:cubicBezTo>
                    <a:pt x="201632" y="601"/>
                    <a:pt x="201343" y="312"/>
                    <a:pt x="230142" y="1760"/>
                  </a:cubicBezTo>
                  <a:cubicBezTo>
                    <a:pt x="305598" y="5621"/>
                    <a:pt x="380669" y="13923"/>
                    <a:pt x="455772" y="21774"/>
                  </a:cubicBezTo>
                  <a:cubicBezTo>
                    <a:pt x="464427" y="22707"/>
                    <a:pt x="473373" y="23480"/>
                    <a:pt x="463269" y="35643"/>
                  </a:cubicBezTo>
                  <a:cubicBezTo>
                    <a:pt x="360654" y="159076"/>
                    <a:pt x="240471" y="259406"/>
                    <a:pt x="89493" y="318806"/>
                  </a:cubicBezTo>
                  <a:cubicBezTo>
                    <a:pt x="65585" y="328234"/>
                    <a:pt x="40873" y="335571"/>
                    <a:pt x="16450" y="343615"/>
                  </a:cubicBezTo>
                  <a:cubicBezTo>
                    <a:pt x="12138" y="345289"/>
                    <a:pt x="7569" y="348056"/>
                    <a:pt x="618" y="34377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orma libre: forma 27">
              <a:extLst>
                <a:ext uri="{FF2B5EF4-FFF2-40B4-BE49-F238E27FC236}">
                  <a16:creationId xmlns:a16="http://schemas.microsoft.com/office/drawing/2014/main" id="{E5297C7A-8CE3-424F-A4D7-E787769D43C3}"/>
                </a:ext>
              </a:extLst>
            </p:cNvPr>
            <p:cNvSpPr/>
            <p:nvPr/>
          </p:nvSpPr>
          <p:spPr>
            <a:xfrm>
              <a:off x="5447693" y="3705437"/>
              <a:ext cx="464236" cy="342919"/>
            </a:xfrm>
            <a:custGeom>
              <a:avLst/>
              <a:gdLst>
                <a:gd name="connsiteX0" fmla="*/ 464854 w 464236"/>
                <a:gd name="connsiteY0" fmla="*/ 344202 h 342919"/>
                <a:gd name="connsiteX1" fmla="*/ 405422 w 464236"/>
                <a:gd name="connsiteY1" fmla="*/ 330494 h 342919"/>
                <a:gd name="connsiteX2" fmla="*/ 148001 w 464236"/>
                <a:gd name="connsiteY2" fmla="*/ 182284 h 342919"/>
                <a:gd name="connsiteX3" fmla="*/ 8897 w 464236"/>
                <a:gd name="connsiteY3" fmla="*/ 42343 h 342919"/>
                <a:gd name="connsiteX4" fmla="*/ 1206 w 464236"/>
                <a:gd name="connsiteY4" fmla="*/ 27541 h 342919"/>
                <a:gd name="connsiteX5" fmla="*/ 17295 w 464236"/>
                <a:gd name="connsiteY5" fmla="*/ 22650 h 342919"/>
                <a:gd name="connsiteX6" fmla="*/ 249167 w 464236"/>
                <a:gd name="connsiteY6" fmla="*/ 1413 h 342919"/>
                <a:gd name="connsiteX7" fmla="*/ 270469 w 464236"/>
                <a:gd name="connsiteY7" fmla="*/ 15250 h 342919"/>
                <a:gd name="connsiteX8" fmla="*/ 361500 w 464236"/>
                <a:gd name="connsiteY8" fmla="*/ 210021 h 342919"/>
                <a:gd name="connsiteX9" fmla="*/ 458934 w 464236"/>
                <a:gd name="connsiteY9" fmla="*/ 337284 h 342919"/>
                <a:gd name="connsiteX10" fmla="*/ 464854 w 464236"/>
                <a:gd name="connsiteY10" fmla="*/ 344202 h 34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236" h="342919">
                  <a:moveTo>
                    <a:pt x="464854" y="344202"/>
                  </a:moveTo>
                  <a:cubicBezTo>
                    <a:pt x="443263" y="344524"/>
                    <a:pt x="424375" y="337123"/>
                    <a:pt x="405422" y="330494"/>
                  </a:cubicBezTo>
                  <a:cubicBezTo>
                    <a:pt x="311280" y="297239"/>
                    <a:pt x="224030" y="247003"/>
                    <a:pt x="148001" y="182284"/>
                  </a:cubicBezTo>
                  <a:cubicBezTo>
                    <a:pt x="97485" y="139951"/>
                    <a:pt x="50924" y="93113"/>
                    <a:pt x="8897" y="42343"/>
                  </a:cubicBezTo>
                  <a:cubicBezTo>
                    <a:pt x="5293" y="37967"/>
                    <a:pt x="-1400" y="33559"/>
                    <a:pt x="1206" y="27541"/>
                  </a:cubicBezTo>
                  <a:cubicBezTo>
                    <a:pt x="3813" y="21524"/>
                    <a:pt x="11503" y="23326"/>
                    <a:pt x="17295" y="22650"/>
                  </a:cubicBezTo>
                  <a:cubicBezTo>
                    <a:pt x="94521" y="13608"/>
                    <a:pt x="171748" y="7269"/>
                    <a:pt x="249167" y="1413"/>
                  </a:cubicBezTo>
                  <a:cubicBezTo>
                    <a:pt x="261137" y="512"/>
                    <a:pt x="266511" y="4631"/>
                    <a:pt x="270469" y="15250"/>
                  </a:cubicBezTo>
                  <a:cubicBezTo>
                    <a:pt x="294914" y="82771"/>
                    <a:pt x="325380" y="147957"/>
                    <a:pt x="361500" y="210021"/>
                  </a:cubicBezTo>
                  <a:cubicBezTo>
                    <a:pt x="388336" y="256479"/>
                    <a:pt x="421086" y="299256"/>
                    <a:pt x="458934" y="337284"/>
                  </a:cubicBezTo>
                  <a:cubicBezTo>
                    <a:pt x="460929" y="339440"/>
                    <a:pt x="462827" y="341885"/>
                    <a:pt x="464854" y="34420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orma libre: forma 28">
              <a:extLst>
                <a:ext uri="{FF2B5EF4-FFF2-40B4-BE49-F238E27FC236}">
                  <a16:creationId xmlns:a16="http://schemas.microsoft.com/office/drawing/2014/main" id="{64399295-CA57-4647-B1F9-690DA7A5BDD8}"/>
                </a:ext>
              </a:extLst>
            </p:cNvPr>
            <p:cNvSpPr/>
            <p:nvPr/>
          </p:nvSpPr>
          <p:spPr>
            <a:xfrm>
              <a:off x="4973422" y="3401273"/>
              <a:ext cx="368893" cy="311158"/>
            </a:xfrm>
            <a:custGeom>
              <a:avLst/>
              <a:gdLst>
                <a:gd name="connsiteX0" fmla="*/ 212038 w 368893"/>
                <a:gd name="connsiteY0" fmla="*/ 1724 h 311158"/>
                <a:gd name="connsiteX1" fmla="*/ 231087 w 368893"/>
                <a:gd name="connsiteY1" fmla="*/ 16075 h 311158"/>
                <a:gd name="connsiteX2" fmla="*/ 363208 w 368893"/>
                <a:gd name="connsiteY2" fmla="*/ 272853 h 311158"/>
                <a:gd name="connsiteX3" fmla="*/ 353974 w 368893"/>
                <a:gd name="connsiteY3" fmla="*/ 291998 h 311158"/>
                <a:gd name="connsiteX4" fmla="*/ 236750 w 368893"/>
                <a:gd name="connsiteY4" fmla="*/ 311756 h 311158"/>
                <a:gd name="connsiteX5" fmla="*/ 214869 w 368893"/>
                <a:gd name="connsiteY5" fmla="*/ 306124 h 311158"/>
                <a:gd name="connsiteX6" fmla="*/ 52211 w 368893"/>
                <a:gd name="connsiteY6" fmla="*/ 111514 h 311158"/>
                <a:gd name="connsiteX7" fmla="*/ 4202 w 368893"/>
                <a:gd name="connsiteY7" fmla="*/ 37280 h 311158"/>
                <a:gd name="connsiteX8" fmla="*/ 11313 w 368893"/>
                <a:gd name="connsiteY8" fmla="*/ 21416 h 311158"/>
                <a:gd name="connsiteX9" fmla="*/ 212038 w 368893"/>
                <a:gd name="connsiteY9" fmla="*/ 1724 h 31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893" h="311158">
                  <a:moveTo>
                    <a:pt x="212038" y="1724"/>
                  </a:moveTo>
                  <a:cubicBezTo>
                    <a:pt x="221369" y="-432"/>
                    <a:pt x="227032" y="5681"/>
                    <a:pt x="231087" y="16075"/>
                  </a:cubicBezTo>
                  <a:cubicBezTo>
                    <a:pt x="266292" y="105931"/>
                    <a:pt x="310563" y="191971"/>
                    <a:pt x="363208" y="272853"/>
                  </a:cubicBezTo>
                  <a:cubicBezTo>
                    <a:pt x="373023" y="288041"/>
                    <a:pt x="372411" y="288942"/>
                    <a:pt x="353974" y="291998"/>
                  </a:cubicBezTo>
                  <a:cubicBezTo>
                    <a:pt x="314910" y="298595"/>
                    <a:pt x="275814" y="305095"/>
                    <a:pt x="236750" y="311756"/>
                  </a:cubicBezTo>
                  <a:cubicBezTo>
                    <a:pt x="228513" y="313139"/>
                    <a:pt x="221594" y="313010"/>
                    <a:pt x="214869" y="306124"/>
                  </a:cubicBezTo>
                  <a:cubicBezTo>
                    <a:pt x="155437" y="245373"/>
                    <a:pt x="100027" y="181693"/>
                    <a:pt x="52211" y="111514"/>
                  </a:cubicBezTo>
                  <a:cubicBezTo>
                    <a:pt x="35640" y="87155"/>
                    <a:pt x="20291" y="61960"/>
                    <a:pt x="4202" y="37280"/>
                  </a:cubicBezTo>
                  <a:cubicBezTo>
                    <a:pt x="-1687" y="28174"/>
                    <a:pt x="-979" y="22607"/>
                    <a:pt x="11313" y="21416"/>
                  </a:cubicBezTo>
                  <a:cubicBezTo>
                    <a:pt x="77406" y="15045"/>
                    <a:pt x="143435" y="8481"/>
                    <a:pt x="212038" y="17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orma libre: forma 29">
              <a:extLst>
                <a:ext uri="{FF2B5EF4-FFF2-40B4-BE49-F238E27FC236}">
                  <a16:creationId xmlns:a16="http://schemas.microsoft.com/office/drawing/2014/main" id="{95C9DBCA-9791-460C-8FF7-7042F63AA05A}"/>
                </a:ext>
              </a:extLst>
            </p:cNvPr>
            <p:cNvSpPr/>
            <p:nvPr/>
          </p:nvSpPr>
          <p:spPr>
            <a:xfrm>
              <a:off x="6841630" y="3402387"/>
              <a:ext cx="367434" cy="310057"/>
            </a:xfrm>
            <a:custGeom>
              <a:avLst/>
              <a:gdLst>
                <a:gd name="connsiteX0" fmla="*/ 138283 w 367434"/>
                <a:gd name="connsiteY0" fmla="*/ 310770 h 310057"/>
                <a:gd name="connsiteX1" fmla="*/ 9283 w 367434"/>
                <a:gd name="connsiteY1" fmla="*/ 289404 h 310057"/>
                <a:gd name="connsiteX2" fmla="*/ 5808 w 367434"/>
                <a:gd name="connsiteY2" fmla="*/ 273830 h 310057"/>
                <a:gd name="connsiteX3" fmla="*/ 81425 w 367434"/>
                <a:gd name="connsiteY3" fmla="*/ 143156 h 310057"/>
                <a:gd name="connsiteX4" fmla="*/ 136127 w 367434"/>
                <a:gd name="connsiteY4" fmla="*/ 23520 h 310057"/>
                <a:gd name="connsiteX5" fmla="*/ 173421 w 367434"/>
                <a:gd name="connsiteY5" fmla="*/ 2508 h 310057"/>
                <a:gd name="connsiteX6" fmla="*/ 323466 w 367434"/>
                <a:gd name="connsiteY6" fmla="*/ 17245 h 310057"/>
                <a:gd name="connsiteX7" fmla="*/ 355386 w 367434"/>
                <a:gd name="connsiteY7" fmla="*/ 20656 h 310057"/>
                <a:gd name="connsiteX8" fmla="*/ 364396 w 367434"/>
                <a:gd name="connsiteY8" fmla="*/ 38096 h 310057"/>
                <a:gd name="connsiteX9" fmla="*/ 193532 w 367434"/>
                <a:gd name="connsiteY9" fmla="*/ 264530 h 310057"/>
                <a:gd name="connsiteX10" fmla="*/ 155723 w 367434"/>
                <a:gd name="connsiteY10" fmla="*/ 303948 h 310057"/>
                <a:gd name="connsiteX11" fmla="*/ 138283 w 367434"/>
                <a:gd name="connsiteY11" fmla="*/ 310770 h 31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7434" h="310057">
                  <a:moveTo>
                    <a:pt x="138283" y="310770"/>
                  </a:moveTo>
                  <a:cubicBezTo>
                    <a:pt x="95905" y="303723"/>
                    <a:pt x="52594" y="296483"/>
                    <a:pt x="9283" y="289404"/>
                  </a:cubicBezTo>
                  <a:cubicBezTo>
                    <a:pt x="-5262" y="287023"/>
                    <a:pt x="2075" y="279750"/>
                    <a:pt x="5808" y="273830"/>
                  </a:cubicBezTo>
                  <a:cubicBezTo>
                    <a:pt x="33195" y="231571"/>
                    <a:pt x="58433" y="187957"/>
                    <a:pt x="81425" y="143156"/>
                  </a:cubicBezTo>
                  <a:cubicBezTo>
                    <a:pt x="101779" y="104282"/>
                    <a:pt x="120039" y="64347"/>
                    <a:pt x="136127" y="23520"/>
                  </a:cubicBezTo>
                  <a:cubicBezTo>
                    <a:pt x="145137" y="30"/>
                    <a:pt x="148129" y="-324"/>
                    <a:pt x="173421" y="2508"/>
                  </a:cubicBezTo>
                  <a:cubicBezTo>
                    <a:pt x="223361" y="8074"/>
                    <a:pt x="273429" y="12386"/>
                    <a:pt x="323466" y="17245"/>
                  </a:cubicBezTo>
                  <a:cubicBezTo>
                    <a:pt x="334117" y="18275"/>
                    <a:pt x="344735" y="19658"/>
                    <a:pt x="355386" y="20656"/>
                  </a:cubicBezTo>
                  <a:cubicBezTo>
                    <a:pt x="367678" y="21782"/>
                    <a:pt x="371732" y="26094"/>
                    <a:pt x="364396" y="38096"/>
                  </a:cubicBezTo>
                  <a:cubicBezTo>
                    <a:pt x="314971" y="119280"/>
                    <a:pt x="259400" y="195767"/>
                    <a:pt x="193532" y="264530"/>
                  </a:cubicBezTo>
                  <a:cubicBezTo>
                    <a:pt x="180919" y="277659"/>
                    <a:pt x="168208" y="290691"/>
                    <a:pt x="155723" y="303948"/>
                  </a:cubicBezTo>
                  <a:cubicBezTo>
                    <a:pt x="151219" y="308871"/>
                    <a:pt x="146521" y="312893"/>
                    <a:pt x="138283" y="3107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09F63C45-8613-4FD1-9B2B-B0E0972B3FE8}"/>
                </a:ext>
              </a:extLst>
            </p:cNvPr>
            <p:cNvSpPr/>
            <p:nvPr/>
          </p:nvSpPr>
          <p:spPr>
            <a:xfrm>
              <a:off x="5180412" y="1721385"/>
              <a:ext cx="436464" cy="121020"/>
            </a:xfrm>
            <a:custGeom>
              <a:avLst/>
              <a:gdLst>
                <a:gd name="connsiteX0" fmla="*/ 219738 w 436464"/>
                <a:gd name="connsiteY0" fmla="*/ 1615 h 121020"/>
                <a:gd name="connsiteX1" fmla="*/ 422232 w 436464"/>
                <a:gd name="connsiteY1" fmla="*/ 1357 h 121020"/>
                <a:gd name="connsiteX2" fmla="*/ 437066 w 436464"/>
                <a:gd name="connsiteY2" fmla="*/ 15515 h 121020"/>
                <a:gd name="connsiteX3" fmla="*/ 437066 w 436464"/>
                <a:gd name="connsiteY3" fmla="*/ 103875 h 121020"/>
                <a:gd name="connsiteX4" fmla="*/ 419947 w 436464"/>
                <a:gd name="connsiteY4" fmla="*/ 122313 h 121020"/>
                <a:gd name="connsiteX5" fmla="*/ 18145 w 436464"/>
                <a:gd name="connsiteY5" fmla="*/ 122313 h 121020"/>
                <a:gd name="connsiteX6" fmla="*/ 640 w 436464"/>
                <a:gd name="connsiteY6" fmla="*/ 104261 h 121020"/>
                <a:gd name="connsiteX7" fmla="*/ 640 w 436464"/>
                <a:gd name="connsiteY7" fmla="*/ 17382 h 121020"/>
                <a:gd name="connsiteX8" fmla="*/ 17372 w 436464"/>
                <a:gd name="connsiteY8" fmla="*/ 1293 h 121020"/>
                <a:gd name="connsiteX9" fmla="*/ 219738 w 436464"/>
                <a:gd name="connsiteY9" fmla="*/ 1615 h 12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6463" h="121020">
                  <a:moveTo>
                    <a:pt x="219738" y="1615"/>
                  </a:moveTo>
                  <a:cubicBezTo>
                    <a:pt x="287311" y="1615"/>
                    <a:pt x="354884" y="1808"/>
                    <a:pt x="422232" y="1357"/>
                  </a:cubicBezTo>
                  <a:cubicBezTo>
                    <a:pt x="433108" y="1357"/>
                    <a:pt x="437388" y="3738"/>
                    <a:pt x="437066" y="15515"/>
                  </a:cubicBezTo>
                  <a:cubicBezTo>
                    <a:pt x="436293" y="44958"/>
                    <a:pt x="436358" y="74433"/>
                    <a:pt x="437066" y="103875"/>
                  </a:cubicBezTo>
                  <a:cubicBezTo>
                    <a:pt x="437323" y="116553"/>
                    <a:pt x="433848" y="122345"/>
                    <a:pt x="419947" y="122313"/>
                  </a:cubicBezTo>
                  <a:cubicBezTo>
                    <a:pt x="286024" y="121991"/>
                    <a:pt x="152091" y="121991"/>
                    <a:pt x="18145" y="122313"/>
                  </a:cubicBezTo>
                  <a:cubicBezTo>
                    <a:pt x="4759" y="122313"/>
                    <a:pt x="318" y="117326"/>
                    <a:pt x="640" y="104261"/>
                  </a:cubicBezTo>
                  <a:cubicBezTo>
                    <a:pt x="1283" y="75301"/>
                    <a:pt x="1412" y="46342"/>
                    <a:pt x="640" y="17382"/>
                  </a:cubicBezTo>
                  <a:cubicBezTo>
                    <a:pt x="254" y="4511"/>
                    <a:pt x="5016" y="1293"/>
                    <a:pt x="17372" y="1293"/>
                  </a:cubicBezTo>
                  <a:cubicBezTo>
                    <a:pt x="84720" y="1904"/>
                    <a:pt x="152229" y="1615"/>
                    <a:pt x="219738" y="16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86750819-D40F-4491-B10F-FDCF06ACA326}"/>
                </a:ext>
              </a:extLst>
            </p:cNvPr>
            <p:cNvSpPr/>
            <p:nvPr/>
          </p:nvSpPr>
          <p:spPr>
            <a:xfrm>
              <a:off x="6851791" y="2423821"/>
              <a:ext cx="70838" cy="582352"/>
            </a:xfrm>
            <a:custGeom>
              <a:avLst/>
              <a:gdLst>
                <a:gd name="connsiteX0" fmla="*/ 2436 w 70838"/>
                <a:gd name="connsiteY0" fmla="*/ 291280 h 582352"/>
                <a:gd name="connsiteX1" fmla="*/ 2114 w 70838"/>
                <a:gd name="connsiteY1" fmla="*/ 22757 h 582352"/>
                <a:gd name="connsiteX2" fmla="*/ 22933 w 70838"/>
                <a:gd name="connsiteY2" fmla="*/ 1295 h 582352"/>
                <a:gd name="connsiteX3" fmla="*/ 71457 w 70838"/>
                <a:gd name="connsiteY3" fmla="*/ 49562 h 582352"/>
                <a:gd name="connsiteX4" fmla="*/ 71457 w 70838"/>
                <a:gd name="connsiteY4" fmla="*/ 557711 h 582352"/>
                <a:gd name="connsiteX5" fmla="*/ 47484 w 70838"/>
                <a:gd name="connsiteY5" fmla="*/ 581619 h 582352"/>
                <a:gd name="connsiteX6" fmla="*/ 5653 w 70838"/>
                <a:gd name="connsiteY6" fmla="*/ 579045 h 582352"/>
                <a:gd name="connsiteX7" fmla="*/ 2661 w 70838"/>
                <a:gd name="connsiteY7" fmla="*/ 537375 h 582352"/>
                <a:gd name="connsiteX8" fmla="*/ 2500 w 70838"/>
                <a:gd name="connsiteY8" fmla="*/ 291345 h 58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838" h="582352">
                  <a:moveTo>
                    <a:pt x="2436" y="291280"/>
                  </a:moveTo>
                  <a:cubicBezTo>
                    <a:pt x="2436" y="201762"/>
                    <a:pt x="2757" y="112244"/>
                    <a:pt x="2114" y="22757"/>
                  </a:cubicBezTo>
                  <a:cubicBezTo>
                    <a:pt x="2114" y="6669"/>
                    <a:pt x="6522" y="1166"/>
                    <a:pt x="22933" y="1295"/>
                  </a:cubicBezTo>
                  <a:cubicBezTo>
                    <a:pt x="71457" y="1617"/>
                    <a:pt x="71457" y="1005"/>
                    <a:pt x="71457" y="49562"/>
                  </a:cubicBezTo>
                  <a:cubicBezTo>
                    <a:pt x="71457" y="219032"/>
                    <a:pt x="71457" y="388415"/>
                    <a:pt x="71457" y="557711"/>
                  </a:cubicBezTo>
                  <a:cubicBezTo>
                    <a:pt x="71457" y="581716"/>
                    <a:pt x="71457" y="582038"/>
                    <a:pt x="47484" y="581619"/>
                  </a:cubicBezTo>
                  <a:cubicBezTo>
                    <a:pt x="33133" y="581362"/>
                    <a:pt x="14888" y="587766"/>
                    <a:pt x="5653" y="579045"/>
                  </a:cubicBezTo>
                  <a:cubicBezTo>
                    <a:pt x="-3582" y="570325"/>
                    <a:pt x="2725" y="551630"/>
                    <a:pt x="2661" y="537375"/>
                  </a:cubicBezTo>
                  <a:cubicBezTo>
                    <a:pt x="2307" y="455386"/>
                    <a:pt x="2500" y="373269"/>
                    <a:pt x="2500" y="29134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orma libre: forma 32">
              <a:extLst>
                <a:ext uri="{FF2B5EF4-FFF2-40B4-BE49-F238E27FC236}">
                  <a16:creationId xmlns:a16="http://schemas.microsoft.com/office/drawing/2014/main" id="{5748FFA7-DEDF-47F6-8C5A-7C61B95FEC87}"/>
                </a:ext>
              </a:extLst>
            </p:cNvPr>
            <p:cNvSpPr/>
            <p:nvPr/>
          </p:nvSpPr>
          <p:spPr>
            <a:xfrm>
              <a:off x="6538428" y="3738663"/>
              <a:ext cx="394068" cy="254250"/>
            </a:xfrm>
            <a:custGeom>
              <a:avLst/>
              <a:gdLst>
                <a:gd name="connsiteX0" fmla="*/ 618 w 394068"/>
                <a:gd name="connsiteY0" fmla="*/ 253829 h 254250"/>
                <a:gd name="connsiteX1" fmla="*/ 44863 w 394068"/>
                <a:gd name="connsiteY1" fmla="*/ 221651 h 254250"/>
                <a:gd name="connsiteX2" fmla="*/ 254822 w 394068"/>
                <a:gd name="connsiteY2" fmla="*/ 12753 h 254250"/>
                <a:gd name="connsiteX3" fmla="*/ 280564 w 394068"/>
                <a:gd name="connsiteY3" fmla="*/ 1781 h 254250"/>
                <a:gd name="connsiteX4" fmla="*/ 385238 w 394068"/>
                <a:gd name="connsiteY4" fmla="*/ 18159 h 254250"/>
                <a:gd name="connsiteX5" fmla="*/ 394537 w 394068"/>
                <a:gd name="connsiteY5" fmla="*/ 22889 h 254250"/>
                <a:gd name="connsiteX6" fmla="*/ 388424 w 394068"/>
                <a:gd name="connsiteY6" fmla="*/ 31481 h 254250"/>
                <a:gd name="connsiteX7" fmla="*/ 111503 w 394068"/>
                <a:gd name="connsiteY7" fmla="*/ 210904 h 254250"/>
                <a:gd name="connsiteX8" fmla="*/ 15613 w 394068"/>
                <a:gd name="connsiteY8" fmla="*/ 252123 h 254250"/>
                <a:gd name="connsiteX9" fmla="*/ 618 w 394068"/>
                <a:gd name="connsiteY9" fmla="*/ 253829 h 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068" h="254250">
                  <a:moveTo>
                    <a:pt x="618" y="253829"/>
                  </a:moveTo>
                  <a:cubicBezTo>
                    <a:pt x="15838" y="242824"/>
                    <a:pt x="30479" y="232463"/>
                    <a:pt x="44863" y="221651"/>
                  </a:cubicBezTo>
                  <a:cubicBezTo>
                    <a:pt x="125307" y="162348"/>
                    <a:pt x="194070" y="91589"/>
                    <a:pt x="254822" y="12753"/>
                  </a:cubicBezTo>
                  <a:cubicBezTo>
                    <a:pt x="261965" y="3519"/>
                    <a:pt x="268948" y="-118"/>
                    <a:pt x="280564" y="1781"/>
                  </a:cubicBezTo>
                  <a:cubicBezTo>
                    <a:pt x="315380" y="7669"/>
                    <a:pt x="350325" y="12721"/>
                    <a:pt x="385238" y="18159"/>
                  </a:cubicBezTo>
                  <a:cubicBezTo>
                    <a:pt x="388874" y="18706"/>
                    <a:pt x="393540" y="18481"/>
                    <a:pt x="394537" y="22889"/>
                  </a:cubicBezTo>
                  <a:cubicBezTo>
                    <a:pt x="395535" y="27298"/>
                    <a:pt x="391320" y="29132"/>
                    <a:pt x="388424" y="31481"/>
                  </a:cubicBezTo>
                  <a:cubicBezTo>
                    <a:pt x="304092" y="102780"/>
                    <a:pt x="211039" y="163072"/>
                    <a:pt x="111503" y="210904"/>
                  </a:cubicBezTo>
                  <a:cubicBezTo>
                    <a:pt x="80076" y="225921"/>
                    <a:pt x="48113" y="239661"/>
                    <a:pt x="15613" y="252123"/>
                  </a:cubicBezTo>
                  <a:cubicBezTo>
                    <a:pt x="11398" y="253893"/>
                    <a:pt x="7408" y="257787"/>
                    <a:pt x="618" y="2538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orma libre: forma 33">
              <a:extLst>
                <a:ext uri="{FF2B5EF4-FFF2-40B4-BE49-F238E27FC236}">
                  <a16:creationId xmlns:a16="http://schemas.microsoft.com/office/drawing/2014/main" id="{55AD558E-2393-4881-B023-DA814686143E}"/>
                </a:ext>
              </a:extLst>
            </p:cNvPr>
            <p:cNvSpPr/>
            <p:nvPr/>
          </p:nvSpPr>
          <p:spPr>
            <a:xfrm>
              <a:off x="5251556" y="3738746"/>
              <a:ext cx="392911" cy="251969"/>
            </a:xfrm>
            <a:custGeom>
              <a:avLst/>
              <a:gdLst>
                <a:gd name="connsiteX0" fmla="*/ 393530 w 392911"/>
                <a:gd name="connsiteY0" fmla="*/ 253263 h 251969"/>
                <a:gd name="connsiteX1" fmla="*/ 288374 w 392911"/>
                <a:gd name="connsiteY1" fmla="*/ 213234 h 251969"/>
                <a:gd name="connsiteX2" fmla="*/ 100102 w 392911"/>
                <a:gd name="connsiteY2" fmla="*/ 103186 h 251969"/>
                <a:gd name="connsiteX3" fmla="*/ 5950 w 392911"/>
                <a:gd name="connsiteY3" fmla="*/ 30786 h 251969"/>
                <a:gd name="connsiteX4" fmla="*/ 705 w 392911"/>
                <a:gd name="connsiteY4" fmla="*/ 23289 h 251969"/>
                <a:gd name="connsiteX5" fmla="*/ 9747 w 392911"/>
                <a:gd name="connsiteY5" fmla="*/ 18301 h 251969"/>
                <a:gd name="connsiteX6" fmla="*/ 115933 w 392911"/>
                <a:gd name="connsiteY6" fmla="*/ 1762 h 251969"/>
                <a:gd name="connsiteX7" fmla="*/ 140163 w 392911"/>
                <a:gd name="connsiteY7" fmla="*/ 12413 h 251969"/>
                <a:gd name="connsiteX8" fmla="*/ 328145 w 392911"/>
                <a:gd name="connsiteY8" fmla="*/ 204932 h 251969"/>
                <a:gd name="connsiteX9" fmla="*/ 393530 w 392911"/>
                <a:gd name="connsiteY9" fmla="*/ 253263 h 25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911" h="251969">
                  <a:moveTo>
                    <a:pt x="393530" y="253263"/>
                  </a:moveTo>
                  <a:cubicBezTo>
                    <a:pt x="356204" y="244349"/>
                    <a:pt x="322031" y="229323"/>
                    <a:pt x="288374" y="213234"/>
                  </a:cubicBezTo>
                  <a:cubicBezTo>
                    <a:pt x="222435" y="182285"/>
                    <a:pt x="159425" y="145455"/>
                    <a:pt x="100102" y="103186"/>
                  </a:cubicBezTo>
                  <a:cubicBezTo>
                    <a:pt x="67924" y="79986"/>
                    <a:pt x="37259" y="54919"/>
                    <a:pt x="5950" y="30786"/>
                  </a:cubicBezTo>
                  <a:cubicBezTo>
                    <a:pt x="3440" y="28823"/>
                    <a:pt x="29" y="26732"/>
                    <a:pt x="705" y="23289"/>
                  </a:cubicBezTo>
                  <a:cubicBezTo>
                    <a:pt x="1542" y="18720"/>
                    <a:pt x="6143" y="18880"/>
                    <a:pt x="9747" y="18301"/>
                  </a:cubicBezTo>
                  <a:cubicBezTo>
                    <a:pt x="45142" y="12831"/>
                    <a:pt x="80538" y="7715"/>
                    <a:pt x="115933" y="1762"/>
                  </a:cubicBezTo>
                  <a:cubicBezTo>
                    <a:pt x="127099" y="-137"/>
                    <a:pt x="133599" y="3789"/>
                    <a:pt x="140163" y="12413"/>
                  </a:cubicBezTo>
                  <a:cubicBezTo>
                    <a:pt x="194543" y="84179"/>
                    <a:pt x="257695" y="148856"/>
                    <a:pt x="328145" y="204932"/>
                  </a:cubicBezTo>
                  <a:cubicBezTo>
                    <a:pt x="349415" y="221729"/>
                    <a:pt x="371714" y="237174"/>
                    <a:pt x="393530" y="25326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5" name="Forma libre: forma 34">
              <a:extLst>
                <a:ext uri="{FF2B5EF4-FFF2-40B4-BE49-F238E27FC236}">
                  <a16:creationId xmlns:a16="http://schemas.microsoft.com/office/drawing/2014/main" id="{A2EFDC4E-04E8-4E1C-9768-C551705C7256}"/>
                </a:ext>
              </a:extLst>
            </p:cNvPr>
            <p:cNvSpPr/>
            <p:nvPr/>
          </p:nvSpPr>
          <p:spPr>
            <a:xfrm>
              <a:off x="6593065" y="1084642"/>
              <a:ext cx="59304" cy="278567"/>
            </a:xfrm>
            <a:custGeom>
              <a:avLst/>
              <a:gdLst>
                <a:gd name="connsiteX0" fmla="*/ 748 w 59304"/>
                <a:gd name="connsiteY0" fmla="*/ 148678 h 278567"/>
                <a:gd name="connsiteX1" fmla="*/ 748 w 59304"/>
                <a:gd name="connsiteY1" fmla="*/ 36056 h 278567"/>
                <a:gd name="connsiteX2" fmla="*/ 29354 w 59304"/>
                <a:gd name="connsiteY2" fmla="*/ 1304 h 278567"/>
                <a:gd name="connsiteX3" fmla="*/ 59762 w 59304"/>
                <a:gd name="connsiteY3" fmla="*/ 34608 h 278567"/>
                <a:gd name="connsiteX4" fmla="*/ 59923 w 59304"/>
                <a:gd name="connsiteY4" fmla="*/ 267703 h 278567"/>
                <a:gd name="connsiteX5" fmla="*/ 46859 w 59304"/>
                <a:gd name="connsiteY5" fmla="*/ 275651 h 278567"/>
                <a:gd name="connsiteX6" fmla="*/ 13973 w 59304"/>
                <a:gd name="connsiteY6" fmla="*/ 275168 h 278567"/>
                <a:gd name="connsiteX7" fmla="*/ 619 w 59304"/>
                <a:gd name="connsiteY7" fmla="*/ 267542 h 278567"/>
                <a:gd name="connsiteX8" fmla="*/ 748 w 59304"/>
                <a:gd name="connsiteY8" fmla="*/ 148678 h 27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04" h="278567">
                  <a:moveTo>
                    <a:pt x="748" y="148678"/>
                  </a:moveTo>
                  <a:cubicBezTo>
                    <a:pt x="748" y="111191"/>
                    <a:pt x="748" y="73671"/>
                    <a:pt x="748" y="36056"/>
                  </a:cubicBezTo>
                  <a:cubicBezTo>
                    <a:pt x="748" y="13274"/>
                    <a:pt x="10401" y="1722"/>
                    <a:pt x="29354" y="1304"/>
                  </a:cubicBezTo>
                  <a:cubicBezTo>
                    <a:pt x="48307" y="885"/>
                    <a:pt x="59666" y="12405"/>
                    <a:pt x="59762" y="34608"/>
                  </a:cubicBezTo>
                  <a:cubicBezTo>
                    <a:pt x="60084" y="112317"/>
                    <a:pt x="59762" y="189994"/>
                    <a:pt x="59923" y="267703"/>
                  </a:cubicBezTo>
                  <a:cubicBezTo>
                    <a:pt x="59923" y="277356"/>
                    <a:pt x="58958" y="284918"/>
                    <a:pt x="46859" y="275651"/>
                  </a:cubicBezTo>
                  <a:cubicBezTo>
                    <a:pt x="37395" y="267735"/>
                    <a:pt x="23666" y="267510"/>
                    <a:pt x="13973" y="275168"/>
                  </a:cubicBezTo>
                  <a:cubicBezTo>
                    <a:pt x="2936" y="282891"/>
                    <a:pt x="555" y="278804"/>
                    <a:pt x="619" y="267542"/>
                  </a:cubicBezTo>
                  <a:cubicBezTo>
                    <a:pt x="877" y="227899"/>
                    <a:pt x="748" y="188224"/>
                    <a:pt x="748" y="1486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6" name="Forma libre: forma 35">
              <a:extLst>
                <a:ext uri="{FF2B5EF4-FFF2-40B4-BE49-F238E27FC236}">
                  <a16:creationId xmlns:a16="http://schemas.microsoft.com/office/drawing/2014/main" id="{82610A08-13B9-48A2-9EED-8FF55F297229}"/>
                </a:ext>
              </a:extLst>
            </p:cNvPr>
            <p:cNvSpPr/>
            <p:nvPr/>
          </p:nvSpPr>
          <p:spPr>
            <a:xfrm>
              <a:off x="5750586" y="1194636"/>
              <a:ext cx="100592" cy="100773"/>
            </a:xfrm>
            <a:custGeom>
              <a:avLst/>
              <a:gdLst>
                <a:gd name="connsiteX0" fmla="*/ 51752 w 100592"/>
                <a:gd name="connsiteY0" fmla="*/ 102041 h 100773"/>
                <a:gd name="connsiteX1" fmla="*/ 16357 w 100592"/>
                <a:gd name="connsiteY1" fmla="*/ 102041 h 100773"/>
                <a:gd name="connsiteX2" fmla="*/ 622 w 100592"/>
                <a:gd name="connsiteY2" fmla="*/ 87272 h 100773"/>
                <a:gd name="connsiteX3" fmla="*/ 622 w 100592"/>
                <a:gd name="connsiteY3" fmla="*/ 15065 h 100773"/>
                <a:gd name="connsiteX4" fmla="*/ 13976 w 100592"/>
                <a:gd name="connsiteY4" fmla="*/ 1293 h 100773"/>
                <a:gd name="connsiteX5" fmla="*/ 87823 w 100592"/>
                <a:gd name="connsiteY5" fmla="*/ 1293 h 100773"/>
                <a:gd name="connsiteX6" fmla="*/ 101209 w 100592"/>
                <a:gd name="connsiteY6" fmla="*/ 15097 h 100773"/>
                <a:gd name="connsiteX7" fmla="*/ 101209 w 100592"/>
                <a:gd name="connsiteY7" fmla="*/ 87304 h 100773"/>
                <a:gd name="connsiteX8" fmla="*/ 86987 w 100592"/>
                <a:gd name="connsiteY8" fmla="*/ 101913 h 100773"/>
                <a:gd name="connsiteX9" fmla="*/ 51591 w 100592"/>
                <a:gd name="connsiteY9" fmla="*/ 101913 h 10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92" h="100773">
                  <a:moveTo>
                    <a:pt x="51752" y="102041"/>
                  </a:moveTo>
                  <a:cubicBezTo>
                    <a:pt x="39975" y="102041"/>
                    <a:pt x="28198" y="101687"/>
                    <a:pt x="16357" y="102041"/>
                  </a:cubicBezTo>
                  <a:cubicBezTo>
                    <a:pt x="5738" y="102428"/>
                    <a:pt x="461" y="98469"/>
                    <a:pt x="622" y="87272"/>
                  </a:cubicBezTo>
                  <a:cubicBezTo>
                    <a:pt x="911" y="63203"/>
                    <a:pt x="847" y="39005"/>
                    <a:pt x="622" y="15065"/>
                  </a:cubicBezTo>
                  <a:cubicBezTo>
                    <a:pt x="622" y="5701"/>
                    <a:pt x="4483" y="1261"/>
                    <a:pt x="13976" y="1293"/>
                  </a:cubicBezTo>
                  <a:cubicBezTo>
                    <a:pt x="38601" y="1454"/>
                    <a:pt x="63217" y="1454"/>
                    <a:pt x="87823" y="1293"/>
                  </a:cubicBezTo>
                  <a:cubicBezTo>
                    <a:pt x="97219" y="1293"/>
                    <a:pt x="101306" y="5734"/>
                    <a:pt x="101209" y="15097"/>
                  </a:cubicBezTo>
                  <a:cubicBezTo>
                    <a:pt x="101016" y="39166"/>
                    <a:pt x="100952" y="63364"/>
                    <a:pt x="101209" y="87304"/>
                  </a:cubicBezTo>
                  <a:cubicBezTo>
                    <a:pt x="101209" y="97343"/>
                    <a:pt x="97284" y="102170"/>
                    <a:pt x="86987" y="101913"/>
                  </a:cubicBezTo>
                  <a:cubicBezTo>
                    <a:pt x="75210" y="101591"/>
                    <a:pt x="63433" y="101913"/>
                    <a:pt x="51591" y="10191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9" name="Forma libre: forma 38">
              <a:extLst>
                <a:ext uri="{FF2B5EF4-FFF2-40B4-BE49-F238E27FC236}">
                  <a16:creationId xmlns:a16="http://schemas.microsoft.com/office/drawing/2014/main" id="{E88C7BA6-DD5D-494B-AE10-48BE204BCC04}"/>
                </a:ext>
              </a:extLst>
            </p:cNvPr>
            <p:cNvSpPr/>
            <p:nvPr/>
          </p:nvSpPr>
          <p:spPr>
            <a:xfrm>
              <a:off x="6020843" y="1194765"/>
              <a:ext cx="100402" cy="100426"/>
            </a:xfrm>
            <a:custGeom>
              <a:avLst/>
              <a:gdLst>
                <a:gd name="connsiteX0" fmla="*/ 100988 w 100402"/>
                <a:gd name="connsiteY0" fmla="*/ 52906 h 100426"/>
                <a:gd name="connsiteX1" fmla="*/ 100988 w 100402"/>
                <a:gd name="connsiteY1" fmla="*/ 89845 h 100426"/>
                <a:gd name="connsiteX2" fmla="*/ 89211 w 100402"/>
                <a:gd name="connsiteY2" fmla="*/ 101719 h 100426"/>
                <a:gd name="connsiteX3" fmla="*/ 11984 w 100402"/>
                <a:gd name="connsiteY3" fmla="*/ 101719 h 100426"/>
                <a:gd name="connsiteX4" fmla="*/ 690 w 100402"/>
                <a:gd name="connsiteY4" fmla="*/ 91133 h 100426"/>
                <a:gd name="connsiteX5" fmla="*/ 690 w 100402"/>
                <a:gd name="connsiteY5" fmla="*/ 12458 h 100426"/>
                <a:gd name="connsiteX6" fmla="*/ 13207 w 100402"/>
                <a:gd name="connsiteY6" fmla="*/ 1293 h 100426"/>
                <a:gd name="connsiteX7" fmla="*/ 88664 w 100402"/>
                <a:gd name="connsiteY7" fmla="*/ 1293 h 100426"/>
                <a:gd name="connsiteX8" fmla="*/ 101020 w 100402"/>
                <a:gd name="connsiteY8" fmla="*/ 14357 h 100426"/>
                <a:gd name="connsiteX9" fmla="*/ 101020 w 100402"/>
                <a:gd name="connsiteY9" fmla="*/ 52970 h 10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402" h="100426">
                  <a:moveTo>
                    <a:pt x="100988" y="52906"/>
                  </a:moveTo>
                  <a:lnTo>
                    <a:pt x="100988" y="89845"/>
                  </a:lnTo>
                  <a:cubicBezTo>
                    <a:pt x="100988" y="97729"/>
                    <a:pt x="97126" y="101719"/>
                    <a:pt x="89211" y="101719"/>
                  </a:cubicBezTo>
                  <a:lnTo>
                    <a:pt x="11984" y="101719"/>
                  </a:lnTo>
                  <a:cubicBezTo>
                    <a:pt x="4873" y="101719"/>
                    <a:pt x="722" y="98276"/>
                    <a:pt x="690" y="91133"/>
                  </a:cubicBezTo>
                  <a:cubicBezTo>
                    <a:pt x="529" y="64908"/>
                    <a:pt x="690" y="38683"/>
                    <a:pt x="690" y="12458"/>
                  </a:cubicBezTo>
                  <a:cubicBezTo>
                    <a:pt x="690" y="4221"/>
                    <a:pt x="5742" y="1293"/>
                    <a:pt x="13207" y="1293"/>
                  </a:cubicBezTo>
                  <a:lnTo>
                    <a:pt x="88664" y="1293"/>
                  </a:lnTo>
                  <a:cubicBezTo>
                    <a:pt x="97512" y="1293"/>
                    <a:pt x="101084" y="5926"/>
                    <a:pt x="101020" y="14357"/>
                  </a:cubicBezTo>
                  <a:cubicBezTo>
                    <a:pt x="101020" y="27228"/>
                    <a:pt x="101020" y="40099"/>
                    <a:pt x="101020" y="529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lumMod val="95000"/>
                </a:schemeClr>
              </a:solidFill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rupo 80">
            <a:extLst>
              <a:ext uri="{FF2B5EF4-FFF2-40B4-BE49-F238E27FC236}">
                <a16:creationId xmlns:a16="http://schemas.microsoft.com/office/drawing/2014/main" id="{877D4549-FC3D-4C5F-AA0A-125A9F984ED1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  <a:solidFill>
            <a:schemeClr val="bg1"/>
          </a:solidFill>
        </p:grpSpPr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C149B3FC-5E7B-470D-8D92-F0A76A4CCD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5CD3F009-D6E8-412C-AEEC-4F5754DB7976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0B59FD9D-4FA4-4AD5-95AE-8C49C229F5AB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F47F0AC4-FB35-4EFC-B445-A770485EAA54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6" name="Freeform 9">
              <a:extLst>
                <a:ext uri="{FF2B5EF4-FFF2-40B4-BE49-F238E27FC236}">
                  <a16:creationId xmlns:a16="http://schemas.microsoft.com/office/drawing/2014/main" id="{881647D1-16FF-49E3-A876-F1EFF6D1DA0B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776F673B-7342-417A-B430-1F3EC57C2650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8" name="Freeform 11">
              <a:extLst>
                <a:ext uri="{FF2B5EF4-FFF2-40B4-BE49-F238E27FC236}">
                  <a16:creationId xmlns:a16="http://schemas.microsoft.com/office/drawing/2014/main" id="{E2496D22-9CAD-4D8F-A2CB-ED1D31CB7DBE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9" name="Freeform 12">
              <a:extLst>
                <a:ext uri="{FF2B5EF4-FFF2-40B4-BE49-F238E27FC236}">
                  <a16:creationId xmlns:a16="http://schemas.microsoft.com/office/drawing/2014/main" id="{C5789373-7DA6-4AD6-8E2E-97E9AC277C91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0" name="Freeform 13">
              <a:extLst>
                <a:ext uri="{FF2B5EF4-FFF2-40B4-BE49-F238E27FC236}">
                  <a16:creationId xmlns:a16="http://schemas.microsoft.com/office/drawing/2014/main" id="{7843E5A4-AA52-4DC9-9D9C-64FF3B4370F6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1" name="Freeform 14">
              <a:extLst>
                <a:ext uri="{FF2B5EF4-FFF2-40B4-BE49-F238E27FC236}">
                  <a16:creationId xmlns:a16="http://schemas.microsoft.com/office/drawing/2014/main" id="{2F578065-6DC7-44FD-80F2-1F94FEC1251C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3D7B3A82-E274-4A65-8FE6-313A215DADD1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66C23D73-76D5-4126-85F7-789CB0E04018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58F4F4E6-C38C-4605-A83A-963FC8CE3578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98E9D140-C3B3-4E5A-9A45-F7ED8053E277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8133E224-5641-41A0-B67F-7EF5DD8ED742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777DEFA6-F937-4492-AE58-C8D57FBD2A4C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9" name="Freeform 21">
              <a:extLst>
                <a:ext uri="{FF2B5EF4-FFF2-40B4-BE49-F238E27FC236}">
                  <a16:creationId xmlns:a16="http://schemas.microsoft.com/office/drawing/2014/main" id="{FA896F64-86A8-4776-97A7-86CDE8A5B6D7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FEB6C9DE-0CF6-4E83-AFA1-B1CB008BE145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2" name="Freeform 23">
              <a:extLst>
                <a:ext uri="{FF2B5EF4-FFF2-40B4-BE49-F238E27FC236}">
                  <a16:creationId xmlns:a16="http://schemas.microsoft.com/office/drawing/2014/main" id="{49A9675C-3780-4AB0-8DF3-CA47D13E047F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3" name="Freeform 24">
              <a:extLst>
                <a:ext uri="{FF2B5EF4-FFF2-40B4-BE49-F238E27FC236}">
                  <a16:creationId xmlns:a16="http://schemas.microsoft.com/office/drawing/2014/main" id="{13DC463F-1CAE-496D-AB2E-F24C3C9940F0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6F807B96-5F3B-4663-91AA-5E015BF0E6C0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EAA29FDA-5938-45AE-A18F-D816F023F4BB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9DCC2F83-D97F-46E2-B3F0-0652F5EADDDF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49EA55DD-BFFF-47A9-A1B5-584B00F9819D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74C221E7-ED60-4BD9-BCE4-32585B3CB24C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DE24FB0A-0B4E-4748-BC29-DEA2FF37ECCF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F62FB7FE-BC86-466E-9B3E-7B4887ED912F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2" name="Freeform 5">
              <a:extLst>
                <a:ext uri="{FF2B5EF4-FFF2-40B4-BE49-F238E27FC236}">
                  <a16:creationId xmlns:a16="http://schemas.microsoft.com/office/drawing/2014/main" id="{48758DF4-4400-49B1-AB5A-F939E0CC45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F3E25EBB-C700-4334-B5BA-12DC60B94FB8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6" name="Freeform 7">
              <a:extLst>
                <a:ext uri="{FF2B5EF4-FFF2-40B4-BE49-F238E27FC236}">
                  <a16:creationId xmlns:a16="http://schemas.microsoft.com/office/drawing/2014/main" id="{A42284FE-4DF8-439A-92F5-D0CAB3118C5E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7" name="Freeform 8">
              <a:extLst>
                <a:ext uri="{FF2B5EF4-FFF2-40B4-BE49-F238E27FC236}">
                  <a16:creationId xmlns:a16="http://schemas.microsoft.com/office/drawing/2014/main" id="{12CCF6EF-E2DA-49D8-B677-A1CCAF607A7B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8" name="Freeform 9">
              <a:extLst>
                <a:ext uri="{FF2B5EF4-FFF2-40B4-BE49-F238E27FC236}">
                  <a16:creationId xmlns:a16="http://schemas.microsoft.com/office/drawing/2014/main" id="{1F3A67B7-AF66-4A16-AA25-8956203E5307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9" name="Freeform 10">
              <a:extLst>
                <a:ext uri="{FF2B5EF4-FFF2-40B4-BE49-F238E27FC236}">
                  <a16:creationId xmlns:a16="http://schemas.microsoft.com/office/drawing/2014/main" id="{B241AAC8-7089-4377-B2C7-0CCC5D5B00F8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0" name="Freeform 11">
              <a:extLst>
                <a:ext uri="{FF2B5EF4-FFF2-40B4-BE49-F238E27FC236}">
                  <a16:creationId xmlns:a16="http://schemas.microsoft.com/office/drawing/2014/main" id="{C1E86985-570D-4191-B191-06E7803C2071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1" name="Freeform 12">
              <a:extLst>
                <a:ext uri="{FF2B5EF4-FFF2-40B4-BE49-F238E27FC236}">
                  <a16:creationId xmlns:a16="http://schemas.microsoft.com/office/drawing/2014/main" id="{713BC941-8399-4BB0-B45F-9A772460929B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2" name="Freeform 13">
              <a:extLst>
                <a:ext uri="{FF2B5EF4-FFF2-40B4-BE49-F238E27FC236}">
                  <a16:creationId xmlns:a16="http://schemas.microsoft.com/office/drawing/2014/main" id="{8D55004A-EB6C-4EA7-A6DF-4B43B8A43CD8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3" name="Freeform 14">
              <a:extLst>
                <a:ext uri="{FF2B5EF4-FFF2-40B4-BE49-F238E27FC236}">
                  <a16:creationId xmlns:a16="http://schemas.microsoft.com/office/drawing/2014/main" id="{D707A77C-3511-4B15-A386-66A9F093B546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4" name="Freeform 15">
              <a:extLst>
                <a:ext uri="{FF2B5EF4-FFF2-40B4-BE49-F238E27FC236}">
                  <a16:creationId xmlns:a16="http://schemas.microsoft.com/office/drawing/2014/main" id="{98681FE8-8E3D-4BA9-81F8-DDC5AE25DF99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5" name="Freeform 16">
              <a:extLst>
                <a:ext uri="{FF2B5EF4-FFF2-40B4-BE49-F238E27FC236}">
                  <a16:creationId xmlns:a16="http://schemas.microsoft.com/office/drawing/2014/main" id="{FB0F8233-66C1-45FA-B262-4F44E0B437C6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6" name="Freeform 17">
              <a:extLst>
                <a:ext uri="{FF2B5EF4-FFF2-40B4-BE49-F238E27FC236}">
                  <a16:creationId xmlns:a16="http://schemas.microsoft.com/office/drawing/2014/main" id="{4F81A616-79CD-41AB-B892-40307B2A60EE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7" name="Freeform 18">
              <a:extLst>
                <a:ext uri="{FF2B5EF4-FFF2-40B4-BE49-F238E27FC236}">
                  <a16:creationId xmlns:a16="http://schemas.microsoft.com/office/drawing/2014/main" id="{11DA545E-3B84-41BD-AEBE-C3BB99A97755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8" name="Freeform 19">
              <a:extLst>
                <a:ext uri="{FF2B5EF4-FFF2-40B4-BE49-F238E27FC236}">
                  <a16:creationId xmlns:a16="http://schemas.microsoft.com/office/drawing/2014/main" id="{8BF56798-FC6E-4066-8255-C7BCEDC708AE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9" name="Freeform 20">
              <a:extLst>
                <a:ext uri="{FF2B5EF4-FFF2-40B4-BE49-F238E27FC236}">
                  <a16:creationId xmlns:a16="http://schemas.microsoft.com/office/drawing/2014/main" id="{1A5DCBC3-C130-4ACE-B131-65BC058720E5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0" name="Freeform 21">
              <a:extLst>
                <a:ext uri="{FF2B5EF4-FFF2-40B4-BE49-F238E27FC236}">
                  <a16:creationId xmlns:a16="http://schemas.microsoft.com/office/drawing/2014/main" id="{208AA820-199F-4C79-B20A-BE64312EC1B7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1" name="Freeform 22">
              <a:extLst>
                <a:ext uri="{FF2B5EF4-FFF2-40B4-BE49-F238E27FC236}">
                  <a16:creationId xmlns:a16="http://schemas.microsoft.com/office/drawing/2014/main" id="{29EC689A-01E8-4579-A77D-74C819D6F873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2" name="Freeform 23">
              <a:extLst>
                <a:ext uri="{FF2B5EF4-FFF2-40B4-BE49-F238E27FC236}">
                  <a16:creationId xmlns:a16="http://schemas.microsoft.com/office/drawing/2014/main" id="{4FCB3E82-A803-454B-B740-29DD49D81A51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3" name="Freeform 24">
              <a:extLst>
                <a:ext uri="{FF2B5EF4-FFF2-40B4-BE49-F238E27FC236}">
                  <a16:creationId xmlns:a16="http://schemas.microsoft.com/office/drawing/2014/main" id="{4AA28D3E-0805-48CA-85B5-F3500A68B8D5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4" name="Freeform 25">
              <a:extLst>
                <a:ext uri="{FF2B5EF4-FFF2-40B4-BE49-F238E27FC236}">
                  <a16:creationId xmlns:a16="http://schemas.microsoft.com/office/drawing/2014/main" id="{BD405011-CEEE-4BEA-8CFB-6CDDDD3D7E03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5" name="Freeform 26">
              <a:extLst>
                <a:ext uri="{FF2B5EF4-FFF2-40B4-BE49-F238E27FC236}">
                  <a16:creationId xmlns:a16="http://schemas.microsoft.com/office/drawing/2014/main" id="{D5E1420A-D9CE-45DD-A789-0EB8B95DBC12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6" name="Freeform 27">
              <a:extLst>
                <a:ext uri="{FF2B5EF4-FFF2-40B4-BE49-F238E27FC236}">
                  <a16:creationId xmlns:a16="http://schemas.microsoft.com/office/drawing/2014/main" id="{D67B31D0-53A7-4B88-BE39-FC7D0B7C9FB2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7" name="Freeform 28">
              <a:extLst>
                <a:ext uri="{FF2B5EF4-FFF2-40B4-BE49-F238E27FC236}">
                  <a16:creationId xmlns:a16="http://schemas.microsoft.com/office/drawing/2014/main" id="{2CF4D16C-14BA-412B-AD72-F95933A42FE6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8" name="Freeform 29">
              <a:extLst>
                <a:ext uri="{FF2B5EF4-FFF2-40B4-BE49-F238E27FC236}">
                  <a16:creationId xmlns:a16="http://schemas.microsoft.com/office/drawing/2014/main" id="{F54CEA9E-2553-4722-AE07-81133C714BAC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9" name="Freeform 30">
              <a:extLst>
                <a:ext uri="{FF2B5EF4-FFF2-40B4-BE49-F238E27FC236}">
                  <a16:creationId xmlns:a16="http://schemas.microsoft.com/office/drawing/2014/main" id="{CF916C1C-5467-4EB1-9DA6-FEC394979B26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0" name="Freeform 31">
              <a:extLst>
                <a:ext uri="{FF2B5EF4-FFF2-40B4-BE49-F238E27FC236}">
                  <a16:creationId xmlns:a16="http://schemas.microsoft.com/office/drawing/2014/main" id="{7D927638-7420-49F0-8C80-027AC33B454E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77509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23">
            <a:extLst>
              <a:ext uri="{FF2B5EF4-FFF2-40B4-BE49-F238E27FC236}">
                <a16:creationId xmlns:a16="http://schemas.microsoft.com/office/drawing/2014/main" id="{FA60E228-8DB8-44A9-8776-792AD724EFFE}"/>
              </a:ext>
            </a:extLst>
          </p:cNvPr>
          <p:cNvSpPr/>
          <p:nvPr userDrawn="1"/>
        </p:nvSpPr>
        <p:spPr>
          <a:xfrm>
            <a:off x="0" y="1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9" name="Freeform: Shape 24">
            <a:extLst>
              <a:ext uri="{FF2B5EF4-FFF2-40B4-BE49-F238E27FC236}">
                <a16:creationId xmlns:a16="http://schemas.microsoft.com/office/drawing/2014/main" id="{AB3D3553-8B5E-4309-AC77-3EF38AB0D68C}"/>
              </a:ext>
            </a:extLst>
          </p:cNvPr>
          <p:cNvSpPr/>
          <p:nvPr userDrawn="1"/>
        </p:nvSpPr>
        <p:spPr>
          <a:xfrm>
            <a:off x="-1" y="-121539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20914" y="1093089"/>
            <a:ext cx="8431098" cy="724247"/>
          </a:xfrm>
          <a:prstGeom prst="rect">
            <a:avLst/>
          </a:prstGeom>
        </p:spPr>
        <p:txBody>
          <a:bodyPr/>
          <a:lstStyle>
            <a:defPPr/>
          </a:lstStyle>
          <a:p>
            <a:pPr algn="l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6355FE8-A799-4BAE-BA2A-D8861C76D06C}"/>
              </a:ext>
            </a:extLst>
          </p:cNvPr>
          <p:cNvGrpSpPr/>
          <p:nvPr/>
        </p:nvGrpSpPr>
        <p:grpSpPr>
          <a:xfrm rot="1780816">
            <a:off x="8564912" y="1693577"/>
            <a:ext cx="2095484" cy="4654200"/>
            <a:chOff x="4888977" y="1469019"/>
            <a:chExt cx="2095484" cy="4654200"/>
          </a:xfrm>
          <a:solidFill>
            <a:srgbClr val="00B0F0"/>
          </a:solidFill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171455F-4C6F-4ED6-97E9-37EB90462ED6}"/>
                </a:ext>
              </a:extLst>
            </p:cNvPr>
            <p:cNvGrpSpPr/>
            <p:nvPr/>
          </p:nvGrpSpPr>
          <p:grpSpPr>
            <a:xfrm>
              <a:off x="4888977" y="1469019"/>
              <a:ext cx="2095484" cy="4654200"/>
              <a:chOff x="4801427" y="476797"/>
              <a:chExt cx="2603209" cy="5781889"/>
            </a:xfrm>
            <a:grpFill/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EA533A-6356-4B0C-B4F4-A575333F5445}"/>
                  </a:ext>
                </a:extLst>
              </p:cNvPr>
              <p:cNvSpPr/>
              <p:nvPr/>
            </p:nvSpPr>
            <p:spPr>
              <a:xfrm>
                <a:off x="4891690" y="525437"/>
                <a:ext cx="2512946" cy="5733249"/>
              </a:xfrm>
              <a:custGeom>
                <a:avLst/>
                <a:gdLst>
                  <a:gd name="connsiteX0" fmla="*/ 1256473 w 2512946"/>
                  <a:gd name="connsiteY0" fmla="*/ 0 h 5733249"/>
                  <a:gd name="connsiteX1" fmla="*/ 2512946 w 2512946"/>
                  <a:gd name="connsiteY1" fmla="*/ 1256473 h 5733249"/>
                  <a:gd name="connsiteX2" fmla="*/ 1958979 w 2512946"/>
                  <a:gd name="connsiteY2" fmla="*/ 2298360 h 5733249"/>
                  <a:gd name="connsiteX3" fmla="*/ 1786254 w 2512946"/>
                  <a:gd name="connsiteY3" fmla="*/ 2392112 h 5733249"/>
                  <a:gd name="connsiteX4" fmla="*/ 1786253 w 2512946"/>
                  <a:gd name="connsiteY4" fmla="*/ 5390548 h 5733249"/>
                  <a:gd name="connsiteX5" fmla="*/ 1788081 w 2512946"/>
                  <a:gd name="connsiteY5" fmla="*/ 5412936 h 5733249"/>
                  <a:gd name="connsiteX6" fmla="*/ 1778486 w 2512946"/>
                  <a:gd name="connsiteY6" fmla="*/ 5426643 h 5733249"/>
                  <a:gd name="connsiteX7" fmla="*/ 1650097 w 2512946"/>
                  <a:gd name="connsiteY7" fmla="*/ 5553204 h 5733249"/>
                  <a:gd name="connsiteX8" fmla="*/ 1573338 w 2512946"/>
                  <a:gd name="connsiteY8" fmla="*/ 5624481 h 5733249"/>
                  <a:gd name="connsiteX9" fmla="*/ 1571516 w 2512946"/>
                  <a:gd name="connsiteY9" fmla="*/ 5619112 h 5733249"/>
                  <a:gd name="connsiteX10" fmla="*/ 1571511 w 2512946"/>
                  <a:gd name="connsiteY10" fmla="*/ 5619455 h 5733249"/>
                  <a:gd name="connsiteX11" fmla="*/ 1569684 w 2512946"/>
                  <a:gd name="connsiteY11" fmla="*/ 5628137 h 5733249"/>
                  <a:gd name="connsiteX12" fmla="*/ 1479674 w 2512946"/>
                  <a:gd name="connsiteY12" fmla="*/ 5717689 h 5733249"/>
                  <a:gd name="connsiteX13" fmla="*/ 1440838 w 2512946"/>
                  <a:gd name="connsiteY13" fmla="*/ 5733223 h 5733249"/>
                  <a:gd name="connsiteX14" fmla="*/ 1368648 w 2512946"/>
                  <a:gd name="connsiteY14" fmla="*/ 5731396 h 5733249"/>
                  <a:gd name="connsiteX15" fmla="*/ 1368633 w 2512946"/>
                  <a:gd name="connsiteY15" fmla="*/ 5722667 h 5733249"/>
                  <a:gd name="connsiteX16" fmla="*/ 1364428 w 2512946"/>
                  <a:gd name="connsiteY16" fmla="*/ 5727405 h 5733249"/>
                  <a:gd name="connsiteX17" fmla="*/ 1354027 w 2512946"/>
                  <a:gd name="connsiteY17" fmla="*/ 5728197 h 5733249"/>
                  <a:gd name="connsiteX18" fmla="*/ 1326156 w 2512946"/>
                  <a:gd name="connsiteY18" fmla="*/ 5705810 h 5733249"/>
                  <a:gd name="connsiteX19" fmla="*/ 968403 w 2512946"/>
                  <a:gd name="connsiteY19" fmla="*/ 5282721 h 5733249"/>
                  <a:gd name="connsiteX20" fmla="*/ 970688 w 2512946"/>
                  <a:gd name="connsiteY20" fmla="*/ 5216928 h 5733249"/>
                  <a:gd name="connsiteX21" fmla="*/ 1067093 w 2512946"/>
                  <a:gd name="connsiteY21" fmla="*/ 5102703 h 5733249"/>
                  <a:gd name="connsiteX22" fmla="*/ 1069377 w 2512946"/>
                  <a:gd name="connsiteY22" fmla="*/ 5028228 h 5733249"/>
                  <a:gd name="connsiteX23" fmla="*/ 1130146 w 2512946"/>
                  <a:gd name="connsiteY23" fmla="*/ 4908064 h 5733249"/>
                  <a:gd name="connsiteX24" fmla="*/ 1334380 w 2512946"/>
                  <a:gd name="connsiteY24" fmla="*/ 4751804 h 5733249"/>
                  <a:gd name="connsiteX25" fmla="*/ 1368647 w 2512946"/>
                  <a:gd name="connsiteY25" fmla="*/ 4709312 h 5733249"/>
                  <a:gd name="connsiteX26" fmla="*/ 1374569 w 2512946"/>
                  <a:gd name="connsiteY26" fmla="*/ 4714428 h 5733249"/>
                  <a:gd name="connsiteX27" fmla="*/ 1374587 w 2512946"/>
                  <a:gd name="connsiteY27" fmla="*/ 4709770 h 5733249"/>
                  <a:gd name="connsiteX28" fmla="*/ 1376872 w 2512946"/>
                  <a:gd name="connsiteY28" fmla="*/ 4698804 h 5733249"/>
                  <a:gd name="connsiteX29" fmla="*/ 1414338 w 2512946"/>
                  <a:gd name="connsiteY29" fmla="*/ 4581838 h 5733249"/>
                  <a:gd name="connsiteX30" fmla="*/ 1417993 w 2512946"/>
                  <a:gd name="connsiteY30" fmla="*/ 4579553 h 5733249"/>
                  <a:gd name="connsiteX31" fmla="*/ 1413424 w 2512946"/>
                  <a:gd name="connsiteY31" fmla="*/ 4526096 h 5733249"/>
                  <a:gd name="connsiteX32" fmla="*/ 1380984 w 2512946"/>
                  <a:gd name="connsiteY32" fmla="*/ 4494113 h 5733249"/>
                  <a:gd name="connsiteX33" fmla="*/ 1381441 w 2512946"/>
                  <a:gd name="connsiteY33" fmla="*/ 4490915 h 5733249"/>
                  <a:gd name="connsiteX34" fmla="*/ 1382500 w 2512946"/>
                  <a:gd name="connsiteY34" fmla="*/ 4481575 h 5733249"/>
                  <a:gd name="connsiteX35" fmla="*/ 1377329 w 2512946"/>
                  <a:gd name="connsiteY35" fmla="*/ 4490001 h 5733249"/>
                  <a:gd name="connsiteX36" fmla="*/ 1213302 w 2512946"/>
                  <a:gd name="connsiteY36" fmla="*/ 4351561 h 5733249"/>
                  <a:gd name="connsiteX37" fmla="*/ 1208621 w 2512946"/>
                  <a:gd name="connsiteY37" fmla="*/ 4340862 h 5733249"/>
                  <a:gd name="connsiteX38" fmla="*/ 1203250 w 2512946"/>
                  <a:gd name="connsiteY38" fmla="*/ 4344250 h 5733249"/>
                  <a:gd name="connsiteX39" fmla="*/ 1195026 w 2512946"/>
                  <a:gd name="connsiteY39" fmla="*/ 4338767 h 5733249"/>
                  <a:gd name="connsiteX40" fmla="*/ 1166241 w 2512946"/>
                  <a:gd name="connsiteY40" fmla="*/ 4311810 h 5733249"/>
                  <a:gd name="connsiteX41" fmla="*/ 1199138 w 2512946"/>
                  <a:gd name="connsiteY41" fmla="*/ 4247844 h 5733249"/>
                  <a:gd name="connsiteX42" fmla="*/ 1211931 w 2512946"/>
                  <a:gd name="connsiteY42" fmla="*/ 4214491 h 5733249"/>
                  <a:gd name="connsiteX43" fmla="*/ 1199594 w 2512946"/>
                  <a:gd name="connsiteY43" fmla="*/ 4114430 h 5733249"/>
                  <a:gd name="connsiteX44" fmla="*/ 1098620 w 2512946"/>
                  <a:gd name="connsiteY44" fmla="*/ 3982386 h 5733249"/>
                  <a:gd name="connsiteX45" fmla="*/ 1098620 w 2512946"/>
                  <a:gd name="connsiteY45" fmla="*/ 3922989 h 5733249"/>
                  <a:gd name="connsiteX46" fmla="*/ 1170810 w 2512946"/>
                  <a:gd name="connsiteY46" fmla="*/ 3779523 h 5733249"/>
                  <a:gd name="connsiteX47" fmla="*/ 1132430 w 2512946"/>
                  <a:gd name="connsiteY47" fmla="*/ 3656617 h 5733249"/>
                  <a:gd name="connsiteX48" fmla="*/ 1108214 w 2512946"/>
                  <a:gd name="connsiteY48" fmla="*/ 3620979 h 5733249"/>
                  <a:gd name="connsiteX49" fmla="*/ 1112327 w 2512946"/>
                  <a:gd name="connsiteY49" fmla="*/ 3616867 h 5733249"/>
                  <a:gd name="connsiteX50" fmla="*/ 1112783 w 2512946"/>
                  <a:gd name="connsiteY50" fmla="*/ 3615953 h 5733249"/>
                  <a:gd name="connsiteX51" fmla="*/ 1108214 w 2512946"/>
                  <a:gd name="connsiteY51" fmla="*/ 3613669 h 5733249"/>
                  <a:gd name="connsiteX52" fmla="*/ 1044706 w 2512946"/>
                  <a:gd name="connsiteY52" fmla="*/ 3561125 h 5733249"/>
                  <a:gd name="connsiteX53" fmla="*/ 1035111 w 2512946"/>
                  <a:gd name="connsiteY53" fmla="*/ 3515435 h 5733249"/>
                  <a:gd name="connsiteX54" fmla="*/ 1107588 w 2512946"/>
                  <a:gd name="connsiteY54" fmla="*/ 3387617 h 5733249"/>
                  <a:gd name="connsiteX55" fmla="*/ 1107616 w 2512946"/>
                  <a:gd name="connsiteY55" fmla="*/ 3389398 h 5733249"/>
                  <a:gd name="connsiteX56" fmla="*/ 1108948 w 2512946"/>
                  <a:gd name="connsiteY56" fmla="*/ 3255494 h 5733249"/>
                  <a:gd name="connsiteX57" fmla="*/ 985765 w 2512946"/>
                  <a:gd name="connsiteY57" fmla="*/ 3114278 h 5733249"/>
                  <a:gd name="connsiteX58" fmla="*/ 981653 w 2512946"/>
                  <a:gd name="connsiteY58" fmla="*/ 3074985 h 5733249"/>
                  <a:gd name="connsiteX59" fmla="*/ 1031455 w 2512946"/>
                  <a:gd name="connsiteY59" fmla="*/ 3001424 h 5733249"/>
                  <a:gd name="connsiteX60" fmla="*/ 965661 w 2512946"/>
                  <a:gd name="connsiteY60" fmla="*/ 2813182 h 5733249"/>
                  <a:gd name="connsiteX61" fmla="*/ 954633 w 2512946"/>
                  <a:gd name="connsiteY61" fmla="*/ 2811082 h 5733249"/>
                  <a:gd name="connsiteX62" fmla="*/ 954633 w 2512946"/>
                  <a:gd name="connsiteY62" fmla="*/ 2665235 h 5733249"/>
                  <a:gd name="connsiteX63" fmla="*/ 697790 w 2512946"/>
                  <a:gd name="connsiteY63" fmla="*/ 2665235 h 5733249"/>
                  <a:gd name="connsiteX64" fmla="*/ 704315 w 2512946"/>
                  <a:gd name="connsiteY64" fmla="*/ 2483299 h 5733249"/>
                  <a:gd name="connsiteX65" fmla="*/ 707012 w 2512946"/>
                  <a:gd name="connsiteY65" fmla="*/ 2381430 h 5733249"/>
                  <a:gd name="connsiteX66" fmla="*/ 553967 w 2512946"/>
                  <a:gd name="connsiteY66" fmla="*/ 2298360 h 5733249"/>
                  <a:gd name="connsiteX67" fmla="*/ 0 w 2512946"/>
                  <a:gd name="connsiteY67" fmla="*/ 1256473 h 5733249"/>
                  <a:gd name="connsiteX68" fmla="*/ 1256473 w 2512946"/>
                  <a:gd name="connsiteY68" fmla="*/ 0 h 573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512946" h="5733249">
                    <a:moveTo>
                      <a:pt x="1256473" y="0"/>
                    </a:moveTo>
                    <a:cubicBezTo>
                      <a:pt x="1950404" y="0"/>
                      <a:pt x="2512946" y="562542"/>
                      <a:pt x="2512946" y="1256473"/>
                    </a:cubicBezTo>
                    <a:cubicBezTo>
                      <a:pt x="2512946" y="1690180"/>
                      <a:pt x="2293203" y="2072563"/>
                      <a:pt x="1958979" y="2298360"/>
                    </a:cubicBezTo>
                    <a:lnTo>
                      <a:pt x="1786254" y="2392112"/>
                    </a:lnTo>
                    <a:lnTo>
                      <a:pt x="1786253" y="5390548"/>
                    </a:lnTo>
                    <a:cubicBezTo>
                      <a:pt x="1786253" y="5397859"/>
                      <a:pt x="1784426" y="5405626"/>
                      <a:pt x="1788081" y="5412936"/>
                    </a:cubicBezTo>
                    <a:lnTo>
                      <a:pt x="1778486" y="5426643"/>
                    </a:lnTo>
                    <a:cubicBezTo>
                      <a:pt x="1734623" y="5467764"/>
                      <a:pt x="1691675" y="5509799"/>
                      <a:pt x="1650097" y="5553204"/>
                    </a:cubicBezTo>
                    <a:cubicBezTo>
                      <a:pt x="1625882" y="5578791"/>
                      <a:pt x="1600752" y="5602550"/>
                      <a:pt x="1573338" y="5624481"/>
                    </a:cubicBezTo>
                    <a:lnTo>
                      <a:pt x="1571516" y="5619112"/>
                    </a:lnTo>
                    <a:cubicBezTo>
                      <a:pt x="1571514" y="5619226"/>
                      <a:pt x="1571513" y="5619341"/>
                      <a:pt x="1571511" y="5619455"/>
                    </a:cubicBezTo>
                    <a:cubicBezTo>
                      <a:pt x="1571054" y="5622197"/>
                      <a:pt x="1571054" y="5625395"/>
                      <a:pt x="1569684" y="5628137"/>
                    </a:cubicBezTo>
                    <a:lnTo>
                      <a:pt x="1479674" y="5717689"/>
                    </a:lnTo>
                    <a:cubicBezTo>
                      <a:pt x="1469166" y="5728197"/>
                      <a:pt x="1455916" y="5733681"/>
                      <a:pt x="1440838" y="5733223"/>
                    </a:cubicBezTo>
                    <a:lnTo>
                      <a:pt x="1368648" y="5731396"/>
                    </a:lnTo>
                    <a:cubicBezTo>
                      <a:pt x="1368643" y="5728486"/>
                      <a:pt x="1368638" y="5725577"/>
                      <a:pt x="1368633" y="5722667"/>
                    </a:cubicBezTo>
                    <a:lnTo>
                      <a:pt x="1364428" y="5727405"/>
                    </a:lnTo>
                    <a:cubicBezTo>
                      <a:pt x="1362051" y="5728511"/>
                      <a:pt x="1358710" y="5728883"/>
                      <a:pt x="1354027" y="5728197"/>
                    </a:cubicBezTo>
                    <a:cubicBezTo>
                      <a:pt x="1341691" y="5724542"/>
                      <a:pt x="1333923" y="5714948"/>
                      <a:pt x="1326156" y="5705810"/>
                    </a:cubicBezTo>
                    <a:lnTo>
                      <a:pt x="968403" y="5282721"/>
                    </a:lnTo>
                    <a:cubicBezTo>
                      <a:pt x="946929" y="5257591"/>
                      <a:pt x="947843" y="5242057"/>
                      <a:pt x="970688" y="5216928"/>
                    </a:cubicBezTo>
                    <a:cubicBezTo>
                      <a:pt x="1004041" y="5179918"/>
                      <a:pt x="1041963" y="5147022"/>
                      <a:pt x="1067093" y="5102703"/>
                    </a:cubicBezTo>
                    <a:cubicBezTo>
                      <a:pt x="1075317" y="5078030"/>
                      <a:pt x="1071205" y="5052900"/>
                      <a:pt x="1069377" y="5028228"/>
                    </a:cubicBezTo>
                    <a:cubicBezTo>
                      <a:pt x="1062067" y="4933650"/>
                      <a:pt x="1059326" y="4951012"/>
                      <a:pt x="1130146" y="4908064"/>
                    </a:cubicBezTo>
                    <a:cubicBezTo>
                      <a:pt x="1203707" y="4863288"/>
                      <a:pt x="1274983" y="4815313"/>
                      <a:pt x="1334380" y="4751804"/>
                    </a:cubicBezTo>
                    <a:cubicBezTo>
                      <a:pt x="1346716" y="4738554"/>
                      <a:pt x="1357225" y="4723476"/>
                      <a:pt x="1368647" y="4709312"/>
                    </a:cubicBezTo>
                    <a:lnTo>
                      <a:pt x="1374569" y="4714428"/>
                    </a:lnTo>
                    <a:cubicBezTo>
                      <a:pt x="1374575" y="4712875"/>
                      <a:pt x="1374581" y="4711323"/>
                      <a:pt x="1374587" y="4709770"/>
                    </a:cubicBezTo>
                    <a:cubicBezTo>
                      <a:pt x="1374587" y="4705657"/>
                      <a:pt x="1375044" y="4702459"/>
                      <a:pt x="1376872" y="4698804"/>
                    </a:cubicBezTo>
                    <a:cubicBezTo>
                      <a:pt x="1394691" y="4661795"/>
                      <a:pt x="1409311" y="4623415"/>
                      <a:pt x="1414338" y="4581838"/>
                    </a:cubicBezTo>
                    <a:cubicBezTo>
                      <a:pt x="1415708" y="4581381"/>
                      <a:pt x="1416622" y="4580467"/>
                      <a:pt x="1417993" y="4579553"/>
                    </a:cubicBezTo>
                    <a:cubicBezTo>
                      <a:pt x="1421191" y="4561277"/>
                      <a:pt x="1430786" y="4542545"/>
                      <a:pt x="1413424" y="4526096"/>
                    </a:cubicBezTo>
                    <a:cubicBezTo>
                      <a:pt x="1402458" y="4515131"/>
                      <a:pt x="1391950" y="4504622"/>
                      <a:pt x="1380984" y="4494113"/>
                    </a:cubicBezTo>
                    <a:cubicBezTo>
                      <a:pt x="1380984" y="4493199"/>
                      <a:pt x="1381441" y="4491828"/>
                      <a:pt x="1381441" y="4490915"/>
                    </a:cubicBezTo>
                    <a:lnTo>
                      <a:pt x="1382500" y="4481575"/>
                    </a:lnTo>
                    <a:lnTo>
                      <a:pt x="1377329" y="4490001"/>
                    </a:lnTo>
                    <a:lnTo>
                      <a:pt x="1213302" y="4351561"/>
                    </a:lnTo>
                    <a:lnTo>
                      <a:pt x="1208621" y="4340862"/>
                    </a:lnTo>
                    <a:lnTo>
                      <a:pt x="1203250" y="4344250"/>
                    </a:lnTo>
                    <a:lnTo>
                      <a:pt x="1195026" y="4338767"/>
                    </a:lnTo>
                    <a:cubicBezTo>
                      <a:pt x="1185431" y="4329629"/>
                      <a:pt x="1175836" y="4320491"/>
                      <a:pt x="1166241" y="4311810"/>
                    </a:cubicBezTo>
                    <a:cubicBezTo>
                      <a:pt x="1175836" y="4289422"/>
                      <a:pt x="1184060" y="4267034"/>
                      <a:pt x="1199138" y="4247844"/>
                    </a:cubicBezTo>
                    <a:cubicBezTo>
                      <a:pt x="1206753" y="4231624"/>
                      <a:pt x="1210646" y="4237088"/>
                      <a:pt x="1211931" y="4214491"/>
                    </a:cubicBezTo>
                    <a:cubicBezTo>
                      <a:pt x="1212007" y="4192255"/>
                      <a:pt x="1218479" y="4153114"/>
                      <a:pt x="1199594" y="4114430"/>
                    </a:cubicBezTo>
                    <a:cubicBezTo>
                      <a:pt x="1169896" y="4067369"/>
                      <a:pt x="1131973" y="4026705"/>
                      <a:pt x="1098620" y="3982386"/>
                    </a:cubicBezTo>
                    <a:cubicBezTo>
                      <a:pt x="1093137" y="3962739"/>
                      <a:pt x="1093137" y="3942636"/>
                      <a:pt x="1098620" y="3922989"/>
                    </a:cubicBezTo>
                    <a:cubicBezTo>
                      <a:pt x="1131059" y="3879127"/>
                      <a:pt x="1154361" y="3831152"/>
                      <a:pt x="1170810" y="3779523"/>
                    </a:cubicBezTo>
                    <a:cubicBezTo>
                      <a:pt x="1179491" y="3732005"/>
                      <a:pt x="1155732" y="3694539"/>
                      <a:pt x="1132430" y="3656617"/>
                    </a:cubicBezTo>
                    <a:cubicBezTo>
                      <a:pt x="1125120" y="3644280"/>
                      <a:pt x="1116439" y="3632858"/>
                      <a:pt x="1108214" y="3620979"/>
                    </a:cubicBezTo>
                    <a:cubicBezTo>
                      <a:pt x="1106844" y="3617324"/>
                      <a:pt x="1108214" y="3615496"/>
                      <a:pt x="1112327" y="3616867"/>
                    </a:cubicBezTo>
                    <a:cubicBezTo>
                      <a:pt x="1112783" y="3616410"/>
                      <a:pt x="1112783" y="3616410"/>
                      <a:pt x="1112783" y="3615953"/>
                    </a:cubicBezTo>
                    <a:cubicBezTo>
                      <a:pt x="1111413" y="3615039"/>
                      <a:pt x="1110042" y="3614582"/>
                      <a:pt x="1108214" y="3613669"/>
                    </a:cubicBezTo>
                    <a:lnTo>
                      <a:pt x="1044706" y="3561125"/>
                    </a:lnTo>
                    <a:cubicBezTo>
                      <a:pt x="1027800" y="3548332"/>
                      <a:pt x="1025973" y="3533711"/>
                      <a:pt x="1035111" y="3515435"/>
                    </a:cubicBezTo>
                    <a:cubicBezTo>
                      <a:pt x="1045591" y="3486517"/>
                      <a:pt x="1095504" y="3408623"/>
                      <a:pt x="1107588" y="3387617"/>
                    </a:cubicBezTo>
                    <a:cubicBezTo>
                      <a:pt x="1107597" y="3388211"/>
                      <a:pt x="1107607" y="3388804"/>
                      <a:pt x="1107616" y="3389398"/>
                    </a:cubicBezTo>
                    <a:cubicBezTo>
                      <a:pt x="1107843" y="3367378"/>
                      <a:pt x="1129257" y="3301347"/>
                      <a:pt x="1108948" y="3255494"/>
                    </a:cubicBezTo>
                    <a:lnTo>
                      <a:pt x="985765" y="3114278"/>
                    </a:lnTo>
                    <a:cubicBezTo>
                      <a:pt x="969316" y="3102856"/>
                      <a:pt x="971144" y="3089606"/>
                      <a:pt x="981653" y="3074985"/>
                    </a:cubicBezTo>
                    <a:cubicBezTo>
                      <a:pt x="999472" y="3051226"/>
                      <a:pt x="1016834" y="3027467"/>
                      <a:pt x="1031455" y="3001424"/>
                    </a:cubicBezTo>
                    <a:cubicBezTo>
                      <a:pt x="1076688" y="2921467"/>
                      <a:pt x="1051102" y="2848363"/>
                      <a:pt x="965661" y="2813182"/>
                    </a:cubicBezTo>
                    <a:lnTo>
                      <a:pt x="954633" y="2811082"/>
                    </a:lnTo>
                    <a:lnTo>
                      <a:pt x="954633" y="2665235"/>
                    </a:lnTo>
                    <a:lnTo>
                      <a:pt x="697790" y="2665235"/>
                    </a:lnTo>
                    <a:lnTo>
                      <a:pt x="704315" y="2483299"/>
                    </a:lnTo>
                    <a:lnTo>
                      <a:pt x="707012" y="2381430"/>
                    </a:lnTo>
                    <a:lnTo>
                      <a:pt x="553967" y="2298360"/>
                    </a:lnTo>
                    <a:cubicBezTo>
                      <a:pt x="219743" y="2072563"/>
                      <a:pt x="0" y="1690180"/>
                      <a:pt x="0" y="1256473"/>
                    </a:cubicBezTo>
                    <a:cubicBezTo>
                      <a:pt x="0" y="562542"/>
                      <a:pt x="562542" y="0"/>
                      <a:pt x="12564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B5D2EB7-2200-4D4A-9457-E7A7095723A1}"/>
                  </a:ext>
                </a:extLst>
              </p:cNvPr>
              <p:cNvSpPr/>
              <p:nvPr/>
            </p:nvSpPr>
            <p:spPr>
              <a:xfrm>
                <a:off x="4801427" y="476797"/>
                <a:ext cx="2512946" cy="5733249"/>
              </a:xfrm>
              <a:custGeom>
                <a:avLst/>
                <a:gdLst>
                  <a:gd name="connsiteX0" fmla="*/ 1256473 w 2512946"/>
                  <a:gd name="connsiteY0" fmla="*/ 0 h 5733249"/>
                  <a:gd name="connsiteX1" fmla="*/ 2512946 w 2512946"/>
                  <a:gd name="connsiteY1" fmla="*/ 1256473 h 5733249"/>
                  <a:gd name="connsiteX2" fmla="*/ 1958979 w 2512946"/>
                  <a:gd name="connsiteY2" fmla="*/ 2298360 h 5733249"/>
                  <a:gd name="connsiteX3" fmla="*/ 1786254 w 2512946"/>
                  <a:gd name="connsiteY3" fmla="*/ 2392112 h 5733249"/>
                  <a:gd name="connsiteX4" fmla="*/ 1786253 w 2512946"/>
                  <a:gd name="connsiteY4" fmla="*/ 5390548 h 5733249"/>
                  <a:gd name="connsiteX5" fmla="*/ 1788081 w 2512946"/>
                  <a:gd name="connsiteY5" fmla="*/ 5412936 h 5733249"/>
                  <a:gd name="connsiteX6" fmla="*/ 1778486 w 2512946"/>
                  <a:gd name="connsiteY6" fmla="*/ 5426643 h 5733249"/>
                  <a:gd name="connsiteX7" fmla="*/ 1650097 w 2512946"/>
                  <a:gd name="connsiteY7" fmla="*/ 5553204 h 5733249"/>
                  <a:gd name="connsiteX8" fmla="*/ 1573338 w 2512946"/>
                  <a:gd name="connsiteY8" fmla="*/ 5624481 h 5733249"/>
                  <a:gd name="connsiteX9" fmla="*/ 1571516 w 2512946"/>
                  <a:gd name="connsiteY9" fmla="*/ 5619112 h 5733249"/>
                  <a:gd name="connsiteX10" fmla="*/ 1571511 w 2512946"/>
                  <a:gd name="connsiteY10" fmla="*/ 5619455 h 5733249"/>
                  <a:gd name="connsiteX11" fmla="*/ 1569684 w 2512946"/>
                  <a:gd name="connsiteY11" fmla="*/ 5628137 h 5733249"/>
                  <a:gd name="connsiteX12" fmla="*/ 1479674 w 2512946"/>
                  <a:gd name="connsiteY12" fmla="*/ 5717689 h 5733249"/>
                  <a:gd name="connsiteX13" fmla="*/ 1440838 w 2512946"/>
                  <a:gd name="connsiteY13" fmla="*/ 5733223 h 5733249"/>
                  <a:gd name="connsiteX14" fmla="*/ 1368648 w 2512946"/>
                  <a:gd name="connsiteY14" fmla="*/ 5731396 h 5733249"/>
                  <a:gd name="connsiteX15" fmla="*/ 1368633 w 2512946"/>
                  <a:gd name="connsiteY15" fmla="*/ 5722667 h 5733249"/>
                  <a:gd name="connsiteX16" fmla="*/ 1364428 w 2512946"/>
                  <a:gd name="connsiteY16" fmla="*/ 5727405 h 5733249"/>
                  <a:gd name="connsiteX17" fmla="*/ 1354027 w 2512946"/>
                  <a:gd name="connsiteY17" fmla="*/ 5728197 h 5733249"/>
                  <a:gd name="connsiteX18" fmla="*/ 1326156 w 2512946"/>
                  <a:gd name="connsiteY18" fmla="*/ 5705810 h 5733249"/>
                  <a:gd name="connsiteX19" fmla="*/ 968403 w 2512946"/>
                  <a:gd name="connsiteY19" fmla="*/ 5282721 h 5733249"/>
                  <a:gd name="connsiteX20" fmla="*/ 970688 w 2512946"/>
                  <a:gd name="connsiteY20" fmla="*/ 5216928 h 5733249"/>
                  <a:gd name="connsiteX21" fmla="*/ 1067093 w 2512946"/>
                  <a:gd name="connsiteY21" fmla="*/ 5102703 h 5733249"/>
                  <a:gd name="connsiteX22" fmla="*/ 1069377 w 2512946"/>
                  <a:gd name="connsiteY22" fmla="*/ 5028228 h 5733249"/>
                  <a:gd name="connsiteX23" fmla="*/ 1130146 w 2512946"/>
                  <a:gd name="connsiteY23" fmla="*/ 4908064 h 5733249"/>
                  <a:gd name="connsiteX24" fmla="*/ 1334380 w 2512946"/>
                  <a:gd name="connsiteY24" fmla="*/ 4751804 h 5733249"/>
                  <a:gd name="connsiteX25" fmla="*/ 1368647 w 2512946"/>
                  <a:gd name="connsiteY25" fmla="*/ 4709312 h 5733249"/>
                  <a:gd name="connsiteX26" fmla="*/ 1374569 w 2512946"/>
                  <a:gd name="connsiteY26" fmla="*/ 4714428 h 5733249"/>
                  <a:gd name="connsiteX27" fmla="*/ 1374587 w 2512946"/>
                  <a:gd name="connsiteY27" fmla="*/ 4709770 h 5733249"/>
                  <a:gd name="connsiteX28" fmla="*/ 1376872 w 2512946"/>
                  <a:gd name="connsiteY28" fmla="*/ 4698804 h 5733249"/>
                  <a:gd name="connsiteX29" fmla="*/ 1414338 w 2512946"/>
                  <a:gd name="connsiteY29" fmla="*/ 4581838 h 5733249"/>
                  <a:gd name="connsiteX30" fmla="*/ 1417993 w 2512946"/>
                  <a:gd name="connsiteY30" fmla="*/ 4579553 h 5733249"/>
                  <a:gd name="connsiteX31" fmla="*/ 1413424 w 2512946"/>
                  <a:gd name="connsiteY31" fmla="*/ 4526096 h 5733249"/>
                  <a:gd name="connsiteX32" fmla="*/ 1380984 w 2512946"/>
                  <a:gd name="connsiteY32" fmla="*/ 4494113 h 5733249"/>
                  <a:gd name="connsiteX33" fmla="*/ 1381441 w 2512946"/>
                  <a:gd name="connsiteY33" fmla="*/ 4490915 h 5733249"/>
                  <a:gd name="connsiteX34" fmla="*/ 1382500 w 2512946"/>
                  <a:gd name="connsiteY34" fmla="*/ 4481575 h 5733249"/>
                  <a:gd name="connsiteX35" fmla="*/ 1377329 w 2512946"/>
                  <a:gd name="connsiteY35" fmla="*/ 4490001 h 5733249"/>
                  <a:gd name="connsiteX36" fmla="*/ 1213302 w 2512946"/>
                  <a:gd name="connsiteY36" fmla="*/ 4351561 h 5733249"/>
                  <a:gd name="connsiteX37" fmla="*/ 1208621 w 2512946"/>
                  <a:gd name="connsiteY37" fmla="*/ 4340862 h 5733249"/>
                  <a:gd name="connsiteX38" fmla="*/ 1203250 w 2512946"/>
                  <a:gd name="connsiteY38" fmla="*/ 4344250 h 5733249"/>
                  <a:gd name="connsiteX39" fmla="*/ 1195026 w 2512946"/>
                  <a:gd name="connsiteY39" fmla="*/ 4338767 h 5733249"/>
                  <a:gd name="connsiteX40" fmla="*/ 1166241 w 2512946"/>
                  <a:gd name="connsiteY40" fmla="*/ 4311810 h 5733249"/>
                  <a:gd name="connsiteX41" fmla="*/ 1199138 w 2512946"/>
                  <a:gd name="connsiteY41" fmla="*/ 4247844 h 5733249"/>
                  <a:gd name="connsiteX42" fmla="*/ 1211931 w 2512946"/>
                  <a:gd name="connsiteY42" fmla="*/ 4214491 h 5733249"/>
                  <a:gd name="connsiteX43" fmla="*/ 1199594 w 2512946"/>
                  <a:gd name="connsiteY43" fmla="*/ 4114430 h 5733249"/>
                  <a:gd name="connsiteX44" fmla="*/ 1098620 w 2512946"/>
                  <a:gd name="connsiteY44" fmla="*/ 3982386 h 5733249"/>
                  <a:gd name="connsiteX45" fmla="*/ 1098620 w 2512946"/>
                  <a:gd name="connsiteY45" fmla="*/ 3922989 h 5733249"/>
                  <a:gd name="connsiteX46" fmla="*/ 1170810 w 2512946"/>
                  <a:gd name="connsiteY46" fmla="*/ 3779523 h 5733249"/>
                  <a:gd name="connsiteX47" fmla="*/ 1132430 w 2512946"/>
                  <a:gd name="connsiteY47" fmla="*/ 3656617 h 5733249"/>
                  <a:gd name="connsiteX48" fmla="*/ 1108214 w 2512946"/>
                  <a:gd name="connsiteY48" fmla="*/ 3620979 h 5733249"/>
                  <a:gd name="connsiteX49" fmla="*/ 1112327 w 2512946"/>
                  <a:gd name="connsiteY49" fmla="*/ 3616867 h 5733249"/>
                  <a:gd name="connsiteX50" fmla="*/ 1112783 w 2512946"/>
                  <a:gd name="connsiteY50" fmla="*/ 3615953 h 5733249"/>
                  <a:gd name="connsiteX51" fmla="*/ 1108214 w 2512946"/>
                  <a:gd name="connsiteY51" fmla="*/ 3613669 h 5733249"/>
                  <a:gd name="connsiteX52" fmla="*/ 1044706 w 2512946"/>
                  <a:gd name="connsiteY52" fmla="*/ 3561125 h 5733249"/>
                  <a:gd name="connsiteX53" fmla="*/ 1035111 w 2512946"/>
                  <a:gd name="connsiteY53" fmla="*/ 3515435 h 5733249"/>
                  <a:gd name="connsiteX54" fmla="*/ 1107588 w 2512946"/>
                  <a:gd name="connsiteY54" fmla="*/ 3387617 h 5733249"/>
                  <a:gd name="connsiteX55" fmla="*/ 1107616 w 2512946"/>
                  <a:gd name="connsiteY55" fmla="*/ 3389398 h 5733249"/>
                  <a:gd name="connsiteX56" fmla="*/ 1108948 w 2512946"/>
                  <a:gd name="connsiteY56" fmla="*/ 3255494 h 5733249"/>
                  <a:gd name="connsiteX57" fmla="*/ 985765 w 2512946"/>
                  <a:gd name="connsiteY57" fmla="*/ 3114278 h 5733249"/>
                  <a:gd name="connsiteX58" fmla="*/ 981653 w 2512946"/>
                  <a:gd name="connsiteY58" fmla="*/ 3074985 h 5733249"/>
                  <a:gd name="connsiteX59" fmla="*/ 1031455 w 2512946"/>
                  <a:gd name="connsiteY59" fmla="*/ 3001424 h 5733249"/>
                  <a:gd name="connsiteX60" fmla="*/ 965661 w 2512946"/>
                  <a:gd name="connsiteY60" fmla="*/ 2813182 h 5733249"/>
                  <a:gd name="connsiteX61" fmla="*/ 936877 w 2512946"/>
                  <a:gd name="connsiteY61" fmla="*/ 2807699 h 5733249"/>
                  <a:gd name="connsiteX62" fmla="*/ 911290 w 2512946"/>
                  <a:gd name="connsiteY62" fmla="*/ 2780742 h 5733249"/>
                  <a:gd name="connsiteX63" fmla="*/ 912661 w 2512946"/>
                  <a:gd name="connsiteY63" fmla="*/ 2730483 h 5733249"/>
                  <a:gd name="connsiteX64" fmla="*/ 880221 w 2512946"/>
                  <a:gd name="connsiteY64" fmla="*/ 2715862 h 5733249"/>
                  <a:gd name="connsiteX65" fmla="*/ 846410 w 2512946"/>
                  <a:gd name="connsiteY65" fmla="*/ 2715862 h 5733249"/>
                  <a:gd name="connsiteX66" fmla="*/ 724875 w 2512946"/>
                  <a:gd name="connsiteY66" fmla="*/ 2730482 h 5733249"/>
                  <a:gd name="connsiteX67" fmla="*/ 696548 w 2512946"/>
                  <a:gd name="connsiteY67" fmla="*/ 2699870 h 5733249"/>
                  <a:gd name="connsiteX68" fmla="*/ 704315 w 2512946"/>
                  <a:gd name="connsiteY68" fmla="*/ 2483299 h 5733249"/>
                  <a:gd name="connsiteX69" fmla="*/ 707012 w 2512946"/>
                  <a:gd name="connsiteY69" fmla="*/ 2381430 h 5733249"/>
                  <a:gd name="connsiteX70" fmla="*/ 553967 w 2512946"/>
                  <a:gd name="connsiteY70" fmla="*/ 2298360 h 5733249"/>
                  <a:gd name="connsiteX71" fmla="*/ 0 w 2512946"/>
                  <a:gd name="connsiteY71" fmla="*/ 1256473 h 5733249"/>
                  <a:gd name="connsiteX72" fmla="*/ 1256473 w 2512946"/>
                  <a:gd name="connsiteY72" fmla="*/ 0 h 573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2512946" h="5733249">
                    <a:moveTo>
                      <a:pt x="1256473" y="0"/>
                    </a:moveTo>
                    <a:cubicBezTo>
                      <a:pt x="1950404" y="0"/>
                      <a:pt x="2512946" y="562542"/>
                      <a:pt x="2512946" y="1256473"/>
                    </a:cubicBezTo>
                    <a:cubicBezTo>
                      <a:pt x="2512946" y="1690180"/>
                      <a:pt x="2293203" y="2072563"/>
                      <a:pt x="1958979" y="2298360"/>
                    </a:cubicBezTo>
                    <a:lnTo>
                      <a:pt x="1786254" y="2392112"/>
                    </a:lnTo>
                    <a:lnTo>
                      <a:pt x="1786253" y="5390548"/>
                    </a:lnTo>
                    <a:cubicBezTo>
                      <a:pt x="1786253" y="5397859"/>
                      <a:pt x="1784426" y="5405626"/>
                      <a:pt x="1788081" y="5412936"/>
                    </a:cubicBezTo>
                    <a:lnTo>
                      <a:pt x="1778486" y="5426643"/>
                    </a:lnTo>
                    <a:cubicBezTo>
                      <a:pt x="1734623" y="5467764"/>
                      <a:pt x="1691675" y="5509799"/>
                      <a:pt x="1650097" y="5553204"/>
                    </a:cubicBezTo>
                    <a:cubicBezTo>
                      <a:pt x="1625882" y="5578791"/>
                      <a:pt x="1600752" y="5602550"/>
                      <a:pt x="1573338" y="5624481"/>
                    </a:cubicBezTo>
                    <a:lnTo>
                      <a:pt x="1571516" y="5619112"/>
                    </a:lnTo>
                    <a:cubicBezTo>
                      <a:pt x="1571514" y="5619226"/>
                      <a:pt x="1571513" y="5619341"/>
                      <a:pt x="1571511" y="5619455"/>
                    </a:cubicBezTo>
                    <a:cubicBezTo>
                      <a:pt x="1571054" y="5622197"/>
                      <a:pt x="1571054" y="5625395"/>
                      <a:pt x="1569684" y="5628137"/>
                    </a:cubicBezTo>
                    <a:lnTo>
                      <a:pt x="1479674" y="5717689"/>
                    </a:lnTo>
                    <a:cubicBezTo>
                      <a:pt x="1469166" y="5728197"/>
                      <a:pt x="1455916" y="5733681"/>
                      <a:pt x="1440838" y="5733223"/>
                    </a:cubicBezTo>
                    <a:lnTo>
                      <a:pt x="1368648" y="5731396"/>
                    </a:lnTo>
                    <a:cubicBezTo>
                      <a:pt x="1368643" y="5728486"/>
                      <a:pt x="1368638" y="5725577"/>
                      <a:pt x="1368633" y="5722667"/>
                    </a:cubicBezTo>
                    <a:lnTo>
                      <a:pt x="1364428" y="5727405"/>
                    </a:lnTo>
                    <a:cubicBezTo>
                      <a:pt x="1362051" y="5728511"/>
                      <a:pt x="1358710" y="5728883"/>
                      <a:pt x="1354027" y="5728197"/>
                    </a:cubicBezTo>
                    <a:cubicBezTo>
                      <a:pt x="1341691" y="5724542"/>
                      <a:pt x="1333923" y="5714948"/>
                      <a:pt x="1326156" y="5705810"/>
                    </a:cubicBezTo>
                    <a:lnTo>
                      <a:pt x="968403" y="5282721"/>
                    </a:lnTo>
                    <a:cubicBezTo>
                      <a:pt x="946929" y="5257591"/>
                      <a:pt x="947843" y="5242057"/>
                      <a:pt x="970688" y="5216928"/>
                    </a:cubicBezTo>
                    <a:cubicBezTo>
                      <a:pt x="1004041" y="5179918"/>
                      <a:pt x="1041963" y="5147022"/>
                      <a:pt x="1067093" y="5102703"/>
                    </a:cubicBezTo>
                    <a:cubicBezTo>
                      <a:pt x="1075317" y="5078030"/>
                      <a:pt x="1071205" y="5052900"/>
                      <a:pt x="1069377" y="5028228"/>
                    </a:cubicBezTo>
                    <a:cubicBezTo>
                      <a:pt x="1062067" y="4933650"/>
                      <a:pt x="1059326" y="4951012"/>
                      <a:pt x="1130146" y="4908064"/>
                    </a:cubicBezTo>
                    <a:cubicBezTo>
                      <a:pt x="1203707" y="4863288"/>
                      <a:pt x="1274983" y="4815313"/>
                      <a:pt x="1334380" y="4751804"/>
                    </a:cubicBezTo>
                    <a:cubicBezTo>
                      <a:pt x="1346716" y="4738554"/>
                      <a:pt x="1357225" y="4723476"/>
                      <a:pt x="1368647" y="4709312"/>
                    </a:cubicBezTo>
                    <a:lnTo>
                      <a:pt x="1374569" y="4714428"/>
                    </a:lnTo>
                    <a:cubicBezTo>
                      <a:pt x="1374575" y="4712875"/>
                      <a:pt x="1374581" y="4711323"/>
                      <a:pt x="1374587" y="4709770"/>
                    </a:cubicBezTo>
                    <a:cubicBezTo>
                      <a:pt x="1374587" y="4705657"/>
                      <a:pt x="1375044" y="4702459"/>
                      <a:pt x="1376872" y="4698804"/>
                    </a:cubicBezTo>
                    <a:cubicBezTo>
                      <a:pt x="1394691" y="4661795"/>
                      <a:pt x="1409311" y="4623415"/>
                      <a:pt x="1414338" y="4581838"/>
                    </a:cubicBezTo>
                    <a:cubicBezTo>
                      <a:pt x="1415708" y="4581381"/>
                      <a:pt x="1416622" y="4580467"/>
                      <a:pt x="1417993" y="4579553"/>
                    </a:cubicBezTo>
                    <a:cubicBezTo>
                      <a:pt x="1421191" y="4561277"/>
                      <a:pt x="1430786" y="4542545"/>
                      <a:pt x="1413424" y="4526096"/>
                    </a:cubicBezTo>
                    <a:cubicBezTo>
                      <a:pt x="1402458" y="4515131"/>
                      <a:pt x="1391950" y="4504622"/>
                      <a:pt x="1380984" y="4494113"/>
                    </a:cubicBezTo>
                    <a:cubicBezTo>
                      <a:pt x="1380984" y="4493199"/>
                      <a:pt x="1381441" y="4491828"/>
                      <a:pt x="1381441" y="4490915"/>
                    </a:cubicBezTo>
                    <a:lnTo>
                      <a:pt x="1382500" y="4481575"/>
                    </a:lnTo>
                    <a:lnTo>
                      <a:pt x="1377329" y="4490001"/>
                    </a:lnTo>
                    <a:lnTo>
                      <a:pt x="1213302" y="4351561"/>
                    </a:lnTo>
                    <a:lnTo>
                      <a:pt x="1208621" y="4340862"/>
                    </a:lnTo>
                    <a:lnTo>
                      <a:pt x="1203250" y="4344250"/>
                    </a:lnTo>
                    <a:lnTo>
                      <a:pt x="1195026" y="4338767"/>
                    </a:lnTo>
                    <a:cubicBezTo>
                      <a:pt x="1185431" y="4329629"/>
                      <a:pt x="1175836" y="4320491"/>
                      <a:pt x="1166241" y="4311810"/>
                    </a:cubicBezTo>
                    <a:cubicBezTo>
                      <a:pt x="1175836" y="4289422"/>
                      <a:pt x="1184060" y="4267034"/>
                      <a:pt x="1199138" y="4247844"/>
                    </a:cubicBezTo>
                    <a:cubicBezTo>
                      <a:pt x="1206753" y="4231624"/>
                      <a:pt x="1210646" y="4237088"/>
                      <a:pt x="1211931" y="4214491"/>
                    </a:cubicBezTo>
                    <a:cubicBezTo>
                      <a:pt x="1212007" y="4192255"/>
                      <a:pt x="1218479" y="4153114"/>
                      <a:pt x="1199594" y="4114430"/>
                    </a:cubicBezTo>
                    <a:cubicBezTo>
                      <a:pt x="1169896" y="4067369"/>
                      <a:pt x="1131973" y="4026705"/>
                      <a:pt x="1098620" y="3982386"/>
                    </a:cubicBezTo>
                    <a:cubicBezTo>
                      <a:pt x="1093137" y="3962739"/>
                      <a:pt x="1093137" y="3942636"/>
                      <a:pt x="1098620" y="3922989"/>
                    </a:cubicBezTo>
                    <a:cubicBezTo>
                      <a:pt x="1131059" y="3879127"/>
                      <a:pt x="1154361" y="3831152"/>
                      <a:pt x="1170810" y="3779523"/>
                    </a:cubicBezTo>
                    <a:cubicBezTo>
                      <a:pt x="1179491" y="3732005"/>
                      <a:pt x="1155732" y="3694539"/>
                      <a:pt x="1132430" y="3656617"/>
                    </a:cubicBezTo>
                    <a:cubicBezTo>
                      <a:pt x="1125120" y="3644280"/>
                      <a:pt x="1116439" y="3632858"/>
                      <a:pt x="1108214" y="3620979"/>
                    </a:cubicBezTo>
                    <a:cubicBezTo>
                      <a:pt x="1106844" y="3617324"/>
                      <a:pt x="1108214" y="3615496"/>
                      <a:pt x="1112327" y="3616867"/>
                    </a:cubicBezTo>
                    <a:cubicBezTo>
                      <a:pt x="1112783" y="3616410"/>
                      <a:pt x="1112783" y="3616410"/>
                      <a:pt x="1112783" y="3615953"/>
                    </a:cubicBezTo>
                    <a:cubicBezTo>
                      <a:pt x="1111413" y="3615039"/>
                      <a:pt x="1110042" y="3614582"/>
                      <a:pt x="1108214" y="3613669"/>
                    </a:cubicBezTo>
                    <a:lnTo>
                      <a:pt x="1044706" y="3561125"/>
                    </a:lnTo>
                    <a:cubicBezTo>
                      <a:pt x="1027800" y="3548332"/>
                      <a:pt x="1025973" y="3533711"/>
                      <a:pt x="1035111" y="3515435"/>
                    </a:cubicBezTo>
                    <a:cubicBezTo>
                      <a:pt x="1045591" y="3486517"/>
                      <a:pt x="1095504" y="3408623"/>
                      <a:pt x="1107588" y="3387617"/>
                    </a:cubicBezTo>
                    <a:cubicBezTo>
                      <a:pt x="1107597" y="3388211"/>
                      <a:pt x="1107607" y="3388804"/>
                      <a:pt x="1107616" y="3389398"/>
                    </a:cubicBezTo>
                    <a:cubicBezTo>
                      <a:pt x="1107843" y="3367378"/>
                      <a:pt x="1129257" y="3301347"/>
                      <a:pt x="1108948" y="3255494"/>
                    </a:cubicBezTo>
                    <a:lnTo>
                      <a:pt x="985765" y="3114278"/>
                    </a:lnTo>
                    <a:cubicBezTo>
                      <a:pt x="969316" y="3102856"/>
                      <a:pt x="971144" y="3089606"/>
                      <a:pt x="981653" y="3074985"/>
                    </a:cubicBezTo>
                    <a:cubicBezTo>
                      <a:pt x="999472" y="3051226"/>
                      <a:pt x="1016834" y="3027467"/>
                      <a:pt x="1031455" y="3001424"/>
                    </a:cubicBezTo>
                    <a:cubicBezTo>
                      <a:pt x="1076688" y="2921467"/>
                      <a:pt x="1051102" y="2848363"/>
                      <a:pt x="965661" y="2813182"/>
                    </a:cubicBezTo>
                    <a:cubicBezTo>
                      <a:pt x="956523" y="2809527"/>
                      <a:pt x="946929" y="2806785"/>
                      <a:pt x="936877" y="2807699"/>
                    </a:cubicBezTo>
                    <a:cubicBezTo>
                      <a:pt x="916316" y="2809983"/>
                      <a:pt x="909463" y="2799932"/>
                      <a:pt x="911290" y="2780742"/>
                    </a:cubicBezTo>
                    <a:cubicBezTo>
                      <a:pt x="912661" y="2764294"/>
                      <a:pt x="912204" y="2747389"/>
                      <a:pt x="912661" y="2730483"/>
                    </a:cubicBezTo>
                    <a:lnTo>
                      <a:pt x="880221" y="2715862"/>
                    </a:lnTo>
                    <a:lnTo>
                      <a:pt x="846410" y="2715862"/>
                    </a:lnTo>
                    <a:cubicBezTo>
                      <a:pt x="806203" y="2721801"/>
                      <a:pt x="766453" y="2733224"/>
                      <a:pt x="724875" y="2730482"/>
                    </a:cubicBezTo>
                    <a:cubicBezTo>
                      <a:pt x="697005" y="2728655"/>
                      <a:pt x="695177" y="2728655"/>
                      <a:pt x="696548" y="2699870"/>
                    </a:cubicBezTo>
                    <a:cubicBezTo>
                      <a:pt x="700660" y="2627679"/>
                      <a:pt x="703401" y="2555489"/>
                      <a:pt x="704315" y="2483299"/>
                    </a:cubicBezTo>
                    <a:lnTo>
                      <a:pt x="707012" y="2381430"/>
                    </a:lnTo>
                    <a:lnTo>
                      <a:pt x="553967" y="2298360"/>
                    </a:lnTo>
                    <a:cubicBezTo>
                      <a:pt x="219743" y="2072563"/>
                      <a:pt x="0" y="1690180"/>
                      <a:pt x="0" y="1256473"/>
                    </a:cubicBezTo>
                    <a:cubicBezTo>
                      <a:pt x="0" y="562542"/>
                      <a:pt x="562542" y="0"/>
                      <a:pt x="12564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Circle: Hollow 15">
                <a:extLst>
                  <a:ext uri="{FF2B5EF4-FFF2-40B4-BE49-F238E27FC236}">
                    <a16:creationId xmlns:a16="http://schemas.microsoft.com/office/drawing/2014/main" id="{2F711685-27D0-4207-B33B-9C411FA6CFFB}"/>
                  </a:ext>
                </a:extLst>
              </p:cNvPr>
              <p:cNvSpPr/>
              <p:nvPr/>
            </p:nvSpPr>
            <p:spPr>
              <a:xfrm>
                <a:off x="4972584" y="647954"/>
                <a:ext cx="2170634" cy="2170634"/>
              </a:xfrm>
              <a:prstGeom prst="donut">
                <a:avLst>
                  <a:gd name="adj" fmla="val 125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15249DCE-3C05-4944-895F-FE926AE225F7}"/>
                  </a:ext>
                </a:extLst>
              </p:cNvPr>
              <p:cNvSpPr/>
              <p:nvPr/>
            </p:nvSpPr>
            <p:spPr>
              <a:xfrm>
                <a:off x="5725844" y="817278"/>
                <a:ext cx="664112" cy="6641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1CD7C5C-B866-4F9F-965C-ED46A99E92C6}"/>
                  </a:ext>
                </a:extLst>
              </p:cNvPr>
              <p:cNvSpPr/>
              <p:nvPr/>
            </p:nvSpPr>
            <p:spPr>
              <a:xfrm>
                <a:off x="5730849" y="817278"/>
                <a:ext cx="379278" cy="664112"/>
              </a:xfrm>
              <a:custGeom>
                <a:avLst/>
                <a:gdLst>
                  <a:gd name="connsiteX0" fmla="*/ 332056 w 379278"/>
                  <a:gd name="connsiteY0" fmla="*/ 0 h 664112"/>
                  <a:gd name="connsiteX1" fmla="*/ 379278 w 379278"/>
                  <a:gd name="connsiteY1" fmla="*/ 4760 h 664112"/>
                  <a:gd name="connsiteX2" fmla="*/ 359578 w 379278"/>
                  <a:gd name="connsiteY2" fmla="*/ 6746 h 664112"/>
                  <a:gd name="connsiteX3" fmla="*/ 94443 w 379278"/>
                  <a:gd name="connsiteY3" fmla="*/ 332056 h 664112"/>
                  <a:gd name="connsiteX4" fmla="*/ 359578 w 379278"/>
                  <a:gd name="connsiteY4" fmla="*/ 657366 h 664112"/>
                  <a:gd name="connsiteX5" fmla="*/ 379278 w 379278"/>
                  <a:gd name="connsiteY5" fmla="*/ 659352 h 664112"/>
                  <a:gd name="connsiteX6" fmla="*/ 332056 w 379278"/>
                  <a:gd name="connsiteY6" fmla="*/ 664112 h 664112"/>
                  <a:gd name="connsiteX7" fmla="*/ 0 w 379278"/>
                  <a:gd name="connsiteY7" fmla="*/ 332056 h 664112"/>
                  <a:gd name="connsiteX8" fmla="*/ 332056 w 379278"/>
                  <a:gd name="connsiteY8" fmla="*/ 0 h 664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9278" h="664112">
                    <a:moveTo>
                      <a:pt x="332056" y="0"/>
                    </a:moveTo>
                    <a:lnTo>
                      <a:pt x="379278" y="4760"/>
                    </a:lnTo>
                    <a:lnTo>
                      <a:pt x="359578" y="6746"/>
                    </a:lnTo>
                    <a:cubicBezTo>
                      <a:pt x="208266" y="37709"/>
                      <a:pt x="94443" y="171591"/>
                      <a:pt x="94443" y="332056"/>
                    </a:cubicBezTo>
                    <a:cubicBezTo>
                      <a:pt x="94443" y="492522"/>
                      <a:pt x="208266" y="626403"/>
                      <a:pt x="359578" y="657366"/>
                    </a:cubicBezTo>
                    <a:lnTo>
                      <a:pt x="379278" y="659352"/>
                    </a:lnTo>
                    <a:lnTo>
                      <a:pt x="332056" y="664112"/>
                    </a:lnTo>
                    <a:cubicBezTo>
                      <a:pt x="148667" y="664112"/>
                      <a:pt x="0" y="515445"/>
                      <a:pt x="0" y="332056"/>
                    </a:cubicBezTo>
                    <a:cubicBezTo>
                      <a:pt x="0" y="148667"/>
                      <a:pt x="148667" y="0"/>
                      <a:pt x="3320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FB55926-F6EB-4436-AC9A-C4DF37057CDF}"/>
                  </a:ext>
                </a:extLst>
              </p:cNvPr>
              <p:cNvSpPr/>
              <p:nvPr/>
            </p:nvSpPr>
            <p:spPr>
              <a:xfrm rot="16200000">
                <a:off x="5000283" y="3582023"/>
                <a:ext cx="1721618" cy="296785"/>
              </a:xfrm>
              <a:custGeom>
                <a:avLst/>
                <a:gdLst>
                  <a:gd name="connsiteX0" fmla="*/ 1719934 w 1721618"/>
                  <a:gd name="connsiteY0" fmla="*/ 186524 h 296785"/>
                  <a:gd name="connsiteX1" fmla="*/ 1716717 w 1721618"/>
                  <a:gd name="connsiteY1" fmla="*/ 206230 h 296785"/>
                  <a:gd name="connsiteX2" fmla="*/ 1636285 w 1721618"/>
                  <a:gd name="connsiteY2" fmla="*/ 233976 h 296785"/>
                  <a:gd name="connsiteX3" fmla="*/ 1302459 w 1721618"/>
                  <a:gd name="connsiteY3" fmla="*/ 288285 h 296785"/>
                  <a:gd name="connsiteX4" fmla="*/ 1302459 w 1721618"/>
                  <a:gd name="connsiteY4" fmla="*/ 290112 h 296785"/>
                  <a:gd name="connsiteX5" fmla="*/ 1242101 w 1721618"/>
                  <a:gd name="connsiteY5" fmla="*/ 290284 h 296785"/>
                  <a:gd name="connsiteX6" fmla="*/ 690375 w 1721618"/>
                  <a:gd name="connsiteY6" fmla="*/ 291854 h 296785"/>
                  <a:gd name="connsiteX7" fmla="*/ 566098 w 1721618"/>
                  <a:gd name="connsiteY7" fmla="*/ 291854 h 296785"/>
                  <a:gd name="connsiteX8" fmla="*/ 528175 w 1721618"/>
                  <a:gd name="connsiteY8" fmla="*/ 294139 h 296785"/>
                  <a:gd name="connsiteX9" fmla="*/ 389278 w 1721618"/>
                  <a:gd name="connsiteY9" fmla="*/ 292311 h 296785"/>
                  <a:gd name="connsiteX10" fmla="*/ 258605 w 1721618"/>
                  <a:gd name="connsiteY10" fmla="*/ 294596 h 296785"/>
                  <a:gd name="connsiteX11" fmla="*/ 246726 w 1721618"/>
                  <a:gd name="connsiteY11" fmla="*/ 293225 h 296785"/>
                  <a:gd name="connsiteX12" fmla="*/ 238045 w 1721618"/>
                  <a:gd name="connsiteY12" fmla="*/ 294596 h 296785"/>
                  <a:gd name="connsiteX13" fmla="*/ 22389 w 1721618"/>
                  <a:gd name="connsiteY13" fmla="*/ 294596 h 296785"/>
                  <a:gd name="connsiteX14" fmla="*/ 0 w 1721618"/>
                  <a:gd name="connsiteY14" fmla="*/ 286372 h 296785"/>
                  <a:gd name="connsiteX15" fmla="*/ 132044 w 1721618"/>
                  <a:gd name="connsiteY15" fmla="*/ 185397 h 296785"/>
                  <a:gd name="connsiteX16" fmla="*/ 191441 w 1721618"/>
                  <a:gd name="connsiteY16" fmla="*/ 185397 h 296785"/>
                  <a:gd name="connsiteX17" fmla="*/ 334907 w 1721618"/>
                  <a:gd name="connsiteY17" fmla="*/ 257587 h 296785"/>
                  <a:gd name="connsiteX18" fmla="*/ 457813 w 1721618"/>
                  <a:gd name="connsiteY18" fmla="*/ 219208 h 296785"/>
                  <a:gd name="connsiteX19" fmla="*/ 493451 w 1721618"/>
                  <a:gd name="connsiteY19" fmla="*/ 194992 h 296785"/>
                  <a:gd name="connsiteX20" fmla="*/ 497563 w 1721618"/>
                  <a:gd name="connsiteY20" fmla="*/ 199104 h 296785"/>
                  <a:gd name="connsiteX21" fmla="*/ 498477 w 1721618"/>
                  <a:gd name="connsiteY21" fmla="*/ 199561 h 296785"/>
                  <a:gd name="connsiteX22" fmla="*/ 500761 w 1721618"/>
                  <a:gd name="connsiteY22" fmla="*/ 194992 h 296785"/>
                  <a:gd name="connsiteX23" fmla="*/ 543710 w 1721618"/>
                  <a:gd name="connsiteY23" fmla="*/ 192708 h 296785"/>
                  <a:gd name="connsiteX24" fmla="*/ 759366 w 1721618"/>
                  <a:gd name="connsiteY24" fmla="*/ 198647 h 296785"/>
                  <a:gd name="connsiteX25" fmla="*/ 984161 w 1721618"/>
                  <a:gd name="connsiteY25" fmla="*/ 197277 h 296785"/>
                  <a:gd name="connsiteX26" fmla="*/ 1242101 w 1721618"/>
                  <a:gd name="connsiteY26" fmla="*/ 198935 h 296785"/>
                  <a:gd name="connsiteX27" fmla="*/ 1273943 w 1721618"/>
                  <a:gd name="connsiteY27" fmla="*/ 122980 h 296785"/>
                  <a:gd name="connsiteX28" fmla="*/ 1281986 w 1721618"/>
                  <a:gd name="connsiteY28" fmla="*/ 98853 h 296785"/>
                  <a:gd name="connsiteX29" fmla="*/ 1288421 w 1721618"/>
                  <a:gd name="connsiteY29" fmla="*/ 77538 h 296785"/>
                  <a:gd name="connsiteX30" fmla="*/ 1288019 w 1721618"/>
                  <a:gd name="connsiteY30" fmla="*/ 77135 h 296785"/>
                  <a:gd name="connsiteX31" fmla="*/ 1298475 w 1721618"/>
                  <a:gd name="connsiteY31" fmla="*/ 34910 h 296785"/>
                  <a:gd name="connsiteX32" fmla="*/ 1302497 w 1721618"/>
                  <a:gd name="connsiteY32" fmla="*/ 23247 h 296785"/>
                  <a:gd name="connsiteX33" fmla="*/ 1307322 w 1721618"/>
                  <a:gd name="connsiteY33" fmla="*/ 7161 h 296785"/>
                  <a:gd name="connsiteX34" fmla="*/ 1360408 w 1721618"/>
                  <a:gd name="connsiteY34" fmla="*/ 727 h 296785"/>
                  <a:gd name="connsiteX35" fmla="*/ 1508802 w 1721618"/>
                  <a:gd name="connsiteY35" fmla="*/ 1128 h 296785"/>
                  <a:gd name="connsiteX36" fmla="*/ 1580386 w 1721618"/>
                  <a:gd name="connsiteY36" fmla="*/ 14801 h 296785"/>
                  <a:gd name="connsiteX37" fmla="*/ 1604113 w 1721618"/>
                  <a:gd name="connsiteY37" fmla="*/ 34910 h 296785"/>
                  <a:gd name="connsiteX38" fmla="*/ 1640307 w 1721618"/>
                  <a:gd name="connsiteY38" fmla="*/ 71102 h 296785"/>
                  <a:gd name="connsiteX39" fmla="*/ 1660416 w 1721618"/>
                  <a:gd name="connsiteY39" fmla="*/ 90810 h 296785"/>
                  <a:gd name="connsiteX40" fmla="*/ 1712293 w 1721618"/>
                  <a:gd name="connsiteY40" fmla="*/ 151936 h 296785"/>
                  <a:gd name="connsiteX41" fmla="*/ 1719934 w 1721618"/>
                  <a:gd name="connsiteY41" fmla="*/ 186524 h 296785"/>
                  <a:gd name="connsiteX42" fmla="*/ 1719934 w 1721618"/>
                  <a:gd name="connsiteY42" fmla="*/ 186524 h 296786"/>
                  <a:gd name="connsiteX43" fmla="*/ 1719934 w 1721618"/>
                  <a:gd name="connsiteY43" fmla="*/ 186524 h 296786"/>
                  <a:gd name="connsiteX44" fmla="*/ 1719934 w 1721618"/>
                  <a:gd name="connsiteY44" fmla="*/ 186524 h 296786"/>
                  <a:gd name="connsiteX45" fmla="*/ 1719934 w 1721618"/>
                  <a:gd name="connsiteY45" fmla="*/ 186524 h 296786"/>
                  <a:gd name="connsiteX46" fmla="*/ 1719934 w 1721618"/>
                  <a:gd name="connsiteY46" fmla="*/ 186524 h 296786"/>
                  <a:gd name="connsiteX47" fmla="*/ 1719934 w 1721618"/>
                  <a:gd name="connsiteY47" fmla="*/ 186524 h 29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721618" h="296785">
                    <a:moveTo>
                      <a:pt x="1719934" y="186524"/>
                    </a:moveTo>
                    <a:cubicBezTo>
                      <a:pt x="1719130" y="192957"/>
                      <a:pt x="1717922" y="199794"/>
                      <a:pt x="1716717" y="206230"/>
                    </a:cubicBezTo>
                    <a:cubicBezTo>
                      <a:pt x="1694196" y="227543"/>
                      <a:pt x="1664034" y="227543"/>
                      <a:pt x="1636285" y="233976"/>
                    </a:cubicBezTo>
                    <a:lnTo>
                      <a:pt x="1302459" y="288285"/>
                    </a:lnTo>
                    <a:lnTo>
                      <a:pt x="1302459" y="290112"/>
                    </a:lnTo>
                    <a:lnTo>
                      <a:pt x="1242101" y="290284"/>
                    </a:lnTo>
                    <a:lnTo>
                      <a:pt x="690375" y="291854"/>
                    </a:lnTo>
                    <a:lnTo>
                      <a:pt x="566098" y="291854"/>
                    </a:lnTo>
                    <a:cubicBezTo>
                      <a:pt x="553305" y="292311"/>
                      <a:pt x="540969" y="292768"/>
                      <a:pt x="528175" y="294139"/>
                    </a:cubicBezTo>
                    <a:cubicBezTo>
                      <a:pt x="481572" y="298708"/>
                      <a:pt x="435425" y="296880"/>
                      <a:pt x="389278" y="292311"/>
                    </a:cubicBezTo>
                    <a:cubicBezTo>
                      <a:pt x="344350" y="292387"/>
                      <a:pt x="282364" y="294444"/>
                      <a:pt x="258605" y="294596"/>
                    </a:cubicBezTo>
                    <a:cubicBezTo>
                      <a:pt x="234846" y="294748"/>
                      <a:pt x="250381" y="294596"/>
                      <a:pt x="246726" y="293225"/>
                    </a:cubicBezTo>
                    <a:lnTo>
                      <a:pt x="238045" y="294596"/>
                    </a:lnTo>
                    <a:lnTo>
                      <a:pt x="22389" y="294596"/>
                    </a:lnTo>
                    <a:cubicBezTo>
                      <a:pt x="14621" y="294596"/>
                      <a:pt x="3199" y="299622"/>
                      <a:pt x="0" y="286372"/>
                    </a:cubicBezTo>
                    <a:cubicBezTo>
                      <a:pt x="47061" y="256673"/>
                      <a:pt x="87725" y="218751"/>
                      <a:pt x="132044" y="185397"/>
                    </a:cubicBezTo>
                    <a:cubicBezTo>
                      <a:pt x="151691" y="179914"/>
                      <a:pt x="171794" y="179914"/>
                      <a:pt x="191441" y="185397"/>
                    </a:cubicBezTo>
                    <a:cubicBezTo>
                      <a:pt x="235303" y="217837"/>
                      <a:pt x="283278" y="241139"/>
                      <a:pt x="334907" y="257587"/>
                    </a:cubicBezTo>
                    <a:cubicBezTo>
                      <a:pt x="382425" y="266268"/>
                      <a:pt x="419891" y="242509"/>
                      <a:pt x="457813" y="219208"/>
                    </a:cubicBezTo>
                    <a:cubicBezTo>
                      <a:pt x="470149" y="211897"/>
                      <a:pt x="481572" y="203216"/>
                      <a:pt x="493451" y="194992"/>
                    </a:cubicBezTo>
                    <a:cubicBezTo>
                      <a:pt x="497106" y="193621"/>
                      <a:pt x="498934" y="194992"/>
                      <a:pt x="497563" y="199104"/>
                    </a:cubicBezTo>
                    <a:cubicBezTo>
                      <a:pt x="498020" y="199561"/>
                      <a:pt x="498020" y="199561"/>
                      <a:pt x="498477" y="199561"/>
                    </a:cubicBezTo>
                    <a:cubicBezTo>
                      <a:pt x="499391" y="198190"/>
                      <a:pt x="499848" y="196819"/>
                      <a:pt x="500761" y="194992"/>
                    </a:cubicBezTo>
                    <a:cubicBezTo>
                      <a:pt x="514926" y="190423"/>
                      <a:pt x="529546" y="192708"/>
                      <a:pt x="543710" y="192708"/>
                    </a:cubicBezTo>
                    <a:lnTo>
                      <a:pt x="759366" y="198647"/>
                    </a:lnTo>
                    <a:cubicBezTo>
                      <a:pt x="805437" y="199485"/>
                      <a:pt x="899330" y="197201"/>
                      <a:pt x="984161" y="197277"/>
                    </a:cubicBezTo>
                    <a:lnTo>
                      <a:pt x="1242101" y="198935"/>
                    </a:lnTo>
                    <a:lnTo>
                      <a:pt x="1273943" y="122980"/>
                    </a:lnTo>
                    <a:cubicBezTo>
                      <a:pt x="1275150" y="114537"/>
                      <a:pt x="1277161" y="106091"/>
                      <a:pt x="1281986" y="98853"/>
                    </a:cubicBezTo>
                    <a:cubicBezTo>
                      <a:pt x="1282791" y="91211"/>
                      <a:pt x="1284802" y="84375"/>
                      <a:pt x="1288421" y="77538"/>
                    </a:cubicBezTo>
                    <a:lnTo>
                      <a:pt x="1288019" y="77135"/>
                    </a:lnTo>
                    <a:cubicBezTo>
                      <a:pt x="1288019" y="62256"/>
                      <a:pt x="1292845" y="48583"/>
                      <a:pt x="1298475" y="34910"/>
                    </a:cubicBezTo>
                    <a:cubicBezTo>
                      <a:pt x="1299682" y="30887"/>
                      <a:pt x="1301290" y="27270"/>
                      <a:pt x="1302497" y="23247"/>
                    </a:cubicBezTo>
                    <a:cubicBezTo>
                      <a:pt x="1304105" y="18020"/>
                      <a:pt x="1305715" y="12388"/>
                      <a:pt x="1307322" y="7161"/>
                    </a:cubicBezTo>
                    <a:cubicBezTo>
                      <a:pt x="1325018" y="4345"/>
                      <a:pt x="1342712" y="727"/>
                      <a:pt x="1360408" y="727"/>
                    </a:cubicBezTo>
                    <a:cubicBezTo>
                      <a:pt x="1409871" y="325"/>
                      <a:pt x="1459337" y="-883"/>
                      <a:pt x="1508802" y="1128"/>
                    </a:cubicBezTo>
                    <a:cubicBezTo>
                      <a:pt x="1532931" y="2335"/>
                      <a:pt x="1558670" y="325"/>
                      <a:pt x="1580386" y="14801"/>
                    </a:cubicBezTo>
                    <a:cubicBezTo>
                      <a:pt x="1588429" y="20834"/>
                      <a:pt x="1598482" y="25257"/>
                      <a:pt x="1604113" y="34910"/>
                    </a:cubicBezTo>
                    <a:cubicBezTo>
                      <a:pt x="1620199" y="42953"/>
                      <a:pt x="1633069" y="54213"/>
                      <a:pt x="1640307" y="71102"/>
                    </a:cubicBezTo>
                    <a:cubicBezTo>
                      <a:pt x="1648350" y="76332"/>
                      <a:pt x="1654785" y="83168"/>
                      <a:pt x="1660416" y="90810"/>
                    </a:cubicBezTo>
                    <a:cubicBezTo>
                      <a:pt x="1682131" y="107297"/>
                      <a:pt x="1696609" y="130222"/>
                      <a:pt x="1712293" y="151936"/>
                    </a:cubicBezTo>
                    <a:cubicBezTo>
                      <a:pt x="1712293" y="164404"/>
                      <a:pt x="1726368" y="174458"/>
                      <a:pt x="1719934" y="1865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  <a:effectLst>
                <a:innerShdw blurRad="63500" dist="50800">
                  <a:schemeClr val="accent1">
                    <a:lumMod val="50000"/>
                    <a:alpha val="50000"/>
                  </a:schemeClr>
                </a:innerShdw>
              </a:effectLst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0E7CB91-6CBC-41F6-85E4-B79E06E25CDA}"/>
                  </a:ext>
                </a:extLst>
              </p:cNvPr>
              <p:cNvSpPr/>
              <p:nvPr/>
            </p:nvSpPr>
            <p:spPr>
              <a:xfrm rot="16200000">
                <a:off x="4635643" y="4468484"/>
                <a:ext cx="3263809" cy="219312"/>
              </a:xfrm>
              <a:custGeom>
                <a:avLst/>
                <a:gdLst>
                  <a:gd name="connsiteX0" fmla="*/ 3167811 w 3263809"/>
                  <a:gd name="connsiteY0" fmla="*/ 43158 h 219312"/>
                  <a:gd name="connsiteX1" fmla="*/ 3167811 w 3263809"/>
                  <a:gd name="connsiteY1" fmla="*/ 211622 h 219312"/>
                  <a:gd name="connsiteX2" fmla="*/ 3139836 w 3263809"/>
                  <a:gd name="connsiteY2" fmla="*/ 214286 h 219312"/>
                  <a:gd name="connsiteX3" fmla="*/ 1691467 w 3263809"/>
                  <a:gd name="connsiteY3" fmla="*/ 219312 h 219312"/>
                  <a:gd name="connsiteX4" fmla="*/ 1430578 w 3263809"/>
                  <a:gd name="connsiteY4" fmla="*/ 215200 h 219312"/>
                  <a:gd name="connsiteX5" fmla="*/ 113795 w 3263809"/>
                  <a:gd name="connsiteY5" fmla="*/ 202864 h 219312"/>
                  <a:gd name="connsiteX6" fmla="*/ 105113 w 3263809"/>
                  <a:gd name="connsiteY6" fmla="*/ 201036 h 219312"/>
                  <a:gd name="connsiteX7" fmla="*/ 15561 w 3263809"/>
                  <a:gd name="connsiteY7" fmla="*/ 111027 h 219312"/>
                  <a:gd name="connsiteX8" fmla="*/ 27 w 3263809"/>
                  <a:gd name="connsiteY8" fmla="*/ 72190 h 219312"/>
                  <a:gd name="connsiteX9" fmla="*/ 1854 w 3263809"/>
                  <a:gd name="connsiteY9" fmla="*/ 0 h 219312"/>
                  <a:gd name="connsiteX10" fmla="*/ 1023480 w 3263809"/>
                  <a:gd name="connsiteY10" fmla="*/ 5940 h 219312"/>
                  <a:gd name="connsiteX11" fmla="*/ 1034446 w 3263809"/>
                  <a:gd name="connsiteY11" fmla="*/ 8224 h 219312"/>
                  <a:gd name="connsiteX12" fmla="*/ 1151412 w 3263809"/>
                  <a:gd name="connsiteY12" fmla="*/ 45690 h 219312"/>
                  <a:gd name="connsiteX13" fmla="*/ 1153697 w 3263809"/>
                  <a:gd name="connsiteY13" fmla="*/ 49345 h 219312"/>
                  <a:gd name="connsiteX14" fmla="*/ 1207154 w 3263809"/>
                  <a:gd name="connsiteY14" fmla="*/ 44776 h 219312"/>
                  <a:gd name="connsiteX15" fmla="*/ 1239137 w 3263809"/>
                  <a:gd name="connsiteY15" fmla="*/ 12336 h 219312"/>
                  <a:gd name="connsiteX16" fmla="*/ 1242335 w 3263809"/>
                  <a:gd name="connsiteY16" fmla="*/ 12793 h 219312"/>
                  <a:gd name="connsiteX17" fmla="*/ 1303103 w 3263809"/>
                  <a:gd name="connsiteY17" fmla="*/ 15534 h 219312"/>
                  <a:gd name="connsiteX18" fmla="*/ 1634355 w 3263809"/>
                  <a:gd name="connsiteY18" fmla="*/ 21474 h 219312"/>
                  <a:gd name="connsiteX19" fmla="*/ 1636182 w 3263809"/>
                  <a:gd name="connsiteY19" fmla="*/ 21474 h 219312"/>
                  <a:gd name="connsiteX20" fmla="*/ 2103133 w 3263809"/>
                  <a:gd name="connsiteY20" fmla="*/ 26500 h 219312"/>
                  <a:gd name="connsiteX21" fmla="*/ 2454945 w 3263809"/>
                  <a:gd name="connsiteY21" fmla="*/ 27414 h 219312"/>
                  <a:gd name="connsiteX22" fmla="*/ 2515256 w 3263809"/>
                  <a:gd name="connsiteY22" fmla="*/ 31526 h 219312"/>
                  <a:gd name="connsiteX23" fmla="*/ 2718576 w 3263809"/>
                  <a:gd name="connsiteY23" fmla="*/ 32440 h 219312"/>
                  <a:gd name="connsiteX24" fmla="*/ 3028353 w 3263809"/>
                  <a:gd name="connsiteY24" fmla="*/ 37466 h 219312"/>
                  <a:gd name="connsiteX25" fmla="*/ 3126129 w 3263809"/>
                  <a:gd name="connsiteY25" fmla="*/ 40207 h 219312"/>
                  <a:gd name="connsiteX26" fmla="*/ 3167811 w 3263809"/>
                  <a:gd name="connsiteY26" fmla="*/ 43158 h 21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63809" h="219312">
                    <a:moveTo>
                      <a:pt x="3167811" y="43158"/>
                    </a:moveTo>
                    <a:cubicBezTo>
                      <a:pt x="3290641" y="54957"/>
                      <a:pt x="3300876" y="196410"/>
                      <a:pt x="3167811" y="211622"/>
                    </a:cubicBezTo>
                    <a:lnTo>
                      <a:pt x="3139836" y="214286"/>
                    </a:lnTo>
                    <a:lnTo>
                      <a:pt x="1691467" y="219312"/>
                    </a:lnTo>
                    <a:lnTo>
                      <a:pt x="1430578" y="215200"/>
                    </a:lnTo>
                    <a:lnTo>
                      <a:pt x="113795" y="202864"/>
                    </a:lnTo>
                    <a:cubicBezTo>
                      <a:pt x="22110" y="202026"/>
                      <a:pt x="107855" y="202407"/>
                      <a:pt x="105113" y="201036"/>
                    </a:cubicBezTo>
                    <a:lnTo>
                      <a:pt x="15561" y="111027"/>
                    </a:lnTo>
                    <a:cubicBezTo>
                      <a:pt x="5053" y="100518"/>
                      <a:pt x="-431" y="87268"/>
                      <a:pt x="27" y="72190"/>
                    </a:cubicBezTo>
                    <a:cubicBezTo>
                      <a:pt x="484" y="48431"/>
                      <a:pt x="940" y="24216"/>
                      <a:pt x="1854" y="0"/>
                    </a:cubicBezTo>
                    <a:lnTo>
                      <a:pt x="1023480" y="5940"/>
                    </a:lnTo>
                    <a:cubicBezTo>
                      <a:pt x="1087979" y="5940"/>
                      <a:pt x="1030791" y="6396"/>
                      <a:pt x="1034446" y="8224"/>
                    </a:cubicBezTo>
                    <a:cubicBezTo>
                      <a:pt x="1071455" y="26043"/>
                      <a:pt x="1109834" y="40664"/>
                      <a:pt x="1151412" y="45690"/>
                    </a:cubicBezTo>
                    <a:cubicBezTo>
                      <a:pt x="1151869" y="47061"/>
                      <a:pt x="1152783" y="47974"/>
                      <a:pt x="1153697" y="49345"/>
                    </a:cubicBezTo>
                    <a:cubicBezTo>
                      <a:pt x="1171973" y="52543"/>
                      <a:pt x="1190705" y="62138"/>
                      <a:pt x="1207154" y="44776"/>
                    </a:cubicBezTo>
                    <a:cubicBezTo>
                      <a:pt x="1218119" y="33810"/>
                      <a:pt x="1228628" y="23302"/>
                      <a:pt x="1239137" y="12336"/>
                    </a:cubicBezTo>
                    <a:cubicBezTo>
                      <a:pt x="1240050" y="12336"/>
                      <a:pt x="1241421" y="12793"/>
                      <a:pt x="1242335" y="12793"/>
                    </a:cubicBezTo>
                    <a:cubicBezTo>
                      <a:pt x="1262439" y="15078"/>
                      <a:pt x="1282542" y="18733"/>
                      <a:pt x="1303103" y="15534"/>
                    </a:cubicBezTo>
                    <a:lnTo>
                      <a:pt x="1634355" y="21474"/>
                    </a:lnTo>
                    <a:lnTo>
                      <a:pt x="1636182" y="21474"/>
                    </a:lnTo>
                    <a:lnTo>
                      <a:pt x="2103133" y="26500"/>
                    </a:lnTo>
                    <a:lnTo>
                      <a:pt x="2454945" y="27414"/>
                    </a:lnTo>
                    <a:cubicBezTo>
                      <a:pt x="2523632" y="28251"/>
                      <a:pt x="2471317" y="30688"/>
                      <a:pt x="2515256" y="31526"/>
                    </a:cubicBezTo>
                    <a:cubicBezTo>
                      <a:pt x="2583334" y="35181"/>
                      <a:pt x="2650955" y="35181"/>
                      <a:pt x="2718576" y="32440"/>
                    </a:cubicBezTo>
                    <a:lnTo>
                      <a:pt x="3028353" y="37466"/>
                    </a:lnTo>
                    <a:cubicBezTo>
                      <a:pt x="3060793" y="38836"/>
                      <a:pt x="3093690" y="40664"/>
                      <a:pt x="3126129" y="40207"/>
                    </a:cubicBezTo>
                    <a:lnTo>
                      <a:pt x="3167811" y="431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  <a:effectLst>
                <a:innerShdw blurRad="63500" dist="50800">
                  <a:schemeClr val="accent1">
                    <a:lumMod val="50000"/>
                    <a:alpha val="50000"/>
                  </a:schemeClr>
                </a:innerShdw>
              </a:effectLst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BBCF316-7211-4E0D-B3CC-CE7355331562}"/>
                </a:ext>
              </a:extLst>
            </p:cNvPr>
            <p:cNvSpPr txBox="1"/>
            <p:nvPr/>
          </p:nvSpPr>
          <p:spPr>
            <a:xfrm flipH="1">
              <a:off x="5307076" y="2792525"/>
              <a:ext cx="1186628" cy="30777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635489652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8" name="Group 33">
            <a:extLst>
              <a:ext uri="{FF2B5EF4-FFF2-40B4-BE49-F238E27FC236}">
                <a16:creationId xmlns:a16="http://schemas.microsoft.com/office/drawing/2014/main" id="{B2A158C2-7EB3-4C22-906A-EBE657DBBF8C}"/>
              </a:ext>
            </a:extLst>
          </p:cNvPr>
          <p:cNvGrpSpPr/>
          <p:nvPr/>
        </p:nvGrpSpPr>
        <p:grpSpPr>
          <a:xfrm flipH="1">
            <a:off x="5051952" y="1925985"/>
            <a:ext cx="2416155" cy="914901"/>
            <a:chOff x="973910" y="2552193"/>
            <a:chExt cx="1864530" cy="914901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D2D34084-184B-4E37-AACB-C5AA72FDC6E0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6C584205-9072-4FDE-ACE8-9FBA09F80DDF}"/>
                </a:ext>
              </a:extLst>
            </p:cNvPr>
            <p:cNvSpPr txBox="1"/>
            <p:nvPr/>
          </p:nvSpPr>
          <p:spPr>
            <a:xfrm>
              <a:off x="973910" y="2552193"/>
              <a:ext cx="18636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1" name="Group 38">
            <a:extLst>
              <a:ext uri="{FF2B5EF4-FFF2-40B4-BE49-F238E27FC236}">
                <a16:creationId xmlns:a16="http://schemas.microsoft.com/office/drawing/2014/main" id="{B6E7AD31-911F-4DCF-96B4-D8AC24E2B38B}"/>
              </a:ext>
            </a:extLst>
          </p:cNvPr>
          <p:cNvGrpSpPr/>
          <p:nvPr/>
        </p:nvGrpSpPr>
        <p:grpSpPr>
          <a:xfrm flipH="1">
            <a:off x="7585924" y="2134622"/>
            <a:ext cx="684069" cy="684069"/>
            <a:chOff x="3218806" y="1961572"/>
            <a:chExt cx="684068" cy="684068"/>
          </a:xfrm>
        </p:grpSpPr>
        <p:sp>
          <p:nvSpPr>
            <p:cNvPr id="92" name="Diamond 36">
              <a:extLst>
                <a:ext uri="{FF2B5EF4-FFF2-40B4-BE49-F238E27FC236}">
                  <a16:creationId xmlns:a16="http://schemas.microsoft.com/office/drawing/2014/main" id="{BC26AB6B-1349-4A50-BDE0-D245D3A844EF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B8CF9FC5-0D97-4533-AA7B-42110C93B7C8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01</a:t>
              </a:r>
              <a:endParaRPr lang="ko-KR" altLang="en-US" sz="16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roup 39">
            <a:extLst>
              <a:ext uri="{FF2B5EF4-FFF2-40B4-BE49-F238E27FC236}">
                <a16:creationId xmlns:a16="http://schemas.microsoft.com/office/drawing/2014/main" id="{036E522D-2BC2-437B-8A45-7EB47A30B661}"/>
              </a:ext>
            </a:extLst>
          </p:cNvPr>
          <p:cNvGrpSpPr/>
          <p:nvPr/>
        </p:nvGrpSpPr>
        <p:grpSpPr>
          <a:xfrm flipH="1">
            <a:off x="4159178" y="3752107"/>
            <a:ext cx="2416155" cy="914901"/>
            <a:chOff x="973910" y="2552193"/>
            <a:chExt cx="1864530" cy="914901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D123FD2-F862-4917-B342-48E7C9C6622D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658BED3-A946-41E0-8B17-ED43A7284EE2}"/>
                </a:ext>
              </a:extLst>
            </p:cNvPr>
            <p:cNvSpPr txBox="1"/>
            <p:nvPr/>
          </p:nvSpPr>
          <p:spPr>
            <a:xfrm>
              <a:off x="973910" y="2552193"/>
              <a:ext cx="18636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7" name="Group 42">
            <a:extLst>
              <a:ext uri="{FF2B5EF4-FFF2-40B4-BE49-F238E27FC236}">
                <a16:creationId xmlns:a16="http://schemas.microsoft.com/office/drawing/2014/main" id="{1A7E86F4-2D09-41C1-A420-29A5D49902F6}"/>
              </a:ext>
            </a:extLst>
          </p:cNvPr>
          <p:cNvGrpSpPr/>
          <p:nvPr/>
        </p:nvGrpSpPr>
        <p:grpSpPr>
          <a:xfrm flipH="1">
            <a:off x="6693150" y="3960745"/>
            <a:ext cx="684069" cy="684069"/>
            <a:chOff x="3218806" y="1961572"/>
            <a:chExt cx="684068" cy="684068"/>
          </a:xfrm>
        </p:grpSpPr>
        <p:sp>
          <p:nvSpPr>
            <p:cNvPr id="98" name="Diamond 43">
              <a:extLst>
                <a:ext uri="{FF2B5EF4-FFF2-40B4-BE49-F238E27FC236}">
                  <a16:creationId xmlns:a16="http://schemas.microsoft.com/office/drawing/2014/main" id="{B8426279-B104-4D91-B7B0-9D5289A24C1D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CEBA9CF6-9874-456F-8B2D-A452F0D61DCE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02</a:t>
              </a:r>
              <a:endParaRPr lang="ko-KR" altLang="en-US" sz="16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0" name="Group 45">
            <a:extLst>
              <a:ext uri="{FF2B5EF4-FFF2-40B4-BE49-F238E27FC236}">
                <a16:creationId xmlns:a16="http://schemas.microsoft.com/office/drawing/2014/main" id="{577722D2-9816-4F37-9C80-F250ECC8C7C2}"/>
              </a:ext>
            </a:extLst>
          </p:cNvPr>
          <p:cNvGrpSpPr/>
          <p:nvPr/>
        </p:nvGrpSpPr>
        <p:grpSpPr>
          <a:xfrm flipH="1">
            <a:off x="815205" y="4665169"/>
            <a:ext cx="2416155" cy="914901"/>
            <a:chOff x="973910" y="2552193"/>
            <a:chExt cx="1864530" cy="914901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7156F058-737C-497E-8DCD-B0A06169F337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3576381-1E1B-42DF-98DA-1A9DE3794842}"/>
                </a:ext>
              </a:extLst>
            </p:cNvPr>
            <p:cNvSpPr txBox="1"/>
            <p:nvPr/>
          </p:nvSpPr>
          <p:spPr>
            <a:xfrm>
              <a:off x="973910" y="2552193"/>
              <a:ext cx="18636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3" name="Group 48">
            <a:extLst>
              <a:ext uri="{FF2B5EF4-FFF2-40B4-BE49-F238E27FC236}">
                <a16:creationId xmlns:a16="http://schemas.microsoft.com/office/drawing/2014/main" id="{94837BAB-A64A-4BCB-BFFA-125F34B63EEC}"/>
              </a:ext>
            </a:extLst>
          </p:cNvPr>
          <p:cNvGrpSpPr/>
          <p:nvPr/>
        </p:nvGrpSpPr>
        <p:grpSpPr>
          <a:xfrm flipH="1">
            <a:off x="3349178" y="4873806"/>
            <a:ext cx="684069" cy="684069"/>
            <a:chOff x="3218806" y="1961572"/>
            <a:chExt cx="684068" cy="684068"/>
          </a:xfrm>
        </p:grpSpPr>
        <p:sp>
          <p:nvSpPr>
            <p:cNvPr id="104" name="Diamond 49">
              <a:extLst>
                <a:ext uri="{FF2B5EF4-FFF2-40B4-BE49-F238E27FC236}">
                  <a16:creationId xmlns:a16="http://schemas.microsoft.com/office/drawing/2014/main" id="{B906DED7-1446-49D2-A408-8C5DAF030C2A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89199F2D-B0EB-4544-9300-3EF21E0668F5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04</a:t>
              </a:r>
              <a:endParaRPr lang="ko-KR" altLang="en-US" sz="16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6" name="Group 51">
            <a:extLst>
              <a:ext uri="{FF2B5EF4-FFF2-40B4-BE49-F238E27FC236}">
                <a16:creationId xmlns:a16="http://schemas.microsoft.com/office/drawing/2014/main" id="{A5323DC3-AEB1-484A-8DE2-E97DD86935AA}"/>
              </a:ext>
            </a:extLst>
          </p:cNvPr>
          <p:cNvGrpSpPr/>
          <p:nvPr/>
        </p:nvGrpSpPr>
        <p:grpSpPr>
          <a:xfrm flipH="1">
            <a:off x="1605000" y="2839046"/>
            <a:ext cx="2416155" cy="914901"/>
            <a:chOff x="973910" y="2552193"/>
            <a:chExt cx="1864530" cy="914901"/>
          </a:xfrm>
        </p:grpSpPr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C2444CF8-AF68-4A5C-B2B6-3188723A4E63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B838C684-6D26-435C-8F62-D3DD214F242D}"/>
                </a:ext>
              </a:extLst>
            </p:cNvPr>
            <p:cNvSpPr txBox="1"/>
            <p:nvPr/>
          </p:nvSpPr>
          <p:spPr>
            <a:xfrm>
              <a:off x="973910" y="2552193"/>
              <a:ext cx="18636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9" name="Group 54">
            <a:extLst>
              <a:ext uri="{FF2B5EF4-FFF2-40B4-BE49-F238E27FC236}">
                <a16:creationId xmlns:a16="http://schemas.microsoft.com/office/drawing/2014/main" id="{94167467-14E2-4945-9938-E30AA91DCC0B}"/>
              </a:ext>
            </a:extLst>
          </p:cNvPr>
          <p:cNvGrpSpPr/>
          <p:nvPr/>
        </p:nvGrpSpPr>
        <p:grpSpPr>
          <a:xfrm flipH="1">
            <a:off x="4138972" y="3047684"/>
            <a:ext cx="684069" cy="684069"/>
            <a:chOff x="3218806" y="1961572"/>
            <a:chExt cx="684068" cy="684068"/>
          </a:xfrm>
        </p:grpSpPr>
        <p:sp>
          <p:nvSpPr>
            <p:cNvPr id="110" name="Diamond 55">
              <a:extLst>
                <a:ext uri="{FF2B5EF4-FFF2-40B4-BE49-F238E27FC236}">
                  <a16:creationId xmlns:a16="http://schemas.microsoft.com/office/drawing/2014/main" id="{E69920DD-BEEE-4A64-B035-076F70778D36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C3CA3FE-EEB6-4067-BC64-35C9D90D0427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en-US" altLang="ko-KR" sz="16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03</a:t>
              </a:r>
              <a:endParaRPr lang="ko-KR" altLang="en-US" sz="16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09041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0F68FB6-74C6-4C4B-891E-471196E50A95}"/>
              </a:ext>
            </a:extLst>
          </p:cNvPr>
          <p:cNvSpPr txBox="1"/>
          <p:nvPr/>
        </p:nvSpPr>
        <p:spPr>
          <a:xfrm>
            <a:off x="6504013" y="476024"/>
            <a:ext cx="5062222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4800" b="1" dirty="0">
                <a:solidFill>
                  <a:srgbClr val="00B0F0"/>
                </a:solidFill>
                <a:latin typeface="+mj-lt"/>
                <a:cs typeface="B Nazanin" panose="00000400000000000000" pitchFamily="2" charset="-78"/>
              </a:rPr>
              <a:t>عالی</a:t>
            </a:r>
          </a:p>
          <a:p>
            <a:pPr algn="r" rtl="1"/>
            <a:r>
              <a:rPr lang="fa-IR" altLang="ko-KR" sz="4800" b="1" dirty="0">
                <a:solidFill>
                  <a:srgbClr val="00B0F0"/>
                </a:solidFill>
                <a:latin typeface="+mj-lt"/>
                <a:cs typeface="B Nazanin" panose="00000400000000000000" pitchFamily="2" charset="-78"/>
              </a:rPr>
              <a:t>ارائه</a:t>
            </a:r>
            <a:endParaRPr lang="ko-KR" altLang="en-US" sz="4800" b="1" dirty="0">
              <a:solidFill>
                <a:srgbClr val="00B0F0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4AD020C-1249-482C-A526-C35B41D7901C}"/>
              </a:ext>
            </a:extLst>
          </p:cNvPr>
          <p:cNvSpPr txBox="1"/>
          <p:nvPr/>
        </p:nvSpPr>
        <p:spPr>
          <a:xfrm>
            <a:off x="6504013" y="2163851"/>
            <a:ext cx="5051592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28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لورم اپیسوم</a:t>
            </a:r>
          </a:p>
          <a:p>
            <a:pPr algn="r" rtl="1"/>
            <a:r>
              <a:rPr lang="fa-IR" altLang="ko-KR" sz="28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هویج،</a:t>
            </a:r>
            <a:endParaRPr lang="ko-KR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5981368-3FAC-4255-8D7D-89073A00F0F5}"/>
              </a:ext>
            </a:extLst>
          </p:cNvPr>
          <p:cNvSpPr txBox="1"/>
          <p:nvPr/>
        </p:nvSpPr>
        <p:spPr>
          <a:xfrm>
            <a:off x="6485786" y="3392295"/>
            <a:ext cx="118654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424D757-CEA2-4BC4-A5DF-DDFC4FB65BF6}"/>
              </a:ext>
            </a:extLst>
          </p:cNvPr>
          <p:cNvGrpSpPr/>
          <p:nvPr/>
        </p:nvGrpSpPr>
        <p:grpSpPr>
          <a:xfrm>
            <a:off x="6599481" y="3792575"/>
            <a:ext cx="2987810" cy="288032"/>
            <a:chOff x="11279811" y="3925804"/>
            <a:chExt cx="2987810" cy="288032"/>
          </a:xfrm>
        </p:grpSpPr>
        <p:sp>
          <p:nvSpPr>
            <p:cNvPr id="10" name="순서도: 처리 250">
              <a:extLst>
                <a:ext uri="{FF2B5EF4-FFF2-40B4-BE49-F238E27FC236}">
                  <a16:creationId xmlns:a16="http://schemas.microsoft.com/office/drawing/2014/main" id="{640C8ECA-6A00-4CC2-B7F6-E609D5276346}"/>
                </a:ext>
              </a:extLst>
            </p:cNvPr>
            <p:cNvSpPr/>
            <p:nvPr/>
          </p:nvSpPr>
          <p:spPr>
            <a:xfrm>
              <a:off x="11279811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1" name="순서도: 처리 251">
              <a:extLst>
                <a:ext uri="{FF2B5EF4-FFF2-40B4-BE49-F238E27FC236}">
                  <a16:creationId xmlns:a16="http://schemas.microsoft.com/office/drawing/2014/main" id="{9A320EC0-BE98-452C-8A82-4F77B5ED6E7E}"/>
                </a:ext>
              </a:extLst>
            </p:cNvPr>
            <p:cNvSpPr/>
            <p:nvPr/>
          </p:nvSpPr>
          <p:spPr>
            <a:xfrm>
              <a:off x="11431380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2" name="순서도: 처리 252">
              <a:extLst>
                <a:ext uri="{FF2B5EF4-FFF2-40B4-BE49-F238E27FC236}">
                  <a16:creationId xmlns:a16="http://schemas.microsoft.com/office/drawing/2014/main" id="{0E140DB5-6FEC-4547-A9B4-AAB4A88162BB}"/>
                </a:ext>
              </a:extLst>
            </p:cNvPr>
            <p:cNvSpPr/>
            <p:nvPr/>
          </p:nvSpPr>
          <p:spPr>
            <a:xfrm>
              <a:off x="11582949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3" name="순서도: 처리 253">
              <a:extLst>
                <a:ext uri="{FF2B5EF4-FFF2-40B4-BE49-F238E27FC236}">
                  <a16:creationId xmlns:a16="http://schemas.microsoft.com/office/drawing/2014/main" id="{E1D9BD2A-1FEB-4D35-A5A5-EC07260D28DB}"/>
                </a:ext>
              </a:extLst>
            </p:cNvPr>
            <p:cNvSpPr/>
            <p:nvPr/>
          </p:nvSpPr>
          <p:spPr>
            <a:xfrm>
              <a:off x="11734518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4" name="순서도: 처리 254">
              <a:extLst>
                <a:ext uri="{FF2B5EF4-FFF2-40B4-BE49-F238E27FC236}">
                  <a16:creationId xmlns:a16="http://schemas.microsoft.com/office/drawing/2014/main" id="{007645B6-1361-4015-9C13-7009832104C9}"/>
                </a:ext>
              </a:extLst>
            </p:cNvPr>
            <p:cNvSpPr/>
            <p:nvPr/>
          </p:nvSpPr>
          <p:spPr>
            <a:xfrm>
              <a:off x="11886087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5" name="순서도: 처리 255">
              <a:extLst>
                <a:ext uri="{FF2B5EF4-FFF2-40B4-BE49-F238E27FC236}">
                  <a16:creationId xmlns:a16="http://schemas.microsoft.com/office/drawing/2014/main" id="{12FCF401-7DAA-49E3-A7D3-535398AB9479}"/>
                </a:ext>
              </a:extLst>
            </p:cNvPr>
            <p:cNvSpPr/>
            <p:nvPr/>
          </p:nvSpPr>
          <p:spPr>
            <a:xfrm>
              <a:off x="12037656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6" name="순서도: 처리 256">
              <a:extLst>
                <a:ext uri="{FF2B5EF4-FFF2-40B4-BE49-F238E27FC236}">
                  <a16:creationId xmlns:a16="http://schemas.microsoft.com/office/drawing/2014/main" id="{9287D9E4-AFDD-4423-BF94-82C665A86BFE}"/>
                </a:ext>
              </a:extLst>
            </p:cNvPr>
            <p:cNvSpPr/>
            <p:nvPr/>
          </p:nvSpPr>
          <p:spPr>
            <a:xfrm>
              <a:off x="12189225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7" name="순서도: 처리 257">
              <a:extLst>
                <a:ext uri="{FF2B5EF4-FFF2-40B4-BE49-F238E27FC236}">
                  <a16:creationId xmlns:a16="http://schemas.microsoft.com/office/drawing/2014/main" id="{6568D6A2-B5BA-41BD-BEC6-16A40BE625FE}"/>
                </a:ext>
              </a:extLst>
            </p:cNvPr>
            <p:cNvSpPr/>
            <p:nvPr/>
          </p:nvSpPr>
          <p:spPr>
            <a:xfrm>
              <a:off x="12340794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8" name="순서도: 처리 258">
              <a:extLst>
                <a:ext uri="{FF2B5EF4-FFF2-40B4-BE49-F238E27FC236}">
                  <a16:creationId xmlns:a16="http://schemas.microsoft.com/office/drawing/2014/main" id="{F01C7EBE-C0C0-41B8-B6EC-7E3AB1E49282}"/>
                </a:ext>
              </a:extLst>
            </p:cNvPr>
            <p:cNvSpPr/>
            <p:nvPr/>
          </p:nvSpPr>
          <p:spPr>
            <a:xfrm>
              <a:off x="12492363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9" name="순서도: 처리 259">
              <a:extLst>
                <a:ext uri="{FF2B5EF4-FFF2-40B4-BE49-F238E27FC236}">
                  <a16:creationId xmlns:a16="http://schemas.microsoft.com/office/drawing/2014/main" id="{A303F321-65DF-4398-BCC4-8667E9B05459}"/>
                </a:ext>
              </a:extLst>
            </p:cNvPr>
            <p:cNvSpPr/>
            <p:nvPr/>
          </p:nvSpPr>
          <p:spPr>
            <a:xfrm>
              <a:off x="12643932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0" name="순서도: 처리 260">
              <a:extLst>
                <a:ext uri="{FF2B5EF4-FFF2-40B4-BE49-F238E27FC236}">
                  <a16:creationId xmlns:a16="http://schemas.microsoft.com/office/drawing/2014/main" id="{F4FE08E6-7C77-46AC-ADDB-CC59D4B1157B}"/>
                </a:ext>
              </a:extLst>
            </p:cNvPr>
            <p:cNvSpPr/>
            <p:nvPr/>
          </p:nvSpPr>
          <p:spPr>
            <a:xfrm>
              <a:off x="1279550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1" name="순서도: 처리 261">
              <a:extLst>
                <a:ext uri="{FF2B5EF4-FFF2-40B4-BE49-F238E27FC236}">
                  <a16:creationId xmlns:a16="http://schemas.microsoft.com/office/drawing/2014/main" id="{CF1F7792-40DD-4EC3-9629-A3C67A84D480}"/>
                </a:ext>
              </a:extLst>
            </p:cNvPr>
            <p:cNvSpPr/>
            <p:nvPr/>
          </p:nvSpPr>
          <p:spPr>
            <a:xfrm>
              <a:off x="12947070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2" name="순서도: 처리 262">
              <a:extLst>
                <a:ext uri="{FF2B5EF4-FFF2-40B4-BE49-F238E27FC236}">
                  <a16:creationId xmlns:a16="http://schemas.microsoft.com/office/drawing/2014/main" id="{0BD2DBC4-C73C-4293-877F-801D1F9EC1AA}"/>
                </a:ext>
              </a:extLst>
            </p:cNvPr>
            <p:cNvSpPr/>
            <p:nvPr/>
          </p:nvSpPr>
          <p:spPr>
            <a:xfrm>
              <a:off x="13098639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3" name="순서도: 처리 263">
              <a:extLst>
                <a:ext uri="{FF2B5EF4-FFF2-40B4-BE49-F238E27FC236}">
                  <a16:creationId xmlns:a16="http://schemas.microsoft.com/office/drawing/2014/main" id="{A496728E-B48B-452A-9683-9CB380EF1820}"/>
                </a:ext>
              </a:extLst>
            </p:cNvPr>
            <p:cNvSpPr/>
            <p:nvPr/>
          </p:nvSpPr>
          <p:spPr>
            <a:xfrm>
              <a:off x="13250208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4" name="순서도: 처리 264">
              <a:extLst>
                <a:ext uri="{FF2B5EF4-FFF2-40B4-BE49-F238E27FC236}">
                  <a16:creationId xmlns:a16="http://schemas.microsoft.com/office/drawing/2014/main" id="{137DA640-2127-4DB8-AAB2-6971B76A5EF5}"/>
                </a:ext>
              </a:extLst>
            </p:cNvPr>
            <p:cNvSpPr/>
            <p:nvPr/>
          </p:nvSpPr>
          <p:spPr>
            <a:xfrm>
              <a:off x="13401777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5" name="순서도: 처리 265">
              <a:extLst>
                <a:ext uri="{FF2B5EF4-FFF2-40B4-BE49-F238E27FC236}">
                  <a16:creationId xmlns:a16="http://schemas.microsoft.com/office/drawing/2014/main" id="{B3717BEF-66DE-409D-8785-DFDE7CB97EE1}"/>
                </a:ext>
              </a:extLst>
            </p:cNvPr>
            <p:cNvSpPr/>
            <p:nvPr/>
          </p:nvSpPr>
          <p:spPr>
            <a:xfrm>
              <a:off x="13553346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6" name="순서도: 처리 266">
              <a:extLst>
                <a:ext uri="{FF2B5EF4-FFF2-40B4-BE49-F238E27FC236}">
                  <a16:creationId xmlns:a16="http://schemas.microsoft.com/office/drawing/2014/main" id="{B6C73020-FF38-4F0C-AF4B-E71421633085}"/>
                </a:ext>
              </a:extLst>
            </p:cNvPr>
            <p:cNvSpPr/>
            <p:nvPr/>
          </p:nvSpPr>
          <p:spPr>
            <a:xfrm>
              <a:off x="13704915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7" name="순서도: 처리 267">
              <a:extLst>
                <a:ext uri="{FF2B5EF4-FFF2-40B4-BE49-F238E27FC236}">
                  <a16:creationId xmlns:a16="http://schemas.microsoft.com/office/drawing/2014/main" id="{1C7E5DE0-5739-40CE-AB16-8B675C2AEF9E}"/>
                </a:ext>
              </a:extLst>
            </p:cNvPr>
            <p:cNvSpPr/>
            <p:nvPr/>
          </p:nvSpPr>
          <p:spPr>
            <a:xfrm>
              <a:off x="13856484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8" name="순서도: 처리 268">
              <a:extLst>
                <a:ext uri="{FF2B5EF4-FFF2-40B4-BE49-F238E27FC236}">
                  <a16:creationId xmlns:a16="http://schemas.microsoft.com/office/drawing/2014/main" id="{445EB49F-561B-4F95-ACF1-EADBABAF6D6C}"/>
                </a:ext>
              </a:extLst>
            </p:cNvPr>
            <p:cNvSpPr/>
            <p:nvPr/>
          </p:nvSpPr>
          <p:spPr>
            <a:xfrm>
              <a:off x="14008053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9" name="순서도: 처리 269">
              <a:extLst>
                <a:ext uri="{FF2B5EF4-FFF2-40B4-BE49-F238E27FC236}">
                  <a16:creationId xmlns:a16="http://schemas.microsoft.com/office/drawing/2014/main" id="{4E271846-2D4F-4AC8-88A3-7FF7ED242480}"/>
                </a:ext>
              </a:extLst>
            </p:cNvPr>
            <p:cNvSpPr/>
            <p:nvPr/>
          </p:nvSpPr>
          <p:spPr>
            <a:xfrm>
              <a:off x="1415962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4D2B8100-0B4E-4AEC-8310-D00A8EB4CF3E}"/>
              </a:ext>
            </a:extLst>
          </p:cNvPr>
          <p:cNvSpPr txBox="1"/>
          <p:nvPr/>
        </p:nvSpPr>
        <p:spPr>
          <a:xfrm>
            <a:off x="9534719" y="3709249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/>
          </a:lstStyle>
          <a:p>
            <a:pPr algn="r" rtl="1"/>
            <a:r>
              <a:rPr lang="en-US" altLang="ko-KR" sz="2400" b="1">
                <a:solidFill>
                  <a:schemeClr val="accent2"/>
                </a:solidFill>
                <a:cs typeface="B Nazanin" panose="00000400000000000000" pitchFamily="2" charset="-78"/>
              </a:rPr>
              <a:t>50</a:t>
            </a:r>
            <a:r>
              <a:rPr lang="en-US" altLang="ko-KR" b="1"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b="1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30835D-8991-4AA5-B61B-2B871F1D570E}"/>
              </a:ext>
            </a:extLst>
          </p:cNvPr>
          <p:cNvSpPr txBox="1"/>
          <p:nvPr/>
        </p:nvSpPr>
        <p:spPr>
          <a:xfrm flipH="1">
            <a:off x="10059303" y="4334759"/>
            <a:ext cx="118654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/>
          </a:lstStyle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1D739DB-E921-432D-85A0-8BE70BE5CC38}"/>
              </a:ext>
            </a:extLst>
          </p:cNvPr>
          <p:cNvGrpSpPr/>
          <p:nvPr/>
        </p:nvGrpSpPr>
        <p:grpSpPr>
          <a:xfrm flipH="1">
            <a:off x="8490130" y="4735039"/>
            <a:ext cx="2987810" cy="288032"/>
            <a:chOff x="11277065" y="4868268"/>
            <a:chExt cx="2987810" cy="288032"/>
          </a:xfrm>
        </p:grpSpPr>
        <p:sp>
          <p:nvSpPr>
            <p:cNvPr id="32" name="순서도: 처리 273">
              <a:extLst>
                <a:ext uri="{FF2B5EF4-FFF2-40B4-BE49-F238E27FC236}">
                  <a16:creationId xmlns:a16="http://schemas.microsoft.com/office/drawing/2014/main" id="{E3F90A85-D387-49DD-A4E4-42C8699DE895}"/>
                </a:ext>
              </a:extLst>
            </p:cNvPr>
            <p:cNvSpPr/>
            <p:nvPr/>
          </p:nvSpPr>
          <p:spPr>
            <a:xfrm>
              <a:off x="11277065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3" name="순서도: 처리 274">
              <a:extLst>
                <a:ext uri="{FF2B5EF4-FFF2-40B4-BE49-F238E27FC236}">
                  <a16:creationId xmlns:a16="http://schemas.microsoft.com/office/drawing/2014/main" id="{67E081E5-20EF-4634-A771-F9E823E01BC8}"/>
                </a:ext>
              </a:extLst>
            </p:cNvPr>
            <p:cNvSpPr/>
            <p:nvPr/>
          </p:nvSpPr>
          <p:spPr>
            <a:xfrm>
              <a:off x="11428634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4" name="순서도: 처리 275">
              <a:extLst>
                <a:ext uri="{FF2B5EF4-FFF2-40B4-BE49-F238E27FC236}">
                  <a16:creationId xmlns:a16="http://schemas.microsoft.com/office/drawing/2014/main" id="{3D2EC7FC-4D51-455D-981B-7C956E22A8A1}"/>
                </a:ext>
              </a:extLst>
            </p:cNvPr>
            <p:cNvSpPr/>
            <p:nvPr/>
          </p:nvSpPr>
          <p:spPr>
            <a:xfrm>
              <a:off x="11580203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5" name="순서도: 처리 276">
              <a:extLst>
                <a:ext uri="{FF2B5EF4-FFF2-40B4-BE49-F238E27FC236}">
                  <a16:creationId xmlns:a16="http://schemas.microsoft.com/office/drawing/2014/main" id="{3B8E38C2-50C7-4F80-8E92-04242D944F1A}"/>
                </a:ext>
              </a:extLst>
            </p:cNvPr>
            <p:cNvSpPr/>
            <p:nvPr/>
          </p:nvSpPr>
          <p:spPr>
            <a:xfrm>
              <a:off x="11731772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6" name="순서도: 처리 277">
              <a:extLst>
                <a:ext uri="{FF2B5EF4-FFF2-40B4-BE49-F238E27FC236}">
                  <a16:creationId xmlns:a16="http://schemas.microsoft.com/office/drawing/2014/main" id="{71E133A4-D6FD-4C3B-8036-66CC3EDA1FA3}"/>
                </a:ext>
              </a:extLst>
            </p:cNvPr>
            <p:cNvSpPr/>
            <p:nvPr/>
          </p:nvSpPr>
          <p:spPr>
            <a:xfrm>
              <a:off x="11883341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7" name="순서도: 처리 278">
              <a:extLst>
                <a:ext uri="{FF2B5EF4-FFF2-40B4-BE49-F238E27FC236}">
                  <a16:creationId xmlns:a16="http://schemas.microsoft.com/office/drawing/2014/main" id="{71C6599B-45E4-424D-A4B1-713754016C92}"/>
                </a:ext>
              </a:extLst>
            </p:cNvPr>
            <p:cNvSpPr/>
            <p:nvPr/>
          </p:nvSpPr>
          <p:spPr>
            <a:xfrm>
              <a:off x="12034910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8" name="순서도: 처리 279">
              <a:extLst>
                <a:ext uri="{FF2B5EF4-FFF2-40B4-BE49-F238E27FC236}">
                  <a16:creationId xmlns:a16="http://schemas.microsoft.com/office/drawing/2014/main" id="{6DDF5258-2FD9-4419-9CC1-C784C1B798EF}"/>
                </a:ext>
              </a:extLst>
            </p:cNvPr>
            <p:cNvSpPr/>
            <p:nvPr/>
          </p:nvSpPr>
          <p:spPr>
            <a:xfrm>
              <a:off x="12186479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9" name="순서도: 처리 280">
              <a:extLst>
                <a:ext uri="{FF2B5EF4-FFF2-40B4-BE49-F238E27FC236}">
                  <a16:creationId xmlns:a16="http://schemas.microsoft.com/office/drawing/2014/main" id="{C367451E-7B17-4622-939A-46D144C9AE3A}"/>
                </a:ext>
              </a:extLst>
            </p:cNvPr>
            <p:cNvSpPr/>
            <p:nvPr/>
          </p:nvSpPr>
          <p:spPr>
            <a:xfrm>
              <a:off x="12338048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0" name="순서도: 처리 281">
              <a:extLst>
                <a:ext uri="{FF2B5EF4-FFF2-40B4-BE49-F238E27FC236}">
                  <a16:creationId xmlns:a16="http://schemas.microsoft.com/office/drawing/2014/main" id="{82D9A32F-4589-4222-A98F-06EF164F6BE6}"/>
                </a:ext>
              </a:extLst>
            </p:cNvPr>
            <p:cNvSpPr/>
            <p:nvPr/>
          </p:nvSpPr>
          <p:spPr>
            <a:xfrm>
              <a:off x="12489617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1" name="순서도: 처리 282">
              <a:extLst>
                <a:ext uri="{FF2B5EF4-FFF2-40B4-BE49-F238E27FC236}">
                  <a16:creationId xmlns:a16="http://schemas.microsoft.com/office/drawing/2014/main" id="{83EC30D6-821E-434F-BB2A-1CF9B2F7B247}"/>
                </a:ext>
              </a:extLst>
            </p:cNvPr>
            <p:cNvSpPr/>
            <p:nvPr/>
          </p:nvSpPr>
          <p:spPr>
            <a:xfrm>
              <a:off x="12641186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2" name="순서도: 처리 283">
              <a:extLst>
                <a:ext uri="{FF2B5EF4-FFF2-40B4-BE49-F238E27FC236}">
                  <a16:creationId xmlns:a16="http://schemas.microsoft.com/office/drawing/2014/main" id="{CF6D00D5-6B9F-472C-ABBC-8654C4079A2D}"/>
                </a:ext>
              </a:extLst>
            </p:cNvPr>
            <p:cNvSpPr/>
            <p:nvPr/>
          </p:nvSpPr>
          <p:spPr>
            <a:xfrm>
              <a:off x="12792755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3" name="순서도: 처리 284">
              <a:extLst>
                <a:ext uri="{FF2B5EF4-FFF2-40B4-BE49-F238E27FC236}">
                  <a16:creationId xmlns:a16="http://schemas.microsoft.com/office/drawing/2014/main" id="{1E4761C0-CD73-43F5-89A5-E8506CC421B9}"/>
                </a:ext>
              </a:extLst>
            </p:cNvPr>
            <p:cNvSpPr/>
            <p:nvPr/>
          </p:nvSpPr>
          <p:spPr>
            <a:xfrm>
              <a:off x="12944324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4" name="순서도: 처리 285">
              <a:extLst>
                <a:ext uri="{FF2B5EF4-FFF2-40B4-BE49-F238E27FC236}">
                  <a16:creationId xmlns:a16="http://schemas.microsoft.com/office/drawing/2014/main" id="{0E7AD3EA-F742-4A90-B0E6-343CCA7D5670}"/>
                </a:ext>
              </a:extLst>
            </p:cNvPr>
            <p:cNvSpPr/>
            <p:nvPr/>
          </p:nvSpPr>
          <p:spPr>
            <a:xfrm>
              <a:off x="13095894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5" name="순서도: 처리 286">
              <a:extLst>
                <a:ext uri="{FF2B5EF4-FFF2-40B4-BE49-F238E27FC236}">
                  <a16:creationId xmlns:a16="http://schemas.microsoft.com/office/drawing/2014/main" id="{D04E384F-6C42-4543-95D3-5AE6B45CC851}"/>
                </a:ext>
              </a:extLst>
            </p:cNvPr>
            <p:cNvSpPr/>
            <p:nvPr/>
          </p:nvSpPr>
          <p:spPr>
            <a:xfrm>
              <a:off x="13247463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6" name="순서도: 처리 287">
              <a:extLst>
                <a:ext uri="{FF2B5EF4-FFF2-40B4-BE49-F238E27FC236}">
                  <a16:creationId xmlns:a16="http://schemas.microsoft.com/office/drawing/2014/main" id="{43E264ED-9B13-421F-8E28-C963219FD98C}"/>
                </a:ext>
              </a:extLst>
            </p:cNvPr>
            <p:cNvSpPr/>
            <p:nvPr/>
          </p:nvSpPr>
          <p:spPr>
            <a:xfrm>
              <a:off x="13399032" y="4868268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7" name="순서도: 처리 288">
              <a:extLst>
                <a:ext uri="{FF2B5EF4-FFF2-40B4-BE49-F238E27FC236}">
                  <a16:creationId xmlns:a16="http://schemas.microsoft.com/office/drawing/2014/main" id="{DA71E1A6-145C-4F4D-AE17-4D94779867EC}"/>
                </a:ext>
              </a:extLst>
            </p:cNvPr>
            <p:cNvSpPr/>
            <p:nvPr/>
          </p:nvSpPr>
          <p:spPr>
            <a:xfrm>
              <a:off x="13550599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8" name="순서도: 처리 289">
              <a:extLst>
                <a:ext uri="{FF2B5EF4-FFF2-40B4-BE49-F238E27FC236}">
                  <a16:creationId xmlns:a16="http://schemas.microsoft.com/office/drawing/2014/main" id="{1B70DA8D-3F04-4E24-A011-B936C9822F3E}"/>
                </a:ext>
              </a:extLst>
            </p:cNvPr>
            <p:cNvSpPr/>
            <p:nvPr/>
          </p:nvSpPr>
          <p:spPr>
            <a:xfrm>
              <a:off x="13702168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9" name="순서도: 처리 290">
              <a:extLst>
                <a:ext uri="{FF2B5EF4-FFF2-40B4-BE49-F238E27FC236}">
                  <a16:creationId xmlns:a16="http://schemas.microsoft.com/office/drawing/2014/main" id="{AE754EFA-9633-4924-BA7C-2C04957038D5}"/>
                </a:ext>
              </a:extLst>
            </p:cNvPr>
            <p:cNvSpPr/>
            <p:nvPr/>
          </p:nvSpPr>
          <p:spPr>
            <a:xfrm>
              <a:off x="13853737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0" name="순서도: 처리 291">
              <a:extLst>
                <a:ext uri="{FF2B5EF4-FFF2-40B4-BE49-F238E27FC236}">
                  <a16:creationId xmlns:a16="http://schemas.microsoft.com/office/drawing/2014/main" id="{146251AE-EFBB-4F22-BFF8-BF4C822D361C}"/>
                </a:ext>
              </a:extLst>
            </p:cNvPr>
            <p:cNvSpPr/>
            <p:nvPr/>
          </p:nvSpPr>
          <p:spPr>
            <a:xfrm>
              <a:off x="14005306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1" name="순서도: 처리 292">
              <a:extLst>
                <a:ext uri="{FF2B5EF4-FFF2-40B4-BE49-F238E27FC236}">
                  <a16:creationId xmlns:a16="http://schemas.microsoft.com/office/drawing/2014/main" id="{445202F4-200C-461A-BCC9-44FD6497655E}"/>
                </a:ext>
              </a:extLst>
            </p:cNvPr>
            <p:cNvSpPr/>
            <p:nvPr/>
          </p:nvSpPr>
          <p:spPr>
            <a:xfrm>
              <a:off x="14156875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67D61392-140E-468B-ACB2-F7A77E3376DD}"/>
              </a:ext>
            </a:extLst>
          </p:cNvPr>
          <p:cNvSpPr txBox="1"/>
          <p:nvPr/>
        </p:nvSpPr>
        <p:spPr>
          <a:xfrm flipH="1">
            <a:off x="7684773" y="4651713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/>
          </a:lstStyle>
          <a:p>
            <a:pPr algn="l" rtl="1"/>
            <a:r>
              <a:rPr lang="en-US" altLang="ko-KR" sz="2400" b="1">
                <a:solidFill>
                  <a:schemeClr val="accent2"/>
                </a:solidFill>
                <a:cs typeface="B Nazanin" panose="00000400000000000000" pitchFamily="2" charset="-78"/>
              </a:rPr>
              <a:t>75</a:t>
            </a:r>
            <a:r>
              <a:rPr lang="en-US" altLang="ko-KR" b="1"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b="1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54" name="Group 73">
            <a:extLst>
              <a:ext uri="{FF2B5EF4-FFF2-40B4-BE49-F238E27FC236}">
                <a16:creationId xmlns:a16="http://schemas.microsoft.com/office/drawing/2014/main" id="{29F03DDF-4DEB-47C8-8539-C049751145A0}"/>
              </a:ext>
            </a:extLst>
          </p:cNvPr>
          <p:cNvGrpSpPr/>
          <p:nvPr/>
        </p:nvGrpSpPr>
        <p:grpSpPr>
          <a:xfrm>
            <a:off x="5556958" y="5303184"/>
            <a:ext cx="2880431" cy="923330"/>
            <a:chOff x="2551705" y="4283314"/>
            <a:chExt cx="2357002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59D0289-DED4-4B48-8687-97A528FB69CF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82FDDA6-46F9-4871-8758-28669D02826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7" name="Group 73">
            <a:extLst>
              <a:ext uri="{FF2B5EF4-FFF2-40B4-BE49-F238E27FC236}">
                <a16:creationId xmlns:a16="http://schemas.microsoft.com/office/drawing/2014/main" id="{D27FEEC3-5DDD-4095-A02D-E830ABEEE431}"/>
              </a:ext>
            </a:extLst>
          </p:cNvPr>
          <p:cNvGrpSpPr/>
          <p:nvPr/>
        </p:nvGrpSpPr>
        <p:grpSpPr>
          <a:xfrm>
            <a:off x="8679604" y="5303184"/>
            <a:ext cx="2880431" cy="923330"/>
            <a:chOff x="2551705" y="4283314"/>
            <a:chExt cx="2357002" cy="92333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308DDA1-5E85-432B-8518-1E3F9C8E3113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D9EC6D0-6676-4426-99D5-3E3559E14B3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35CD25A7-30C1-4995-96AF-81ED9584F54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62" name="Grupo 61">
            <a:extLst>
              <a:ext uri="{FF2B5EF4-FFF2-40B4-BE49-F238E27FC236}">
                <a16:creationId xmlns:a16="http://schemas.microsoft.com/office/drawing/2014/main" id="{A3767D67-FB22-430C-AF28-971B9CFD2235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E2D445E2-6B4B-4653-8450-7A9598E7D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1E3748F9-D826-45BE-B344-CEB88D238DFE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82F2A0BA-A55F-405C-A3EA-D520009B224C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9BBA642D-84E7-4E0D-8C9F-78062E1F8A66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5696A9D1-FF9F-4362-A6CA-4A7D41A11E21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515069BC-607B-44AD-9F39-E8D62D45135E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215EE5FA-0634-404E-9739-6CCE2D4F2825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00432ED6-DF87-4FA0-9D4B-3DD6EB4E5143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B94010B0-4B61-431F-AF0D-EDE7901FABC9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98661D02-B28B-48AF-AFDC-0199EAF4A575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718AE30B-805F-4BDA-B2F6-A19B94994CC2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F755256B-70FF-442D-8966-C6DBFD508EDC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5" name="Freeform 17">
              <a:extLst>
                <a:ext uri="{FF2B5EF4-FFF2-40B4-BE49-F238E27FC236}">
                  <a16:creationId xmlns:a16="http://schemas.microsoft.com/office/drawing/2014/main" id="{4948691E-7CB2-4B31-8119-250B2BCFBD26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6" name="Freeform 18">
              <a:extLst>
                <a:ext uri="{FF2B5EF4-FFF2-40B4-BE49-F238E27FC236}">
                  <a16:creationId xmlns:a16="http://schemas.microsoft.com/office/drawing/2014/main" id="{27ECBE6A-4FBB-47FA-82A0-635B62CA0F42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7" name="Freeform 19">
              <a:extLst>
                <a:ext uri="{FF2B5EF4-FFF2-40B4-BE49-F238E27FC236}">
                  <a16:creationId xmlns:a16="http://schemas.microsoft.com/office/drawing/2014/main" id="{501D2808-F809-4898-82CB-0F6C009ACB09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8" name="Freeform 20">
              <a:extLst>
                <a:ext uri="{FF2B5EF4-FFF2-40B4-BE49-F238E27FC236}">
                  <a16:creationId xmlns:a16="http://schemas.microsoft.com/office/drawing/2014/main" id="{0F5E3DCC-EA81-4CB5-8F3E-B481C6016A6D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9" name="Freeform 21">
              <a:extLst>
                <a:ext uri="{FF2B5EF4-FFF2-40B4-BE49-F238E27FC236}">
                  <a16:creationId xmlns:a16="http://schemas.microsoft.com/office/drawing/2014/main" id="{B8422D3A-7A4D-4325-BE6B-8CC82950418E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0" name="Freeform 22">
              <a:extLst>
                <a:ext uri="{FF2B5EF4-FFF2-40B4-BE49-F238E27FC236}">
                  <a16:creationId xmlns:a16="http://schemas.microsoft.com/office/drawing/2014/main" id="{D059C164-A65C-4E63-B1B3-0266C025D062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1" name="Freeform 23">
              <a:extLst>
                <a:ext uri="{FF2B5EF4-FFF2-40B4-BE49-F238E27FC236}">
                  <a16:creationId xmlns:a16="http://schemas.microsoft.com/office/drawing/2014/main" id="{780E19A9-85D6-4CAA-B21A-0B2A53D2D832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2" name="Freeform 24">
              <a:extLst>
                <a:ext uri="{FF2B5EF4-FFF2-40B4-BE49-F238E27FC236}">
                  <a16:creationId xmlns:a16="http://schemas.microsoft.com/office/drawing/2014/main" id="{E70792A1-AEE7-43A7-A27D-E0D4069B6022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3" name="Freeform 25">
              <a:extLst>
                <a:ext uri="{FF2B5EF4-FFF2-40B4-BE49-F238E27FC236}">
                  <a16:creationId xmlns:a16="http://schemas.microsoft.com/office/drawing/2014/main" id="{3AD79625-9493-4DA5-BBBC-EA8E51BE126B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4" name="Freeform 26">
              <a:extLst>
                <a:ext uri="{FF2B5EF4-FFF2-40B4-BE49-F238E27FC236}">
                  <a16:creationId xmlns:a16="http://schemas.microsoft.com/office/drawing/2014/main" id="{A203E64D-1486-4017-91EF-1407CF01C94E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5" name="Freeform 27">
              <a:extLst>
                <a:ext uri="{FF2B5EF4-FFF2-40B4-BE49-F238E27FC236}">
                  <a16:creationId xmlns:a16="http://schemas.microsoft.com/office/drawing/2014/main" id="{4F00CBA9-BB53-4073-961D-17ED10B59D85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6" name="Freeform 28">
              <a:extLst>
                <a:ext uri="{FF2B5EF4-FFF2-40B4-BE49-F238E27FC236}">
                  <a16:creationId xmlns:a16="http://schemas.microsoft.com/office/drawing/2014/main" id="{418C7477-46FC-4112-B7FF-CB2D8E12BDB5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7" name="Freeform 29">
              <a:extLst>
                <a:ext uri="{FF2B5EF4-FFF2-40B4-BE49-F238E27FC236}">
                  <a16:creationId xmlns:a16="http://schemas.microsoft.com/office/drawing/2014/main" id="{4FC9EEAE-AE64-46A3-B6C1-6F6DBD167E1C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8" name="Freeform 30">
              <a:extLst>
                <a:ext uri="{FF2B5EF4-FFF2-40B4-BE49-F238E27FC236}">
                  <a16:creationId xmlns:a16="http://schemas.microsoft.com/office/drawing/2014/main" id="{1939F4BA-A7FE-4618-8DD4-3C344310685A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9" name="Freeform 31">
              <a:extLst>
                <a:ext uri="{FF2B5EF4-FFF2-40B4-BE49-F238E27FC236}">
                  <a16:creationId xmlns:a16="http://schemas.microsoft.com/office/drawing/2014/main" id="{E024BF8B-6EAA-4AFB-A6D7-25BFA6799480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0" name="Freeform 5">
              <a:extLst>
                <a:ext uri="{FF2B5EF4-FFF2-40B4-BE49-F238E27FC236}">
                  <a16:creationId xmlns:a16="http://schemas.microsoft.com/office/drawing/2014/main" id="{4F5DB59B-CED4-46D3-85AA-C1BF2135B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1" name="Freeform 6">
              <a:extLst>
                <a:ext uri="{FF2B5EF4-FFF2-40B4-BE49-F238E27FC236}">
                  <a16:creationId xmlns:a16="http://schemas.microsoft.com/office/drawing/2014/main" id="{70DE4AE8-9612-464B-A42E-B5A11B1726DB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2" name="Freeform 7">
              <a:extLst>
                <a:ext uri="{FF2B5EF4-FFF2-40B4-BE49-F238E27FC236}">
                  <a16:creationId xmlns:a16="http://schemas.microsoft.com/office/drawing/2014/main" id="{0AD51021-9E0C-4288-9CEB-74AC99416CBC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3" name="Freeform 8">
              <a:extLst>
                <a:ext uri="{FF2B5EF4-FFF2-40B4-BE49-F238E27FC236}">
                  <a16:creationId xmlns:a16="http://schemas.microsoft.com/office/drawing/2014/main" id="{70F31190-124E-4D77-9F20-91EC35E912D5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4" name="Freeform 9">
              <a:extLst>
                <a:ext uri="{FF2B5EF4-FFF2-40B4-BE49-F238E27FC236}">
                  <a16:creationId xmlns:a16="http://schemas.microsoft.com/office/drawing/2014/main" id="{C3687496-D7B8-433C-A6AC-A36FB857F542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5" name="Freeform 10">
              <a:extLst>
                <a:ext uri="{FF2B5EF4-FFF2-40B4-BE49-F238E27FC236}">
                  <a16:creationId xmlns:a16="http://schemas.microsoft.com/office/drawing/2014/main" id="{6A1A10A7-E6A3-42E5-9221-213FCAF749EB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6" name="Freeform 11">
              <a:extLst>
                <a:ext uri="{FF2B5EF4-FFF2-40B4-BE49-F238E27FC236}">
                  <a16:creationId xmlns:a16="http://schemas.microsoft.com/office/drawing/2014/main" id="{A3B1A32E-D8DC-4711-B8CC-0F7EBB01D738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7" name="Freeform 12">
              <a:extLst>
                <a:ext uri="{FF2B5EF4-FFF2-40B4-BE49-F238E27FC236}">
                  <a16:creationId xmlns:a16="http://schemas.microsoft.com/office/drawing/2014/main" id="{BDA51C20-3FA7-45EF-866C-ECB8C9BB3476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8" name="Freeform 13">
              <a:extLst>
                <a:ext uri="{FF2B5EF4-FFF2-40B4-BE49-F238E27FC236}">
                  <a16:creationId xmlns:a16="http://schemas.microsoft.com/office/drawing/2014/main" id="{AF6DD9E6-BD92-4B8F-AA02-0BF431770755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D359F3EC-62E4-462F-BB06-63C5BC482F21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0" name="Freeform 15">
              <a:extLst>
                <a:ext uri="{FF2B5EF4-FFF2-40B4-BE49-F238E27FC236}">
                  <a16:creationId xmlns:a16="http://schemas.microsoft.com/office/drawing/2014/main" id="{F6F36412-CF33-4E6C-8E57-DD285025073E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1" name="Freeform 16">
              <a:extLst>
                <a:ext uri="{FF2B5EF4-FFF2-40B4-BE49-F238E27FC236}">
                  <a16:creationId xmlns:a16="http://schemas.microsoft.com/office/drawing/2014/main" id="{FD379945-7C27-404F-AE3A-40CEA0F9C28B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2" name="Freeform 17">
              <a:extLst>
                <a:ext uri="{FF2B5EF4-FFF2-40B4-BE49-F238E27FC236}">
                  <a16:creationId xmlns:a16="http://schemas.microsoft.com/office/drawing/2014/main" id="{38A2E7F8-EDA4-4AF2-BE5F-3BCB5A61DC46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3" name="Freeform 18">
              <a:extLst>
                <a:ext uri="{FF2B5EF4-FFF2-40B4-BE49-F238E27FC236}">
                  <a16:creationId xmlns:a16="http://schemas.microsoft.com/office/drawing/2014/main" id="{A495D8F1-72D0-49DD-8D79-62A1025FAC97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4" name="Freeform 19">
              <a:extLst>
                <a:ext uri="{FF2B5EF4-FFF2-40B4-BE49-F238E27FC236}">
                  <a16:creationId xmlns:a16="http://schemas.microsoft.com/office/drawing/2014/main" id="{1A447751-9EAE-4C84-94DE-71B1EC2CB15B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5" name="Freeform 20">
              <a:extLst>
                <a:ext uri="{FF2B5EF4-FFF2-40B4-BE49-F238E27FC236}">
                  <a16:creationId xmlns:a16="http://schemas.microsoft.com/office/drawing/2014/main" id="{1C471120-13FA-4D77-B106-D29CB14DF4CC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6" name="Freeform 21">
              <a:extLst>
                <a:ext uri="{FF2B5EF4-FFF2-40B4-BE49-F238E27FC236}">
                  <a16:creationId xmlns:a16="http://schemas.microsoft.com/office/drawing/2014/main" id="{504F44BB-7772-42C9-8CE0-AB08D6AD514A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7" name="Freeform 22">
              <a:extLst>
                <a:ext uri="{FF2B5EF4-FFF2-40B4-BE49-F238E27FC236}">
                  <a16:creationId xmlns:a16="http://schemas.microsoft.com/office/drawing/2014/main" id="{85B6A417-E545-4CF2-9EF8-319A014245EE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8" name="Freeform 23">
              <a:extLst>
                <a:ext uri="{FF2B5EF4-FFF2-40B4-BE49-F238E27FC236}">
                  <a16:creationId xmlns:a16="http://schemas.microsoft.com/office/drawing/2014/main" id="{055BFA97-95FA-4C91-BF34-3CD83322B674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9" name="Freeform 24">
              <a:extLst>
                <a:ext uri="{FF2B5EF4-FFF2-40B4-BE49-F238E27FC236}">
                  <a16:creationId xmlns:a16="http://schemas.microsoft.com/office/drawing/2014/main" id="{35CE9563-9C2E-4B2C-AB85-E631BC1FB402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0" name="Freeform 25">
              <a:extLst>
                <a:ext uri="{FF2B5EF4-FFF2-40B4-BE49-F238E27FC236}">
                  <a16:creationId xmlns:a16="http://schemas.microsoft.com/office/drawing/2014/main" id="{A692136C-4440-456B-B4DB-C1EED252B939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1" name="Freeform 26">
              <a:extLst>
                <a:ext uri="{FF2B5EF4-FFF2-40B4-BE49-F238E27FC236}">
                  <a16:creationId xmlns:a16="http://schemas.microsoft.com/office/drawing/2014/main" id="{4FB91F04-BAFC-4892-90F3-639498630162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2" name="Freeform 27">
              <a:extLst>
                <a:ext uri="{FF2B5EF4-FFF2-40B4-BE49-F238E27FC236}">
                  <a16:creationId xmlns:a16="http://schemas.microsoft.com/office/drawing/2014/main" id="{946316CD-02C1-4545-B693-BFC958B37ED8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3" name="Freeform 28">
              <a:extLst>
                <a:ext uri="{FF2B5EF4-FFF2-40B4-BE49-F238E27FC236}">
                  <a16:creationId xmlns:a16="http://schemas.microsoft.com/office/drawing/2014/main" id="{66AC34AC-D942-4339-9E34-5A57B51F2DF9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4" name="Freeform 29">
              <a:extLst>
                <a:ext uri="{FF2B5EF4-FFF2-40B4-BE49-F238E27FC236}">
                  <a16:creationId xmlns:a16="http://schemas.microsoft.com/office/drawing/2014/main" id="{46A9ECD1-25AE-4B0D-9D40-CD431B22717C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5" name="Freeform 30">
              <a:extLst>
                <a:ext uri="{FF2B5EF4-FFF2-40B4-BE49-F238E27FC236}">
                  <a16:creationId xmlns:a16="http://schemas.microsoft.com/office/drawing/2014/main" id="{A990588E-7D22-4B73-8F52-14F12C0375E4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6" name="Freeform 31">
              <a:extLst>
                <a:ext uri="{FF2B5EF4-FFF2-40B4-BE49-F238E27FC236}">
                  <a16:creationId xmlns:a16="http://schemas.microsoft.com/office/drawing/2014/main" id="{64AADA33-28CF-4F5A-ABE5-3840280ABCEB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48554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ángulo 5">
            <a:extLst>
              <a:ext uri="{FF2B5EF4-FFF2-40B4-BE49-F238E27FC236}">
                <a16:creationId xmlns:a16="http://schemas.microsoft.com/office/drawing/2014/main" id="{AFD10293-DB9E-4744-AEB1-28288147E40D}"/>
              </a:ext>
            </a:extLst>
          </p:cNvPr>
          <p:cNvSpPr/>
          <p:nvPr/>
        </p:nvSpPr>
        <p:spPr>
          <a:xfrm>
            <a:off x="2907792" y="164592"/>
            <a:ext cx="8997696" cy="6565392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pic>
        <p:nvPicPr>
          <p:cNvPr id="9" name="Marcador de posición de imagen 8">
            <a:extLst>
              <a:ext uri="{FF2B5EF4-FFF2-40B4-BE49-F238E27FC236}">
                <a16:creationId xmlns:a16="http://schemas.microsoft.com/office/drawing/2014/main" id="{F4C72C60-E5C1-4D26-B6FC-4ABCBB429274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21" name="Oval 20"/>
          <p:cNvSpPr/>
          <p:nvPr/>
        </p:nvSpPr>
        <p:spPr>
          <a:xfrm>
            <a:off x="5674269" y="4222951"/>
            <a:ext cx="843767" cy="843767"/>
          </a:xfrm>
          <a:prstGeom prst="ellipse">
            <a:avLst/>
          </a:prstGeom>
          <a:solidFill>
            <a:srgbClr val="7F7F7F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674269" y="3073055"/>
            <a:ext cx="843767" cy="843767"/>
          </a:xfrm>
          <a:prstGeom prst="ellipse">
            <a:avLst/>
          </a:prstGeom>
          <a:solidFill>
            <a:srgbClr val="00B0F0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674269" y="5372847"/>
            <a:ext cx="843767" cy="843767"/>
          </a:xfrm>
          <a:prstGeom prst="ellipse">
            <a:avLst/>
          </a:prstGeom>
          <a:solidFill>
            <a:srgbClr val="00B0F0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5674269" y="1923159"/>
            <a:ext cx="843767" cy="843767"/>
          </a:xfrm>
          <a:prstGeom prst="ellipse">
            <a:avLst/>
          </a:prstGeom>
          <a:solidFill>
            <a:srgbClr val="7F7F7F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8" y="1955974"/>
            <a:ext cx="4679150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:a16="http://schemas.microsoft.com/office/drawing/2014/main" id="{CCE503D8-6186-4F8C-B215-E0AEE2185A1C}"/>
                </a:ext>
              </a:extLst>
            </p:cNvPr>
            <p:cNvSpPr txBox="1"/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:a16="http://schemas.microsoft.com/office/drawing/2014/main" id="{DAD1D474-39E1-4299-B022-7AD89E2261BE}"/>
                </a:ext>
              </a:extLst>
            </p:cNvPr>
            <p:cNvSpPr txBox="1"/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100758"/>
            <a:ext cx="4679150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:a16="http://schemas.microsoft.com/office/drawing/2014/main" id="{01FAD6E4-33C2-4801-90F1-0456D56E1DA6}"/>
                </a:ext>
              </a:extLst>
            </p:cNvPr>
            <p:cNvSpPr txBox="1"/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:a16="http://schemas.microsoft.com/office/drawing/2014/main" id="{E68FAFEF-70B2-4D99-A40B-BEF11812903E}"/>
                </a:ext>
              </a:extLst>
            </p:cNvPr>
            <p:cNvSpPr txBox="1"/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252699"/>
            <a:ext cx="4679150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:a16="http://schemas.microsoft.com/office/drawing/2014/main" id="{A3DFF246-327D-4090-9569-CD518A35F964}"/>
                </a:ext>
              </a:extLst>
            </p:cNvPr>
            <p:cNvSpPr txBox="1"/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:a16="http://schemas.microsoft.com/office/drawing/2014/main" id="{730E024E-4ED3-4688-BAB9-14A72CA9EFAB}"/>
                </a:ext>
              </a:extLst>
            </p:cNvPr>
            <p:cNvSpPr txBox="1"/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40259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:a16="http://schemas.microsoft.com/office/drawing/2014/main" id="{B777937B-67D5-4715-B920-F8B10987B284}"/>
                </a:ext>
              </a:extLst>
            </p:cNvPr>
            <p:cNvSpPr txBox="1"/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:a16="http://schemas.microsoft.com/office/drawing/2014/main" id="{27378CA6-DE4C-4238-A7E6-294342C98F65}"/>
                </a:ext>
              </a:extLst>
            </p:cNvPr>
            <p:cNvSpPr txBox="1"/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defPPr/>
              <a:lvl1pPr marL="0" indent="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36" name="Rectangle 36">
            <a:extLst>
              <a:ext uri="{FF2B5EF4-FFF2-40B4-BE49-F238E27FC236}">
                <a16:creationId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49661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18643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30151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66532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B335B1CB-A9B7-4736-8B8B-AA3D5B0EF671}"/>
              </a:ext>
            </a:extLst>
          </p:cNvPr>
          <p:cNvSpPr txBox="1"/>
          <p:nvPr/>
        </p:nvSpPr>
        <p:spPr>
          <a:xfrm>
            <a:off x="73991" y="5402710"/>
            <a:ext cx="4738641" cy="1152128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80000"/>
              </a:lnSpc>
              <a:buNone/>
            </a:pPr>
            <a:r>
              <a:rPr lang="fa-IR" altLang="ko-KR" sz="3600" b="1" dirty="0">
                <a:solidFill>
                  <a:schemeClr val="bg1">
                    <a:lumMod val="50000"/>
                  </a:schemeClr>
                </a:solidFill>
                <a:latin typeface="+mj-lt"/>
                <a:cs typeface="B Nazanin" panose="00000400000000000000" pitchFamily="2" charset="-78"/>
              </a:rPr>
              <a:t>نمونه کارها ساده ارائه</a:t>
            </a:r>
            <a:endParaRPr lang="en-US" altLang="ko-KR" sz="3600" b="1" dirty="0">
              <a:solidFill>
                <a:schemeClr val="bg1">
                  <a:lumMod val="50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49D5C-8270-4C8F-8D00-E65E32AE5DC8}"/>
              </a:ext>
            </a:extLst>
          </p:cNvPr>
          <p:cNvSpPr txBox="1"/>
          <p:nvPr/>
        </p:nvSpPr>
        <p:spPr>
          <a:xfrm>
            <a:off x="6818748" y="380465"/>
            <a:ext cx="486842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2400" dirty="0">
                <a:solidFill>
                  <a:schemeClr val="bg1">
                    <a:lumMod val="50000"/>
                  </a:schemeClr>
                </a:solidFill>
                <a:cs typeface="B Nazanin" panose="00000400000000000000" pitchFamily="2" charset="-78"/>
              </a:rPr>
              <a:t>چیدمان</a:t>
            </a:r>
          </a:p>
          <a:p>
            <a:pPr algn="r" rtl="1"/>
            <a:r>
              <a:rPr lang="fa-IR" altLang="ko-KR" sz="2400" dirty="0">
                <a:solidFill>
                  <a:schemeClr val="bg1">
                    <a:lumMod val="50000"/>
                  </a:schemeClr>
                </a:solidFill>
                <a:cs typeface="B Nazanin" panose="00000400000000000000" pitchFamily="2" charset="-78"/>
              </a:rPr>
              <a:t>اسلاید متنی را برای ارائه</a:t>
            </a:r>
          </a:p>
          <a:p>
            <a:pPr algn="r" rtl="1"/>
            <a:r>
              <a:rPr lang="fa-IR" altLang="ko-KR" sz="2400" dirty="0">
                <a:solidFill>
                  <a:schemeClr val="bg1">
                    <a:lumMod val="50000"/>
                  </a:schemeClr>
                </a:solidFill>
                <a:cs typeface="B Nazanin" panose="00000400000000000000" pitchFamily="2" charset="-78"/>
              </a:rPr>
              <a:t> </a:t>
            </a:r>
            <a:r>
              <a:rPr lang="fa-IR" altLang="ko-KR" sz="2400" dirty="0">
                <a:solidFill>
                  <a:schemeClr val="accent3"/>
                </a:solidFill>
                <a:cs typeface="B Nazanin" panose="00000400000000000000" pitchFamily="2" charset="-78"/>
              </a:rPr>
              <a:t>خود تمیز کنید</a:t>
            </a:r>
            <a:endParaRPr lang="ko-KR" altLang="en-US" sz="2400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34092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riángulo isósceles 38">
            <a:extLst>
              <a:ext uri="{FF2B5EF4-FFF2-40B4-BE49-F238E27FC236}">
                <a16:creationId xmlns:a16="http://schemas.microsoft.com/office/drawing/2014/main" id="{4E4FED9E-8493-47F5-9EEB-7B08E74F67F0}"/>
              </a:ext>
            </a:extLst>
          </p:cNvPr>
          <p:cNvSpPr/>
          <p:nvPr/>
        </p:nvSpPr>
        <p:spPr>
          <a:xfrm rot="1800000">
            <a:off x="7179566" y="1562808"/>
            <a:ext cx="4479404" cy="3861556"/>
          </a:xfrm>
          <a:prstGeom prst="triangl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>
            <a:defPPr/>
          </a:lstStyle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1BBC668-99E4-49F8-999B-2B626AC8A21D}"/>
              </a:ext>
            </a:extLst>
          </p:cNvPr>
          <p:cNvSpPr txBox="1"/>
          <p:nvPr/>
        </p:nvSpPr>
        <p:spPr>
          <a:xfrm flipH="1">
            <a:off x="5087194" y="1690241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r>
              <a:rPr lang="en-US" altLang="ko-KR" sz="5400" b="1">
                <a:solidFill>
                  <a:schemeClr val="accent1"/>
                </a:solidFill>
                <a:cs typeface="B Nazanin" panose="00000400000000000000" pitchFamily="2" charset="-78"/>
              </a:rPr>
              <a:t>1</a:t>
            </a:r>
            <a:endParaRPr lang="ko-KR" altLang="en-US" sz="5400" b="1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C9E2847-3EAF-49D3-8E6A-21D0320EDBC8}"/>
              </a:ext>
            </a:extLst>
          </p:cNvPr>
          <p:cNvGrpSpPr/>
          <p:nvPr/>
        </p:nvGrpSpPr>
        <p:grpSpPr>
          <a:xfrm flipH="1">
            <a:off x="618204" y="1758788"/>
            <a:ext cx="4099564" cy="693904"/>
            <a:chOff x="4355975" y="1331342"/>
            <a:chExt cx="3012728" cy="69390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66D8E1C-78FD-4A55-9CA9-3E18F5853E79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E5B477A-52C5-4DA8-BBAD-754CFAB19323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F94716DC-B27A-41EE-9C4B-1CC8CA95C64A}"/>
              </a:ext>
            </a:extLst>
          </p:cNvPr>
          <p:cNvSpPr/>
          <p:nvPr/>
        </p:nvSpPr>
        <p:spPr>
          <a:xfrm flipH="1">
            <a:off x="4932906" y="1835731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3D05141-92E4-46FB-A32E-5EFC6788F172}"/>
              </a:ext>
            </a:extLst>
          </p:cNvPr>
          <p:cNvSpPr txBox="1"/>
          <p:nvPr/>
        </p:nvSpPr>
        <p:spPr>
          <a:xfrm flipH="1">
            <a:off x="5087194" y="2848565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r>
              <a:rPr lang="en-US" altLang="ko-KR" sz="5400" b="1">
                <a:solidFill>
                  <a:schemeClr val="accent4"/>
                </a:solidFill>
                <a:cs typeface="B Nazanin" panose="00000400000000000000" pitchFamily="2" charset="-78"/>
              </a:rPr>
              <a:t>2</a:t>
            </a:r>
            <a:endParaRPr lang="ko-KR" altLang="en-US" sz="5400" b="1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BAA2F60-018D-4519-B62B-E98F7461D639}"/>
              </a:ext>
            </a:extLst>
          </p:cNvPr>
          <p:cNvGrpSpPr/>
          <p:nvPr/>
        </p:nvGrpSpPr>
        <p:grpSpPr>
          <a:xfrm flipH="1">
            <a:off x="618204" y="2917112"/>
            <a:ext cx="4099564" cy="693904"/>
            <a:chOff x="4355975" y="1331342"/>
            <a:chExt cx="3012728" cy="69390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8F9C320-8481-4A40-A896-21FB8020C455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75D645A-D86F-4051-A6FD-32B76A28D46A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004BFB15-6303-4716-BB95-912D80964DE1}"/>
              </a:ext>
            </a:extLst>
          </p:cNvPr>
          <p:cNvSpPr/>
          <p:nvPr/>
        </p:nvSpPr>
        <p:spPr>
          <a:xfrm flipH="1">
            <a:off x="4932906" y="2994055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D10C798-6A35-4D7B-8EDF-4F6D618D358B}"/>
              </a:ext>
            </a:extLst>
          </p:cNvPr>
          <p:cNvSpPr txBox="1"/>
          <p:nvPr/>
        </p:nvSpPr>
        <p:spPr>
          <a:xfrm flipH="1">
            <a:off x="5087194" y="4006889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r>
              <a:rPr lang="en-US" altLang="ko-KR" sz="5400" b="1">
                <a:solidFill>
                  <a:schemeClr val="accent3"/>
                </a:solidFill>
                <a:cs typeface="B Nazanin" panose="00000400000000000000" pitchFamily="2" charset="-78"/>
              </a:rPr>
              <a:t>3</a:t>
            </a:r>
            <a:endParaRPr lang="ko-KR" altLang="en-US" sz="5400" b="1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6CBC621-28C2-4BBE-97EA-DBB1EA402495}"/>
              </a:ext>
            </a:extLst>
          </p:cNvPr>
          <p:cNvGrpSpPr/>
          <p:nvPr/>
        </p:nvGrpSpPr>
        <p:grpSpPr>
          <a:xfrm flipH="1">
            <a:off x="618204" y="4090825"/>
            <a:ext cx="4099564" cy="678515"/>
            <a:chOff x="4355975" y="1346731"/>
            <a:chExt cx="3012728" cy="67851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1887204-6DBB-414C-856D-A128091702F4}"/>
                </a:ext>
              </a:extLst>
            </p:cNvPr>
            <p:cNvSpPr txBox="1"/>
            <p:nvPr/>
          </p:nvSpPr>
          <p:spPr>
            <a:xfrm>
              <a:off x="4355975" y="1346731"/>
              <a:ext cx="30127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DF9477C-B01C-4026-B672-DE7F26EF4F08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D9BC496B-CA35-4131-BDBC-459D5D82AC51}"/>
              </a:ext>
            </a:extLst>
          </p:cNvPr>
          <p:cNvSpPr/>
          <p:nvPr/>
        </p:nvSpPr>
        <p:spPr>
          <a:xfrm flipH="1">
            <a:off x="4932906" y="4152379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FA2910-73A8-4AB5-AACC-31EBDF8C7499}"/>
              </a:ext>
            </a:extLst>
          </p:cNvPr>
          <p:cNvSpPr txBox="1"/>
          <p:nvPr/>
        </p:nvSpPr>
        <p:spPr>
          <a:xfrm flipH="1">
            <a:off x="5087194" y="5165211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/>
          </a:lstStyle>
          <a:p>
            <a:r>
              <a:rPr lang="en-US" altLang="ko-KR" sz="5400" b="1">
                <a:solidFill>
                  <a:schemeClr val="accent2"/>
                </a:solidFill>
                <a:cs typeface="B Nazanin" panose="00000400000000000000" pitchFamily="2" charset="-78"/>
              </a:rPr>
              <a:t>4</a:t>
            </a:r>
            <a:endParaRPr lang="ko-KR" altLang="en-US" sz="5400" b="1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399FE0D-C371-4B17-9572-9D768025B32C}"/>
              </a:ext>
            </a:extLst>
          </p:cNvPr>
          <p:cNvGrpSpPr/>
          <p:nvPr/>
        </p:nvGrpSpPr>
        <p:grpSpPr>
          <a:xfrm flipH="1">
            <a:off x="618204" y="5233758"/>
            <a:ext cx="4099564" cy="693904"/>
            <a:chOff x="4355975" y="1331342"/>
            <a:chExt cx="3012728" cy="69390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9369354-8346-4BCF-AD35-60818807E193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B5F66D2-D9F3-4F69-9D9C-84A25A504E92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DCFE09BF-5296-47E4-82CF-BB7479D7E4C6}"/>
              </a:ext>
            </a:extLst>
          </p:cNvPr>
          <p:cNvSpPr/>
          <p:nvPr/>
        </p:nvSpPr>
        <p:spPr>
          <a:xfrm flipH="1">
            <a:off x="4932906" y="5310701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8" name="Triángulo isósceles 37">
            <a:extLst>
              <a:ext uri="{FF2B5EF4-FFF2-40B4-BE49-F238E27FC236}">
                <a16:creationId xmlns:a16="http://schemas.microsoft.com/office/drawing/2014/main" id="{87C22495-E087-441E-8796-AFB9992F23C8}"/>
              </a:ext>
            </a:extLst>
          </p:cNvPr>
          <p:cNvSpPr/>
          <p:nvPr/>
        </p:nvSpPr>
        <p:spPr>
          <a:xfrm>
            <a:off x="6374381" y="1516999"/>
            <a:ext cx="5199412" cy="4482252"/>
          </a:xfrm>
          <a:prstGeom prst="triangl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44" name="Triángulo rectángulo 43">
            <a:extLst>
              <a:ext uri="{FF2B5EF4-FFF2-40B4-BE49-F238E27FC236}">
                <a16:creationId xmlns:a16="http://schemas.microsoft.com/office/drawing/2014/main" id="{FB92062E-D417-4D00-BFAF-D44009C3ED5F}"/>
              </a:ext>
            </a:extLst>
          </p:cNvPr>
          <p:cNvSpPr/>
          <p:nvPr/>
        </p:nvSpPr>
        <p:spPr>
          <a:xfrm rot="19800000">
            <a:off x="7413228" y="1621722"/>
            <a:ext cx="3516923" cy="3516923"/>
          </a:xfrm>
          <a:prstGeom prst="rtTriangle">
            <a:avLst/>
          </a:prstGeom>
          <a:noFill/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866177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B7DC76FF-236C-45B3-8A46-16212FF67F0C}"/>
              </a:ext>
            </a:extLst>
          </p:cNvPr>
          <p:cNvSpPr txBox="1"/>
          <p:nvPr/>
        </p:nvSpPr>
        <p:spPr>
          <a:xfrm>
            <a:off x="308708" y="3512723"/>
            <a:ext cx="2469103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لورم درد او دوست داشتنی است،</a:t>
            </a:r>
          </a:p>
          <a:p>
            <a:pPr algn="r"/>
            <a:r>
              <a:rPr lang="en-GB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CU </a:t>
            </a: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استفاده برای جلوگیری کامل از اقدام.</a:t>
            </a:r>
            <a:endParaRPr lang="ko-KR" altLang="en-US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18627A3-1913-4260-A090-E05B13589568}"/>
              </a:ext>
            </a:extLst>
          </p:cNvPr>
          <p:cNvSpPr txBox="1"/>
          <p:nvPr/>
        </p:nvSpPr>
        <p:spPr>
          <a:xfrm>
            <a:off x="3267389" y="5281411"/>
            <a:ext cx="1768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A04809F-5805-4870-BC0A-6370140E8193}"/>
              </a:ext>
            </a:extLst>
          </p:cNvPr>
          <p:cNvSpPr txBox="1"/>
          <p:nvPr/>
        </p:nvSpPr>
        <p:spPr>
          <a:xfrm>
            <a:off x="5525478" y="5299160"/>
            <a:ext cx="1768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6346DA3-3DDF-4778-9814-F318AE8D8084}"/>
              </a:ext>
            </a:extLst>
          </p:cNvPr>
          <p:cNvSpPr txBox="1"/>
          <p:nvPr/>
        </p:nvSpPr>
        <p:spPr>
          <a:xfrm>
            <a:off x="7783567" y="5316909"/>
            <a:ext cx="1768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8A3277-7C7C-446D-B603-F16ECB12A0D3}"/>
              </a:ext>
            </a:extLst>
          </p:cNvPr>
          <p:cNvSpPr txBox="1"/>
          <p:nvPr/>
        </p:nvSpPr>
        <p:spPr>
          <a:xfrm>
            <a:off x="10041656" y="5334658"/>
            <a:ext cx="1768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FBF4F9-313D-49E8-A73B-862A0A0BC4F9}"/>
              </a:ext>
            </a:extLst>
          </p:cNvPr>
          <p:cNvSpPr txBox="1"/>
          <p:nvPr/>
        </p:nvSpPr>
        <p:spPr>
          <a:xfrm>
            <a:off x="7409096" y="711070"/>
            <a:ext cx="31713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b="1" dirty="0">
                <a:solidFill>
                  <a:schemeClr val="accent1"/>
                </a:solidFill>
                <a:cs typeface="B Nazanin" panose="00000400000000000000" pitchFamily="2" charset="-78"/>
              </a:rPr>
              <a:t>اینفوگرافیک املاک و مستغلات</a:t>
            </a:r>
            <a:endParaRPr lang="ko-KR" altLang="en-US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7755AC5-E176-4E2E-BB0A-52C11EE2041E}"/>
              </a:ext>
            </a:extLst>
          </p:cNvPr>
          <p:cNvSpPr txBox="1"/>
          <p:nvPr/>
        </p:nvSpPr>
        <p:spPr>
          <a:xfrm>
            <a:off x="5330648" y="1670091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LORE </a:t>
            </a:r>
            <a:r>
              <a:rPr lang="fa-IR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به خودی خود یک درد است، با استفاده از آن از فعالیت کامل جلوگیری می کند.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D7E11C6-BBF7-4C68-9E52-B8B934809E6F}"/>
              </a:ext>
            </a:extLst>
          </p:cNvPr>
          <p:cNvSpPr txBox="1"/>
          <p:nvPr/>
        </p:nvSpPr>
        <p:spPr>
          <a:xfrm>
            <a:off x="5330648" y="933848"/>
            <a:ext cx="527148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fa-IR" altLang="ko-KR" sz="4800" b="1" dirty="0">
                <a:solidFill>
                  <a:srgbClr val="00B0F0"/>
                </a:solidFill>
                <a:cs typeface="B Nazanin" panose="00000400000000000000" pitchFamily="2" charset="-78"/>
              </a:rPr>
              <a:t>مشاور املاک</a:t>
            </a:r>
            <a:endParaRPr lang="ko-KR" altLang="en-US" sz="4800" b="1" dirty="0">
              <a:solidFill>
                <a:srgbClr val="00B0F0"/>
              </a:solidFill>
              <a:cs typeface="B Nazanin" panose="000004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1B96EF9-3626-47B1-A8D0-EE3F7B83F272}"/>
              </a:ext>
            </a:extLst>
          </p:cNvPr>
          <p:cNvSpPr txBox="1"/>
          <p:nvPr/>
        </p:nvSpPr>
        <p:spPr>
          <a:xfrm>
            <a:off x="1432082" y="1019686"/>
            <a:ext cx="36825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من امیدوارم و معتقدم که این الگو زمان، پول و اعتبار شما را جلب کند. آسان برای تغییر رنگ، عکس و متن.</a:t>
            </a:r>
          </a:p>
          <a:p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8445B399-210D-4308-9521-E73B879152E5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4" name="Marcador de posición de imagen 13">
            <a:extLst>
              <a:ext uri="{FF2B5EF4-FFF2-40B4-BE49-F238E27FC236}">
                <a16:creationId xmlns:a16="http://schemas.microsoft.com/office/drawing/2014/main" id="{25988226-CCDA-4089-8D63-C193F35D741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75" name="Marcador de posición de imagen 74">
            <a:extLst>
              <a:ext uri="{FF2B5EF4-FFF2-40B4-BE49-F238E27FC236}">
                <a16:creationId xmlns:a16="http://schemas.microsoft.com/office/drawing/2014/main" id="{7B090AF9-F4AF-47D4-819E-8EF0F75DD76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77" name="Marcador de posición de imagen 76">
            <a:extLst>
              <a:ext uri="{FF2B5EF4-FFF2-40B4-BE49-F238E27FC236}">
                <a16:creationId xmlns:a16="http://schemas.microsoft.com/office/drawing/2014/main" id="{E8132B0D-D7A1-44BC-B960-104503F22516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523EF8A7-7A53-4269-81B8-C931F5C28DB0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A88D64A6-01F6-4C82-8B1B-4D033152BD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6FF52C3D-972B-467D-B80B-4F64A053A96F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3C41352E-4A26-4D3B-9409-EB4BAB49F750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746CEDD-E527-4018-841C-3DA95D340EAC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11C559A7-1086-4BE6-A350-B48D067CD0D7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FA137021-1948-4C4C-BA39-7DD1811E2536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94D59508-BE8A-4278-B553-4BDB62341819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310B7807-31E6-4ED7-8E8F-3ADCCFA79CD4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FC4C887D-62FC-4404-B43C-D62FFB553569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159ACE57-A6D5-49AF-BA5F-1293444968E7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85E3CC11-86A3-462D-A425-373E2E37B671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94613860-A035-465C-8E29-BC7F8A16698B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22A31DCE-C7A5-497D-9C02-8D144A27B792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45C7774C-1B0B-4F3A-A65C-73D0E1ED8FBB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1E685D73-F150-417B-86C2-143712457D61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DB96B0A4-D226-430E-A87F-E17180EC60E0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89B30B1E-8CE7-46FA-8F5E-14955EA9CF43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60A1BF9C-DE5A-4C56-BD9E-DB4487429997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C51367E4-743B-497B-B8AC-43EA8E6C0B3D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755929CA-59FE-41AF-B7F8-C1572E88A5BD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930494C5-4B97-4403-8A5E-0D03927DF6D9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78AEF7DF-B781-45DE-8E4E-60FD980DE5CB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82CBE02F-4BE8-46B4-8992-260D5E30223D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5279DA07-7E1A-4A4C-96B7-C91D395B2F5D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AF87EF4E-429D-4460-82D0-214EEAA2CC80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8297CD1E-374D-4276-9A17-0AC9135C97EC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F58EAEB3-CA36-490A-9D01-AD9B9D3D3AEB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C9CD3645-62FC-4572-A452-3AD653D60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F4A61CA3-949E-4061-A41F-7388C694802D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9" name="Freeform 7">
              <a:extLst>
                <a:ext uri="{FF2B5EF4-FFF2-40B4-BE49-F238E27FC236}">
                  <a16:creationId xmlns:a16="http://schemas.microsoft.com/office/drawing/2014/main" id="{7C93EAB4-2B74-4FBE-9B5F-326DDFAAFD6D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CAFA699A-29E4-4940-BC46-71BC34005A37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1" name="Freeform 9">
              <a:extLst>
                <a:ext uri="{FF2B5EF4-FFF2-40B4-BE49-F238E27FC236}">
                  <a16:creationId xmlns:a16="http://schemas.microsoft.com/office/drawing/2014/main" id="{7B61E78F-73C4-484B-A559-617F0F991BC5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5569CCCE-8ADE-400D-916F-2F56829BC338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49D28446-1B0A-490F-A984-2EC3D9DACEA9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A608BA48-7539-4969-B7F8-B738A5548267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5" name="Freeform 13">
              <a:extLst>
                <a:ext uri="{FF2B5EF4-FFF2-40B4-BE49-F238E27FC236}">
                  <a16:creationId xmlns:a16="http://schemas.microsoft.com/office/drawing/2014/main" id="{37D7F1A5-7406-45A4-A521-0A6CAA6F7A90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678786A7-5921-4F9D-9078-7C371314B35E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1EF940C3-E617-4252-BC68-386F0DA1DA6A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6B703E51-2E9C-4C94-B15C-597EAAD72063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E0D2265C-4F6C-4045-B25C-F05CC6712573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B8702268-366F-47D8-B4F3-FA5F44F123C2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8589D6B3-6B90-4433-80B8-9142961A4328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2" name="Freeform 20">
              <a:extLst>
                <a:ext uri="{FF2B5EF4-FFF2-40B4-BE49-F238E27FC236}">
                  <a16:creationId xmlns:a16="http://schemas.microsoft.com/office/drawing/2014/main" id="{65CABE1C-193F-403C-B41D-ADAA89331054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3" name="Freeform 21">
              <a:extLst>
                <a:ext uri="{FF2B5EF4-FFF2-40B4-BE49-F238E27FC236}">
                  <a16:creationId xmlns:a16="http://schemas.microsoft.com/office/drawing/2014/main" id="{92328E20-C697-4D0F-9FFE-6403B05F0542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4" name="Freeform 22">
              <a:extLst>
                <a:ext uri="{FF2B5EF4-FFF2-40B4-BE49-F238E27FC236}">
                  <a16:creationId xmlns:a16="http://schemas.microsoft.com/office/drawing/2014/main" id="{70CFFE8E-DC74-45DC-A40D-C35BFF2ABCB5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5" name="Freeform 23">
              <a:extLst>
                <a:ext uri="{FF2B5EF4-FFF2-40B4-BE49-F238E27FC236}">
                  <a16:creationId xmlns:a16="http://schemas.microsoft.com/office/drawing/2014/main" id="{4FBE268F-E52C-44A6-BE88-B4CE2ABAA825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6" name="Freeform 24">
              <a:extLst>
                <a:ext uri="{FF2B5EF4-FFF2-40B4-BE49-F238E27FC236}">
                  <a16:creationId xmlns:a16="http://schemas.microsoft.com/office/drawing/2014/main" id="{6DDBDFE6-D708-4691-B723-0720317574E5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7" name="Freeform 25">
              <a:extLst>
                <a:ext uri="{FF2B5EF4-FFF2-40B4-BE49-F238E27FC236}">
                  <a16:creationId xmlns:a16="http://schemas.microsoft.com/office/drawing/2014/main" id="{2D17FA39-31AE-40B5-8117-890E1B2B42B7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8" name="Freeform 26">
              <a:extLst>
                <a:ext uri="{FF2B5EF4-FFF2-40B4-BE49-F238E27FC236}">
                  <a16:creationId xmlns:a16="http://schemas.microsoft.com/office/drawing/2014/main" id="{03BF9C55-4FC8-473F-95B8-AE171E689DDD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9" name="Freeform 27">
              <a:extLst>
                <a:ext uri="{FF2B5EF4-FFF2-40B4-BE49-F238E27FC236}">
                  <a16:creationId xmlns:a16="http://schemas.microsoft.com/office/drawing/2014/main" id="{A37ED8F3-AFF1-468B-8459-32A3A27C3C34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0" name="Freeform 28">
              <a:extLst>
                <a:ext uri="{FF2B5EF4-FFF2-40B4-BE49-F238E27FC236}">
                  <a16:creationId xmlns:a16="http://schemas.microsoft.com/office/drawing/2014/main" id="{51B81950-BE15-443E-AE50-1965189C9950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BD28C76D-EFF4-4979-BCCA-959DD32E9A49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48530FE1-ADFC-434E-8DD6-168D57A967D4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292B22E8-F910-49BC-86B5-1AAFF82E3A1F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55777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5E42F44F-03B8-42D5-8585-5B65DF7BA732}"/>
              </a:ext>
            </a:extLst>
          </p:cNvPr>
          <p:cNvSpPr txBox="1"/>
          <p:nvPr/>
        </p:nvSpPr>
        <p:spPr>
          <a:xfrm>
            <a:off x="2923472" y="3430280"/>
            <a:ext cx="2891365" cy="1757872"/>
          </a:xfrm>
          <a:prstGeom prst="rect">
            <a:avLst/>
          </a:prstGeom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طراحی اینفوگرافیک گرافیکی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908497-0028-41E1-9ADC-C46BD8D25318}"/>
              </a:ext>
            </a:extLst>
          </p:cNvPr>
          <p:cNvSpPr/>
          <p:nvPr/>
        </p:nvSpPr>
        <p:spPr>
          <a:xfrm>
            <a:off x="6962845" y="884371"/>
            <a:ext cx="4743380" cy="1731243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کنید. من امیدوارم و معتقدم که این الگو زمان، پول و اعتبار شما را جلب کند. آسان برای تغییر رنگ، عکس و متن. یک ارائه پاورپوینت مدرن که به زیبایی طراحی شده است دریافت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8EBAA04-754A-4E4A-97F8-D45AF291497A}"/>
              </a:ext>
            </a:extLst>
          </p:cNvPr>
          <p:cNvSpPr txBox="1"/>
          <p:nvPr/>
        </p:nvSpPr>
        <p:spPr>
          <a:xfrm>
            <a:off x="9334535" y="5806529"/>
            <a:ext cx="2727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Simple  Presentation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3EA6D62F-F541-4D4E-A5B9-DA63FF81ABB2}"/>
              </a:ext>
            </a:extLst>
          </p:cNvPr>
          <p:cNvPicPr>
            <a:picLocks noGrp="1" noChangeAspect="1"/>
          </p:cNvPicPr>
          <p:nvPr>
            <p:ph type="pic" sz="quarter" idx="6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65" name="Marcador de posición de imagen 64">
            <a:extLst>
              <a:ext uri="{FF2B5EF4-FFF2-40B4-BE49-F238E27FC236}">
                <a16:creationId xmlns:a16="http://schemas.microsoft.com/office/drawing/2014/main" id="{BCB10169-5481-4E13-A71C-E75CCA2CA190}"/>
              </a:ext>
            </a:extLst>
          </p:cNvPr>
          <p:cNvPicPr>
            <a:picLocks noGrp="1" noChangeAspect="1"/>
          </p:cNvPicPr>
          <p:nvPr>
            <p:ph type="pic" sz="quarter" idx="6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7" name="Grupo 6">
            <a:extLst>
              <a:ext uri="{FF2B5EF4-FFF2-40B4-BE49-F238E27FC236}">
                <a16:creationId xmlns:a16="http://schemas.microsoft.com/office/drawing/2014/main" id="{111AB92D-C440-4ED6-84AE-DA751B72027C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522A9BF-7021-491E-9536-48300C3CB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49B723B9-04F6-4353-8DEA-6E832EACBBCD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08C523F3-A879-4B34-8648-52B7EA621C62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D927B906-F246-4F08-83F2-E403C7144ED4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3FA484B0-993B-45A2-86BD-8DC6489986C9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EF69755B-2040-4509-8B69-834D2D313949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D93A2B3E-1AC0-4C92-954C-3084F5AAE37E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94FF6C7F-1B4E-40C2-88D9-6BDC1EE21C90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4CC06C78-20F4-4375-A142-3DEC31F85FE3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A72C768E-E0E0-482F-99E0-792354CB801A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A6BB605C-1214-4A7A-A192-4CA5E612784E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B8E8F2A1-2D43-4B33-A3E9-F1CC33404540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374E7DE8-8137-4B14-934A-B1E7ECC91643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A18C3574-85D9-47D3-96CA-ECA9A0DAA42B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6F73C446-A219-4C8C-9348-2E146EC2FF43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645F5637-F53A-47B0-8D8A-F46C43C5C537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0552E9D9-1648-48B6-8941-27DB377D090F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DF670F83-BD20-4CB3-9287-844792955692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1A56C49C-679E-46FC-9AA8-FCB8B11F6B50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296A63AE-0FE1-41FF-AED1-1815AED99609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28A2B539-60CF-46FB-B8A5-7F6DA9362778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B53C135D-360C-47EC-8FE5-528E7EB10CC3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8A66F169-4C81-472C-8D78-88679B41E32C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78F3C62B-20C7-4D54-8A91-BFA76CB72CB4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E717828A-ADEC-426E-9B55-5F097205C8EE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36ABB6FC-3636-4695-A56D-9F9919F248FE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02D4D490-1EED-47DD-87F0-B9728E501317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CC3A88A7-7381-4197-BB68-FEC24978E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E3EA6362-BA7C-40B2-A88D-40F4608B3DA4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046D1257-38BB-4F4A-A82F-2D6D0EF54491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5AEE2FCD-0F01-4402-A201-D1396151D9CA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47495BD1-7DEB-4A1C-B1A8-F8B984556578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3" name="Freeform 10">
              <a:extLst>
                <a:ext uri="{FF2B5EF4-FFF2-40B4-BE49-F238E27FC236}">
                  <a16:creationId xmlns:a16="http://schemas.microsoft.com/office/drawing/2014/main" id="{7E00EDC6-3A9F-486E-AA40-4E5558004916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4" name="Freeform 11">
              <a:extLst>
                <a:ext uri="{FF2B5EF4-FFF2-40B4-BE49-F238E27FC236}">
                  <a16:creationId xmlns:a16="http://schemas.microsoft.com/office/drawing/2014/main" id="{8FF36B3A-B1BE-4C36-9585-2D075E642115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5" name="Freeform 12">
              <a:extLst>
                <a:ext uri="{FF2B5EF4-FFF2-40B4-BE49-F238E27FC236}">
                  <a16:creationId xmlns:a16="http://schemas.microsoft.com/office/drawing/2014/main" id="{ED559D18-8B67-4498-B48C-F3DB959EC9C7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6" name="Freeform 13">
              <a:extLst>
                <a:ext uri="{FF2B5EF4-FFF2-40B4-BE49-F238E27FC236}">
                  <a16:creationId xmlns:a16="http://schemas.microsoft.com/office/drawing/2014/main" id="{325781CE-999F-423E-8987-07AEC752BA2B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C8BC91EF-37D9-4B69-BF94-06D73856FA42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AEA1CC94-4B84-46C6-A8B9-8ABDE43BFBB4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9" name="Freeform 16">
              <a:extLst>
                <a:ext uri="{FF2B5EF4-FFF2-40B4-BE49-F238E27FC236}">
                  <a16:creationId xmlns:a16="http://schemas.microsoft.com/office/drawing/2014/main" id="{87224086-DAFD-46E0-8ACD-979834B1201F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0" name="Freeform 17">
              <a:extLst>
                <a:ext uri="{FF2B5EF4-FFF2-40B4-BE49-F238E27FC236}">
                  <a16:creationId xmlns:a16="http://schemas.microsoft.com/office/drawing/2014/main" id="{56C7828E-647B-4A27-A52F-BAD19776BE85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76132F32-3038-4940-80BB-14C9922A8A25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2" name="Freeform 19">
              <a:extLst>
                <a:ext uri="{FF2B5EF4-FFF2-40B4-BE49-F238E27FC236}">
                  <a16:creationId xmlns:a16="http://schemas.microsoft.com/office/drawing/2014/main" id="{6D06588B-0A77-4367-99F0-75527885CF3D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3" name="Freeform 20">
              <a:extLst>
                <a:ext uri="{FF2B5EF4-FFF2-40B4-BE49-F238E27FC236}">
                  <a16:creationId xmlns:a16="http://schemas.microsoft.com/office/drawing/2014/main" id="{39249FEB-15F2-4DA6-99F8-EDED0254F7E7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4" name="Freeform 21">
              <a:extLst>
                <a:ext uri="{FF2B5EF4-FFF2-40B4-BE49-F238E27FC236}">
                  <a16:creationId xmlns:a16="http://schemas.microsoft.com/office/drawing/2014/main" id="{815644AA-B295-4246-B5D1-3CA62F1B0FF9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5" name="Freeform 22">
              <a:extLst>
                <a:ext uri="{FF2B5EF4-FFF2-40B4-BE49-F238E27FC236}">
                  <a16:creationId xmlns:a16="http://schemas.microsoft.com/office/drawing/2014/main" id="{55060576-AF8C-4CE3-84CF-64C1E76D5623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6" name="Freeform 23">
              <a:extLst>
                <a:ext uri="{FF2B5EF4-FFF2-40B4-BE49-F238E27FC236}">
                  <a16:creationId xmlns:a16="http://schemas.microsoft.com/office/drawing/2014/main" id="{DEB84A08-88C1-410D-8486-6681A345F479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7" name="Freeform 24">
              <a:extLst>
                <a:ext uri="{FF2B5EF4-FFF2-40B4-BE49-F238E27FC236}">
                  <a16:creationId xmlns:a16="http://schemas.microsoft.com/office/drawing/2014/main" id="{12E59DD2-E21C-493C-89AB-F86B8DC271B7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8" name="Freeform 25">
              <a:extLst>
                <a:ext uri="{FF2B5EF4-FFF2-40B4-BE49-F238E27FC236}">
                  <a16:creationId xmlns:a16="http://schemas.microsoft.com/office/drawing/2014/main" id="{0A554A97-980E-44F8-9C11-0E59CF1BFF57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9" name="Freeform 26">
              <a:extLst>
                <a:ext uri="{FF2B5EF4-FFF2-40B4-BE49-F238E27FC236}">
                  <a16:creationId xmlns:a16="http://schemas.microsoft.com/office/drawing/2014/main" id="{56B60DDD-2F3F-478A-B8C7-64EBAAA256B5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0" name="Freeform 27">
              <a:extLst>
                <a:ext uri="{FF2B5EF4-FFF2-40B4-BE49-F238E27FC236}">
                  <a16:creationId xmlns:a16="http://schemas.microsoft.com/office/drawing/2014/main" id="{B873B735-7C0C-447A-A4A1-C946208D0D95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1" name="Freeform 28">
              <a:extLst>
                <a:ext uri="{FF2B5EF4-FFF2-40B4-BE49-F238E27FC236}">
                  <a16:creationId xmlns:a16="http://schemas.microsoft.com/office/drawing/2014/main" id="{33693812-A824-450F-9EA3-101318A04646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2" name="Freeform 29">
              <a:extLst>
                <a:ext uri="{FF2B5EF4-FFF2-40B4-BE49-F238E27FC236}">
                  <a16:creationId xmlns:a16="http://schemas.microsoft.com/office/drawing/2014/main" id="{DC18B113-78E0-4098-9733-D7D73E0FC675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3" name="Freeform 30">
              <a:extLst>
                <a:ext uri="{FF2B5EF4-FFF2-40B4-BE49-F238E27FC236}">
                  <a16:creationId xmlns:a16="http://schemas.microsoft.com/office/drawing/2014/main" id="{DB98FA29-1730-4D41-83C9-9988CE1A9329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ACEEB67B-C225-4811-88BB-2B7FB6CF7C30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27330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Marcador de posición de imagen 10">
            <a:extLst>
              <a:ext uri="{FF2B5EF4-FFF2-40B4-BE49-F238E27FC236}">
                <a16:creationId xmlns:a16="http://schemas.microsoft.com/office/drawing/2014/main" id="{ED8F8CF4-0AFC-44D4-AB6E-B53618850D7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9877CC57-DCAB-48B7-B583-275DFE1B186E}"/>
              </a:ext>
            </a:extLst>
          </p:cNvPr>
          <p:cNvSpPr txBox="1"/>
          <p:nvPr/>
        </p:nvSpPr>
        <p:spPr>
          <a:xfrm>
            <a:off x="8103272" y="3707689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43BC73-78FA-4C21-A89F-382DA8C5D9DD}"/>
              </a:ext>
            </a:extLst>
          </p:cNvPr>
          <p:cNvSpPr txBox="1"/>
          <p:nvPr/>
        </p:nvSpPr>
        <p:spPr>
          <a:xfrm>
            <a:off x="8103272" y="4406096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67220A0-CFF9-4F11-BF78-63299E665369}"/>
              </a:ext>
            </a:extLst>
          </p:cNvPr>
          <p:cNvSpPr txBox="1"/>
          <p:nvPr/>
        </p:nvSpPr>
        <p:spPr>
          <a:xfrm>
            <a:off x="8103272" y="5104503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8E5255-7A46-43B2-9715-F47E978C89E2}"/>
              </a:ext>
            </a:extLst>
          </p:cNvPr>
          <p:cNvSpPr txBox="1"/>
          <p:nvPr/>
        </p:nvSpPr>
        <p:spPr>
          <a:xfrm>
            <a:off x="8103272" y="5802911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marL="171450" indent="-171450" algn="r" rtl="1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B Nazanin" panose="00000400000000000000" pitchFamily="2" charset="-78"/>
            </a:endParaRP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B74D1060-660E-468D-9DF9-62E2E8725B9D}"/>
              </a:ext>
            </a:extLst>
          </p:cNvPr>
          <p:cNvSpPr txBox="1"/>
          <p:nvPr/>
        </p:nvSpPr>
        <p:spPr>
          <a:xfrm>
            <a:off x="-318792" y="-217857"/>
            <a:ext cx="3402205" cy="1276575"/>
          </a:xfrm>
          <a:prstGeom prst="rect">
            <a:avLst/>
          </a:prstGeom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fa-IR" altLang="ko-KR" sz="3600" b="1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sz="3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22A3BD-5D03-446B-BC5D-8A72D301E7C4}"/>
              </a:ext>
            </a:extLst>
          </p:cNvPr>
          <p:cNvSpPr txBox="1"/>
          <p:nvPr/>
        </p:nvSpPr>
        <p:spPr>
          <a:xfrm>
            <a:off x="6671459" y="789911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>
            <a:defPPr/>
          </a:lstStyle>
          <a:p>
            <a:pPr algn="r" rtl="1"/>
            <a:r>
              <a:rPr lang="fa-IR" altLang="ko-KR" sz="3600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3600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ارائه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PPT</a:t>
            </a:r>
            <a:endParaRPr lang="ko-KR" altLang="en-US" sz="3600" dirty="0">
              <a:solidFill>
                <a:schemeClr val="accent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DFDD4945-A94F-4BDD-9DFD-CF597D06599F}"/>
              </a:ext>
            </a:extLst>
          </p:cNvPr>
          <p:cNvGrpSpPr/>
          <p:nvPr/>
        </p:nvGrpSpPr>
        <p:grpSpPr>
          <a:xfrm>
            <a:off x="195506" y="4406096"/>
            <a:ext cx="3348038" cy="2243138"/>
            <a:chOff x="-3344863" y="7659688"/>
            <a:chExt cx="3348038" cy="2243138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2AEFDE83-4489-4FF8-9398-1ED31C6030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344863" y="7659688"/>
              <a:ext cx="3348038" cy="2243138"/>
            </a:xfrm>
            <a:custGeom>
              <a:avLst/>
              <a:gdLst>
                <a:gd name="T0" fmla="*/ 27 w 887"/>
                <a:gd name="T1" fmla="*/ 587 h 593"/>
                <a:gd name="T2" fmla="*/ 100 w 887"/>
                <a:gd name="T3" fmla="*/ 558 h 593"/>
                <a:gd name="T4" fmla="*/ 148 w 887"/>
                <a:gd name="T5" fmla="*/ 4 h 593"/>
                <a:gd name="T6" fmla="*/ 375 w 887"/>
                <a:gd name="T7" fmla="*/ 59 h 593"/>
                <a:gd name="T8" fmla="*/ 574 w 887"/>
                <a:gd name="T9" fmla="*/ 178 h 593"/>
                <a:gd name="T10" fmla="*/ 760 w 887"/>
                <a:gd name="T11" fmla="*/ 286 h 593"/>
                <a:gd name="T12" fmla="*/ 789 w 887"/>
                <a:gd name="T13" fmla="*/ 558 h 593"/>
                <a:gd name="T14" fmla="*/ 865 w 887"/>
                <a:gd name="T15" fmla="*/ 587 h 593"/>
                <a:gd name="T16" fmla="*/ 368 w 887"/>
                <a:gd name="T17" fmla="*/ 477 h 593"/>
                <a:gd name="T18" fmla="*/ 269 w 887"/>
                <a:gd name="T19" fmla="*/ 399 h 593"/>
                <a:gd name="T20" fmla="*/ 352 w 887"/>
                <a:gd name="T21" fmla="*/ 409 h 593"/>
                <a:gd name="T22" fmla="*/ 330 w 887"/>
                <a:gd name="T23" fmla="*/ 371 h 593"/>
                <a:gd name="T24" fmla="*/ 280 w 887"/>
                <a:gd name="T25" fmla="*/ 314 h 593"/>
                <a:gd name="T26" fmla="*/ 368 w 887"/>
                <a:gd name="T27" fmla="*/ 341 h 593"/>
                <a:gd name="T28" fmla="*/ 266 w 887"/>
                <a:gd name="T29" fmla="*/ 279 h 593"/>
                <a:gd name="T30" fmla="*/ 353 w 887"/>
                <a:gd name="T31" fmla="*/ 292 h 593"/>
                <a:gd name="T32" fmla="*/ 354 w 887"/>
                <a:gd name="T33" fmla="*/ 266 h 593"/>
                <a:gd name="T34" fmla="*/ 282 w 887"/>
                <a:gd name="T35" fmla="*/ 197 h 593"/>
                <a:gd name="T36" fmla="*/ 270 w 887"/>
                <a:gd name="T37" fmla="*/ 164 h 593"/>
                <a:gd name="T38" fmla="*/ 350 w 887"/>
                <a:gd name="T39" fmla="*/ 173 h 593"/>
                <a:gd name="T40" fmla="*/ 338 w 887"/>
                <a:gd name="T41" fmla="*/ 140 h 593"/>
                <a:gd name="T42" fmla="*/ 281 w 887"/>
                <a:gd name="T43" fmla="*/ 79 h 593"/>
                <a:gd name="T44" fmla="*/ 369 w 887"/>
                <a:gd name="T45" fmla="*/ 99 h 593"/>
                <a:gd name="T46" fmla="*/ 246 w 887"/>
                <a:gd name="T47" fmla="*/ 32 h 593"/>
                <a:gd name="T48" fmla="*/ 152 w 887"/>
                <a:gd name="T49" fmla="*/ 542 h 593"/>
                <a:gd name="T50" fmla="*/ 262 w 887"/>
                <a:gd name="T51" fmla="*/ 544 h 593"/>
                <a:gd name="T52" fmla="*/ 269 w 887"/>
                <a:gd name="T53" fmla="*/ 517 h 593"/>
                <a:gd name="T54" fmla="*/ 368 w 887"/>
                <a:gd name="T55" fmla="*/ 535 h 593"/>
                <a:gd name="T56" fmla="*/ 261 w 887"/>
                <a:gd name="T57" fmla="*/ 429 h 593"/>
                <a:gd name="T58" fmla="*/ 513 w 887"/>
                <a:gd name="T59" fmla="*/ 554 h 593"/>
                <a:gd name="T60" fmla="*/ 446 w 887"/>
                <a:gd name="T61" fmla="*/ 493 h 593"/>
                <a:gd name="T62" fmla="*/ 555 w 887"/>
                <a:gd name="T63" fmla="*/ 528 h 593"/>
                <a:gd name="T64" fmla="*/ 445 w 887"/>
                <a:gd name="T65" fmla="*/ 435 h 593"/>
                <a:gd name="T66" fmla="*/ 556 w 887"/>
                <a:gd name="T67" fmla="*/ 470 h 593"/>
                <a:gd name="T68" fmla="*/ 445 w 887"/>
                <a:gd name="T69" fmla="*/ 377 h 593"/>
                <a:gd name="T70" fmla="*/ 553 w 887"/>
                <a:gd name="T71" fmla="*/ 421 h 593"/>
                <a:gd name="T72" fmla="*/ 454 w 887"/>
                <a:gd name="T73" fmla="*/ 346 h 593"/>
                <a:gd name="T74" fmla="*/ 539 w 887"/>
                <a:gd name="T75" fmla="*/ 358 h 593"/>
                <a:gd name="T76" fmla="*/ 542 w 887"/>
                <a:gd name="T77" fmla="*/ 332 h 593"/>
                <a:gd name="T78" fmla="*/ 445 w 887"/>
                <a:gd name="T79" fmla="*/ 259 h 593"/>
                <a:gd name="T80" fmla="*/ 554 w 887"/>
                <a:gd name="T81" fmla="*/ 299 h 593"/>
                <a:gd name="T82" fmla="*/ 453 w 887"/>
                <a:gd name="T83" fmla="*/ 228 h 593"/>
                <a:gd name="T84" fmla="*/ 542 w 887"/>
                <a:gd name="T85" fmla="*/ 242 h 593"/>
                <a:gd name="T86" fmla="*/ 420 w 887"/>
                <a:gd name="T87" fmla="*/ 155 h 593"/>
                <a:gd name="T88" fmla="*/ 398 w 887"/>
                <a:gd name="T89" fmla="*/ 537 h 593"/>
                <a:gd name="T90" fmla="*/ 456 w 887"/>
                <a:gd name="T91" fmla="*/ 551 h 593"/>
                <a:gd name="T92" fmla="*/ 636 w 887"/>
                <a:gd name="T93" fmla="*/ 525 h 593"/>
                <a:gd name="T94" fmla="*/ 720 w 887"/>
                <a:gd name="T95" fmla="*/ 536 h 593"/>
                <a:gd name="T96" fmla="*/ 698 w 887"/>
                <a:gd name="T97" fmla="*/ 499 h 593"/>
                <a:gd name="T98" fmla="*/ 650 w 887"/>
                <a:gd name="T99" fmla="*/ 442 h 593"/>
                <a:gd name="T100" fmla="*/ 739 w 887"/>
                <a:gd name="T101" fmla="*/ 469 h 593"/>
                <a:gd name="T102" fmla="*/ 637 w 887"/>
                <a:gd name="T103" fmla="*/ 408 h 593"/>
                <a:gd name="T104" fmla="*/ 722 w 887"/>
                <a:gd name="T105" fmla="*/ 420 h 593"/>
                <a:gd name="T106" fmla="*/ 722 w 887"/>
                <a:gd name="T107" fmla="*/ 393 h 593"/>
                <a:gd name="T108" fmla="*/ 652 w 887"/>
                <a:gd name="T109" fmla="*/ 325 h 593"/>
                <a:gd name="T110" fmla="*/ 740 w 887"/>
                <a:gd name="T111" fmla="*/ 324 h 593"/>
                <a:gd name="T112" fmla="*/ 582 w 887"/>
                <a:gd name="T113" fmla="*/ 299 h 593"/>
                <a:gd name="T114" fmla="*/ 695 w 887"/>
                <a:gd name="T115" fmla="*/ 55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6" h="593">
                  <a:moveTo>
                    <a:pt x="443" y="587"/>
                  </a:moveTo>
                  <a:cubicBezTo>
                    <a:pt x="306" y="587"/>
                    <a:pt x="170" y="587"/>
                    <a:pt x="33" y="587"/>
                  </a:cubicBezTo>
                  <a:cubicBezTo>
                    <a:pt x="31" y="587"/>
                    <a:pt x="29" y="587"/>
                    <a:pt x="27" y="587"/>
                  </a:cubicBezTo>
                  <a:cubicBezTo>
                    <a:pt x="16" y="585"/>
                    <a:pt x="1" y="593"/>
                    <a:pt x="0" y="573"/>
                  </a:cubicBezTo>
                  <a:cubicBezTo>
                    <a:pt x="0" y="553"/>
                    <a:pt x="15" y="558"/>
                    <a:pt x="26" y="558"/>
                  </a:cubicBezTo>
                  <a:cubicBezTo>
                    <a:pt x="51" y="557"/>
                    <a:pt x="75" y="557"/>
                    <a:pt x="100" y="558"/>
                  </a:cubicBezTo>
                  <a:cubicBezTo>
                    <a:pt x="118" y="559"/>
                    <a:pt x="124" y="553"/>
                    <a:pt x="124" y="534"/>
                  </a:cubicBezTo>
                  <a:cubicBezTo>
                    <a:pt x="123" y="366"/>
                    <a:pt x="124" y="197"/>
                    <a:pt x="123" y="28"/>
                  </a:cubicBezTo>
                  <a:cubicBezTo>
                    <a:pt x="123" y="9"/>
                    <a:pt x="128" y="3"/>
                    <a:pt x="148" y="4"/>
                  </a:cubicBezTo>
                  <a:cubicBezTo>
                    <a:pt x="167" y="6"/>
                    <a:pt x="187" y="6"/>
                    <a:pt x="206" y="4"/>
                  </a:cubicBezTo>
                  <a:cubicBezTo>
                    <a:pt x="249" y="0"/>
                    <a:pt x="288" y="11"/>
                    <a:pt x="325" y="34"/>
                  </a:cubicBezTo>
                  <a:cubicBezTo>
                    <a:pt x="341" y="44"/>
                    <a:pt x="357" y="53"/>
                    <a:pt x="375" y="59"/>
                  </a:cubicBezTo>
                  <a:cubicBezTo>
                    <a:pt x="393" y="66"/>
                    <a:pt x="399" y="77"/>
                    <a:pt x="398" y="96"/>
                  </a:cubicBezTo>
                  <a:cubicBezTo>
                    <a:pt x="398" y="131"/>
                    <a:pt x="395" y="132"/>
                    <a:pt x="432" y="128"/>
                  </a:cubicBezTo>
                  <a:cubicBezTo>
                    <a:pt x="488" y="122"/>
                    <a:pt x="529" y="155"/>
                    <a:pt x="574" y="178"/>
                  </a:cubicBezTo>
                  <a:cubicBezTo>
                    <a:pt x="583" y="182"/>
                    <a:pt x="582" y="192"/>
                    <a:pt x="582" y="201"/>
                  </a:cubicBezTo>
                  <a:cubicBezTo>
                    <a:pt x="583" y="249"/>
                    <a:pt x="583" y="251"/>
                    <a:pt x="632" y="249"/>
                  </a:cubicBezTo>
                  <a:cubicBezTo>
                    <a:pt x="679" y="247"/>
                    <a:pt x="717" y="274"/>
                    <a:pt x="760" y="286"/>
                  </a:cubicBezTo>
                  <a:cubicBezTo>
                    <a:pt x="768" y="288"/>
                    <a:pt x="767" y="296"/>
                    <a:pt x="767" y="303"/>
                  </a:cubicBezTo>
                  <a:cubicBezTo>
                    <a:pt x="768" y="381"/>
                    <a:pt x="769" y="458"/>
                    <a:pt x="768" y="536"/>
                  </a:cubicBezTo>
                  <a:cubicBezTo>
                    <a:pt x="768" y="553"/>
                    <a:pt x="772" y="559"/>
                    <a:pt x="789" y="558"/>
                  </a:cubicBezTo>
                  <a:cubicBezTo>
                    <a:pt x="814" y="557"/>
                    <a:pt x="840" y="557"/>
                    <a:pt x="865" y="558"/>
                  </a:cubicBezTo>
                  <a:cubicBezTo>
                    <a:pt x="875" y="558"/>
                    <a:pt x="886" y="556"/>
                    <a:pt x="886" y="572"/>
                  </a:cubicBezTo>
                  <a:cubicBezTo>
                    <a:pt x="887" y="588"/>
                    <a:pt x="875" y="587"/>
                    <a:pt x="865" y="587"/>
                  </a:cubicBezTo>
                  <a:cubicBezTo>
                    <a:pt x="745" y="587"/>
                    <a:pt x="626" y="587"/>
                    <a:pt x="507" y="587"/>
                  </a:cubicBezTo>
                  <a:cubicBezTo>
                    <a:pt x="485" y="587"/>
                    <a:pt x="464" y="587"/>
                    <a:pt x="443" y="587"/>
                  </a:cubicBezTo>
                  <a:close/>
                  <a:moveTo>
                    <a:pt x="368" y="477"/>
                  </a:moveTo>
                  <a:cubicBezTo>
                    <a:pt x="367" y="450"/>
                    <a:pt x="367" y="449"/>
                    <a:pt x="346" y="438"/>
                  </a:cubicBezTo>
                  <a:cubicBezTo>
                    <a:pt x="332" y="431"/>
                    <a:pt x="319" y="425"/>
                    <a:pt x="306" y="418"/>
                  </a:cubicBezTo>
                  <a:cubicBezTo>
                    <a:pt x="294" y="412"/>
                    <a:pt x="282" y="405"/>
                    <a:pt x="269" y="399"/>
                  </a:cubicBezTo>
                  <a:cubicBezTo>
                    <a:pt x="255" y="392"/>
                    <a:pt x="257" y="378"/>
                    <a:pt x="261" y="369"/>
                  </a:cubicBezTo>
                  <a:cubicBezTo>
                    <a:pt x="266" y="359"/>
                    <a:pt x="275" y="370"/>
                    <a:pt x="281" y="373"/>
                  </a:cubicBezTo>
                  <a:cubicBezTo>
                    <a:pt x="305" y="384"/>
                    <a:pt x="328" y="397"/>
                    <a:pt x="352" y="409"/>
                  </a:cubicBezTo>
                  <a:cubicBezTo>
                    <a:pt x="357" y="411"/>
                    <a:pt x="364" y="421"/>
                    <a:pt x="368" y="412"/>
                  </a:cubicBezTo>
                  <a:cubicBezTo>
                    <a:pt x="372" y="405"/>
                    <a:pt x="371" y="394"/>
                    <a:pt x="362" y="389"/>
                  </a:cubicBezTo>
                  <a:cubicBezTo>
                    <a:pt x="352" y="382"/>
                    <a:pt x="341" y="377"/>
                    <a:pt x="330" y="371"/>
                  </a:cubicBezTo>
                  <a:cubicBezTo>
                    <a:pt x="310" y="361"/>
                    <a:pt x="291" y="350"/>
                    <a:pt x="270" y="340"/>
                  </a:cubicBezTo>
                  <a:cubicBezTo>
                    <a:pt x="255" y="333"/>
                    <a:pt x="257" y="319"/>
                    <a:pt x="261" y="309"/>
                  </a:cubicBezTo>
                  <a:cubicBezTo>
                    <a:pt x="265" y="299"/>
                    <a:pt x="274" y="311"/>
                    <a:pt x="280" y="314"/>
                  </a:cubicBezTo>
                  <a:cubicBezTo>
                    <a:pt x="305" y="326"/>
                    <a:pt x="330" y="339"/>
                    <a:pt x="355" y="352"/>
                  </a:cubicBezTo>
                  <a:cubicBezTo>
                    <a:pt x="359" y="354"/>
                    <a:pt x="364" y="359"/>
                    <a:pt x="367" y="354"/>
                  </a:cubicBezTo>
                  <a:cubicBezTo>
                    <a:pt x="370" y="351"/>
                    <a:pt x="369" y="345"/>
                    <a:pt x="368" y="341"/>
                  </a:cubicBezTo>
                  <a:cubicBezTo>
                    <a:pt x="368" y="332"/>
                    <a:pt x="361" y="329"/>
                    <a:pt x="355" y="325"/>
                  </a:cubicBezTo>
                  <a:cubicBezTo>
                    <a:pt x="331" y="313"/>
                    <a:pt x="306" y="300"/>
                    <a:pt x="282" y="288"/>
                  </a:cubicBezTo>
                  <a:cubicBezTo>
                    <a:pt x="277" y="285"/>
                    <a:pt x="271" y="282"/>
                    <a:pt x="266" y="279"/>
                  </a:cubicBezTo>
                  <a:cubicBezTo>
                    <a:pt x="255" y="271"/>
                    <a:pt x="257" y="258"/>
                    <a:pt x="261" y="250"/>
                  </a:cubicBezTo>
                  <a:cubicBezTo>
                    <a:pt x="265" y="241"/>
                    <a:pt x="273" y="252"/>
                    <a:pt x="278" y="254"/>
                  </a:cubicBezTo>
                  <a:cubicBezTo>
                    <a:pt x="304" y="266"/>
                    <a:pt x="328" y="280"/>
                    <a:pt x="353" y="292"/>
                  </a:cubicBezTo>
                  <a:cubicBezTo>
                    <a:pt x="357" y="294"/>
                    <a:pt x="361" y="299"/>
                    <a:pt x="366" y="296"/>
                  </a:cubicBezTo>
                  <a:cubicBezTo>
                    <a:pt x="371" y="293"/>
                    <a:pt x="369" y="286"/>
                    <a:pt x="368" y="281"/>
                  </a:cubicBezTo>
                  <a:cubicBezTo>
                    <a:pt x="368" y="272"/>
                    <a:pt x="361" y="270"/>
                    <a:pt x="354" y="266"/>
                  </a:cubicBezTo>
                  <a:cubicBezTo>
                    <a:pt x="327" y="252"/>
                    <a:pt x="299" y="237"/>
                    <a:pt x="271" y="223"/>
                  </a:cubicBezTo>
                  <a:cubicBezTo>
                    <a:pt x="256" y="216"/>
                    <a:pt x="256" y="203"/>
                    <a:pt x="261" y="193"/>
                  </a:cubicBezTo>
                  <a:cubicBezTo>
                    <a:pt x="266" y="183"/>
                    <a:pt x="275" y="194"/>
                    <a:pt x="282" y="197"/>
                  </a:cubicBezTo>
                  <a:cubicBezTo>
                    <a:pt x="310" y="211"/>
                    <a:pt x="338" y="225"/>
                    <a:pt x="367" y="240"/>
                  </a:cubicBezTo>
                  <a:cubicBezTo>
                    <a:pt x="370" y="215"/>
                    <a:pt x="370" y="215"/>
                    <a:pt x="345" y="202"/>
                  </a:cubicBezTo>
                  <a:cubicBezTo>
                    <a:pt x="320" y="189"/>
                    <a:pt x="295" y="176"/>
                    <a:pt x="270" y="164"/>
                  </a:cubicBezTo>
                  <a:cubicBezTo>
                    <a:pt x="256" y="157"/>
                    <a:pt x="257" y="144"/>
                    <a:pt x="261" y="134"/>
                  </a:cubicBezTo>
                  <a:cubicBezTo>
                    <a:pt x="266" y="124"/>
                    <a:pt x="275" y="135"/>
                    <a:pt x="281" y="137"/>
                  </a:cubicBezTo>
                  <a:cubicBezTo>
                    <a:pt x="304" y="149"/>
                    <a:pt x="327" y="161"/>
                    <a:pt x="350" y="173"/>
                  </a:cubicBezTo>
                  <a:cubicBezTo>
                    <a:pt x="356" y="175"/>
                    <a:pt x="363" y="183"/>
                    <a:pt x="367" y="174"/>
                  </a:cubicBezTo>
                  <a:cubicBezTo>
                    <a:pt x="371" y="167"/>
                    <a:pt x="370" y="157"/>
                    <a:pt x="361" y="152"/>
                  </a:cubicBezTo>
                  <a:cubicBezTo>
                    <a:pt x="353" y="148"/>
                    <a:pt x="345" y="144"/>
                    <a:pt x="338" y="140"/>
                  </a:cubicBezTo>
                  <a:cubicBezTo>
                    <a:pt x="315" y="128"/>
                    <a:pt x="293" y="116"/>
                    <a:pt x="270" y="105"/>
                  </a:cubicBezTo>
                  <a:cubicBezTo>
                    <a:pt x="257" y="98"/>
                    <a:pt x="256" y="85"/>
                    <a:pt x="261" y="76"/>
                  </a:cubicBezTo>
                  <a:cubicBezTo>
                    <a:pt x="266" y="66"/>
                    <a:pt x="275" y="76"/>
                    <a:pt x="281" y="79"/>
                  </a:cubicBezTo>
                  <a:cubicBezTo>
                    <a:pt x="304" y="90"/>
                    <a:pt x="326" y="102"/>
                    <a:pt x="349" y="113"/>
                  </a:cubicBezTo>
                  <a:cubicBezTo>
                    <a:pt x="354" y="116"/>
                    <a:pt x="360" y="122"/>
                    <a:pt x="365" y="118"/>
                  </a:cubicBezTo>
                  <a:cubicBezTo>
                    <a:pt x="371" y="113"/>
                    <a:pt x="368" y="105"/>
                    <a:pt x="369" y="99"/>
                  </a:cubicBezTo>
                  <a:cubicBezTo>
                    <a:pt x="369" y="89"/>
                    <a:pt x="362" y="85"/>
                    <a:pt x="354" y="81"/>
                  </a:cubicBezTo>
                  <a:cubicBezTo>
                    <a:pt x="330" y="68"/>
                    <a:pt x="305" y="56"/>
                    <a:pt x="280" y="43"/>
                  </a:cubicBezTo>
                  <a:cubicBezTo>
                    <a:pt x="269" y="38"/>
                    <a:pt x="259" y="31"/>
                    <a:pt x="246" y="32"/>
                  </a:cubicBezTo>
                  <a:cubicBezTo>
                    <a:pt x="220" y="32"/>
                    <a:pt x="194" y="32"/>
                    <a:pt x="168" y="31"/>
                  </a:cubicBezTo>
                  <a:cubicBezTo>
                    <a:pt x="156" y="31"/>
                    <a:pt x="152" y="36"/>
                    <a:pt x="152" y="48"/>
                  </a:cubicBezTo>
                  <a:cubicBezTo>
                    <a:pt x="153" y="212"/>
                    <a:pt x="152" y="377"/>
                    <a:pt x="152" y="542"/>
                  </a:cubicBezTo>
                  <a:cubicBezTo>
                    <a:pt x="152" y="554"/>
                    <a:pt x="158" y="558"/>
                    <a:pt x="169" y="558"/>
                  </a:cubicBezTo>
                  <a:cubicBezTo>
                    <a:pt x="188" y="557"/>
                    <a:pt x="208" y="559"/>
                    <a:pt x="227" y="557"/>
                  </a:cubicBezTo>
                  <a:cubicBezTo>
                    <a:pt x="239" y="556"/>
                    <a:pt x="255" y="565"/>
                    <a:pt x="262" y="544"/>
                  </a:cubicBezTo>
                  <a:cubicBezTo>
                    <a:pt x="263" y="539"/>
                    <a:pt x="272" y="544"/>
                    <a:pt x="275" y="547"/>
                  </a:cubicBezTo>
                  <a:cubicBezTo>
                    <a:pt x="296" y="562"/>
                    <a:pt x="319" y="557"/>
                    <a:pt x="346" y="556"/>
                  </a:cubicBezTo>
                  <a:cubicBezTo>
                    <a:pt x="317" y="542"/>
                    <a:pt x="293" y="529"/>
                    <a:pt x="269" y="517"/>
                  </a:cubicBezTo>
                  <a:cubicBezTo>
                    <a:pt x="256" y="510"/>
                    <a:pt x="257" y="496"/>
                    <a:pt x="261" y="487"/>
                  </a:cubicBezTo>
                  <a:cubicBezTo>
                    <a:pt x="266" y="477"/>
                    <a:pt x="274" y="488"/>
                    <a:pt x="280" y="491"/>
                  </a:cubicBezTo>
                  <a:cubicBezTo>
                    <a:pt x="310" y="505"/>
                    <a:pt x="338" y="520"/>
                    <a:pt x="368" y="535"/>
                  </a:cubicBezTo>
                  <a:cubicBezTo>
                    <a:pt x="370" y="510"/>
                    <a:pt x="370" y="510"/>
                    <a:pt x="350" y="499"/>
                  </a:cubicBezTo>
                  <a:cubicBezTo>
                    <a:pt x="325" y="486"/>
                    <a:pt x="300" y="472"/>
                    <a:pt x="274" y="461"/>
                  </a:cubicBezTo>
                  <a:cubicBezTo>
                    <a:pt x="258" y="453"/>
                    <a:pt x="256" y="440"/>
                    <a:pt x="261" y="429"/>
                  </a:cubicBezTo>
                  <a:cubicBezTo>
                    <a:pt x="267" y="417"/>
                    <a:pt x="276" y="430"/>
                    <a:pt x="283" y="433"/>
                  </a:cubicBezTo>
                  <a:cubicBezTo>
                    <a:pt x="311" y="447"/>
                    <a:pt x="339" y="462"/>
                    <a:pt x="368" y="477"/>
                  </a:cubicBezTo>
                  <a:close/>
                  <a:moveTo>
                    <a:pt x="513" y="554"/>
                  </a:moveTo>
                  <a:cubicBezTo>
                    <a:pt x="511" y="553"/>
                    <a:pt x="509" y="552"/>
                    <a:pt x="507" y="550"/>
                  </a:cubicBezTo>
                  <a:cubicBezTo>
                    <a:pt x="489" y="541"/>
                    <a:pt x="470" y="531"/>
                    <a:pt x="452" y="521"/>
                  </a:cubicBezTo>
                  <a:cubicBezTo>
                    <a:pt x="440" y="515"/>
                    <a:pt x="441" y="502"/>
                    <a:pt x="446" y="493"/>
                  </a:cubicBezTo>
                  <a:cubicBezTo>
                    <a:pt x="450" y="485"/>
                    <a:pt x="458" y="494"/>
                    <a:pt x="464" y="497"/>
                  </a:cubicBezTo>
                  <a:cubicBezTo>
                    <a:pt x="490" y="510"/>
                    <a:pt x="517" y="523"/>
                    <a:pt x="542" y="537"/>
                  </a:cubicBezTo>
                  <a:cubicBezTo>
                    <a:pt x="552" y="542"/>
                    <a:pt x="555" y="539"/>
                    <a:pt x="555" y="528"/>
                  </a:cubicBezTo>
                  <a:cubicBezTo>
                    <a:pt x="556" y="513"/>
                    <a:pt x="544" y="511"/>
                    <a:pt x="534" y="505"/>
                  </a:cubicBezTo>
                  <a:cubicBezTo>
                    <a:pt x="508" y="491"/>
                    <a:pt x="481" y="477"/>
                    <a:pt x="454" y="464"/>
                  </a:cubicBezTo>
                  <a:cubicBezTo>
                    <a:pt x="441" y="457"/>
                    <a:pt x="441" y="444"/>
                    <a:pt x="445" y="435"/>
                  </a:cubicBezTo>
                  <a:cubicBezTo>
                    <a:pt x="450" y="424"/>
                    <a:pt x="459" y="435"/>
                    <a:pt x="465" y="438"/>
                  </a:cubicBezTo>
                  <a:cubicBezTo>
                    <a:pt x="491" y="451"/>
                    <a:pt x="517" y="464"/>
                    <a:pt x="543" y="478"/>
                  </a:cubicBezTo>
                  <a:cubicBezTo>
                    <a:pt x="553" y="483"/>
                    <a:pt x="555" y="481"/>
                    <a:pt x="556" y="470"/>
                  </a:cubicBezTo>
                  <a:cubicBezTo>
                    <a:pt x="556" y="456"/>
                    <a:pt x="547" y="452"/>
                    <a:pt x="537" y="448"/>
                  </a:cubicBezTo>
                  <a:cubicBezTo>
                    <a:pt x="509" y="433"/>
                    <a:pt x="481" y="419"/>
                    <a:pt x="453" y="405"/>
                  </a:cubicBezTo>
                  <a:cubicBezTo>
                    <a:pt x="441" y="398"/>
                    <a:pt x="441" y="386"/>
                    <a:pt x="445" y="377"/>
                  </a:cubicBezTo>
                  <a:cubicBezTo>
                    <a:pt x="450" y="366"/>
                    <a:pt x="459" y="376"/>
                    <a:pt x="465" y="379"/>
                  </a:cubicBezTo>
                  <a:cubicBezTo>
                    <a:pt x="491" y="392"/>
                    <a:pt x="516" y="405"/>
                    <a:pt x="542" y="418"/>
                  </a:cubicBezTo>
                  <a:cubicBezTo>
                    <a:pt x="545" y="420"/>
                    <a:pt x="549" y="423"/>
                    <a:pt x="553" y="421"/>
                  </a:cubicBezTo>
                  <a:cubicBezTo>
                    <a:pt x="557" y="418"/>
                    <a:pt x="555" y="412"/>
                    <a:pt x="555" y="408"/>
                  </a:cubicBezTo>
                  <a:cubicBezTo>
                    <a:pt x="555" y="393"/>
                    <a:pt x="541" y="392"/>
                    <a:pt x="532" y="387"/>
                  </a:cubicBezTo>
                  <a:cubicBezTo>
                    <a:pt x="506" y="373"/>
                    <a:pt x="480" y="359"/>
                    <a:pt x="454" y="346"/>
                  </a:cubicBezTo>
                  <a:cubicBezTo>
                    <a:pt x="441" y="340"/>
                    <a:pt x="441" y="328"/>
                    <a:pt x="445" y="319"/>
                  </a:cubicBezTo>
                  <a:cubicBezTo>
                    <a:pt x="450" y="306"/>
                    <a:pt x="459" y="317"/>
                    <a:pt x="464" y="320"/>
                  </a:cubicBezTo>
                  <a:cubicBezTo>
                    <a:pt x="490" y="332"/>
                    <a:pt x="514" y="345"/>
                    <a:pt x="539" y="358"/>
                  </a:cubicBezTo>
                  <a:cubicBezTo>
                    <a:pt x="544" y="360"/>
                    <a:pt x="549" y="366"/>
                    <a:pt x="553" y="361"/>
                  </a:cubicBezTo>
                  <a:cubicBezTo>
                    <a:pt x="558" y="356"/>
                    <a:pt x="556" y="349"/>
                    <a:pt x="555" y="344"/>
                  </a:cubicBezTo>
                  <a:cubicBezTo>
                    <a:pt x="553" y="337"/>
                    <a:pt x="547" y="335"/>
                    <a:pt x="542" y="332"/>
                  </a:cubicBezTo>
                  <a:cubicBezTo>
                    <a:pt x="522" y="322"/>
                    <a:pt x="501" y="312"/>
                    <a:pt x="481" y="301"/>
                  </a:cubicBezTo>
                  <a:cubicBezTo>
                    <a:pt x="472" y="296"/>
                    <a:pt x="462" y="291"/>
                    <a:pt x="453" y="287"/>
                  </a:cubicBezTo>
                  <a:cubicBezTo>
                    <a:pt x="440" y="280"/>
                    <a:pt x="441" y="267"/>
                    <a:pt x="445" y="259"/>
                  </a:cubicBezTo>
                  <a:cubicBezTo>
                    <a:pt x="451" y="247"/>
                    <a:pt x="459" y="259"/>
                    <a:pt x="465" y="261"/>
                  </a:cubicBezTo>
                  <a:cubicBezTo>
                    <a:pt x="489" y="273"/>
                    <a:pt x="513" y="286"/>
                    <a:pt x="538" y="298"/>
                  </a:cubicBezTo>
                  <a:cubicBezTo>
                    <a:pt x="543" y="300"/>
                    <a:pt x="550" y="309"/>
                    <a:pt x="554" y="299"/>
                  </a:cubicBezTo>
                  <a:cubicBezTo>
                    <a:pt x="557" y="292"/>
                    <a:pt x="558" y="283"/>
                    <a:pt x="549" y="278"/>
                  </a:cubicBezTo>
                  <a:cubicBezTo>
                    <a:pt x="545" y="275"/>
                    <a:pt x="540" y="273"/>
                    <a:pt x="535" y="270"/>
                  </a:cubicBezTo>
                  <a:cubicBezTo>
                    <a:pt x="508" y="256"/>
                    <a:pt x="481" y="242"/>
                    <a:pt x="453" y="228"/>
                  </a:cubicBezTo>
                  <a:cubicBezTo>
                    <a:pt x="441" y="221"/>
                    <a:pt x="441" y="209"/>
                    <a:pt x="445" y="200"/>
                  </a:cubicBezTo>
                  <a:cubicBezTo>
                    <a:pt x="451" y="190"/>
                    <a:pt x="459" y="199"/>
                    <a:pt x="465" y="203"/>
                  </a:cubicBezTo>
                  <a:cubicBezTo>
                    <a:pt x="491" y="215"/>
                    <a:pt x="516" y="229"/>
                    <a:pt x="542" y="242"/>
                  </a:cubicBezTo>
                  <a:cubicBezTo>
                    <a:pt x="546" y="243"/>
                    <a:pt x="550" y="248"/>
                    <a:pt x="554" y="243"/>
                  </a:cubicBezTo>
                  <a:cubicBezTo>
                    <a:pt x="560" y="237"/>
                    <a:pt x="554" y="200"/>
                    <a:pt x="546" y="195"/>
                  </a:cubicBezTo>
                  <a:cubicBezTo>
                    <a:pt x="507" y="173"/>
                    <a:pt x="469" y="148"/>
                    <a:pt x="420" y="155"/>
                  </a:cubicBezTo>
                  <a:cubicBezTo>
                    <a:pt x="404" y="157"/>
                    <a:pt x="398" y="160"/>
                    <a:pt x="398" y="177"/>
                  </a:cubicBezTo>
                  <a:cubicBezTo>
                    <a:pt x="399" y="247"/>
                    <a:pt x="398" y="317"/>
                    <a:pt x="398" y="387"/>
                  </a:cubicBezTo>
                  <a:cubicBezTo>
                    <a:pt x="398" y="437"/>
                    <a:pt x="398" y="487"/>
                    <a:pt x="398" y="537"/>
                  </a:cubicBezTo>
                  <a:cubicBezTo>
                    <a:pt x="398" y="544"/>
                    <a:pt x="395" y="555"/>
                    <a:pt x="407" y="556"/>
                  </a:cubicBezTo>
                  <a:cubicBezTo>
                    <a:pt x="419" y="558"/>
                    <a:pt x="432" y="562"/>
                    <a:pt x="443" y="553"/>
                  </a:cubicBezTo>
                  <a:cubicBezTo>
                    <a:pt x="448" y="549"/>
                    <a:pt x="451" y="549"/>
                    <a:pt x="456" y="551"/>
                  </a:cubicBezTo>
                  <a:cubicBezTo>
                    <a:pt x="474" y="562"/>
                    <a:pt x="493" y="556"/>
                    <a:pt x="513" y="554"/>
                  </a:cubicBezTo>
                  <a:close/>
                  <a:moveTo>
                    <a:pt x="695" y="557"/>
                  </a:moveTo>
                  <a:cubicBezTo>
                    <a:pt x="674" y="545"/>
                    <a:pt x="655" y="535"/>
                    <a:pt x="636" y="525"/>
                  </a:cubicBezTo>
                  <a:cubicBezTo>
                    <a:pt x="625" y="519"/>
                    <a:pt x="626" y="507"/>
                    <a:pt x="630" y="499"/>
                  </a:cubicBezTo>
                  <a:cubicBezTo>
                    <a:pt x="635" y="489"/>
                    <a:pt x="643" y="498"/>
                    <a:pt x="648" y="501"/>
                  </a:cubicBezTo>
                  <a:cubicBezTo>
                    <a:pt x="672" y="512"/>
                    <a:pt x="696" y="525"/>
                    <a:pt x="720" y="536"/>
                  </a:cubicBezTo>
                  <a:cubicBezTo>
                    <a:pt x="725" y="539"/>
                    <a:pt x="733" y="548"/>
                    <a:pt x="738" y="539"/>
                  </a:cubicBezTo>
                  <a:cubicBezTo>
                    <a:pt x="743" y="531"/>
                    <a:pt x="741" y="521"/>
                    <a:pt x="730" y="515"/>
                  </a:cubicBezTo>
                  <a:cubicBezTo>
                    <a:pt x="720" y="510"/>
                    <a:pt x="709" y="504"/>
                    <a:pt x="698" y="499"/>
                  </a:cubicBezTo>
                  <a:cubicBezTo>
                    <a:pt x="678" y="488"/>
                    <a:pt x="658" y="478"/>
                    <a:pt x="638" y="468"/>
                  </a:cubicBezTo>
                  <a:cubicBezTo>
                    <a:pt x="625" y="461"/>
                    <a:pt x="625" y="448"/>
                    <a:pt x="630" y="438"/>
                  </a:cubicBezTo>
                  <a:cubicBezTo>
                    <a:pt x="635" y="428"/>
                    <a:pt x="644" y="439"/>
                    <a:pt x="650" y="442"/>
                  </a:cubicBezTo>
                  <a:cubicBezTo>
                    <a:pt x="675" y="454"/>
                    <a:pt x="699" y="468"/>
                    <a:pt x="724" y="480"/>
                  </a:cubicBezTo>
                  <a:cubicBezTo>
                    <a:pt x="728" y="482"/>
                    <a:pt x="733" y="487"/>
                    <a:pt x="737" y="484"/>
                  </a:cubicBezTo>
                  <a:cubicBezTo>
                    <a:pt x="742" y="481"/>
                    <a:pt x="739" y="474"/>
                    <a:pt x="739" y="469"/>
                  </a:cubicBezTo>
                  <a:cubicBezTo>
                    <a:pt x="740" y="460"/>
                    <a:pt x="732" y="457"/>
                    <a:pt x="726" y="454"/>
                  </a:cubicBezTo>
                  <a:cubicBezTo>
                    <a:pt x="703" y="442"/>
                    <a:pt x="679" y="430"/>
                    <a:pt x="656" y="418"/>
                  </a:cubicBezTo>
                  <a:cubicBezTo>
                    <a:pt x="650" y="415"/>
                    <a:pt x="643" y="411"/>
                    <a:pt x="637" y="408"/>
                  </a:cubicBezTo>
                  <a:cubicBezTo>
                    <a:pt x="625" y="401"/>
                    <a:pt x="625" y="389"/>
                    <a:pt x="630" y="380"/>
                  </a:cubicBezTo>
                  <a:cubicBezTo>
                    <a:pt x="635" y="371"/>
                    <a:pt x="643" y="380"/>
                    <a:pt x="649" y="383"/>
                  </a:cubicBezTo>
                  <a:cubicBezTo>
                    <a:pt x="673" y="395"/>
                    <a:pt x="697" y="408"/>
                    <a:pt x="722" y="420"/>
                  </a:cubicBezTo>
                  <a:cubicBezTo>
                    <a:pt x="727" y="422"/>
                    <a:pt x="733" y="428"/>
                    <a:pt x="738" y="420"/>
                  </a:cubicBezTo>
                  <a:cubicBezTo>
                    <a:pt x="741" y="414"/>
                    <a:pt x="741" y="406"/>
                    <a:pt x="734" y="400"/>
                  </a:cubicBezTo>
                  <a:cubicBezTo>
                    <a:pt x="731" y="397"/>
                    <a:pt x="727" y="395"/>
                    <a:pt x="722" y="393"/>
                  </a:cubicBezTo>
                  <a:cubicBezTo>
                    <a:pt x="695" y="379"/>
                    <a:pt x="668" y="365"/>
                    <a:pt x="641" y="351"/>
                  </a:cubicBezTo>
                  <a:cubicBezTo>
                    <a:pt x="626" y="345"/>
                    <a:pt x="624" y="332"/>
                    <a:pt x="630" y="321"/>
                  </a:cubicBezTo>
                  <a:cubicBezTo>
                    <a:pt x="635" y="311"/>
                    <a:pt x="645" y="322"/>
                    <a:pt x="652" y="325"/>
                  </a:cubicBezTo>
                  <a:cubicBezTo>
                    <a:pt x="668" y="333"/>
                    <a:pt x="683" y="342"/>
                    <a:pt x="700" y="349"/>
                  </a:cubicBezTo>
                  <a:cubicBezTo>
                    <a:pt x="712" y="355"/>
                    <a:pt x="726" y="371"/>
                    <a:pt x="736" y="364"/>
                  </a:cubicBezTo>
                  <a:cubicBezTo>
                    <a:pt x="746" y="357"/>
                    <a:pt x="739" y="338"/>
                    <a:pt x="740" y="324"/>
                  </a:cubicBezTo>
                  <a:cubicBezTo>
                    <a:pt x="740" y="314"/>
                    <a:pt x="737" y="308"/>
                    <a:pt x="727" y="304"/>
                  </a:cubicBezTo>
                  <a:cubicBezTo>
                    <a:pt x="687" y="287"/>
                    <a:pt x="646" y="274"/>
                    <a:pt x="602" y="278"/>
                  </a:cubicBezTo>
                  <a:cubicBezTo>
                    <a:pt x="587" y="280"/>
                    <a:pt x="582" y="284"/>
                    <a:pt x="582" y="299"/>
                  </a:cubicBezTo>
                  <a:cubicBezTo>
                    <a:pt x="583" y="379"/>
                    <a:pt x="583" y="459"/>
                    <a:pt x="582" y="539"/>
                  </a:cubicBezTo>
                  <a:cubicBezTo>
                    <a:pt x="582" y="552"/>
                    <a:pt x="586" y="560"/>
                    <a:pt x="600" y="557"/>
                  </a:cubicBezTo>
                  <a:cubicBezTo>
                    <a:pt x="631" y="553"/>
                    <a:pt x="661" y="559"/>
                    <a:pt x="695" y="55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3A7204D-79CB-4AB1-811D-FC8516FE33EA}"/>
                </a:ext>
              </a:extLst>
            </p:cNvPr>
            <p:cNvSpPr/>
            <p:nvPr/>
          </p:nvSpPr>
          <p:spPr bwMode="auto">
            <a:xfrm>
              <a:off x="-917575" y="7694613"/>
              <a:ext cx="819150" cy="828675"/>
            </a:xfrm>
            <a:custGeom>
              <a:avLst/>
              <a:gdLst>
                <a:gd name="T0" fmla="*/ 108 w 217"/>
                <a:gd name="T1" fmla="*/ 0 h 219"/>
                <a:gd name="T2" fmla="*/ 217 w 217"/>
                <a:gd name="T3" fmla="*/ 110 h 219"/>
                <a:gd name="T4" fmla="*/ 108 w 217"/>
                <a:gd name="T5" fmla="*/ 218 h 219"/>
                <a:gd name="T6" fmla="*/ 0 w 217"/>
                <a:gd name="T7" fmla="*/ 108 h 219"/>
                <a:gd name="T8" fmla="*/ 108 w 217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19">
                  <a:moveTo>
                    <a:pt x="108" y="0"/>
                  </a:moveTo>
                  <a:cubicBezTo>
                    <a:pt x="169" y="1"/>
                    <a:pt x="217" y="50"/>
                    <a:pt x="217" y="110"/>
                  </a:cubicBezTo>
                  <a:cubicBezTo>
                    <a:pt x="216" y="169"/>
                    <a:pt x="167" y="219"/>
                    <a:pt x="108" y="218"/>
                  </a:cubicBezTo>
                  <a:cubicBezTo>
                    <a:pt x="48" y="217"/>
                    <a:pt x="0" y="169"/>
                    <a:pt x="0" y="108"/>
                  </a:cubicBezTo>
                  <a:cubicBezTo>
                    <a:pt x="1" y="48"/>
                    <a:pt x="49" y="0"/>
                    <a:pt x="10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55318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13A3062-BD0F-436F-9CEB-3CBC79312F5B}"/>
              </a:ext>
            </a:extLst>
          </p:cNvPr>
          <p:cNvSpPr/>
          <p:nvPr/>
        </p:nvSpPr>
        <p:spPr>
          <a:xfrm>
            <a:off x="1096037" y="970159"/>
            <a:ext cx="628403" cy="581184"/>
          </a:xfrm>
          <a:custGeom>
            <a:avLst/>
            <a:gdLst/>
            <a:ahLst/>
            <a:cxnLst/>
            <a:rect l="l" t="t" r="r" b="b"/>
            <a:pathLst>
              <a:path w="57931" h="53578">
                <a:moveTo>
                  <a:pt x="53020" y="0"/>
                </a:moveTo>
                <a:lnTo>
                  <a:pt x="57931" y="7814"/>
                </a:lnTo>
                <a:cubicBezTo>
                  <a:pt x="53838" y="9525"/>
                  <a:pt x="50825" y="12074"/>
                  <a:pt x="48890" y="15460"/>
                </a:cubicBezTo>
                <a:cubicBezTo>
                  <a:pt x="46955" y="18845"/>
                  <a:pt x="45876" y="23775"/>
                  <a:pt x="45653" y="30249"/>
                </a:cubicBezTo>
                <a:lnTo>
                  <a:pt x="56145" y="30249"/>
                </a:lnTo>
                <a:lnTo>
                  <a:pt x="56145" y="53578"/>
                </a:lnTo>
                <a:lnTo>
                  <a:pt x="34602" y="53578"/>
                </a:lnTo>
                <a:lnTo>
                  <a:pt x="34602" y="35161"/>
                </a:lnTo>
                <a:cubicBezTo>
                  <a:pt x="34602" y="25189"/>
                  <a:pt x="35793" y="17971"/>
                  <a:pt x="38174" y="13506"/>
                </a:cubicBezTo>
                <a:cubicBezTo>
                  <a:pt x="41300" y="7553"/>
                  <a:pt x="46248" y="3051"/>
                  <a:pt x="53020" y="0"/>
                </a:cubicBezTo>
                <a:close/>
                <a:moveTo>
                  <a:pt x="18417" y="0"/>
                </a:moveTo>
                <a:lnTo>
                  <a:pt x="23329" y="7814"/>
                </a:lnTo>
                <a:cubicBezTo>
                  <a:pt x="19236" y="9525"/>
                  <a:pt x="16222" y="12074"/>
                  <a:pt x="14287" y="15460"/>
                </a:cubicBezTo>
                <a:cubicBezTo>
                  <a:pt x="12353" y="18845"/>
                  <a:pt x="11274" y="23775"/>
                  <a:pt x="11050" y="30249"/>
                </a:cubicBezTo>
                <a:lnTo>
                  <a:pt x="21543" y="30249"/>
                </a:lnTo>
                <a:lnTo>
                  <a:pt x="21543" y="53578"/>
                </a:lnTo>
                <a:lnTo>
                  <a:pt x="0" y="53578"/>
                </a:lnTo>
                <a:lnTo>
                  <a:pt x="0" y="35161"/>
                </a:lnTo>
                <a:cubicBezTo>
                  <a:pt x="0" y="25189"/>
                  <a:pt x="1190" y="17971"/>
                  <a:pt x="3572" y="13506"/>
                </a:cubicBezTo>
                <a:cubicBezTo>
                  <a:pt x="6697" y="7553"/>
                  <a:pt x="11646" y="3051"/>
                  <a:pt x="1841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9BB6991-A8BD-497E-9486-7E3BABBA550A}"/>
              </a:ext>
            </a:extLst>
          </p:cNvPr>
          <p:cNvSpPr txBox="1"/>
          <p:nvPr/>
        </p:nvSpPr>
        <p:spPr>
          <a:xfrm>
            <a:off x="8684057" y="5435112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>
            <a:defPPr/>
          </a:lstStyle>
          <a:p>
            <a:pPr algn="ctr" rtl="1"/>
            <a:r>
              <a:rPr lang="fa-IR" altLang="ko-KR" sz="1400" b="1" i="1" dirty="0">
                <a:solidFill>
                  <a:schemeClr val="accent1"/>
                </a:solidFill>
                <a:latin typeface="Arial" panose="020B0604020202020204" pitchFamily="34" charset="0"/>
                <a:cs typeface="B Nazanin" panose="00000400000000000000" pitchFamily="2" charset="-78"/>
              </a:rPr>
              <a:t>مشاور املاک</a:t>
            </a:r>
            <a:endParaRPr lang="ko-KR" altLang="en-US" sz="1400" b="1" i="1" dirty="0">
              <a:solidFill>
                <a:schemeClr val="accent1"/>
              </a:solidFill>
              <a:latin typeface="Arial" panose="020B0604020202020204" pitchFamily="34" charset="0"/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1330326" y="1930285"/>
            <a:ext cx="3259646" cy="25506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>
              <a:lnSpc>
                <a:spcPct val="150000"/>
              </a:lnSpc>
            </a:pPr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/>
          <p:nvPr/>
        </p:nvSpPr>
        <p:spPr>
          <a:xfrm>
            <a:off x="1924040" y="5141244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defPPr/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ارائه نمونه کارها مدرن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pic>
        <p:nvPicPr>
          <p:cNvPr id="25" name="Marcador de posición de imagen 24">
            <a:extLst>
              <a:ext uri="{FF2B5EF4-FFF2-40B4-BE49-F238E27FC236}">
                <a16:creationId xmlns:a16="http://schemas.microsoft.com/office/drawing/2014/main" id="{54D48FA6-0947-4C17-ABB0-D63BF23BF9EB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2" name="Grupo 1">
            <a:extLst>
              <a:ext uri="{FF2B5EF4-FFF2-40B4-BE49-F238E27FC236}">
                <a16:creationId xmlns:a16="http://schemas.microsoft.com/office/drawing/2014/main" id="{553538AC-9F24-F6E0-0026-2C1CCBC171EA}"/>
              </a:ext>
            </a:extLst>
          </p:cNvPr>
          <p:cNvGrpSpPr/>
          <p:nvPr/>
        </p:nvGrpSpPr>
        <p:grpSpPr>
          <a:xfrm>
            <a:off x="23813" y="5754687"/>
            <a:ext cx="2136774" cy="1028701"/>
            <a:chOff x="23813" y="5754687"/>
            <a:chExt cx="2136774" cy="1028701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97D12871-A52B-43F1-8A2C-1C711843BB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5754687"/>
              <a:ext cx="2136774" cy="1028701"/>
            </a:xfrm>
            <a:custGeom>
              <a:avLst/>
              <a:gdLst>
                <a:gd name="T0" fmla="*/ 38 w 1824"/>
                <a:gd name="T1" fmla="*/ 876 h 876"/>
                <a:gd name="T2" fmla="*/ 31 w 1824"/>
                <a:gd name="T3" fmla="*/ 826 h 876"/>
                <a:gd name="T4" fmla="*/ 214 w 1824"/>
                <a:gd name="T5" fmla="*/ 800 h 876"/>
                <a:gd name="T6" fmla="*/ 245 w 1824"/>
                <a:gd name="T7" fmla="*/ 38 h 876"/>
                <a:gd name="T8" fmla="*/ 713 w 1824"/>
                <a:gd name="T9" fmla="*/ 57 h 876"/>
                <a:gd name="T10" fmla="*/ 730 w 1824"/>
                <a:gd name="T11" fmla="*/ 150 h 876"/>
                <a:gd name="T12" fmla="*/ 918 w 1824"/>
                <a:gd name="T13" fmla="*/ 131 h 876"/>
                <a:gd name="T14" fmla="*/ 1295 w 1824"/>
                <a:gd name="T15" fmla="*/ 200 h 876"/>
                <a:gd name="T16" fmla="*/ 1306 w 1824"/>
                <a:gd name="T17" fmla="*/ 262 h 876"/>
                <a:gd name="T18" fmla="*/ 1402 w 1824"/>
                <a:gd name="T19" fmla="*/ 271 h 876"/>
                <a:gd name="T20" fmla="*/ 1528 w 1824"/>
                <a:gd name="T21" fmla="*/ 406 h 876"/>
                <a:gd name="T22" fmla="*/ 1554 w 1824"/>
                <a:gd name="T23" fmla="*/ 826 h 876"/>
                <a:gd name="T24" fmla="*/ 1661 w 1824"/>
                <a:gd name="T25" fmla="*/ 815 h 876"/>
                <a:gd name="T26" fmla="*/ 1572 w 1824"/>
                <a:gd name="T27" fmla="*/ 674 h 876"/>
                <a:gd name="T28" fmla="*/ 1591 w 1824"/>
                <a:gd name="T29" fmla="*/ 572 h 876"/>
                <a:gd name="T30" fmla="*/ 1699 w 1824"/>
                <a:gd name="T31" fmla="*/ 395 h 876"/>
                <a:gd name="T32" fmla="*/ 1783 w 1824"/>
                <a:gd name="T33" fmla="*/ 573 h 876"/>
                <a:gd name="T34" fmla="*/ 1728 w 1824"/>
                <a:gd name="T35" fmla="*/ 772 h 876"/>
                <a:gd name="T36" fmla="*/ 1737 w 1824"/>
                <a:gd name="T37" fmla="*/ 826 h 876"/>
                <a:gd name="T38" fmla="*/ 1824 w 1824"/>
                <a:gd name="T39" fmla="*/ 851 h 876"/>
                <a:gd name="T40" fmla="*/ 1556 w 1824"/>
                <a:gd name="T41" fmla="*/ 876 h 876"/>
                <a:gd name="T42" fmla="*/ 666 w 1824"/>
                <a:gd name="T43" fmla="*/ 456 h 876"/>
                <a:gd name="T44" fmla="*/ 666 w 1824"/>
                <a:gd name="T45" fmla="*/ 106 h 876"/>
                <a:gd name="T46" fmla="*/ 286 w 1824"/>
                <a:gd name="T47" fmla="*/ 84 h 876"/>
                <a:gd name="T48" fmla="*/ 263 w 1824"/>
                <a:gd name="T49" fmla="*/ 801 h 876"/>
                <a:gd name="T50" fmla="*/ 641 w 1824"/>
                <a:gd name="T51" fmla="*/ 827 h 876"/>
                <a:gd name="T52" fmla="*/ 666 w 1824"/>
                <a:gd name="T53" fmla="*/ 456 h 876"/>
                <a:gd name="T54" fmla="*/ 712 w 1824"/>
                <a:gd name="T55" fmla="*/ 803 h 876"/>
                <a:gd name="T56" fmla="*/ 984 w 1824"/>
                <a:gd name="T57" fmla="*/ 826 h 876"/>
                <a:gd name="T58" fmla="*/ 1006 w 1824"/>
                <a:gd name="T59" fmla="*/ 219 h 876"/>
                <a:gd name="T60" fmla="*/ 737 w 1824"/>
                <a:gd name="T61" fmla="*/ 196 h 876"/>
                <a:gd name="T62" fmla="*/ 712 w 1824"/>
                <a:gd name="T63" fmla="*/ 511 h 876"/>
                <a:gd name="T64" fmla="*/ 1052 w 1824"/>
                <a:gd name="T65" fmla="*/ 805 h 876"/>
                <a:gd name="T66" fmla="*/ 1324 w 1824"/>
                <a:gd name="T67" fmla="*/ 826 h 876"/>
                <a:gd name="T68" fmla="*/ 1346 w 1824"/>
                <a:gd name="T69" fmla="*/ 335 h 876"/>
                <a:gd name="T70" fmla="*/ 1076 w 1824"/>
                <a:gd name="T71" fmla="*/ 311 h 876"/>
                <a:gd name="T72" fmla="*/ 1052 w 1824"/>
                <a:gd name="T73" fmla="*/ 567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24" h="876">
                  <a:moveTo>
                    <a:pt x="916" y="876"/>
                  </a:moveTo>
                  <a:cubicBezTo>
                    <a:pt x="623" y="876"/>
                    <a:pt x="331" y="876"/>
                    <a:pt x="38" y="876"/>
                  </a:cubicBezTo>
                  <a:cubicBezTo>
                    <a:pt x="12" y="876"/>
                    <a:pt x="0" y="856"/>
                    <a:pt x="12" y="833"/>
                  </a:cubicBezTo>
                  <a:cubicBezTo>
                    <a:pt x="16" y="824"/>
                    <a:pt x="24" y="826"/>
                    <a:pt x="31" y="826"/>
                  </a:cubicBezTo>
                  <a:cubicBezTo>
                    <a:pt x="84" y="826"/>
                    <a:pt x="136" y="825"/>
                    <a:pt x="189" y="827"/>
                  </a:cubicBezTo>
                  <a:cubicBezTo>
                    <a:pt x="210" y="827"/>
                    <a:pt x="214" y="820"/>
                    <a:pt x="214" y="800"/>
                  </a:cubicBezTo>
                  <a:cubicBezTo>
                    <a:pt x="214" y="556"/>
                    <a:pt x="214" y="312"/>
                    <a:pt x="214" y="68"/>
                  </a:cubicBezTo>
                  <a:cubicBezTo>
                    <a:pt x="214" y="38"/>
                    <a:pt x="214" y="38"/>
                    <a:pt x="245" y="38"/>
                  </a:cubicBezTo>
                  <a:cubicBezTo>
                    <a:pt x="395" y="38"/>
                    <a:pt x="545" y="38"/>
                    <a:pt x="695" y="37"/>
                  </a:cubicBezTo>
                  <a:cubicBezTo>
                    <a:pt x="710" y="37"/>
                    <a:pt x="714" y="42"/>
                    <a:pt x="713" y="57"/>
                  </a:cubicBezTo>
                  <a:cubicBezTo>
                    <a:pt x="712" y="82"/>
                    <a:pt x="713" y="107"/>
                    <a:pt x="712" y="133"/>
                  </a:cubicBezTo>
                  <a:cubicBezTo>
                    <a:pt x="712" y="146"/>
                    <a:pt x="717" y="150"/>
                    <a:pt x="730" y="150"/>
                  </a:cubicBezTo>
                  <a:cubicBezTo>
                    <a:pt x="784" y="150"/>
                    <a:pt x="839" y="149"/>
                    <a:pt x="894" y="150"/>
                  </a:cubicBezTo>
                  <a:cubicBezTo>
                    <a:pt x="908" y="150"/>
                    <a:pt x="913" y="143"/>
                    <a:pt x="918" y="131"/>
                  </a:cubicBezTo>
                  <a:cubicBezTo>
                    <a:pt x="948" y="62"/>
                    <a:pt x="1002" y="23"/>
                    <a:pt x="1077" y="14"/>
                  </a:cubicBezTo>
                  <a:cubicBezTo>
                    <a:pt x="1194" y="0"/>
                    <a:pt x="1291" y="88"/>
                    <a:pt x="1295" y="200"/>
                  </a:cubicBezTo>
                  <a:cubicBezTo>
                    <a:pt x="1296" y="216"/>
                    <a:pt x="1295" y="232"/>
                    <a:pt x="1293" y="248"/>
                  </a:cubicBezTo>
                  <a:cubicBezTo>
                    <a:pt x="1292" y="258"/>
                    <a:pt x="1296" y="263"/>
                    <a:pt x="1306" y="262"/>
                  </a:cubicBezTo>
                  <a:cubicBezTo>
                    <a:pt x="1330" y="262"/>
                    <a:pt x="1353" y="263"/>
                    <a:pt x="1376" y="262"/>
                  </a:cubicBezTo>
                  <a:cubicBezTo>
                    <a:pt x="1386" y="262"/>
                    <a:pt x="1394" y="265"/>
                    <a:pt x="1402" y="271"/>
                  </a:cubicBezTo>
                  <a:cubicBezTo>
                    <a:pt x="1438" y="304"/>
                    <a:pt x="1474" y="336"/>
                    <a:pt x="1512" y="367"/>
                  </a:cubicBezTo>
                  <a:cubicBezTo>
                    <a:pt x="1524" y="378"/>
                    <a:pt x="1528" y="390"/>
                    <a:pt x="1528" y="406"/>
                  </a:cubicBezTo>
                  <a:cubicBezTo>
                    <a:pt x="1527" y="537"/>
                    <a:pt x="1528" y="668"/>
                    <a:pt x="1528" y="799"/>
                  </a:cubicBezTo>
                  <a:cubicBezTo>
                    <a:pt x="1528" y="826"/>
                    <a:pt x="1528" y="826"/>
                    <a:pt x="1554" y="826"/>
                  </a:cubicBezTo>
                  <a:cubicBezTo>
                    <a:pt x="1583" y="826"/>
                    <a:pt x="1611" y="826"/>
                    <a:pt x="1640" y="826"/>
                  </a:cubicBezTo>
                  <a:cubicBezTo>
                    <a:pt x="1648" y="826"/>
                    <a:pt x="1662" y="830"/>
                    <a:pt x="1661" y="815"/>
                  </a:cubicBezTo>
                  <a:cubicBezTo>
                    <a:pt x="1661" y="801"/>
                    <a:pt x="1672" y="781"/>
                    <a:pt x="1649" y="772"/>
                  </a:cubicBezTo>
                  <a:cubicBezTo>
                    <a:pt x="1603" y="755"/>
                    <a:pt x="1578" y="722"/>
                    <a:pt x="1572" y="674"/>
                  </a:cubicBezTo>
                  <a:cubicBezTo>
                    <a:pt x="1569" y="648"/>
                    <a:pt x="1575" y="623"/>
                    <a:pt x="1590" y="602"/>
                  </a:cubicBezTo>
                  <a:cubicBezTo>
                    <a:pt x="1598" y="591"/>
                    <a:pt x="1598" y="584"/>
                    <a:pt x="1591" y="572"/>
                  </a:cubicBezTo>
                  <a:cubicBezTo>
                    <a:pt x="1565" y="532"/>
                    <a:pt x="1565" y="489"/>
                    <a:pt x="1590" y="448"/>
                  </a:cubicBezTo>
                  <a:cubicBezTo>
                    <a:pt x="1615" y="409"/>
                    <a:pt x="1653" y="390"/>
                    <a:pt x="1699" y="395"/>
                  </a:cubicBezTo>
                  <a:cubicBezTo>
                    <a:pt x="1747" y="401"/>
                    <a:pt x="1780" y="428"/>
                    <a:pt x="1796" y="473"/>
                  </a:cubicBezTo>
                  <a:cubicBezTo>
                    <a:pt x="1808" y="508"/>
                    <a:pt x="1803" y="542"/>
                    <a:pt x="1783" y="573"/>
                  </a:cubicBezTo>
                  <a:cubicBezTo>
                    <a:pt x="1777" y="583"/>
                    <a:pt x="1776" y="590"/>
                    <a:pt x="1783" y="601"/>
                  </a:cubicBezTo>
                  <a:cubicBezTo>
                    <a:pt x="1824" y="662"/>
                    <a:pt x="1797" y="745"/>
                    <a:pt x="1728" y="772"/>
                  </a:cubicBezTo>
                  <a:cubicBezTo>
                    <a:pt x="1712" y="778"/>
                    <a:pt x="1708" y="790"/>
                    <a:pt x="1712" y="814"/>
                  </a:cubicBezTo>
                  <a:cubicBezTo>
                    <a:pt x="1715" y="831"/>
                    <a:pt x="1728" y="826"/>
                    <a:pt x="1737" y="826"/>
                  </a:cubicBezTo>
                  <a:cubicBezTo>
                    <a:pt x="1758" y="827"/>
                    <a:pt x="1778" y="827"/>
                    <a:pt x="1799" y="826"/>
                  </a:cubicBezTo>
                  <a:cubicBezTo>
                    <a:pt x="1819" y="824"/>
                    <a:pt x="1824" y="833"/>
                    <a:pt x="1824" y="851"/>
                  </a:cubicBezTo>
                  <a:cubicBezTo>
                    <a:pt x="1824" y="870"/>
                    <a:pt x="1818" y="876"/>
                    <a:pt x="1800" y="876"/>
                  </a:cubicBezTo>
                  <a:cubicBezTo>
                    <a:pt x="1718" y="875"/>
                    <a:pt x="1637" y="876"/>
                    <a:pt x="1556" y="876"/>
                  </a:cubicBezTo>
                  <a:cubicBezTo>
                    <a:pt x="1342" y="876"/>
                    <a:pt x="1129" y="876"/>
                    <a:pt x="916" y="876"/>
                  </a:cubicBezTo>
                  <a:close/>
                  <a:moveTo>
                    <a:pt x="666" y="456"/>
                  </a:moveTo>
                  <a:cubicBezTo>
                    <a:pt x="666" y="456"/>
                    <a:pt x="666" y="456"/>
                    <a:pt x="666" y="456"/>
                  </a:cubicBezTo>
                  <a:cubicBezTo>
                    <a:pt x="666" y="339"/>
                    <a:pt x="665" y="223"/>
                    <a:pt x="666" y="106"/>
                  </a:cubicBezTo>
                  <a:cubicBezTo>
                    <a:pt x="666" y="90"/>
                    <a:pt x="661" y="84"/>
                    <a:pt x="644" y="84"/>
                  </a:cubicBezTo>
                  <a:cubicBezTo>
                    <a:pt x="525" y="85"/>
                    <a:pt x="406" y="85"/>
                    <a:pt x="286" y="84"/>
                  </a:cubicBezTo>
                  <a:cubicBezTo>
                    <a:pt x="269" y="84"/>
                    <a:pt x="263" y="89"/>
                    <a:pt x="263" y="107"/>
                  </a:cubicBezTo>
                  <a:cubicBezTo>
                    <a:pt x="263" y="338"/>
                    <a:pt x="263" y="569"/>
                    <a:pt x="263" y="801"/>
                  </a:cubicBezTo>
                  <a:cubicBezTo>
                    <a:pt x="263" y="821"/>
                    <a:pt x="269" y="827"/>
                    <a:pt x="289" y="827"/>
                  </a:cubicBezTo>
                  <a:cubicBezTo>
                    <a:pt x="406" y="826"/>
                    <a:pt x="524" y="826"/>
                    <a:pt x="641" y="827"/>
                  </a:cubicBezTo>
                  <a:cubicBezTo>
                    <a:pt x="660" y="827"/>
                    <a:pt x="666" y="822"/>
                    <a:pt x="666" y="802"/>
                  </a:cubicBezTo>
                  <a:cubicBezTo>
                    <a:pt x="665" y="687"/>
                    <a:pt x="666" y="571"/>
                    <a:pt x="666" y="456"/>
                  </a:cubicBezTo>
                  <a:close/>
                  <a:moveTo>
                    <a:pt x="712" y="511"/>
                  </a:moveTo>
                  <a:cubicBezTo>
                    <a:pt x="712" y="609"/>
                    <a:pt x="713" y="706"/>
                    <a:pt x="712" y="803"/>
                  </a:cubicBezTo>
                  <a:cubicBezTo>
                    <a:pt x="712" y="820"/>
                    <a:pt x="716" y="827"/>
                    <a:pt x="734" y="826"/>
                  </a:cubicBezTo>
                  <a:cubicBezTo>
                    <a:pt x="818" y="826"/>
                    <a:pt x="901" y="826"/>
                    <a:pt x="984" y="826"/>
                  </a:cubicBezTo>
                  <a:cubicBezTo>
                    <a:pt x="1001" y="827"/>
                    <a:pt x="1006" y="821"/>
                    <a:pt x="1006" y="805"/>
                  </a:cubicBezTo>
                  <a:cubicBezTo>
                    <a:pt x="1005" y="609"/>
                    <a:pt x="1005" y="414"/>
                    <a:pt x="1006" y="219"/>
                  </a:cubicBezTo>
                  <a:cubicBezTo>
                    <a:pt x="1006" y="201"/>
                    <a:pt x="1000" y="196"/>
                    <a:pt x="983" y="196"/>
                  </a:cubicBezTo>
                  <a:cubicBezTo>
                    <a:pt x="901" y="197"/>
                    <a:pt x="819" y="197"/>
                    <a:pt x="737" y="196"/>
                  </a:cubicBezTo>
                  <a:cubicBezTo>
                    <a:pt x="717" y="196"/>
                    <a:pt x="712" y="203"/>
                    <a:pt x="712" y="222"/>
                  </a:cubicBezTo>
                  <a:cubicBezTo>
                    <a:pt x="713" y="318"/>
                    <a:pt x="713" y="415"/>
                    <a:pt x="712" y="511"/>
                  </a:cubicBezTo>
                  <a:close/>
                  <a:moveTo>
                    <a:pt x="1052" y="567"/>
                  </a:moveTo>
                  <a:cubicBezTo>
                    <a:pt x="1052" y="647"/>
                    <a:pt x="1053" y="726"/>
                    <a:pt x="1052" y="805"/>
                  </a:cubicBezTo>
                  <a:cubicBezTo>
                    <a:pt x="1052" y="821"/>
                    <a:pt x="1056" y="827"/>
                    <a:pt x="1072" y="826"/>
                  </a:cubicBezTo>
                  <a:cubicBezTo>
                    <a:pt x="1156" y="826"/>
                    <a:pt x="1240" y="826"/>
                    <a:pt x="1324" y="826"/>
                  </a:cubicBezTo>
                  <a:cubicBezTo>
                    <a:pt x="1341" y="827"/>
                    <a:pt x="1346" y="821"/>
                    <a:pt x="1346" y="805"/>
                  </a:cubicBezTo>
                  <a:cubicBezTo>
                    <a:pt x="1345" y="648"/>
                    <a:pt x="1345" y="491"/>
                    <a:pt x="1346" y="335"/>
                  </a:cubicBezTo>
                  <a:cubicBezTo>
                    <a:pt x="1346" y="318"/>
                    <a:pt x="1342" y="311"/>
                    <a:pt x="1323" y="311"/>
                  </a:cubicBezTo>
                  <a:cubicBezTo>
                    <a:pt x="1241" y="312"/>
                    <a:pt x="1158" y="312"/>
                    <a:pt x="1076" y="311"/>
                  </a:cubicBezTo>
                  <a:cubicBezTo>
                    <a:pt x="1057" y="311"/>
                    <a:pt x="1052" y="317"/>
                    <a:pt x="1052" y="336"/>
                  </a:cubicBezTo>
                  <a:cubicBezTo>
                    <a:pt x="1053" y="413"/>
                    <a:pt x="1052" y="490"/>
                    <a:pt x="1052" y="56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3F924629-EB61-4F2D-8F0D-FAC016FDEF65}"/>
                </a:ext>
              </a:extLst>
            </p:cNvPr>
            <p:cNvSpPr/>
            <p:nvPr/>
          </p:nvSpPr>
          <p:spPr bwMode="auto">
            <a:xfrm>
              <a:off x="406400" y="5953125"/>
              <a:ext cx="58737" cy="671513"/>
            </a:xfrm>
            <a:custGeom>
              <a:avLst/>
              <a:gdLst>
                <a:gd name="T0" fmla="*/ 50 w 51"/>
                <a:gd name="T1" fmla="*/ 287 h 572"/>
                <a:gd name="T2" fmla="*/ 50 w 51"/>
                <a:gd name="T3" fmla="*/ 547 h 572"/>
                <a:gd name="T4" fmla="*/ 26 w 51"/>
                <a:gd name="T5" fmla="*/ 572 h 572"/>
                <a:gd name="T6" fmla="*/ 0 w 51"/>
                <a:gd name="T7" fmla="*/ 547 h 572"/>
                <a:gd name="T8" fmla="*/ 1 w 51"/>
                <a:gd name="T9" fmla="*/ 25 h 572"/>
                <a:gd name="T10" fmla="*/ 20 w 51"/>
                <a:gd name="T11" fmla="*/ 1 h 572"/>
                <a:gd name="T12" fmla="*/ 50 w 51"/>
                <a:gd name="T13" fmla="*/ 25 h 572"/>
                <a:gd name="T14" fmla="*/ 50 w 51"/>
                <a:gd name="T15" fmla="*/ 287 h 572"/>
                <a:gd name="T16" fmla="*/ 50 w 51"/>
                <a:gd name="T17" fmla="*/ 287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72">
                  <a:moveTo>
                    <a:pt x="50" y="287"/>
                  </a:moveTo>
                  <a:cubicBezTo>
                    <a:pt x="50" y="373"/>
                    <a:pt x="50" y="460"/>
                    <a:pt x="50" y="547"/>
                  </a:cubicBezTo>
                  <a:cubicBezTo>
                    <a:pt x="51" y="566"/>
                    <a:pt x="45" y="572"/>
                    <a:pt x="26" y="572"/>
                  </a:cubicBezTo>
                  <a:cubicBezTo>
                    <a:pt x="6" y="572"/>
                    <a:pt x="0" y="566"/>
                    <a:pt x="0" y="547"/>
                  </a:cubicBezTo>
                  <a:cubicBezTo>
                    <a:pt x="1" y="373"/>
                    <a:pt x="1" y="199"/>
                    <a:pt x="1" y="25"/>
                  </a:cubicBezTo>
                  <a:cubicBezTo>
                    <a:pt x="1" y="12"/>
                    <a:pt x="0" y="0"/>
                    <a:pt x="20" y="1"/>
                  </a:cubicBezTo>
                  <a:cubicBezTo>
                    <a:pt x="49" y="3"/>
                    <a:pt x="50" y="2"/>
                    <a:pt x="50" y="25"/>
                  </a:cubicBezTo>
                  <a:cubicBezTo>
                    <a:pt x="50" y="112"/>
                    <a:pt x="50" y="199"/>
                    <a:pt x="50" y="287"/>
                  </a:cubicBezTo>
                  <a:cubicBezTo>
                    <a:pt x="50" y="287"/>
                    <a:pt x="50" y="287"/>
                    <a:pt x="50" y="28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51F48E68-8F27-43CB-ACAF-10B2A1783E03}"/>
                </a:ext>
              </a:extLst>
            </p:cNvPr>
            <p:cNvSpPr/>
            <p:nvPr/>
          </p:nvSpPr>
          <p:spPr bwMode="auto">
            <a:xfrm>
              <a:off x="539750" y="5953125"/>
              <a:ext cx="57150" cy="674688"/>
            </a:xfrm>
            <a:custGeom>
              <a:avLst/>
              <a:gdLst>
                <a:gd name="T0" fmla="*/ 0 w 48"/>
                <a:gd name="T1" fmla="*/ 287 h 574"/>
                <a:gd name="T2" fmla="*/ 0 w 48"/>
                <a:gd name="T3" fmla="*/ 23 h 574"/>
                <a:gd name="T4" fmla="*/ 21 w 48"/>
                <a:gd name="T5" fmla="*/ 1 h 574"/>
                <a:gd name="T6" fmla="*/ 48 w 48"/>
                <a:gd name="T7" fmla="*/ 23 h 574"/>
                <a:gd name="T8" fmla="*/ 48 w 48"/>
                <a:gd name="T9" fmla="*/ 550 h 574"/>
                <a:gd name="T10" fmla="*/ 19 w 48"/>
                <a:gd name="T11" fmla="*/ 571 h 574"/>
                <a:gd name="T12" fmla="*/ 0 w 48"/>
                <a:gd name="T13" fmla="*/ 550 h 574"/>
                <a:gd name="T14" fmla="*/ 1 w 48"/>
                <a:gd name="T15" fmla="*/ 287 h 574"/>
                <a:gd name="T16" fmla="*/ 0 w 48"/>
                <a:gd name="T17" fmla="*/ 287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74">
                  <a:moveTo>
                    <a:pt x="0" y="287"/>
                  </a:moveTo>
                  <a:cubicBezTo>
                    <a:pt x="0" y="199"/>
                    <a:pt x="1" y="111"/>
                    <a:pt x="0" y="23"/>
                  </a:cubicBezTo>
                  <a:cubicBezTo>
                    <a:pt x="0" y="7"/>
                    <a:pt x="4" y="0"/>
                    <a:pt x="21" y="1"/>
                  </a:cubicBezTo>
                  <a:cubicBezTo>
                    <a:pt x="36" y="2"/>
                    <a:pt x="48" y="1"/>
                    <a:pt x="48" y="23"/>
                  </a:cubicBezTo>
                  <a:cubicBezTo>
                    <a:pt x="47" y="199"/>
                    <a:pt x="47" y="374"/>
                    <a:pt x="48" y="550"/>
                  </a:cubicBezTo>
                  <a:cubicBezTo>
                    <a:pt x="48" y="574"/>
                    <a:pt x="34" y="570"/>
                    <a:pt x="19" y="571"/>
                  </a:cubicBezTo>
                  <a:cubicBezTo>
                    <a:pt x="2" y="573"/>
                    <a:pt x="0" y="565"/>
                    <a:pt x="0" y="550"/>
                  </a:cubicBezTo>
                  <a:cubicBezTo>
                    <a:pt x="1" y="463"/>
                    <a:pt x="1" y="375"/>
                    <a:pt x="1" y="287"/>
                  </a:cubicBezTo>
                  <a:cubicBezTo>
                    <a:pt x="1" y="287"/>
                    <a:pt x="0" y="287"/>
                    <a:pt x="0" y="28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7DBD99B4-71F9-4F57-9933-BE99B4F1C574}"/>
                </a:ext>
              </a:extLst>
            </p:cNvPr>
            <p:cNvSpPr/>
            <p:nvPr/>
          </p:nvSpPr>
          <p:spPr bwMode="auto">
            <a:xfrm>
              <a:off x="671513" y="6221413"/>
              <a:ext cx="57150" cy="403225"/>
            </a:xfrm>
            <a:custGeom>
              <a:avLst/>
              <a:gdLst>
                <a:gd name="T0" fmla="*/ 1 w 48"/>
                <a:gd name="T1" fmla="*/ 170 h 344"/>
                <a:gd name="T2" fmla="*/ 0 w 48"/>
                <a:gd name="T3" fmla="*/ 22 h 344"/>
                <a:gd name="T4" fmla="*/ 24 w 48"/>
                <a:gd name="T5" fmla="*/ 1 h 344"/>
                <a:gd name="T6" fmla="*/ 48 w 48"/>
                <a:gd name="T7" fmla="*/ 23 h 344"/>
                <a:gd name="T8" fmla="*/ 48 w 48"/>
                <a:gd name="T9" fmla="*/ 323 h 344"/>
                <a:gd name="T10" fmla="*/ 25 w 48"/>
                <a:gd name="T11" fmla="*/ 344 h 344"/>
                <a:gd name="T12" fmla="*/ 0 w 48"/>
                <a:gd name="T13" fmla="*/ 322 h 344"/>
                <a:gd name="T14" fmla="*/ 1 w 48"/>
                <a:gd name="T15" fmla="*/ 17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44">
                  <a:moveTo>
                    <a:pt x="1" y="170"/>
                  </a:moveTo>
                  <a:cubicBezTo>
                    <a:pt x="1" y="121"/>
                    <a:pt x="1" y="72"/>
                    <a:pt x="0" y="22"/>
                  </a:cubicBezTo>
                  <a:cubicBezTo>
                    <a:pt x="0" y="3"/>
                    <a:pt x="8" y="1"/>
                    <a:pt x="24" y="1"/>
                  </a:cubicBezTo>
                  <a:cubicBezTo>
                    <a:pt x="41" y="0"/>
                    <a:pt x="48" y="5"/>
                    <a:pt x="48" y="23"/>
                  </a:cubicBezTo>
                  <a:cubicBezTo>
                    <a:pt x="47" y="123"/>
                    <a:pt x="47" y="223"/>
                    <a:pt x="48" y="323"/>
                  </a:cubicBezTo>
                  <a:cubicBezTo>
                    <a:pt x="48" y="341"/>
                    <a:pt x="40" y="344"/>
                    <a:pt x="25" y="344"/>
                  </a:cubicBezTo>
                  <a:cubicBezTo>
                    <a:pt x="9" y="344"/>
                    <a:pt x="0" y="342"/>
                    <a:pt x="0" y="322"/>
                  </a:cubicBezTo>
                  <a:cubicBezTo>
                    <a:pt x="1" y="272"/>
                    <a:pt x="1" y="221"/>
                    <a:pt x="1" y="17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ACE2542D-A393-468C-A7D5-2DD17F4120C3}"/>
                </a:ext>
              </a:extLst>
            </p:cNvPr>
            <p:cNvSpPr/>
            <p:nvPr/>
          </p:nvSpPr>
          <p:spPr bwMode="auto">
            <a:xfrm>
              <a:off x="669925" y="5945188"/>
              <a:ext cx="57150" cy="155575"/>
            </a:xfrm>
            <a:custGeom>
              <a:avLst/>
              <a:gdLst>
                <a:gd name="T0" fmla="*/ 2 w 48"/>
                <a:gd name="T1" fmla="*/ 68 h 133"/>
                <a:gd name="T2" fmla="*/ 2 w 48"/>
                <a:gd name="T3" fmla="*/ 34 h 133"/>
                <a:gd name="T4" fmla="*/ 41 w 48"/>
                <a:gd name="T5" fmla="*/ 10 h 133"/>
                <a:gd name="T6" fmla="*/ 48 w 48"/>
                <a:gd name="T7" fmla="*/ 25 h 133"/>
                <a:gd name="T8" fmla="*/ 48 w 48"/>
                <a:gd name="T9" fmla="*/ 110 h 133"/>
                <a:gd name="T10" fmla="*/ 19 w 48"/>
                <a:gd name="T11" fmla="*/ 126 h 133"/>
                <a:gd name="T12" fmla="*/ 1 w 48"/>
                <a:gd name="T13" fmla="*/ 110 h 133"/>
                <a:gd name="T14" fmla="*/ 2 w 48"/>
                <a:gd name="T15" fmla="*/ 6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33">
                  <a:moveTo>
                    <a:pt x="2" y="68"/>
                  </a:moveTo>
                  <a:cubicBezTo>
                    <a:pt x="2" y="57"/>
                    <a:pt x="2" y="45"/>
                    <a:pt x="2" y="34"/>
                  </a:cubicBezTo>
                  <a:cubicBezTo>
                    <a:pt x="2" y="11"/>
                    <a:pt x="19" y="0"/>
                    <a:pt x="41" y="10"/>
                  </a:cubicBezTo>
                  <a:cubicBezTo>
                    <a:pt x="48" y="13"/>
                    <a:pt x="48" y="19"/>
                    <a:pt x="48" y="25"/>
                  </a:cubicBezTo>
                  <a:cubicBezTo>
                    <a:pt x="48" y="53"/>
                    <a:pt x="48" y="82"/>
                    <a:pt x="48" y="110"/>
                  </a:cubicBezTo>
                  <a:cubicBezTo>
                    <a:pt x="48" y="133"/>
                    <a:pt x="31" y="124"/>
                    <a:pt x="19" y="126"/>
                  </a:cubicBezTo>
                  <a:cubicBezTo>
                    <a:pt x="7" y="128"/>
                    <a:pt x="0" y="123"/>
                    <a:pt x="1" y="110"/>
                  </a:cubicBezTo>
                  <a:cubicBezTo>
                    <a:pt x="2" y="96"/>
                    <a:pt x="2" y="82"/>
                    <a:pt x="2" y="6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19A5F218-3BC8-4EA6-B14E-A6D097214661}"/>
                </a:ext>
              </a:extLst>
            </p:cNvPr>
            <p:cNvSpPr/>
            <p:nvPr/>
          </p:nvSpPr>
          <p:spPr bwMode="auto">
            <a:xfrm>
              <a:off x="960438" y="6457950"/>
              <a:ext cx="142875" cy="60325"/>
            </a:xfrm>
            <a:custGeom>
              <a:avLst/>
              <a:gdLst>
                <a:gd name="T0" fmla="*/ 59 w 122"/>
                <a:gd name="T1" fmla="*/ 50 h 51"/>
                <a:gd name="T2" fmla="*/ 15 w 122"/>
                <a:gd name="T3" fmla="*/ 50 h 51"/>
                <a:gd name="T4" fmla="*/ 1 w 122"/>
                <a:gd name="T5" fmla="*/ 36 h 51"/>
                <a:gd name="T6" fmla="*/ 1 w 122"/>
                <a:gd name="T7" fmla="*/ 18 h 51"/>
                <a:gd name="T8" fmla="*/ 18 w 122"/>
                <a:gd name="T9" fmla="*/ 0 h 51"/>
                <a:gd name="T10" fmla="*/ 102 w 122"/>
                <a:gd name="T11" fmla="*/ 1 h 51"/>
                <a:gd name="T12" fmla="*/ 120 w 122"/>
                <a:gd name="T13" fmla="*/ 27 h 51"/>
                <a:gd name="T14" fmla="*/ 101 w 122"/>
                <a:gd name="T15" fmla="*/ 50 h 51"/>
                <a:gd name="T16" fmla="*/ 59 w 122"/>
                <a:gd name="T17" fmla="*/ 49 h 51"/>
                <a:gd name="T18" fmla="*/ 59 w 122"/>
                <a:gd name="T1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1">
                  <a:moveTo>
                    <a:pt x="59" y="50"/>
                  </a:moveTo>
                  <a:cubicBezTo>
                    <a:pt x="44" y="50"/>
                    <a:pt x="29" y="49"/>
                    <a:pt x="15" y="50"/>
                  </a:cubicBezTo>
                  <a:cubicBezTo>
                    <a:pt x="5" y="50"/>
                    <a:pt x="0" y="47"/>
                    <a:pt x="1" y="36"/>
                  </a:cubicBezTo>
                  <a:cubicBezTo>
                    <a:pt x="2" y="30"/>
                    <a:pt x="2" y="24"/>
                    <a:pt x="1" y="18"/>
                  </a:cubicBezTo>
                  <a:cubicBezTo>
                    <a:pt x="0" y="5"/>
                    <a:pt x="5" y="0"/>
                    <a:pt x="18" y="0"/>
                  </a:cubicBezTo>
                  <a:cubicBezTo>
                    <a:pt x="46" y="1"/>
                    <a:pt x="74" y="1"/>
                    <a:pt x="102" y="1"/>
                  </a:cubicBezTo>
                  <a:cubicBezTo>
                    <a:pt x="122" y="0"/>
                    <a:pt x="119" y="14"/>
                    <a:pt x="120" y="27"/>
                  </a:cubicBezTo>
                  <a:cubicBezTo>
                    <a:pt x="120" y="40"/>
                    <a:pt x="118" y="51"/>
                    <a:pt x="101" y="50"/>
                  </a:cubicBezTo>
                  <a:cubicBezTo>
                    <a:pt x="87" y="49"/>
                    <a:pt x="73" y="49"/>
                    <a:pt x="59" y="49"/>
                  </a:cubicBezTo>
                  <a:cubicBezTo>
                    <a:pt x="59" y="49"/>
                    <a:pt x="59" y="50"/>
                    <a:pt x="59" y="5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E8E06DAE-F0AC-4CB6-95D4-C6A9679A90E5}"/>
                </a:ext>
              </a:extLst>
            </p:cNvPr>
            <p:cNvSpPr/>
            <p:nvPr/>
          </p:nvSpPr>
          <p:spPr bwMode="auto">
            <a:xfrm>
              <a:off x="960438" y="6326188"/>
              <a:ext cx="142875" cy="61913"/>
            </a:xfrm>
            <a:custGeom>
              <a:avLst/>
              <a:gdLst>
                <a:gd name="T0" fmla="*/ 59 w 123"/>
                <a:gd name="T1" fmla="*/ 50 h 53"/>
                <a:gd name="T2" fmla="*/ 26 w 123"/>
                <a:gd name="T3" fmla="*/ 50 h 53"/>
                <a:gd name="T4" fmla="*/ 4 w 123"/>
                <a:gd name="T5" fmla="*/ 45 h 53"/>
                <a:gd name="T6" fmla="*/ 4 w 123"/>
                <a:gd name="T7" fmla="*/ 6 h 53"/>
                <a:gd name="T8" fmla="*/ 16 w 123"/>
                <a:gd name="T9" fmla="*/ 1 h 53"/>
                <a:gd name="T10" fmla="*/ 104 w 123"/>
                <a:gd name="T11" fmla="*/ 1 h 53"/>
                <a:gd name="T12" fmla="*/ 120 w 123"/>
                <a:gd name="T13" fmla="*/ 25 h 53"/>
                <a:gd name="T14" fmla="*/ 103 w 123"/>
                <a:gd name="T15" fmla="*/ 50 h 53"/>
                <a:gd name="T16" fmla="*/ 59 w 123"/>
                <a:gd name="T17" fmla="*/ 50 h 53"/>
                <a:gd name="T18" fmla="*/ 59 w 12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52">
                  <a:moveTo>
                    <a:pt x="59" y="50"/>
                  </a:moveTo>
                  <a:cubicBezTo>
                    <a:pt x="48" y="50"/>
                    <a:pt x="37" y="50"/>
                    <a:pt x="26" y="50"/>
                  </a:cubicBezTo>
                  <a:cubicBezTo>
                    <a:pt x="18" y="49"/>
                    <a:pt x="7" y="53"/>
                    <a:pt x="4" y="45"/>
                  </a:cubicBezTo>
                  <a:cubicBezTo>
                    <a:pt x="0" y="32"/>
                    <a:pt x="1" y="18"/>
                    <a:pt x="4" y="6"/>
                  </a:cubicBezTo>
                  <a:cubicBezTo>
                    <a:pt x="5" y="0"/>
                    <a:pt x="11" y="1"/>
                    <a:pt x="16" y="1"/>
                  </a:cubicBezTo>
                  <a:cubicBezTo>
                    <a:pt x="45" y="1"/>
                    <a:pt x="74" y="1"/>
                    <a:pt x="104" y="1"/>
                  </a:cubicBezTo>
                  <a:cubicBezTo>
                    <a:pt x="123" y="0"/>
                    <a:pt x="120" y="14"/>
                    <a:pt x="120" y="25"/>
                  </a:cubicBezTo>
                  <a:cubicBezTo>
                    <a:pt x="121" y="38"/>
                    <a:pt x="122" y="50"/>
                    <a:pt x="103" y="50"/>
                  </a:cubicBezTo>
                  <a:cubicBezTo>
                    <a:pt x="89" y="50"/>
                    <a:pt x="74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FBC962E7-289B-4E6A-8AF5-2B64AB6A1F84}"/>
                </a:ext>
              </a:extLst>
            </p:cNvPr>
            <p:cNvSpPr/>
            <p:nvPr/>
          </p:nvSpPr>
          <p:spPr bwMode="auto">
            <a:xfrm>
              <a:off x="960438" y="6194425"/>
              <a:ext cx="147637" cy="58738"/>
            </a:xfrm>
            <a:custGeom>
              <a:avLst/>
              <a:gdLst>
                <a:gd name="T0" fmla="*/ 61 w 125"/>
                <a:gd name="T1" fmla="*/ 1 h 50"/>
                <a:gd name="T2" fmla="*/ 104 w 125"/>
                <a:gd name="T3" fmla="*/ 1 h 50"/>
                <a:gd name="T4" fmla="*/ 119 w 125"/>
                <a:gd name="T5" fmla="*/ 21 h 50"/>
                <a:gd name="T6" fmla="*/ 106 w 125"/>
                <a:gd name="T7" fmla="*/ 49 h 50"/>
                <a:gd name="T8" fmla="*/ 13 w 125"/>
                <a:gd name="T9" fmla="*/ 49 h 50"/>
                <a:gd name="T10" fmla="*/ 1 w 125"/>
                <a:gd name="T11" fmla="*/ 37 h 50"/>
                <a:gd name="T12" fmla="*/ 1 w 125"/>
                <a:gd name="T13" fmla="*/ 15 h 50"/>
                <a:gd name="T14" fmla="*/ 15 w 125"/>
                <a:gd name="T15" fmla="*/ 0 h 50"/>
                <a:gd name="T16" fmla="*/ 61 w 125"/>
                <a:gd name="T17" fmla="*/ 0 h 50"/>
                <a:gd name="T18" fmla="*/ 61 w 125"/>
                <a:gd name="T1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50">
                  <a:moveTo>
                    <a:pt x="61" y="1"/>
                  </a:moveTo>
                  <a:cubicBezTo>
                    <a:pt x="75" y="1"/>
                    <a:pt x="90" y="1"/>
                    <a:pt x="104" y="1"/>
                  </a:cubicBezTo>
                  <a:cubicBezTo>
                    <a:pt x="119" y="0"/>
                    <a:pt x="120" y="10"/>
                    <a:pt x="119" y="21"/>
                  </a:cubicBezTo>
                  <a:cubicBezTo>
                    <a:pt x="118" y="32"/>
                    <a:pt x="125" y="48"/>
                    <a:pt x="106" y="49"/>
                  </a:cubicBezTo>
                  <a:cubicBezTo>
                    <a:pt x="75" y="50"/>
                    <a:pt x="44" y="49"/>
                    <a:pt x="13" y="49"/>
                  </a:cubicBezTo>
                  <a:cubicBezTo>
                    <a:pt x="4" y="49"/>
                    <a:pt x="1" y="45"/>
                    <a:pt x="1" y="37"/>
                  </a:cubicBezTo>
                  <a:cubicBezTo>
                    <a:pt x="1" y="29"/>
                    <a:pt x="2" y="22"/>
                    <a:pt x="1" y="15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30" y="1"/>
                    <a:pt x="45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47E1EC67-14B3-4F11-B3EB-21B238618D59}"/>
                </a:ext>
              </a:extLst>
            </p:cNvPr>
            <p:cNvSpPr/>
            <p:nvPr/>
          </p:nvSpPr>
          <p:spPr bwMode="auto">
            <a:xfrm>
              <a:off x="960438" y="6591300"/>
              <a:ext cx="146050" cy="57150"/>
            </a:xfrm>
            <a:custGeom>
              <a:avLst/>
              <a:gdLst>
                <a:gd name="T0" fmla="*/ 58 w 124"/>
                <a:gd name="T1" fmla="*/ 48 h 49"/>
                <a:gd name="T2" fmla="*/ 14 w 124"/>
                <a:gd name="T3" fmla="*/ 49 h 49"/>
                <a:gd name="T4" fmla="*/ 1 w 124"/>
                <a:gd name="T5" fmla="*/ 34 h 49"/>
                <a:gd name="T6" fmla="*/ 1 w 124"/>
                <a:gd name="T7" fmla="*/ 14 h 49"/>
                <a:gd name="T8" fmla="*/ 15 w 124"/>
                <a:gd name="T9" fmla="*/ 0 h 49"/>
                <a:gd name="T10" fmla="*/ 107 w 124"/>
                <a:gd name="T11" fmla="*/ 1 h 49"/>
                <a:gd name="T12" fmla="*/ 119 w 124"/>
                <a:gd name="T13" fmla="*/ 23 h 49"/>
                <a:gd name="T14" fmla="*/ 106 w 124"/>
                <a:gd name="T15" fmla="*/ 48 h 49"/>
                <a:gd name="T16" fmla="*/ 58 w 124"/>
                <a:gd name="T17" fmla="*/ 48 h 49"/>
                <a:gd name="T18" fmla="*/ 58 w 124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49">
                  <a:moveTo>
                    <a:pt x="58" y="48"/>
                  </a:moveTo>
                  <a:cubicBezTo>
                    <a:pt x="43" y="48"/>
                    <a:pt x="29" y="48"/>
                    <a:pt x="14" y="49"/>
                  </a:cubicBezTo>
                  <a:cubicBezTo>
                    <a:pt x="4" y="49"/>
                    <a:pt x="0" y="44"/>
                    <a:pt x="1" y="34"/>
                  </a:cubicBezTo>
                  <a:cubicBezTo>
                    <a:pt x="1" y="28"/>
                    <a:pt x="2" y="21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5" y="0"/>
                    <a:pt x="76" y="1"/>
                    <a:pt x="107" y="1"/>
                  </a:cubicBezTo>
                  <a:cubicBezTo>
                    <a:pt x="123" y="1"/>
                    <a:pt x="120" y="13"/>
                    <a:pt x="119" y="23"/>
                  </a:cubicBezTo>
                  <a:cubicBezTo>
                    <a:pt x="119" y="33"/>
                    <a:pt x="124" y="47"/>
                    <a:pt x="106" y="48"/>
                  </a:cubicBezTo>
                  <a:cubicBezTo>
                    <a:pt x="90" y="49"/>
                    <a:pt x="74" y="48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73F62F90-421F-491C-A361-7BDD2BEFF963}"/>
                </a:ext>
              </a:extLst>
            </p:cNvPr>
            <p:cNvSpPr/>
            <p:nvPr/>
          </p:nvSpPr>
          <p:spPr bwMode="auto">
            <a:xfrm>
              <a:off x="955675" y="6062663"/>
              <a:ext cx="152400" cy="57150"/>
            </a:xfrm>
            <a:custGeom>
              <a:avLst/>
              <a:gdLst>
                <a:gd name="T0" fmla="*/ 63 w 130"/>
                <a:gd name="T1" fmla="*/ 0 h 49"/>
                <a:gd name="T2" fmla="*/ 109 w 130"/>
                <a:gd name="T3" fmla="*/ 0 h 49"/>
                <a:gd name="T4" fmla="*/ 124 w 130"/>
                <a:gd name="T5" fmla="*/ 20 h 49"/>
                <a:gd name="T6" fmla="*/ 112 w 130"/>
                <a:gd name="T7" fmla="*/ 48 h 49"/>
                <a:gd name="T8" fmla="*/ 14 w 130"/>
                <a:gd name="T9" fmla="*/ 48 h 49"/>
                <a:gd name="T10" fmla="*/ 5 w 130"/>
                <a:gd name="T11" fmla="*/ 37 h 49"/>
                <a:gd name="T12" fmla="*/ 37 w 130"/>
                <a:gd name="T13" fmla="*/ 0 h 49"/>
                <a:gd name="T14" fmla="*/ 63 w 130"/>
                <a:gd name="T15" fmla="*/ 0 h 49"/>
                <a:gd name="T16" fmla="*/ 63 w 130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49">
                  <a:moveTo>
                    <a:pt x="63" y="0"/>
                  </a:moveTo>
                  <a:cubicBezTo>
                    <a:pt x="78" y="0"/>
                    <a:pt x="94" y="1"/>
                    <a:pt x="109" y="0"/>
                  </a:cubicBezTo>
                  <a:cubicBezTo>
                    <a:pt x="124" y="0"/>
                    <a:pt x="125" y="9"/>
                    <a:pt x="124" y="20"/>
                  </a:cubicBezTo>
                  <a:cubicBezTo>
                    <a:pt x="123" y="31"/>
                    <a:pt x="130" y="47"/>
                    <a:pt x="112" y="48"/>
                  </a:cubicBezTo>
                  <a:cubicBezTo>
                    <a:pt x="79" y="49"/>
                    <a:pt x="47" y="48"/>
                    <a:pt x="14" y="48"/>
                  </a:cubicBezTo>
                  <a:cubicBezTo>
                    <a:pt x="7" y="48"/>
                    <a:pt x="6" y="43"/>
                    <a:pt x="5" y="37"/>
                  </a:cubicBezTo>
                  <a:cubicBezTo>
                    <a:pt x="0" y="3"/>
                    <a:pt x="3" y="0"/>
                    <a:pt x="37" y="0"/>
                  </a:cubicBezTo>
                  <a:cubicBezTo>
                    <a:pt x="46" y="0"/>
                    <a:pt x="55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6F2B9886-D9C0-4360-B8F0-0D7EBF3B3438}"/>
                </a:ext>
              </a:extLst>
            </p:cNvPr>
            <p:cNvSpPr/>
            <p:nvPr/>
          </p:nvSpPr>
          <p:spPr bwMode="auto">
            <a:xfrm>
              <a:off x="1463675" y="6219825"/>
              <a:ext cx="55562" cy="411163"/>
            </a:xfrm>
            <a:custGeom>
              <a:avLst/>
              <a:gdLst>
                <a:gd name="T0" fmla="*/ 1 w 48"/>
                <a:gd name="T1" fmla="*/ 175 h 350"/>
                <a:gd name="T2" fmla="*/ 0 w 48"/>
                <a:gd name="T3" fmla="*/ 21 h 350"/>
                <a:gd name="T4" fmla="*/ 21 w 48"/>
                <a:gd name="T5" fmla="*/ 3 h 350"/>
                <a:gd name="T6" fmla="*/ 48 w 48"/>
                <a:gd name="T7" fmla="*/ 22 h 350"/>
                <a:gd name="T8" fmla="*/ 48 w 48"/>
                <a:gd name="T9" fmla="*/ 330 h 350"/>
                <a:gd name="T10" fmla="*/ 26 w 48"/>
                <a:gd name="T11" fmla="*/ 347 h 350"/>
                <a:gd name="T12" fmla="*/ 0 w 48"/>
                <a:gd name="T13" fmla="*/ 329 h 350"/>
                <a:gd name="T14" fmla="*/ 1 w 48"/>
                <a:gd name="T15" fmla="*/ 175 h 350"/>
                <a:gd name="T16" fmla="*/ 1 w 48"/>
                <a:gd name="T17" fmla="*/ 17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50">
                  <a:moveTo>
                    <a:pt x="1" y="175"/>
                  </a:moveTo>
                  <a:cubicBezTo>
                    <a:pt x="1" y="124"/>
                    <a:pt x="1" y="73"/>
                    <a:pt x="0" y="21"/>
                  </a:cubicBezTo>
                  <a:cubicBezTo>
                    <a:pt x="0" y="5"/>
                    <a:pt x="7" y="2"/>
                    <a:pt x="21" y="3"/>
                  </a:cubicBezTo>
                  <a:cubicBezTo>
                    <a:pt x="34" y="4"/>
                    <a:pt x="48" y="0"/>
                    <a:pt x="48" y="22"/>
                  </a:cubicBezTo>
                  <a:cubicBezTo>
                    <a:pt x="47" y="124"/>
                    <a:pt x="47" y="227"/>
                    <a:pt x="48" y="330"/>
                  </a:cubicBezTo>
                  <a:cubicBezTo>
                    <a:pt x="48" y="347"/>
                    <a:pt x="38" y="348"/>
                    <a:pt x="26" y="347"/>
                  </a:cubicBezTo>
                  <a:cubicBezTo>
                    <a:pt x="14" y="346"/>
                    <a:pt x="0" y="350"/>
                    <a:pt x="0" y="329"/>
                  </a:cubicBezTo>
                  <a:cubicBezTo>
                    <a:pt x="1" y="278"/>
                    <a:pt x="1" y="227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24AE03B1-A875-4942-9CD3-2651823AD4BE}"/>
                </a:ext>
              </a:extLst>
            </p:cNvPr>
            <p:cNvSpPr/>
            <p:nvPr/>
          </p:nvSpPr>
          <p:spPr bwMode="auto">
            <a:xfrm>
              <a:off x="1330325" y="6484938"/>
              <a:ext cx="63500" cy="149225"/>
            </a:xfrm>
            <a:custGeom>
              <a:avLst/>
              <a:gdLst>
                <a:gd name="T0" fmla="*/ 3 w 54"/>
                <a:gd name="T1" fmla="*/ 61 h 127"/>
                <a:gd name="T2" fmla="*/ 3 w 54"/>
                <a:gd name="T3" fmla="*/ 25 h 127"/>
                <a:gd name="T4" fmla="*/ 28 w 54"/>
                <a:gd name="T5" fmla="*/ 1 h 127"/>
                <a:gd name="T6" fmla="*/ 52 w 54"/>
                <a:gd name="T7" fmla="*/ 24 h 127"/>
                <a:gd name="T8" fmla="*/ 52 w 54"/>
                <a:gd name="T9" fmla="*/ 100 h 127"/>
                <a:gd name="T10" fmla="*/ 21 w 54"/>
                <a:gd name="T11" fmla="*/ 121 h 127"/>
                <a:gd name="T12" fmla="*/ 2 w 54"/>
                <a:gd name="T13" fmla="*/ 101 h 127"/>
                <a:gd name="T14" fmla="*/ 3 w 54"/>
                <a:gd name="T15" fmla="*/ 61 h 127"/>
                <a:gd name="T16" fmla="*/ 3 w 54"/>
                <a:gd name="T17" fmla="*/ 6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27">
                  <a:moveTo>
                    <a:pt x="3" y="61"/>
                  </a:moveTo>
                  <a:cubicBezTo>
                    <a:pt x="3" y="49"/>
                    <a:pt x="4" y="37"/>
                    <a:pt x="3" y="25"/>
                  </a:cubicBezTo>
                  <a:cubicBezTo>
                    <a:pt x="0" y="5"/>
                    <a:pt x="10" y="1"/>
                    <a:pt x="28" y="1"/>
                  </a:cubicBezTo>
                  <a:cubicBezTo>
                    <a:pt x="46" y="0"/>
                    <a:pt x="53" y="6"/>
                    <a:pt x="52" y="24"/>
                  </a:cubicBezTo>
                  <a:cubicBezTo>
                    <a:pt x="51" y="50"/>
                    <a:pt x="51" y="75"/>
                    <a:pt x="52" y="100"/>
                  </a:cubicBezTo>
                  <a:cubicBezTo>
                    <a:pt x="54" y="127"/>
                    <a:pt x="35" y="119"/>
                    <a:pt x="21" y="121"/>
                  </a:cubicBezTo>
                  <a:cubicBezTo>
                    <a:pt x="6" y="123"/>
                    <a:pt x="1" y="115"/>
                    <a:pt x="2" y="101"/>
                  </a:cubicBezTo>
                  <a:cubicBezTo>
                    <a:pt x="3" y="88"/>
                    <a:pt x="3" y="74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75E62191-A409-4D22-8C89-151A6B221F38}"/>
                </a:ext>
              </a:extLst>
            </p:cNvPr>
            <p:cNvSpPr/>
            <p:nvPr/>
          </p:nvSpPr>
          <p:spPr bwMode="auto">
            <a:xfrm>
              <a:off x="1331913" y="6210300"/>
              <a:ext cx="58737" cy="155575"/>
            </a:xfrm>
            <a:custGeom>
              <a:avLst/>
              <a:gdLst>
                <a:gd name="T0" fmla="*/ 1 w 50"/>
                <a:gd name="T1" fmla="*/ 68 h 133"/>
                <a:gd name="T2" fmla="*/ 1 w 50"/>
                <a:gd name="T3" fmla="*/ 36 h 133"/>
                <a:gd name="T4" fmla="*/ 43 w 50"/>
                <a:gd name="T5" fmla="*/ 11 h 133"/>
                <a:gd name="T6" fmla="*/ 50 w 50"/>
                <a:gd name="T7" fmla="*/ 25 h 133"/>
                <a:gd name="T8" fmla="*/ 50 w 50"/>
                <a:gd name="T9" fmla="*/ 112 h 133"/>
                <a:gd name="T10" fmla="*/ 23 w 50"/>
                <a:gd name="T11" fmla="*/ 128 h 133"/>
                <a:gd name="T12" fmla="*/ 1 w 50"/>
                <a:gd name="T13" fmla="*/ 111 h 133"/>
                <a:gd name="T14" fmla="*/ 1 w 50"/>
                <a:gd name="T15" fmla="*/ 68 h 133"/>
                <a:gd name="T16" fmla="*/ 1 w 50"/>
                <a:gd name="T17" fmla="*/ 6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33">
                  <a:moveTo>
                    <a:pt x="1" y="68"/>
                  </a:moveTo>
                  <a:cubicBezTo>
                    <a:pt x="1" y="57"/>
                    <a:pt x="1" y="46"/>
                    <a:pt x="1" y="36"/>
                  </a:cubicBezTo>
                  <a:cubicBezTo>
                    <a:pt x="1" y="13"/>
                    <a:pt x="23" y="0"/>
                    <a:pt x="43" y="11"/>
                  </a:cubicBezTo>
                  <a:cubicBezTo>
                    <a:pt x="49" y="14"/>
                    <a:pt x="50" y="20"/>
                    <a:pt x="50" y="25"/>
                  </a:cubicBezTo>
                  <a:cubicBezTo>
                    <a:pt x="50" y="54"/>
                    <a:pt x="50" y="83"/>
                    <a:pt x="50" y="112"/>
                  </a:cubicBezTo>
                  <a:cubicBezTo>
                    <a:pt x="50" y="133"/>
                    <a:pt x="35" y="128"/>
                    <a:pt x="23" y="128"/>
                  </a:cubicBezTo>
                  <a:cubicBezTo>
                    <a:pt x="11" y="129"/>
                    <a:pt x="0" y="128"/>
                    <a:pt x="1" y="111"/>
                  </a:cubicBezTo>
                  <a:cubicBezTo>
                    <a:pt x="1" y="97"/>
                    <a:pt x="1" y="82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es-ES">
                <a:cs typeface="B Nazanin" panose="00000400000000000000" pitchFamily="2" charset="-78"/>
              </a:endParaRPr>
            </a:p>
          </p:txBody>
        </p:sp>
      </p:grpSp>
      <p:cxnSp>
        <p:nvCxnSpPr>
          <p:cNvPr id="27" name="Conector recto 26">
            <a:extLst>
              <a:ext uri="{FF2B5EF4-FFF2-40B4-BE49-F238E27FC236}">
                <a16:creationId xmlns:a16="http://schemas.microsoft.com/office/drawing/2014/main" id="{451DFE39-A101-453E-96FC-6738A90AAA17}"/>
              </a:ext>
            </a:extLst>
          </p:cNvPr>
          <p:cNvCxnSpPr/>
          <p:nvPr/>
        </p:nvCxnSpPr>
        <p:spPr>
          <a:xfrm>
            <a:off x="2461846" y="6783388"/>
            <a:ext cx="9566031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A9BBF63-311D-4F18-9675-00073E438E91}"/>
              </a:ext>
            </a:extLst>
          </p:cNvPr>
          <p:cNvSpPr/>
          <p:nvPr/>
        </p:nvSpPr>
        <p:spPr>
          <a:xfrm>
            <a:off x="0" y="4365927"/>
            <a:ext cx="12192000" cy="2492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2B09E9-534E-401C-8A0B-74FBE737260C}"/>
              </a:ext>
            </a:extLst>
          </p:cNvPr>
          <p:cNvGrpSpPr/>
          <p:nvPr/>
        </p:nvGrpSpPr>
        <p:grpSpPr>
          <a:xfrm>
            <a:off x="862012" y="5057964"/>
            <a:ext cx="2715078" cy="1454244"/>
            <a:chOff x="5889060" y="3872747"/>
            <a:chExt cx="2527679" cy="145424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CD3B969-DB6E-4192-B33A-08A92FAD0CB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E5CC806-9091-409C-86DC-E592A08143C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400" b="1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C729A7C-BA4B-4D71-B835-12881E91B168}"/>
              </a:ext>
            </a:extLst>
          </p:cNvPr>
          <p:cNvGrpSpPr/>
          <p:nvPr/>
        </p:nvGrpSpPr>
        <p:grpSpPr>
          <a:xfrm>
            <a:off x="4736860" y="5057964"/>
            <a:ext cx="2715078" cy="1454244"/>
            <a:chOff x="5889060" y="3872747"/>
            <a:chExt cx="2527679" cy="1454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30C7562-306B-40D7-8C23-71DF6EFCD87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40B1139-7C48-4733-A104-C35BA7E0EB4D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28ADB88-BC06-4633-8706-267313DD9C84}"/>
              </a:ext>
            </a:extLst>
          </p:cNvPr>
          <p:cNvGrpSpPr/>
          <p:nvPr/>
        </p:nvGrpSpPr>
        <p:grpSpPr>
          <a:xfrm>
            <a:off x="8611708" y="5057964"/>
            <a:ext cx="2715078" cy="1454244"/>
            <a:chOff x="5889060" y="3872747"/>
            <a:chExt cx="2527679" cy="1454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861C5C5-EEB7-44BE-AC0C-09515629C360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16A7BC7-7406-459A-9027-599205D90120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/>
              <a:r>
                <a:rPr lang="fa-IR" altLang="ko-KR" sz="1400" b="1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5860614-B00A-438F-8025-24925F9F73A3}"/>
              </a:ext>
            </a:extLst>
          </p:cNvPr>
          <p:cNvGrpSpPr/>
          <p:nvPr/>
        </p:nvGrpSpPr>
        <p:grpSpPr>
          <a:xfrm>
            <a:off x="3120383" y="3247016"/>
            <a:ext cx="5927951" cy="1160647"/>
            <a:chOff x="1596377" y="3238221"/>
            <a:chExt cx="5927951" cy="1160647"/>
          </a:xfrm>
          <a:solidFill>
            <a:schemeClr val="bg1"/>
          </a:solidFill>
        </p:grpSpPr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CD2D4CFD-ACF5-471B-811F-7FB726A8DCB5}"/>
                </a:ext>
              </a:extLst>
            </p:cNvPr>
            <p:cNvSpPr/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5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EBF57D12-8476-481D-9DB2-E478C362EEB8}"/>
                </a:ext>
              </a:extLst>
            </p:cNvPr>
            <p:cNvSpPr/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pPr algn="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17" name="Rectangle 35">
              <a:extLst>
                <a:ext uri="{FF2B5EF4-FFF2-40B4-BE49-F238E27FC236}">
                  <a16:creationId xmlns:a16="http://schemas.microsoft.com/office/drawing/2014/main" id="{5688E94B-4DFE-4EF0-8575-AD7FF676D38A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CE063C7-785A-4685-9864-D6390C60D572}"/>
              </a:ext>
            </a:extLst>
          </p:cNvPr>
          <p:cNvSpPr txBox="1"/>
          <p:nvPr/>
        </p:nvSpPr>
        <p:spPr>
          <a:xfrm>
            <a:off x="591282" y="448063"/>
            <a:ext cx="4064123" cy="771365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>
            <a:defPPr/>
          </a:lstStyle>
          <a:p>
            <a:pPr algn="r" rtl="1">
              <a:lnSpc>
                <a:spcPts val="4900"/>
              </a:lnSpc>
            </a:pPr>
            <a:r>
              <a:rPr lang="fa-IR" altLang="ko-KR" sz="5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مشاور املاک</a:t>
            </a:r>
            <a:endParaRPr lang="ko-KR" altLang="en-US" sz="5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AD4B4D-44AB-4F02-ABE3-E7BE23314FB4}"/>
              </a:ext>
            </a:extLst>
          </p:cNvPr>
          <p:cNvSpPr txBox="1"/>
          <p:nvPr/>
        </p:nvSpPr>
        <p:spPr>
          <a:xfrm>
            <a:off x="643110" y="1499246"/>
            <a:ext cx="409375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b="1" dirty="0">
                <a:solidFill>
                  <a:schemeClr val="accent4"/>
                </a:solidFill>
                <a:cs typeface="B Nazanin" panose="00000400000000000000" pitchFamily="2" charset="-78"/>
              </a:rPr>
              <a:t>طرح بندی ارائه </a:t>
            </a:r>
            <a:r>
              <a:rPr lang="fa-IR" altLang="ko-KR" b="1" dirty="0">
                <a:cs typeface="B Nazanin" panose="00000400000000000000" pitchFamily="2" charset="-78"/>
              </a:rPr>
              <a:t>اسلاید متن تمیز برای ارائه شما. طرح بندی ارائه اسلاید متن تمیز برای ارائه شما</a:t>
            </a:r>
            <a:r>
              <a:rPr lang="fa-IR" altLang="ko-KR" b="1" dirty="0">
                <a:solidFill>
                  <a:schemeClr val="accent4"/>
                </a:solidFill>
                <a:cs typeface="B Nazanin" panose="00000400000000000000" pitchFamily="2" charset="-78"/>
              </a:rPr>
              <a:t>.</a:t>
            </a:r>
            <a:endParaRPr lang="en-GB" altLang="ko-KR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E12D8CB-1630-4582-9116-3ECB9E0154D0}"/>
              </a:ext>
            </a:extLst>
          </p:cNvPr>
          <p:cNvSpPr txBox="1"/>
          <p:nvPr/>
        </p:nvSpPr>
        <p:spPr>
          <a:xfrm>
            <a:off x="8567958" y="122224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 ساده</a:t>
            </a:r>
            <a:endParaRPr lang="en-US" altLang="ko-KR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A941AE-87B4-45C0-B9E3-24DD8A82739A}"/>
              </a:ext>
            </a:extLst>
          </p:cNvPr>
          <p:cNvSpPr txBox="1"/>
          <p:nvPr/>
        </p:nvSpPr>
        <p:spPr>
          <a:xfrm>
            <a:off x="8567958" y="154340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ارائه</a:t>
            </a:r>
            <a:endParaRPr lang="en-US" altLang="ko-KR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E0BF76-4F5A-4F56-94DA-829B3DBF442C}"/>
              </a:ext>
            </a:extLst>
          </p:cNvPr>
          <p:cNvSpPr txBox="1"/>
          <p:nvPr/>
        </p:nvSpPr>
        <p:spPr>
          <a:xfrm>
            <a:off x="8567958" y="250688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37FE9FD-6C3A-48A9-BC75-42BD867215BE}"/>
              </a:ext>
            </a:extLst>
          </p:cNvPr>
          <p:cNvSpPr txBox="1"/>
          <p:nvPr/>
        </p:nvSpPr>
        <p:spPr>
          <a:xfrm>
            <a:off x="8567958" y="218572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نمونه کارها ساده</a:t>
            </a:r>
            <a:endParaRPr lang="en-US" altLang="ko-KR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96BCEC1-A902-4806-8BD8-752C3FA337DB}"/>
              </a:ext>
            </a:extLst>
          </p:cNvPr>
          <p:cNvSpPr txBox="1"/>
          <p:nvPr/>
        </p:nvSpPr>
        <p:spPr>
          <a:xfrm>
            <a:off x="8567958" y="186456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chemeClr val="bg1"/>
                </a:solidFill>
                <a:cs typeface="B Nazanin" panose="00000400000000000000" pitchFamily="2" charset="-78"/>
              </a:rPr>
              <a:t>نمونه کارها</a:t>
            </a:r>
            <a:endParaRPr lang="en-US" altLang="ko-KR" sz="16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Freeform 31">
            <a:extLst>
              <a:ext uri="{FF2B5EF4-FFF2-40B4-BE49-F238E27FC236}">
                <a16:creationId xmlns:a16="http://schemas.microsoft.com/office/drawing/2014/main" id="{077192F2-95D2-471D-BA1A-B5291C61170B}"/>
              </a:ext>
            </a:extLst>
          </p:cNvPr>
          <p:cNvSpPr>
            <a:spLocks noChangeAspect="1"/>
          </p:cNvSpPr>
          <p:nvPr/>
        </p:nvSpPr>
        <p:spPr>
          <a:xfrm flipH="1">
            <a:off x="1982266" y="3062057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alpha val="9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Freeform 33">
            <a:extLst>
              <a:ext uri="{FF2B5EF4-FFF2-40B4-BE49-F238E27FC236}">
                <a16:creationId xmlns:a16="http://schemas.microsoft.com/office/drawing/2014/main" id="{6BF79D8C-08D7-466F-B401-D052FB5817C7}"/>
              </a:ext>
            </a:extLst>
          </p:cNvPr>
          <p:cNvSpPr>
            <a:spLocks noChangeAspect="1"/>
          </p:cNvSpPr>
          <p:nvPr/>
        </p:nvSpPr>
        <p:spPr>
          <a:xfrm>
            <a:off x="8985775" y="3495961"/>
            <a:ext cx="1223959" cy="612226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alpha val="9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Freeform 33">
            <a:extLst>
              <a:ext uri="{FF2B5EF4-FFF2-40B4-BE49-F238E27FC236}">
                <a16:creationId xmlns:a16="http://schemas.microsoft.com/office/drawing/2014/main" id="{28E52709-D129-4BEF-841A-913D521B0310}"/>
              </a:ext>
            </a:extLst>
          </p:cNvPr>
          <p:cNvSpPr>
            <a:spLocks noChangeAspect="1"/>
          </p:cNvSpPr>
          <p:nvPr/>
        </p:nvSpPr>
        <p:spPr>
          <a:xfrm>
            <a:off x="6211188" y="2175743"/>
            <a:ext cx="1804404" cy="92637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alpha val="9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86824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>
            <a:extLst>
              <a:ext uri="{FF2B5EF4-FFF2-40B4-BE49-F238E27FC236}">
                <a16:creationId xmlns:a16="http://schemas.microsoft.com/office/drawing/2014/main" id="{48DEE65E-1DCE-4D40-A4DC-3DDF1162978E}"/>
              </a:ext>
            </a:extLst>
          </p:cNvPr>
          <p:cNvSpPr/>
          <p:nvPr/>
        </p:nvSpPr>
        <p:spPr>
          <a:xfrm>
            <a:off x="667492" y="1654505"/>
            <a:ext cx="1880643" cy="1569660"/>
          </a:xfrm>
          <a:prstGeom prst="rect">
            <a:avLst/>
          </a:prstGeom>
        </p:spPr>
        <p:txBody>
          <a:bodyPr wrap="none">
            <a:spAutoFit/>
          </a:bodyPr>
          <a:lstStyle>
            <a:defPPr/>
          </a:lstStyle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400000000000000" pitchFamily="2" charset="-78"/>
              </a:rPr>
              <a:t>نمونه کارها</a:t>
            </a:r>
          </a:p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</a:t>
            </a:r>
          </a:p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400000000000000" pitchFamily="2" charset="-78"/>
              </a:rPr>
              <a:t>طراحی شده</a:t>
            </a:r>
            <a:endParaRPr lang="en-US" altLang="ko-KR" sz="3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AB9A4362-1DF8-489F-AAF2-CB1992C9742D}"/>
              </a:ext>
            </a:extLst>
          </p:cNvPr>
          <p:cNvSpPr/>
          <p:nvPr/>
        </p:nvSpPr>
        <p:spPr>
          <a:xfrm>
            <a:off x="789320" y="3911010"/>
            <a:ext cx="2700000" cy="1015663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50C81F1-E72E-4B8A-9491-54CCD211E45F}"/>
              </a:ext>
            </a:extLst>
          </p:cNvPr>
          <p:cNvSpPr/>
          <p:nvPr/>
        </p:nvSpPr>
        <p:spPr>
          <a:xfrm>
            <a:off x="747642" y="1377330"/>
            <a:ext cx="1103187" cy="307777"/>
          </a:xfrm>
          <a:prstGeom prst="rect">
            <a:avLst/>
          </a:prstGeom>
        </p:spPr>
        <p:txBody>
          <a:bodyPr wrap="none">
            <a:spAutoFit/>
          </a:bodyPr>
          <a:lstStyle>
            <a:defPPr/>
          </a:lstStyle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0888658F-8549-40AE-AF2A-DC15145B2FA2}"/>
              </a:ext>
            </a:extLst>
          </p:cNvPr>
          <p:cNvPicPr>
            <a:picLocks noGrp="1" noChangeAspect="1"/>
          </p:cNvPicPr>
          <p:nvPr>
            <p:ph type="pic" sz="quarter" idx="6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D69B1F27-CA4D-4571-9E76-F2F608C9DAEE}"/>
              </a:ext>
            </a:extLst>
          </p:cNvPr>
          <p:cNvPicPr>
            <a:picLocks noGrp="1" noChangeAspect="1"/>
          </p:cNvPicPr>
          <p:nvPr>
            <p:ph type="pic" sz="quarter" idx="66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007639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ángulo 8">
            <a:extLst>
              <a:ext uri="{FF2B5EF4-FFF2-40B4-BE49-F238E27FC236}">
                <a16:creationId xmlns:a16="http://schemas.microsoft.com/office/drawing/2014/main" id="{3356901F-E8BB-4DAB-AB3B-670D8A215C02}"/>
              </a:ext>
            </a:extLst>
          </p:cNvPr>
          <p:cNvSpPr/>
          <p:nvPr/>
        </p:nvSpPr>
        <p:spPr>
          <a:xfrm>
            <a:off x="0" y="0"/>
            <a:ext cx="12192000" cy="1773211"/>
          </a:xfrm>
          <a:prstGeom prst="rect">
            <a:avLst/>
          </a:prstGeom>
          <a:gradFill flip="none" rotWithShape="1">
            <a:gsLst>
              <a:gs pos="41000">
                <a:srgbClr val="FFFFFF">
                  <a:alpha val="0"/>
                </a:srgbClr>
              </a:gs>
              <a:gs pos="75000">
                <a:schemeClr val="bg1">
                  <a:lumMod val="85000"/>
                </a:schemeClr>
              </a:gs>
              <a:gs pos="97000">
                <a:srgbClr val="00B0F0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48" name="Rectángulo 47">
            <a:extLst>
              <a:ext uri="{FF2B5EF4-FFF2-40B4-BE49-F238E27FC236}">
                <a16:creationId xmlns:a16="http://schemas.microsoft.com/office/drawing/2014/main" id="{40405130-273E-4568-9F89-3B8B44DA681B}"/>
              </a:ext>
            </a:extLst>
          </p:cNvPr>
          <p:cNvSpPr/>
          <p:nvPr/>
        </p:nvSpPr>
        <p:spPr>
          <a:xfrm rot="10800000">
            <a:off x="-11895" y="5095080"/>
            <a:ext cx="12192000" cy="1773211"/>
          </a:xfrm>
          <a:prstGeom prst="rect">
            <a:avLst/>
          </a:prstGeom>
          <a:gradFill flip="none" rotWithShape="1">
            <a:gsLst>
              <a:gs pos="41000">
                <a:srgbClr val="FFFFFF">
                  <a:alpha val="0"/>
                </a:srgbClr>
              </a:gs>
              <a:gs pos="75000">
                <a:schemeClr val="bg1">
                  <a:lumMod val="85000"/>
                </a:schemeClr>
              </a:gs>
              <a:gs pos="97000">
                <a:srgbClr val="00B0F0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8" name="Rombo 7">
            <a:extLst>
              <a:ext uri="{FF2B5EF4-FFF2-40B4-BE49-F238E27FC236}">
                <a16:creationId xmlns:a16="http://schemas.microsoft.com/office/drawing/2014/main" id="{1256C33D-5769-430E-AA81-B3CBC7981D67}"/>
              </a:ext>
            </a:extLst>
          </p:cNvPr>
          <p:cNvSpPr/>
          <p:nvPr/>
        </p:nvSpPr>
        <p:spPr>
          <a:xfrm>
            <a:off x="304800" y="88292"/>
            <a:ext cx="11535508" cy="6611799"/>
          </a:xfrm>
          <a:prstGeom prst="diamond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DFB8BEB8-8F3F-40BA-9073-170BF2CB6B9D}"/>
              </a:ext>
            </a:extLst>
          </p:cNvPr>
          <p:cNvSpPr/>
          <p:nvPr/>
        </p:nvSpPr>
        <p:spPr>
          <a:xfrm>
            <a:off x="3446585" y="4032737"/>
            <a:ext cx="4970584" cy="2884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D50CE52-E163-4B71-8BD9-0E488718CED7}"/>
              </a:ext>
            </a:extLst>
          </p:cNvPr>
          <p:cNvGrpSpPr/>
          <p:nvPr/>
        </p:nvGrpSpPr>
        <p:grpSpPr>
          <a:xfrm>
            <a:off x="3985862" y="1557152"/>
            <a:ext cx="4220275" cy="2333847"/>
            <a:chOff x="4055658" y="1925597"/>
            <a:chExt cx="4220275" cy="2333847"/>
          </a:xfrm>
          <a:solidFill>
            <a:srgbClr val="00B0F0"/>
          </a:solidFill>
          <a:effectLst/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ADE809A-5619-4C1B-B6E1-9387BAB311AE}"/>
                </a:ext>
              </a:extLst>
            </p:cNvPr>
            <p:cNvSpPr/>
            <p:nvPr/>
          </p:nvSpPr>
          <p:spPr>
            <a:xfrm>
              <a:off x="5674127" y="2137226"/>
              <a:ext cx="428693" cy="2119360"/>
            </a:xfrm>
            <a:custGeom>
              <a:avLst/>
              <a:gdLst>
                <a:gd name="connsiteX0" fmla="*/ 477202 w 476250"/>
                <a:gd name="connsiteY0" fmla="*/ 2308860 h 2305050"/>
                <a:gd name="connsiteX1" fmla="*/ 0 w 476250"/>
                <a:gd name="connsiteY1" fmla="*/ 2308860 h 2305050"/>
                <a:gd name="connsiteX2" fmla="*/ 0 w 476250"/>
                <a:gd name="connsiteY2" fmla="*/ 0 h 2305050"/>
                <a:gd name="connsiteX3" fmla="*/ 477202 w 476250"/>
                <a:gd name="connsiteY3" fmla="*/ 0 h 2305050"/>
                <a:gd name="connsiteX4" fmla="*/ 477202 w 476250"/>
                <a:gd name="connsiteY4" fmla="*/ 2308860 h 2305050"/>
                <a:gd name="connsiteX5" fmla="*/ 452438 w 476250"/>
                <a:gd name="connsiteY5" fmla="*/ 1071563 h 2305050"/>
                <a:gd name="connsiteX6" fmla="*/ 332422 w 476250"/>
                <a:gd name="connsiteY6" fmla="*/ 1071563 h 2305050"/>
                <a:gd name="connsiteX7" fmla="*/ 332422 w 476250"/>
                <a:gd name="connsiteY7" fmla="*/ 1188720 h 2305050"/>
                <a:gd name="connsiteX8" fmla="*/ 452438 w 476250"/>
                <a:gd name="connsiteY8" fmla="*/ 1188720 h 2305050"/>
                <a:gd name="connsiteX9" fmla="*/ 452438 w 476250"/>
                <a:gd name="connsiteY9" fmla="*/ 1071563 h 2305050"/>
                <a:gd name="connsiteX10" fmla="*/ 298132 w 476250"/>
                <a:gd name="connsiteY10" fmla="*/ 1190625 h 2305050"/>
                <a:gd name="connsiteX11" fmla="*/ 298132 w 476250"/>
                <a:gd name="connsiteY11" fmla="*/ 1070610 h 2305050"/>
                <a:gd name="connsiteX12" fmla="*/ 180975 w 476250"/>
                <a:gd name="connsiteY12" fmla="*/ 1070610 h 2305050"/>
                <a:gd name="connsiteX13" fmla="*/ 180975 w 476250"/>
                <a:gd name="connsiteY13" fmla="*/ 1190625 h 2305050"/>
                <a:gd name="connsiteX14" fmla="*/ 298132 w 476250"/>
                <a:gd name="connsiteY14" fmla="*/ 1190625 h 2305050"/>
                <a:gd name="connsiteX15" fmla="*/ 27622 w 476250"/>
                <a:gd name="connsiteY15" fmla="*/ 1188720 h 2305050"/>
                <a:gd name="connsiteX16" fmla="*/ 146685 w 476250"/>
                <a:gd name="connsiteY16" fmla="*/ 1188720 h 2305050"/>
                <a:gd name="connsiteX17" fmla="*/ 146685 w 476250"/>
                <a:gd name="connsiteY17" fmla="*/ 1070610 h 2305050"/>
                <a:gd name="connsiteX18" fmla="*/ 27622 w 476250"/>
                <a:gd name="connsiteY18" fmla="*/ 1070610 h 2305050"/>
                <a:gd name="connsiteX19" fmla="*/ 27622 w 476250"/>
                <a:gd name="connsiteY19" fmla="*/ 1188720 h 2305050"/>
                <a:gd name="connsiteX20" fmla="*/ 28575 w 476250"/>
                <a:gd name="connsiteY20" fmla="*/ 328613 h 2305050"/>
                <a:gd name="connsiteX21" fmla="*/ 28575 w 476250"/>
                <a:gd name="connsiteY21" fmla="*/ 448627 h 2305050"/>
                <a:gd name="connsiteX22" fmla="*/ 147638 w 476250"/>
                <a:gd name="connsiteY22" fmla="*/ 448627 h 2305050"/>
                <a:gd name="connsiteX23" fmla="*/ 147638 w 476250"/>
                <a:gd name="connsiteY23" fmla="*/ 328613 h 2305050"/>
                <a:gd name="connsiteX24" fmla="*/ 28575 w 476250"/>
                <a:gd name="connsiteY24" fmla="*/ 328613 h 2305050"/>
                <a:gd name="connsiteX25" fmla="*/ 450532 w 476250"/>
                <a:gd name="connsiteY25" fmla="*/ 744855 h 2305050"/>
                <a:gd name="connsiteX26" fmla="*/ 450532 w 476250"/>
                <a:gd name="connsiteY26" fmla="*/ 627697 h 2305050"/>
                <a:gd name="connsiteX27" fmla="*/ 331470 w 476250"/>
                <a:gd name="connsiteY27" fmla="*/ 627697 h 2305050"/>
                <a:gd name="connsiteX28" fmla="*/ 331470 w 476250"/>
                <a:gd name="connsiteY28" fmla="*/ 744855 h 2305050"/>
                <a:gd name="connsiteX29" fmla="*/ 450532 w 476250"/>
                <a:gd name="connsiteY29" fmla="*/ 744855 h 2305050"/>
                <a:gd name="connsiteX30" fmla="*/ 147638 w 476250"/>
                <a:gd name="connsiteY30" fmla="*/ 626745 h 2305050"/>
                <a:gd name="connsiteX31" fmla="*/ 27622 w 476250"/>
                <a:gd name="connsiteY31" fmla="*/ 626745 h 2305050"/>
                <a:gd name="connsiteX32" fmla="*/ 27622 w 476250"/>
                <a:gd name="connsiteY32" fmla="*/ 743902 h 2305050"/>
                <a:gd name="connsiteX33" fmla="*/ 147638 w 476250"/>
                <a:gd name="connsiteY33" fmla="*/ 743902 h 2305050"/>
                <a:gd name="connsiteX34" fmla="*/ 147638 w 476250"/>
                <a:gd name="connsiteY34" fmla="*/ 626745 h 2305050"/>
                <a:gd name="connsiteX35" fmla="*/ 298132 w 476250"/>
                <a:gd name="connsiteY35" fmla="*/ 1337310 h 2305050"/>
                <a:gd name="connsiteX36" fmla="*/ 298132 w 476250"/>
                <a:gd name="connsiteY36" fmla="*/ 1219200 h 2305050"/>
                <a:gd name="connsiteX37" fmla="*/ 180975 w 476250"/>
                <a:gd name="connsiteY37" fmla="*/ 1219200 h 2305050"/>
                <a:gd name="connsiteX38" fmla="*/ 180975 w 476250"/>
                <a:gd name="connsiteY38" fmla="*/ 1337310 h 2305050"/>
                <a:gd name="connsiteX39" fmla="*/ 298132 w 476250"/>
                <a:gd name="connsiteY39" fmla="*/ 1337310 h 2305050"/>
                <a:gd name="connsiteX40" fmla="*/ 180022 w 476250"/>
                <a:gd name="connsiteY40" fmla="*/ 476250 h 2305050"/>
                <a:gd name="connsiteX41" fmla="*/ 180022 w 476250"/>
                <a:gd name="connsiteY41" fmla="*/ 595313 h 2305050"/>
                <a:gd name="connsiteX42" fmla="*/ 299085 w 476250"/>
                <a:gd name="connsiteY42" fmla="*/ 595313 h 2305050"/>
                <a:gd name="connsiteX43" fmla="*/ 299085 w 476250"/>
                <a:gd name="connsiteY43" fmla="*/ 476250 h 2305050"/>
                <a:gd name="connsiteX44" fmla="*/ 180022 w 476250"/>
                <a:gd name="connsiteY44" fmla="*/ 476250 h 2305050"/>
                <a:gd name="connsiteX45" fmla="*/ 452438 w 476250"/>
                <a:gd name="connsiteY45" fmla="*/ 32385 h 2305050"/>
                <a:gd name="connsiteX46" fmla="*/ 330518 w 476250"/>
                <a:gd name="connsiteY46" fmla="*/ 32385 h 2305050"/>
                <a:gd name="connsiteX47" fmla="*/ 330518 w 476250"/>
                <a:gd name="connsiteY47" fmla="*/ 148590 h 2305050"/>
                <a:gd name="connsiteX48" fmla="*/ 452438 w 476250"/>
                <a:gd name="connsiteY48" fmla="*/ 148590 h 2305050"/>
                <a:gd name="connsiteX49" fmla="*/ 452438 w 476250"/>
                <a:gd name="connsiteY49" fmla="*/ 32385 h 2305050"/>
                <a:gd name="connsiteX50" fmla="*/ 300038 w 476250"/>
                <a:gd name="connsiteY50" fmla="*/ 31432 h 2305050"/>
                <a:gd name="connsiteX51" fmla="*/ 180022 w 476250"/>
                <a:gd name="connsiteY51" fmla="*/ 31432 h 2305050"/>
                <a:gd name="connsiteX52" fmla="*/ 180022 w 476250"/>
                <a:gd name="connsiteY52" fmla="*/ 149542 h 2305050"/>
                <a:gd name="connsiteX53" fmla="*/ 300038 w 476250"/>
                <a:gd name="connsiteY53" fmla="*/ 149542 h 2305050"/>
                <a:gd name="connsiteX54" fmla="*/ 300038 w 476250"/>
                <a:gd name="connsiteY54" fmla="*/ 31432 h 2305050"/>
                <a:gd name="connsiteX55" fmla="*/ 300038 w 476250"/>
                <a:gd name="connsiteY55" fmla="*/ 299085 h 2305050"/>
                <a:gd name="connsiteX56" fmla="*/ 300038 w 476250"/>
                <a:gd name="connsiteY56" fmla="*/ 180022 h 2305050"/>
                <a:gd name="connsiteX57" fmla="*/ 179070 w 476250"/>
                <a:gd name="connsiteY57" fmla="*/ 180022 h 2305050"/>
                <a:gd name="connsiteX58" fmla="*/ 179070 w 476250"/>
                <a:gd name="connsiteY58" fmla="*/ 299085 h 2305050"/>
                <a:gd name="connsiteX59" fmla="*/ 300038 w 476250"/>
                <a:gd name="connsiteY59" fmla="*/ 299085 h 2305050"/>
                <a:gd name="connsiteX60" fmla="*/ 147638 w 476250"/>
                <a:gd name="connsiteY60" fmla="*/ 477202 h 2305050"/>
                <a:gd name="connsiteX61" fmla="*/ 26670 w 476250"/>
                <a:gd name="connsiteY61" fmla="*/ 477202 h 2305050"/>
                <a:gd name="connsiteX62" fmla="*/ 26670 w 476250"/>
                <a:gd name="connsiteY62" fmla="*/ 594360 h 2305050"/>
                <a:gd name="connsiteX63" fmla="*/ 147638 w 476250"/>
                <a:gd name="connsiteY63" fmla="*/ 594360 h 2305050"/>
                <a:gd name="connsiteX64" fmla="*/ 147638 w 476250"/>
                <a:gd name="connsiteY64" fmla="*/ 477202 h 2305050"/>
                <a:gd name="connsiteX65" fmla="*/ 450532 w 476250"/>
                <a:gd name="connsiteY65" fmla="*/ 1041082 h 2305050"/>
                <a:gd name="connsiteX66" fmla="*/ 450532 w 476250"/>
                <a:gd name="connsiteY66" fmla="*/ 923925 h 2305050"/>
                <a:gd name="connsiteX67" fmla="*/ 331470 w 476250"/>
                <a:gd name="connsiteY67" fmla="*/ 923925 h 2305050"/>
                <a:gd name="connsiteX68" fmla="*/ 331470 w 476250"/>
                <a:gd name="connsiteY68" fmla="*/ 1041082 h 2305050"/>
                <a:gd name="connsiteX69" fmla="*/ 450532 w 476250"/>
                <a:gd name="connsiteY69" fmla="*/ 1041082 h 2305050"/>
                <a:gd name="connsiteX70" fmla="*/ 332422 w 476250"/>
                <a:gd name="connsiteY70" fmla="*/ 1218248 h 2305050"/>
                <a:gd name="connsiteX71" fmla="*/ 332422 w 476250"/>
                <a:gd name="connsiteY71" fmla="*/ 1336357 h 2305050"/>
                <a:gd name="connsiteX72" fmla="*/ 451485 w 476250"/>
                <a:gd name="connsiteY72" fmla="*/ 1336357 h 2305050"/>
                <a:gd name="connsiteX73" fmla="*/ 451485 w 476250"/>
                <a:gd name="connsiteY73" fmla="*/ 1218248 h 2305050"/>
                <a:gd name="connsiteX74" fmla="*/ 332422 w 476250"/>
                <a:gd name="connsiteY74" fmla="*/ 1218248 h 2305050"/>
                <a:gd name="connsiteX75" fmla="*/ 452438 w 476250"/>
                <a:gd name="connsiteY75" fmla="*/ 447675 h 2305050"/>
                <a:gd name="connsiteX76" fmla="*/ 452438 w 476250"/>
                <a:gd name="connsiteY76" fmla="*/ 329565 h 2305050"/>
                <a:gd name="connsiteX77" fmla="*/ 331470 w 476250"/>
                <a:gd name="connsiteY77" fmla="*/ 329565 h 2305050"/>
                <a:gd name="connsiteX78" fmla="*/ 331470 w 476250"/>
                <a:gd name="connsiteY78" fmla="*/ 447675 h 2305050"/>
                <a:gd name="connsiteX79" fmla="*/ 452438 w 476250"/>
                <a:gd name="connsiteY79" fmla="*/ 447675 h 2305050"/>
                <a:gd name="connsiteX80" fmla="*/ 300038 w 476250"/>
                <a:gd name="connsiteY80" fmla="*/ 448627 h 2305050"/>
                <a:gd name="connsiteX81" fmla="*/ 300038 w 476250"/>
                <a:gd name="connsiteY81" fmla="*/ 328613 h 2305050"/>
                <a:gd name="connsiteX82" fmla="*/ 180022 w 476250"/>
                <a:gd name="connsiteY82" fmla="*/ 328613 h 2305050"/>
                <a:gd name="connsiteX83" fmla="*/ 180022 w 476250"/>
                <a:gd name="connsiteY83" fmla="*/ 448627 h 2305050"/>
                <a:gd name="connsiteX84" fmla="*/ 300038 w 476250"/>
                <a:gd name="connsiteY84" fmla="*/ 448627 h 2305050"/>
                <a:gd name="connsiteX85" fmla="*/ 146685 w 476250"/>
                <a:gd name="connsiteY85" fmla="*/ 299085 h 2305050"/>
                <a:gd name="connsiteX86" fmla="*/ 146685 w 476250"/>
                <a:gd name="connsiteY86" fmla="*/ 181927 h 2305050"/>
                <a:gd name="connsiteX87" fmla="*/ 27622 w 476250"/>
                <a:gd name="connsiteY87" fmla="*/ 181927 h 2305050"/>
                <a:gd name="connsiteX88" fmla="*/ 27622 w 476250"/>
                <a:gd name="connsiteY88" fmla="*/ 299085 h 2305050"/>
                <a:gd name="connsiteX89" fmla="*/ 146685 w 476250"/>
                <a:gd name="connsiteY89" fmla="*/ 299085 h 2305050"/>
                <a:gd name="connsiteX90" fmla="*/ 145732 w 476250"/>
                <a:gd name="connsiteY90" fmla="*/ 889635 h 2305050"/>
                <a:gd name="connsiteX91" fmla="*/ 145732 w 476250"/>
                <a:gd name="connsiteY91" fmla="*/ 772477 h 2305050"/>
                <a:gd name="connsiteX92" fmla="*/ 28575 w 476250"/>
                <a:gd name="connsiteY92" fmla="*/ 772477 h 2305050"/>
                <a:gd name="connsiteX93" fmla="*/ 28575 w 476250"/>
                <a:gd name="connsiteY93" fmla="*/ 889635 h 2305050"/>
                <a:gd name="connsiteX94" fmla="*/ 145732 w 476250"/>
                <a:gd name="connsiteY94" fmla="*/ 889635 h 2305050"/>
                <a:gd name="connsiteX95" fmla="*/ 179070 w 476250"/>
                <a:gd name="connsiteY95" fmla="*/ 889635 h 2305050"/>
                <a:gd name="connsiteX96" fmla="*/ 298132 w 476250"/>
                <a:gd name="connsiteY96" fmla="*/ 889635 h 2305050"/>
                <a:gd name="connsiteX97" fmla="*/ 298132 w 476250"/>
                <a:gd name="connsiteY97" fmla="*/ 772477 h 2305050"/>
                <a:gd name="connsiteX98" fmla="*/ 179070 w 476250"/>
                <a:gd name="connsiteY98" fmla="*/ 772477 h 2305050"/>
                <a:gd name="connsiteX99" fmla="*/ 179070 w 476250"/>
                <a:gd name="connsiteY99" fmla="*/ 889635 h 2305050"/>
                <a:gd name="connsiteX100" fmla="*/ 450532 w 476250"/>
                <a:gd name="connsiteY100" fmla="*/ 890588 h 2305050"/>
                <a:gd name="connsiteX101" fmla="*/ 450532 w 476250"/>
                <a:gd name="connsiteY101" fmla="*/ 771525 h 2305050"/>
                <a:gd name="connsiteX102" fmla="*/ 331470 w 476250"/>
                <a:gd name="connsiteY102" fmla="*/ 771525 h 2305050"/>
                <a:gd name="connsiteX103" fmla="*/ 331470 w 476250"/>
                <a:gd name="connsiteY103" fmla="*/ 890588 h 2305050"/>
                <a:gd name="connsiteX104" fmla="*/ 450532 w 476250"/>
                <a:gd name="connsiteY104" fmla="*/ 890588 h 2305050"/>
                <a:gd name="connsiteX105" fmla="*/ 298132 w 476250"/>
                <a:gd name="connsiteY105" fmla="*/ 1370648 h 2305050"/>
                <a:gd name="connsiteX106" fmla="*/ 180022 w 476250"/>
                <a:gd name="connsiteY106" fmla="*/ 1370648 h 2305050"/>
                <a:gd name="connsiteX107" fmla="*/ 180022 w 476250"/>
                <a:gd name="connsiteY107" fmla="*/ 1486853 h 2305050"/>
                <a:gd name="connsiteX108" fmla="*/ 298132 w 476250"/>
                <a:gd name="connsiteY108" fmla="*/ 1486853 h 2305050"/>
                <a:gd name="connsiteX109" fmla="*/ 298132 w 476250"/>
                <a:gd name="connsiteY109" fmla="*/ 1370648 h 2305050"/>
                <a:gd name="connsiteX110" fmla="*/ 299085 w 476250"/>
                <a:gd name="connsiteY110" fmla="*/ 1632585 h 2305050"/>
                <a:gd name="connsiteX111" fmla="*/ 299085 w 476250"/>
                <a:gd name="connsiteY111" fmla="*/ 1516380 h 2305050"/>
                <a:gd name="connsiteX112" fmla="*/ 179070 w 476250"/>
                <a:gd name="connsiteY112" fmla="*/ 1516380 h 2305050"/>
                <a:gd name="connsiteX113" fmla="*/ 179070 w 476250"/>
                <a:gd name="connsiteY113" fmla="*/ 1632585 h 2305050"/>
                <a:gd name="connsiteX114" fmla="*/ 299085 w 476250"/>
                <a:gd name="connsiteY114" fmla="*/ 1632585 h 2305050"/>
                <a:gd name="connsiteX115" fmla="*/ 146685 w 476250"/>
                <a:gd name="connsiteY115" fmla="*/ 1370648 h 2305050"/>
                <a:gd name="connsiteX116" fmla="*/ 28575 w 476250"/>
                <a:gd name="connsiteY116" fmla="*/ 1370648 h 2305050"/>
                <a:gd name="connsiteX117" fmla="*/ 28575 w 476250"/>
                <a:gd name="connsiteY117" fmla="*/ 1486853 h 2305050"/>
                <a:gd name="connsiteX118" fmla="*/ 146685 w 476250"/>
                <a:gd name="connsiteY118" fmla="*/ 1486853 h 2305050"/>
                <a:gd name="connsiteX119" fmla="*/ 146685 w 476250"/>
                <a:gd name="connsiteY119" fmla="*/ 1370648 h 2305050"/>
                <a:gd name="connsiteX120" fmla="*/ 449580 w 476250"/>
                <a:gd name="connsiteY120" fmla="*/ 1631632 h 2305050"/>
                <a:gd name="connsiteX121" fmla="*/ 449580 w 476250"/>
                <a:gd name="connsiteY121" fmla="*/ 1514475 h 2305050"/>
                <a:gd name="connsiteX122" fmla="*/ 332422 w 476250"/>
                <a:gd name="connsiteY122" fmla="*/ 1514475 h 2305050"/>
                <a:gd name="connsiteX123" fmla="*/ 332422 w 476250"/>
                <a:gd name="connsiteY123" fmla="*/ 1631632 h 2305050"/>
                <a:gd name="connsiteX124" fmla="*/ 449580 w 476250"/>
                <a:gd name="connsiteY124" fmla="*/ 1631632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476250" h="2305050">
                  <a:moveTo>
                    <a:pt x="477202" y="2308860"/>
                  </a:moveTo>
                  <a:cubicBezTo>
                    <a:pt x="316230" y="2308860"/>
                    <a:pt x="160020" y="2308860"/>
                    <a:pt x="0" y="2308860"/>
                  </a:cubicBezTo>
                  <a:cubicBezTo>
                    <a:pt x="0" y="1539240"/>
                    <a:pt x="0" y="771525"/>
                    <a:pt x="0" y="0"/>
                  </a:cubicBezTo>
                  <a:cubicBezTo>
                    <a:pt x="157163" y="0"/>
                    <a:pt x="315277" y="0"/>
                    <a:pt x="477202" y="0"/>
                  </a:cubicBezTo>
                  <a:cubicBezTo>
                    <a:pt x="477202" y="767715"/>
                    <a:pt x="477202" y="1536382"/>
                    <a:pt x="477202" y="2308860"/>
                  </a:cubicBezTo>
                  <a:close/>
                  <a:moveTo>
                    <a:pt x="452438" y="1071563"/>
                  </a:moveTo>
                  <a:cubicBezTo>
                    <a:pt x="412432" y="1071563"/>
                    <a:pt x="372427" y="1071563"/>
                    <a:pt x="332422" y="1071563"/>
                  </a:cubicBezTo>
                  <a:cubicBezTo>
                    <a:pt x="332422" y="1112520"/>
                    <a:pt x="332422" y="1150620"/>
                    <a:pt x="332422" y="1188720"/>
                  </a:cubicBezTo>
                  <a:cubicBezTo>
                    <a:pt x="374332" y="1188720"/>
                    <a:pt x="412432" y="1188720"/>
                    <a:pt x="452438" y="1188720"/>
                  </a:cubicBezTo>
                  <a:cubicBezTo>
                    <a:pt x="452438" y="1147763"/>
                    <a:pt x="452438" y="1111567"/>
                    <a:pt x="452438" y="1071563"/>
                  </a:cubicBezTo>
                  <a:close/>
                  <a:moveTo>
                    <a:pt x="298132" y="1190625"/>
                  </a:moveTo>
                  <a:cubicBezTo>
                    <a:pt x="298132" y="1147763"/>
                    <a:pt x="298132" y="1108710"/>
                    <a:pt x="298132" y="1070610"/>
                  </a:cubicBezTo>
                  <a:cubicBezTo>
                    <a:pt x="256222" y="1070610"/>
                    <a:pt x="218122" y="1070610"/>
                    <a:pt x="180975" y="1070610"/>
                  </a:cubicBezTo>
                  <a:cubicBezTo>
                    <a:pt x="180975" y="1112520"/>
                    <a:pt x="180975" y="1151573"/>
                    <a:pt x="180975" y="1190625"/>
                  </a:cubicBezTo>
                  <a:cubicBezTo>
                    <a:pt x="220980" y="1190625"/>
                    <a:pt x="257175" y="1190625"/>
                    <a:pt x="298132" y="1190625"/>
                  </a:cubicBezTo>
                  <a:close/>
                  <a:moveTo>
                    <a:pt x="27622" y="1188720"/>
                  </a:moveTo>
                  <a:cubicBezTo>
                    <a:pt x="68580" y="1188720"/>
                    <a:pt x="106680" y="1188720"/>
                    <a:pt x="146685" y="1188720"/>
                  </a:cubicBezTo>
                  <a:cubicBezTo>
                    <a:pt x="146685" y="1146810"/>
                    <a:pt x="146685" y="1108710"/>
                    <a:pt x="146685" y="1070610"/>
                  </a:cubicBezTo>
                  <a:cubicBezTo>
                    <a:pt x="104775" y="1070610"/>
                    <a:pt x="66675" y="1070610"/>
                    <a:pt x="27622" y="1070610"/>
                  </a:cubicBezTo>
                  <a:cubicBezTo>
                    <a:pt x="27622" y="1112520"/>
                    <a:pt x="27622" y="1149667"/>
                    <a:pt x="27622" y="1188720"/>
                  </a:cubicBezTo>
                  <a:close/>
                  <a:moveTo>
                    <a:pt x="28575" y="328613"/>
                  </a:moveTo>
                  <a:cubicBezTo>
                    <a:pt x="28575" y="372427"/>
                    <a:pt x="28575" y="410527"/>
                    <a:pt x="28575" y="448627"/>
                  </a:cubicBezTo>
                  <a:cubicBezTo>
                    <a:pt x="70485" y="448627"/>
                    <a:pt x="107632" y="448627"/>
                    <a:pt x="147638" y="448627"/>
                  </a:cubicBezTo>
                  <a:cubicBezTo>
                    <a:pt x="147638" y="407670"/>
                    <a:pt x="147638" y="369570"/>
                    <a:pt x="147638" y="328613"/>
                  </a:cubicBezTo>
                  <a:cubicBezTo>
                    <a:pt x="106680" y="328613"/>
                    <a:pt x="68580" y="328613"/>
                    <a:pt x="28575" y="328613"/>
                  </a:cubicBezTo>
                  <a:close/>
                  <a:moveTo>
                    <a:pt x="450532" y="744855"/>
                  </a:moveTo>
                  <a:cubicBezTo>
                    <a:pt x="450532" y="702945"/>
                    <a:pt x="450532" y="664845"/>
                    <a:pt x="450532" y="627697"/>
                  </a:cubicBezTo>
                  <a:cubicBezTo>
                    <a:pt x="408622" y="627697"/>
                    <a:pt x="369570" y="627697"/>
                    <a:pt x="331470" y="627697"/>
                  </a:cubicBezTo>
                  <a:cubicBezTo>
                    <a:pt x="331470" y="668655"/>
                    <a:pt x="331470" y="705802"/>
                    <a:pt x="331470" y="744855"/>
                  </a:cubicBezTo>
                  <a:cubicBezTo>
                    <a:pt x="371475" y="744855"/>
                    <a:pt x="409575" y="744855"/>
                    <a:pt x="450532" y="744855"/>
                  </a:cubicBezTo>
                  <a:close/>
                  <a:moveTo>
                    <a:pt x="147638" y="626745"/>
                  </a:moveTo>
                  <a:cubicBezTo>
                    <a:pt x="106680" y="626745"/>
                    <a:pt x="67627" y="626745"/>
                    <a:pt x="27622" y="626745"/>
                  </a:cubicBezTo>
                  <a:cubicBezTo>
                    <a:pt x="27622" y="667702"/>
                    <a:pt x="27622" y="706755"/>
                    <a:pt x="27622" y="743902"/>
                  </a:cubicBezTo>
                  <a:cubicBezTo>
                    <a:pt x="69532" y="743902"/>
                    <a:pt x="107632" y="743902"/>
                    <a:pt x="147638" y="743902"/>
                  </a:cubicBezTo>
                  <a:cubicBezTo>
                    <a:pt x="147638" y="702945"/>
                    <a:pt x="147638" y="665797"/>
                    <a:pt x="147638" y="626745"/>
                  </a:cubicBezTo>
                  <a:close/>
                  <a:moveTo>
                    <a:pt x="298132" y="1337310"/>
                  </a:moveTo>
                  <a:cubicBezTo>
                    <a:pt x="298132" y="1295400"/>
                    <a:pt x="298132" y="1257300"/>
                    <a:pt x="298132" y="1219200"/>
                  </a:cubicBezTo>
                  <a:cubicBezTo>
                    <a:pt x="256222" y="1219200"/>
                    <a:pt x="219075" y="1219200"/>
                    <a:pt x="180975" y="1219200"/>
                  </a:cubicBezTo>
                  <a:cubicBezTo>
                    <a:pt x="180975" y="1260157"/>
                    <a:pt x="180975" y="1298257"/>
                    <a:pt x="180975" y="1337310"/>
                  </a:cubicBezTo>
                  <a:cubicBezTo>
                    <a:pt x="220980" y="1337310"/>
                    <a:pt x="257175" y="1337310"/>
                    <a:pt x="298132" y="1337310"/>
                  </a:cubicBezTo>
                  <a:close/>
                  <a:moveTo>
                    <a:pt x="180022" y="476250"/>
                  </a:moveTo>
                  <a:cubicBezTo>
                    <a:pt x="180022" y="518160"/>
                    <a:pt x="180022" y="556260"/>
                    <a:pt x="180022" y="595313"/>
                  </a:cubicBezTo>
                  <a:cubicBezTo>
                    <a:pt x="220980" y="595313"/>
                    <a:pt x="259080" y="595313"/>
                    <a:pt x="299085" y="595313"/>
                  </a:cubicBezTo>
                  <a:cubicBezTo>
                    <a:pt x="299085" y="554355"/>
                    <a:pt x="299085" y="516255"/>
                    <a:pt x="299085" y="476250"/>
                  </a:cubicBezTo>
                  <a:cubicBezTo>
                    <a:pt x="259080" y="476250"/>
                    <a:pt x="220980" y="476250"/>
                    <a:pt x="180022" y="476250"/>
                  </a:cubicBezTo>
                  <a:close/>
                  <a:moveTo>
                    <a:pt x="452438" y="32385"/>
                  </a:moveTo>
                  <a:cubicBezTo>
                    <a:pt x="411480" y="32385"/>
                    <a:pt x="372427" y="32385"/>
                    <a:pt x="330518" y="32385"/>
                  </a:cubicBezTo>
                  <a:cubicBezTo>
                    <a:pt x="330518" y="71438"/>
                    <a:pt x="330518" y="108585"/>
                    <a:pt x="330518" y="148590"/>
                  </a:cubicBezTo>
                  <a:cubicBezTo>
                    <a:pt x="371475" y="148590"/>
                    <a:pt x="411480" y="148590"/>
                    <a:pt x="452438" y="148590"/>
                  </a:cubicBezTo>
                  <a:cubicBezTo>
                    <a:pt x="452438" y="109538"/>
                    <a:pt x="452438" y="73342"/>
                    <a:pt x="452438" y="32385"/>
                  </a:cubicBezTo>
                  <a:close/>
                  <a:moveTo>
                    <a:pt x="300038" y="31432"/>
                  </a:moveTo>
                  <a:cubicBezTo>
                    <a:pt x="257175" y="31432"/>
                    <a:pt x="219075" y="31432"/>
                    <a:pt x="180022" y="31432"/>
                  </a:cubicBezTo>
                  <a:cubicBezTo>
                    <a:pt x="180022" y="72390"/>
                    <a:pt x="180022" y="111442"/>
                    <a:pt x="180022" y="149542"/>
                  </a:cubicBezTo>
                  <a:cubicBezTo>
                    <a:pt x="221932" y="149542"/>
                    <a:pt x="260985" y="149542"/>
                    <a:pt x="300038" y="149542"/>
                  </a:cubicBezTo>
                  <a:cubicBezTo>
                    <a:pt x="300038" y="108585"/>
                    <a:pt x="300038" y="71438"/>
                    <a:pt x="300038" y="31432"/>
                  </a:cubicBezTo>
                  <a:close/>
                  <a:moveTo>
                    <a:pt x="300038" y="299085"/>
                  </a:moveTo>
                  <a:cubicBezTo>
                    <a:pt x="300038" y="257175"/>
                    <a:pt x="300038" y="220027"/>
                    <a:pt x="300038" y="180022"/>
                  </a:cubicBezTo>
                  <a:cubicBezTo>
                    <a:pt x="259080" y="180022"/>
                    <a:pt x="220027" y="180022"/>
                    <a:pt x="179070" y="180022"/>
                  </a:cubicBezTo>
                  <a:cubicBezTo>
                    <a:pt x="179070" y="220027"/>
                    <a:pt x="179070" y="258127"/>
                    <a:pt x="179070" y="299085"/>
                  </a:cubicBezTo>
                  <a:cubicBezTo>
                    <a:pt x="220027" y="299085"/>
                    <a:pt x="258127" y="299085"/>
                    <a:pt x="300038" y="299085"/>
                  </a:cubicBezTo>
                  <a:close/>
                  <a:moveTo>
                    <a:pt x="147638" y="477202"/>
                  </a:moveTo>
                  <a:cubicBezTo>
                    <a:pt x="104775" y="477202"/>
                    <a:pt x="66675" y="477202"/>
                    <a:pt x="26670" y="477202"/>
                  </a:cubicBezTo>
                  <a:cubicBezTo>
                    <a:pt x="26670" y="517207"/>
                    <a:pt x="26670" y="554355"/>
                    <a:pt x="26670" y="594360"/>
                  </a:cubicBezTo>
                  <a:cubicBezTo>
                    <a:pt x="67627" y="594360"/>
                    <a:pt x="106680" y="594360"/>
                    <a:pt x="147638" y="594360"/>
                  </a:cubicBezTo>
                  <a:cubicBezTo>
                    <a:pt x="147638" y="554355"/>
                    <a:pt x="147638" y="517207"/>
                    <a:pt x="147638" y="477202"/>
                  </a:cubicBezTo>
                  <a:close/>
                  <a:moveTo>
                    <a:pt x="450532" y="1041082"/>
                  </a:moveTo>
                  <a:cubicBezTo>
                    <a:pt x="450532" y="1001077"/>
                    <a:pt x="450532" y="962025"/>
                    <a:pt x="450532" y="923925"/>
                  </a:cubicBezTo>
                  <a:cubicBezTo>
                    <a:pt x="408622" y="923925"/>
                    <a:pt x="370522" y="923925"/>
                    <a:pt x="331470" y="923925"/>
                  </a:cubicBezTo>
                  <a:cubicBezTo>
                    <a:pt x="331470" y="964882"/>
                    <a:pt x="331470" y="1002030"/>
                    <a:pt x="331470" y="1041082"/>
                  </a:cubicBezTo>
                  <a:cubicBezTo>
                    <a:pt x="372427" y="1041082"/>
                    <a:pt x="410527" y="1041082"/>
                    <a:pt x="450532" y="1041082"/>
                  </a:cubicBezTo>
                  <a:close/>
                  <a:moveTo>
                    <a:pt x="332422" y="1218248"/>
                  </a:moveTo>
                  <a:cubicBezTo>
                    <a:pt x="332422" y="1258253"/>
                    <a:pt x="332422" y="1296353"/>
                    <a:pt x="332422" y="1336357"/>
                  </a:cubicBezTo>
                  <a:cubicBezTo>
                    <a:pt x="373380" y="1336357"/>
                    <a:pt x="410527" y="1336357"/>
                    <a:pt x="451485" y="1336357"/>
                  </a:cubicBezTo>
                  <a:cubicBezTo>
                    <a:pt x="451485" y="1296353"/>
                    <a:pt x="451485" y="1257300"/>
                    <a:pt x="451485" y="1218248"/>
                  </a:cubicBezTo>
                  <a:cubicBezTo>
                    <a:pt x="409575" y="1218248"/>
                    <a:pt x="372427" y="1218248"/>
                    <a:pt x="332422" y="1218248"/>
                  </a:cubicBezTo>
                  <a:close/>
                  <a:moveTo>
                    <a:pt x="452438" y="447675"/>
                  </a:moveTo>
                  <a:cubicBezTo>
                    <a:pt x="452438" y="406717"/>
                    <a:pt x="452438" y="369570"/>
                    <a:pt x="452438" y="329565"/>
                  </a:cubicBezTo>
                  <a:cubicBezTo>
                    <a:pt x="411480" y="329565"/>
                    <a:pt x="371475" y="329565"/>
                    <a:pt x="331470" y="329565"/>
                  </a:cubicBezTo>
                  <a:cubicBezTo>
                    <a:pt x="331470" y="370522"/>
                    <a:pt x="331470" y="408622"/>
                    <a:pt x="331470" y="447675"/>
                  </a:cubicBezTo>
                  <a:cubicBezTo>
                    <a:pt x="371475" y="447675"/>
                    <a:pt x="409575" y="447675"/>
                    <a:pt x="452438" y="447675"/>
                  </a:cubicBezTo>
                  <a:close/>
                  <a:moveTo>
                    <a:pt x="300038" y="448627"/>
                  </a:moveTo>
                  <a:cubicBezTo>
                    <a:pt x="300038" y="405765"/>
                    <a:pt x="300038" y="368617"/>
                    <a:pt x="300038" y="328613"/>
                  </a:cubicBezTo>
                  <a:cubicBezTo>
                    <a:pt x="258127" y="328613"/>
                    <a:pt x="219075" y="328613"/>
                    <a:pt x="180022" y="328613"/>
                  </a:cubicBezTo>
                  <a:cubicBezTo>
                    <a:pt x="180022" y="370522"/>
                    <a:pt x="180022" y="408622"/>
                    <a:pt x="180022" y="448627"/>
                  </a:cubicBezTo>
                  <a:cubicBezTo>
                    <a:pt x="220980" y="448627"/>
                    <a:pt x="258127" y="448627"/>
                    <a:pt x="300038" y="448627"/>
                  </a:cubicBezTo>
                  <a:close/>
                  <a:moveTo>
                    <a:pt x="146685" y="299085"/>
                  </a:moveTo>
                  <a:cubicBezTo>
                    <a:pt x="146685" y="256222"/>
                    <a:pt x="146685" y="218122"/>
                    <a:pt x="146685" y="181927"/>
                  </a:cubicBezTo>
                  <a:cubicBezTo>
                    <a:pt x="103822" y="181927"/>
                    <a:pt x="65722" y="181927"/>
                    <a:pt x="27622" y="181927"/>
                  </a:cubicBezTo>
                  <a:cubicBezTo>
                    <a:pt x="27622" y="222885"/>
                    <a:pt x="27622" y="260032"/>
                    <a:pt x="27622" y="299085"/>
                  </a:cubicBezTo>
                  <a:cubicBezTo>
                    <a:pt x="67627" y="299085"/>
                    <a:pt x="104775" y="299085"/>
                    <a:pt x="146685" y="299085"/>
                  </a:cubicBezTo>
                  <a:close/>
                  <a:moveTo>
                    <a:pt x="145732" y="889635"/>
                  </a:moveTo>
                  <a:cubicBezTo>
                    <a:pt x="145732" y="848677"/>
                    <a:pt x="145732" y="810577"/>
                    <a:pt x="145732" y="772477"/>
                  </a:cubicBezTo>
                  <a:cubicBezTo>
                    <a:pt x="103822" y="772477"/>
                    <a:pt x="66675" y="772477"/>
                    <a:pt x="28575" y="772477"/>
                  </a:cubicBezTo>
                  <a:cubicBezTo>
                    <a:pt x="28575" y="813435"/>
                    <a:pt x="28575" y="851535"/>
                    <a:pt x="28575" y="889635"/>
                  </a:cubicBezTo>
                  <a:cubicBezTo>
                    <a:pt x="70485" y="889635"/>
                    <a:pt x="107632" y="889635"/>
                    <a:pt x="145732" y="889635"/>
                  </a:cubicBezTo>
                  <a:close/>
                  <a:moveTo>
                    <a:pt x="179070" y="889635"/>
                  </a:moveTo>
                  <a:cubicBezTo>
                    <a:pt x="220027" y="889635"/>
                    <a:pt x="258127" y="889635"/>
                    <a:pt x="298132" y="889635"/>
                  </a:cubicBezTo>
                  <a:cubicBezTo>
                    <a:pt x="298132" y="848677"/>
                    <a:pt x="298132" y="810577"/>
                    <a:pt x="298132" y="772477"/>
                  </a:cubicBezTo>
                  <a:cubicBezTo>
                    <a:pt x="256222" y="772477"/>
                    <a:pt x="219075" y="772477"/>
                    <a:pt x="179070" y="772477"/>
                  </a:cubicBezTo>
                  <a:cubicBezTo>
                    <a:pt x="179070" y="812482"/>
                    <a:pt x="179070" y="849630"/>
                    <a:pt x="179070" y="889635"/>
                  </a:cubicBezTo>
                  <a:close/>
                  <a:moveTo>
                    <a:pt x="450532" y="890588"/>
                  </a:moveTo>
                  <a:cubicBezTo>
                    <a:pt x="450532" y="849630"/>
                    <a:pt x="450532" y="811530"/>
                    <a:pt x="450532" y="771525"/>
                  </a:cubicBezTo>
                  <a:cubicBezTo>
                    <a:pt x="409575" y="771525"/>
                    <a:pt x="372427" y="771525"/>
                    <a:pt x="331470" y="771525"/>
                  </a:cubicBezTo>
                  <a:cubicBezTo>
                    <a:pt x="331470" y="811530"/>
                    <a:pt x="331470" y="850582"/>
                    <a:pt x="331470" y="890588"/>
                  </a:cubicBezTo>
                  <a:cubicBezTo>
                    <a:pt x="372427" y="890588"/>
                    <a:pt x="410527" y="890588"/>
                    <a:pt x="450532" y="890588"/>
                  </a:cubicBezTo>
                  <a:close/>
                  <a:moveTo>
                    <a:pt x="298132" y="1370648"/>
                  </a:moveTo>
                  <a:cubicBezTo>
                    <a:pt x="257175" y="1370648"/>
                    <a:pt x="218122" y="1370648"/>
                    <a:pt x="180022" y="1370648"/>
                  </a:cubicBezTo>
                  <a:cubicBezTo>
                    <a:pt x="180022" y="1410653"/>
                    <a:pt x="180022" y="1447800"/>
                    <a:pt x="180022" y="1486853"/>
                  </a:cubicBezTo>
                  <a:cubicBezTo>
                    <a:pt x="220980" y="1486853"/>
                    <a:pt x="257175" y="1486853"/>
                    <a:pt x="298132" y="1486853"/>
                  </a:cubicBezTo>
                  <a:cubicBezTo>
                    <a:pt x="298132" y="1447800"/>
                    <a:pt x="298132" y="1411605"/>
                    <a:pt x="298132" y="1370648"/>
                  </a:cubicBezTo>
                  <a:close/>
                  <a:moveTo>
                    <a:pt x="299085" y="1632585"/>
                  </a:moveTo>
                  <a:cubicBezTo>
                    <a:pt x="299085" y="1590675"/>
                    <a:pt x="299085" y="1553528"/>
                    <a:pt x="299085" y="1516380"/>
                  </a:cubicBezTo>
                  <a:cubicBezTo>
                    <a:pt x="258127" y="1516380"/>
                    <a:pt x="219075" y="1516380"/>
                    <a:pt x="179070" y="1516380"/>
                  </a:cubicBezTo>
                  <a:cubicBezTo>
                    <a:pt x="179070" y="1557338"/>
                    <a:pt x="179070" y="1594485"/>
                    <a:pt x="179070" y="1632585"/>
                  </a:cubicBezTo>
                  <a:cubicBezTo>
                    <a:pt x="219075" y="1632585"/>
                    <a:pt x="256222" y="1632585"/>
                    <a:pt x="299085" y="1632585"/>
                  </a:cubicBezTo>
                  <a:close/>
                  <a:moveTo>
                    <a:pt x="146685" y="1370648"/>
                  </a:moveTo>
                  <a:cubicBezTo>
                    <a:pt x="104775" y="1370648"/>
                    <a:pt x="65722" y="1370648"/>
                    <a:pt x="28575" y="1370648"/>
                  </a:cubicBezTo>
                  <a:cubicBezTo>
                    <a:pt x="28575" y="1410653"/>
                    <a:pt x="28575" y="1447800"/>
                    <a:pt x="28575" y="1486853"/>
                  </a:cubicBezTo>
                  <a:cubicBezTo>
                    <a:pt x="69532" y="1486853"/>
                    <a:pt x="106680" y="1486853"/>
                    <a:pt x="146685" y="1486853"/>
                  </a:cubicBezTo>
                  <a:cubicBezTo>
                    <a:pt x="146685" y="1447800"/>
                    <a:pt x="146685" y="1410653"/>
                    <a:pt x="146685" y="1370648"/>
                  </a:cubicBezTo>
                  <a:close/>
                  <a:moveTo>
                    <a:pt x="449580" y="1631632"/>
                  </a:moveTo>
                  <a:cubicBezTo>
                    <a:pt x="449580" y="1591628"/>
                    <a:pt x="449580" y="1553528"/>
                    <a:pt x="449580" y="1514475"/>
                  </a:cubicBezTo>
                  <a:cubicBezTo>
                    <a:pt x="409575" y="1514475"/>
                    <a:pt x="372427" y="1514475"/>
                    <a:pt x="332422" y="1514475"/>
                  </a:cubicBezTo>
                  <a:cubicBezTo>
                    <a:pt x="332422" y="1554480"/>
                    <a:pt x="332422" y="1592580"/>
                    <a:pt x="332422" y="1631632"/>
                  </a:cubicBezTo>
                  <a:cubicBezTo>
                    <a:pt x="373380" y="1631632"/>
                    <a:pt x="410527" y="1631632"/>
                    <a:pt x="449580" y="1631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53D705D-69F9-4F9E-8F9E-67906E0EF254}"/>
                </a:ext>
              </a:extLst>
            </p:cNvPr>
            <p:cNvSpPr/>
            <p:nvPr/>
          </p:nvSpPr>
          <p:spPr>
            <a:xfrm>
              <a:off x="6153901" y="2280010"/>
              <a:ext cx="565541" cy="1976576"/>
            </a:xfrm>
            <a:custGeom>
              <a:avLst/>
              <a:gdLst>
                <a:gd name="connsiteX0" fmla="*/ 335796 w 565541"/>
                <a:gd name="connsiteY0" fmla="*/ 1531565 h 1976576"/>
                <a:gd name="connsiteX1" fmla="*/ 335796 w 565541"/>
                <a:gd name="connsiteY1" fmla="*/ 1585857 h 1976576"/>
                <a:gd name="connsiteX2" fmla="*/ 441823 w 565541"/>
                <a:gd name="connsiteY2" fmla="*/ 1585857 h 1976576"/>
                <a:gd name="connsiteX3" fmla="*/ 441823 w 565541"/>
                <a:gd name="connsiteY3" fmla="*/ 1531565 h 1976576"/>
                <a:gd name="connsiteX4" fmla="*/ 123718 w 565541"/>
                <a:gd name="connsiteY4" fmla="*/ 1526871 h 1976576"/>
                <a:gd name="connsiteX5" fmla="*/ 123718 w 565541"/>
                <a:gd name="connsiteY5" fmla="*/ 1581163 h 1976576"/>
                <a:gd name="connsiteX6" fmla="*/ 229745 w 565541"/>
                <a:gd name="connsiteY6" fmla="*/ 1581163 h 1976576"/>
                <a:gd name="connsiteX7" fmla="*/ 229745 w 565541"/>
                <a:gd name="connsiteY7" fmla="*/ 1526871 h 1976576"/>
                <a:gd name="connsiteX8" fmla="*/ 335796 w 565541"/>
                <a:gd name="connsiteY8" fmla="*/ 1409581 h 1976576"/>
                <a:gd name="connsiteX9" fmla="*/ 335796 w 565541"/>
                <a:gd name="connsiteY9" fmla="*/ 1463873 h 1976576"/>
                <a:gd name="connsiteX10" fmla="*/ 441823 w 565541"/>
                <a:gd name="connsiteY10" fmla="*/ 1463873 h 1976576"/>
                <a:gd name="connsiteX11" fmla="*/ 441823 w 565541"/>
                <a:gd name="connsiteY11" fmla="*/ 1409581 h 1976576"/>
                <a:gd name="connsiteX12" fmla="*/ 123718 w 565541"/>
                <a:gd name="connsiteY12" fmla="*/ 1404887 h 1976576"/>
                <a:gd name="connsiteX13" fmla="*/ 123718 w 565541"/>
                <a:gd name="connsiteY13" fmla="*/ 1459180 h 1976576"/>
                <a:gd name="connsiteX14" fmla="*/ 229745 w 565541"/>
                <a:gd name="connsiteY14" fmla="*/ 1459180 h 1976576"/>
                <a:gd name="connsiteX15" fmla="*/ 229745 w 565541"/>
                <a:gd name="connsiteY15" fmla="*/ 1404887 h 1976576"/>
                <a:gd name="connsiteX16" fmla="*/ 335796 w 565541"/>
                <a:gd name="connsiteY16" fmla="*/ 1287599 h 1976576"/>
                <a:gd name="connsiteX17" fmla="*/ 335796 w 565541"/>
                <a:gd name="connsiteY17" fmla="*/ 1341892 h 1976576"/>
                <a:gd name="connsiteX18" fmla="*/ 441823 w 565541"/>
                <a:gd name="connsiteY18" fmla="*/ 1341892 h 1976576"/>
                <a:gd name="connsiteX19" fmla="*/ 441823 w 565541"/>
                <a:gd name="connsiteY19" fmla="*/ 1287599 h 1976576"/>
                <a:gd name="connsiteX20" fmla="*/ 123718 w 565541"/>
                <a:gd name="connsiteY20" fmla="*/ 1282905 h 1976576"/>
                <a:gd name="connsiteX21" fmla="*/ 123718 w 565541"/>
                <a:gd name="connsiteY21" fmla="*/ 1337198 h 1976576"/>
                <a:gd name="connsiteX22" fmla="*/ 229745 w 565541"/>
                <a:gd name="connsiteY22" fmla="*/ 1337198 h 1976576"/>
                <a:gd name="connsiteX23" fmla="*/ 229745 w 565541"/>
                <a:gd name="connsiteY23" fmla="*/ 1282905 h 1976576"/>
                <a:gd name="connsiteX24" fmla="*/ 335796 w 565541"/>
                <a:gd name="connsiteY24" fmla="*/ 1165617 h 1976576"/>
                <a:gd name="connsiteX25" fmla="*/ 335796 w 565541"/>
                <a:gd name="connsiteY25" fmla="*/ 1219910 h 1976576"/>
                <a:gd name="connsiteX26" fmla="*/ 441823 w 565541"/>
                <a:gd name="connsiteY26" fmla="*/ 1219910 h 1976576"/>
                <a:gd name="connsiteX27" fmla="*/ 441823 w 565541"/>
                <a:gd name="connsiteY27" fmla="*/ 1165617 h 1976576"/>
                <a:gd name="connsiteX28" fmla="*/ 123718 w 565541"/>
                <a:gd name="connsiteY28" fmla="*/ 1160924 h 1976576"/>
                <a:gd name="connsiteX29" fmla="*/ 123718 w 565541"/>
                <a:gd name="connsiteY29" fmla="*/ 1215216 h 1976576"/>
                <a:gd name="connsiteX30" fmla="*/ 229745 w 565541"/>
                <a:gd name="connsiteY30" fmla="*/ 1215216 h 1976576"/>
                <a:gd name="connsiteX31" fmla="*/ 229745 w 565541"/>
                <a:gd name="connsiteY31" fmla="*/ 1160924 h 1976576"/>
                <a:gd name="connsiteX32" fmla="*/ 335796 w 565541"/>
                <a:gd name="connsiteY32" fmla="*/ 1043636 h 1976576"/>
                <a:gd name="connsiteX33" fmla="*/ 335796 w 565541"/>
                <a:gd name="connsiteY33" fmla="*/ 1097928 h 1976576"/>
                <a:gd name="connsiteX34" fmla="*/ 441823 w 565541"/>
                <a:gd name="connsiteY34" fmla="*/ 1097928 h 1976576"/>
                <a:gd name="connsiteX35" fmla="*/ 441823 w 565541"/>
                <a:gd name="connsiteY35" fmla="*/ 1043636 h 1976576"/>
                <a:gd name="connsiteX36" fmla="*/ 123718 w 565541"/>
                <a:gd name="connsiteY36" fmla="*/ 1038942 h 1976576"/>
                <a:gd name="connsiteX37" fmla="*/ 123718 w 565541"/>
                <a:gd name="connsiteY37" fmla="*/ 1093234 h 1976576"/>
                <a:gd name="connsiteX38" fmla="*/ 229745 w 565541"/>
                <a:gd name="connsiteY38" fmla="*/ 1093234 h 1976576"/>
                <a:gd name="connsiteX39" fmla="*/ 229745 w 565541"/>
                <a:gd name="connsiteY39" fmla="*/ 1038942 h 1976576"/>
                <a:gd name="connsiteX40" fmla="*/ 335796 w 565541"/>
                <a:gd name="connsiteY40" fmla="*/ 921654 h 1976576"/>
                <a:gd name="connsiteX41" fmla="*/ 335796 w 565541"/>
                <a:gd name="connsiteY41" fmla="*/ 975946 h 1976576"/>
                <a:gd name="connsiteX42" fmla="*/ 441823 w 565541"/>
                <a:gd name="connsiteY42" fmla="*/ 975946 h 1976576"/>
                <a:gd name="connsiteX43" fmla="*/ 441823 w 565541"/>
                <a:gd name="connsiteY43" fmla="*/ 921654 h 1976576"/>
                <a:gd name="connsiteX44" fmla="*/ 123718 w 565541"/>
                <a:gd name="connsiteY44" fmla="*/ 916960 h 1976576"/>
                <a:gd name="connsiteX45" fmla="*/ 123718 w 565541"/>
                <a:gd name="connsiteY45" fmla="*/ 971252 h 1976576"/>
                <a:gd name="connsiteX46" fmla="*/ 229745 w 565541"/>
                <a:gd name="connsiteY46" fmla="*/ 971252 h 1976576"/>
                <a:gd name="connsiteX47" fmla="*/ 229745 w 565541"/>
                <a:gd name="connsiteY47" fmla="*/ 916960 h 1976576"/>
                <a:gd name="connsiteX48" fmla="*/ 335796 w 565541"/>
                <a:gd name="connsiteY48" fmla="*/ 799672 h 1976576"/>
                <a:gd name="connsiteX49" fmla="*/ 335796 w 565541"/>
                <a:gd name="connsiteY49" fmla="*/ 853964 h 1976576"/>
                <a:gd name="connsiteX50" fmla="*/ 441823 w 565541"/>
                <a:gd name="connsiteY50" fmla="*/ 853964 h 1976576"/>
                <a:gd name="connsiteX51" fmla="*/ 441823 w 565541"/>
                <a:gd name="connsiteY51" fmla="*/ 799672 h 1976576"/>
                <a:gd name="connsiteX52" fmla="*/ 123718 w 565541"/>
                <a:gd name="connsiteY52" fmla="*/ 794978 h 1976576"/>
                <a:gd name="connsiteX53" fmla="*/ 123718 w 565541"/>
                <a:gd name="connsiteY53" fmla="*/ 849270 h 1976576"/>
                <a:gd name="connsiteX54" fmla="*/ 229745 w 565541"/>
                <a:gd name="connsiteY54" fmla="*/ 849270 h 1976576"/>
                <a:gd name="connsiteX55" fmla="*/ 229745 w 565541"/>
                <a:gd name="connsiteY55" fmla="*/ 794978 h 1976576"/>
                <a:gd name="connsiteX56" fmla="*/ 335796 w 565541"/>
                <a:gd name="connsiteY56" fmla="*/ 677690 h 1976576"/>
                <a:gd name="connsiteX57" fmla="*/ 335796 w 565541"/>
                <a:gd name="connsiteY57" fmla="*/ 731982 h 1976576"/>
                <a:gd name="connsiteX58" fmla="*/ 441823 w 565541"/>
                <a:gd name="connsiteY58" fmla="*/ 731982 h 1976576"/>
                <a:gd name="connsiteX59" fmla="*/ 441823 w 565541"/>
                <a:gd name="connsiteY59" fmla="*/ 677690 h 1976576"/>
                <a:gd name="connsiteX60" fmla="*/ 123718 w 565541"/>
                <a:gd name="connsiteY60" fmla="*/ 672996 h 1976576"/>
                <a:gd name="connsiteX61" fmla="*/ 123718 w 565541"/>
                <a:gd name="connsiteY61" fmla="*/ 727289 h 1976576"/>
                <a:gd name="connsiteX62" fmla="*/ 229745 w 565541"/>
                <a:gd name="connsiteY62" fmla="*/ 727289 h 1976576"/>
                <a:gd name="connsiteX63" fmla="*/ 229745 w 565541"/>
                <a:gd name="connsiteY63" fmla="*/ 672996 h 1976576"/>
                <a:gd name="connsiteX64" fmla="*/ 335796 w 565541"/>
                <a:gd name="connsiteY64" fmla="*/ 555708 h 1976576"/>
                <a:gd name="connsiteX65" fmla="*/ 335796 w 565541"/>
                <a:gd name="connsiteY65" fmla="*/ 610000 h 1976576"/>
                <a:gd name="connsiteX66" fmla="*/ 441823 w 565541"/>
                <a:gd name="connsiteY66" fmla="*/ 610000 h 1976576"/>
                <a:gd name="connsiteX67" fmla="*/ 441823 w 565541"/>
                <a:gd name="connsiteY67" fmla="*/ 555708 h 1976576"/>
                <a:gd name="connsiteX68" fmla="*/ 123718 w 565541"/>
                <a:gd name="connsiteY68" fmla="*/ 551014 h 1976576"/>
                <a:gd name="connsiteX69" fmla="*/ 123718 w 565541"/>
                <a:gd name="connsiteY69" fmla="*/ 605307 h 1976576"/>
                <a:gd name="connsiteX70" fmla="*/ 229745 w 565541"/>
                <a:gd name="connsiteY70" fmla="*/ 605307 h 1976576"/>
                <a:gd name="connsiteX71" fmla="*/ 229745 w 565541"/>
                <a:gd name="connsiteY71" fmla="*/ 551014 h 1976576"/>
                <a:gd name="connsiteX72" fmla="*/ 335796 w 565541"/>
                <a:gd name="connsiteY72" fmla="*/ 433726 h 1976576"/>
                <a:gd name="connsiteX73" fmla="*/ 335796 w 565541"/>
                <a:gd name="connsiteY73" fmla="*/ 488019 h 1976576"/>
                <a:gd name="connsiteX74" fmla="*/ 441823 w 565541"/>
                <a:gd name="connsiteY74" fmla="*/ 488019 h 1976576"/>
                <a:gd name="connsiteX75" fmla="*/ 441823 w 565541"/>
                <a:gd name="connsiteY75" fmla="*/ 433726 h 1976576"/>
                <a:gd name="connsiteX76" fmla="*/ 123718 w 565541"/>
                <a:gd name="connsiteY76" fmla="*/ 429032 h 1976576"/>
                <a:gd name="connsiteX77" fmla="*/ 123718 w 565541"/>
                <a:gd name="connsiteY77" fmla="*/ 483325 h 1976576"/>
                <a:gd name="connsiteX78" fmla="*/ 229745 w 565541"/>
                <a:gd name="connsiteY78" fmla="*/ 483325 h 1976576"/>
                <a:gd name="connsiteX79" fmla="*/ 229745 w 565541"/>
                <a:gd name="connsiteY79" fmla="*/ 429032 h 1976576"/>
                <a:gd name="connsiteX80" fmla="*/ 244058 w 565541"/>
                <a:gd name="connsiteY80" fmla="*/ 0 h 1976576"/>
                <a:gd name="connsiteX81" fmla="*/ 321484 w 565541"/>
                <a:gd name="connsiteY81" fmla="*/ 0 h 1976576"/>
                <a:gd name="connsiteX82" fmla="*/ 321484 w 565541"/>
                <a:gd name="connsiteY82" fmla="*/ 178763 h 1976576"/>
                <a:gd name="connsiteX83" fmla="*/ 388810 w 565541"/>
                <a:gd name="connsiteY83" fmla="*/ 178763 h 1976576"/>
                <a:gd name="connsiteX84" fmla="*/ 388810 w 565541"/>
                <a:gd name="connsiteY84" fmla="*/ 299617 h 1976576"/>
                <a:gd name="connsiteX85" fmla="*/ 565541 w 565541"/>
                <a:gd name="connsiteY85" fmla="*/ 299617 h 1976576"/>
                <a:gd name="connsiteX86" fmla="*/ 565541 w 565541"/>
                <a:gd name="connsiteY86" fmla="*/ 1976576 h 1976576"/>
                <a:gd name="connsiteX87" fmla="*/ 448247 w 565541"/>
                <a:gd name="connsiteY87" fmla="*/ 1976576 h 1976576"/>
                <a:gd name="connsiteX88" fmla="*/ 371127 w 565541"/>
                <a:gd name="connsiteY88" fmla="*/ 1976576 h 1976576"/>
                <a:gd name="connsiteX89" fmla="*/ 194414 w 565541"/>
                <a:gd name="connsiteY89" fmla="*/ 1976576 h 1976576"/>
                <a:gd name="connsiteX90" fmla="*/ 88332 w 565541"/>
                <a:gd name="connsiteY90" fmla="*/ 1976576 h 1976576"/>
                <a:gd name="connsiteX91" fmla="*/ 0 w 565541"/>
                <a:gd name="connsiteY91" fmla="*/ 1976576 h 1976576"/>
                <a:gd name="connsiteX92" fmla="*/ 0 w 565541"/>
                <a:gd name="connsiteY92" fmla="*/ 299617 h 1976576"/>
                <a:gd name="connsiteX93" fmla="*/ 176731 w 565541"/>
                <a:gd name="connsiteY93" fmla="*/ 299617 h 1976576"/>
                <a:gd name="connsiteX94" fmla="*/ 176731 w 565541"/>
                <a:gd name="connsiteY94" fmla="*/ 178763 h 1976576"/>
                <a:gd name="connsiteX95" fmla="*/ 244058 w 565541"/>
                <a:gd name="connsiteY95" fmla="*/ 178763 h 197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65541" h="1976576">
                  <a:moveTo>
                    <a:pt x="335796" y="1531565"/>
                  </a:moveTo>
                  <a:lnTo>
                    <a:pt x="335796" y="1585857"/>
                  </a:lnTo>
                  <a:lnTo>
                    <a:pt x="441823" y="1585857"/>
                  </a:lnTo>
                  <a:lnTo>
                    <a:pt x="441823" y="1531565"/>
                  </a:lnTo>
                  <a:close/>
                  <a:moveTo>
                    <a:pt x="123718" y="1526871"/>
                  </a:moveTo>
                  <a:lnTo>
                    <a:pt x="123718" y="1581163"/>
                  </a:lnTo>
                  <a:lnTo>
                    <a:pt x="229745" y="1581163"/>
                  </a:lnTo>
                  <a:lnTo>
                    <a:pt x="229745" y="1526871"/>
                  </a:lnTo>
                  <a:close/>
                  <a:moveTo>
                    <a:pt x="335796" y="1409581"/>
                  </a:moveTo>
                  <a:lnTo>
                    <a:pt x="335796" y="1463873"/>
                  </a:lnTo>
                  <a:lnTo>
                    <a:pt x="441823" y="1463873"/>
                  </a:lnTo>
                  <a:lnTo>
                    <a:pt x="441823" y="1409581"/>
                  </a:lnTo>
                  <a:close/>
                  <a:moveTo>
                    <a:pt x="123718" y="1404887"/>
                  </a:moveTo>
                  <a:lnTo>
                    <a:pt x="123718" y="1459180"/>
                  </a:lnTo>
                  <a:lnTo>
                    <a:pt x="229745" y="1459180"/>
                  </a:lnTo>
                  <a:lnTo>
                    <a:pt x="229745" y="1404887"/>
                  </a:lnTo>
                  <a:close/>
                  <a:moveTo>
                    <a:pt x="335796" y="1287599"/>
                  </a:moveTo>
                  <a:lnTo>
                    <a:pt x="335796" y="1341892"/>
                  </a:lnTo>
                  <a:lnTo>
                    <a:pt x="441823" y="1341892"/>
                  </a:lnTo>
                  <a:lnTo>
                    <a:pt x="441823" y="1287599"/>
                  </a:lnTo>
                  <a:close/>
                  <a:moveTo>
                    <a:pt x="123718" y="1282905"/>
                  </a:moveTo>
                  <a:lnTo>
                    <a:pt x="123718" y="1337198"/>
                  </a:lnTo>
                  <a:lnTo>
                    <a:pt x="229745" y="1337198"/>
                  </a:lnTo>
                  <a:lnTo>
                    <a:pt x="229745" y="1282905"/>
                  </a:lnTo>
                  <a:close/>
                  <a:moveTo>
                    <a:pt x="335796" y="1165617"/>
                  </a:moveTo>
                  <a:lnTo>
                    <a:pt x="335796" y="1219910"/>
                  </a:lnTo>
                  <a:lnTo>
                    <a:pt x="441823" y="1219910"/>
                  </a:lnTo>
                  <a:lnTo>
                    <a:pt x="441823" y="1165617"/>
                  </a:lnTo>
                  <a:close/>
                  <a:moveTo>
                    <a:pt x="123718" y="1160924"/>
                  </a:moveTo>
                  <a:lnTo>
                    <a:pt x="123718" y="1215216"/>
                  </a:lnTo>
                  <a:lnTo>
                    <a:pt x="229745" y="1215216"/>
                  </a:lnTo>
                  <a:lnTo>
                    <a:pt x="229745" y="1160924"/>
                  </a:lnTo>
                  <a:close/>
                  <a:moveTo>
                    <a:pt x="335796" y="1043636"/>
                  </a:moveTo>
                  <a:lnTo>
                    <a:pt x="335796" y="1097928"/>
                  </a:lnTo>
                  <a:lnTo>
                    <a:pt x="441823" y="1097928"/>
                  </a:lnTo>
                  <a:lnTo>
                    <a:pt x="441823" y="1043636"/>
                  </a:lnTo>
                  <a:close/>
                  <a:moveTo>
                    <a:pt x="123718" y="1038942"/>
                  </a:moveTo>
                  <a:lnTo>
                    <a:pt x="123718" y="1093234"/>
                  </a:lnTo>
                  <a:lnTo>
                    <a:pt x="229745" y="1093234"/>
                  </a:lnTo>
                  <a:lnTo>
                    <a:pt x="229745" y="1038942"/>
                  </a:lnTo>
                  <a:close/>
                  <a:moveTo>
                    <a:pt x="335796" y="921654"/>
                  </a:moveTo>
                  <a:lnTo>
                    <a:pt x="335796" y="975946"/>
                  </a:lnTo>
                  <a:lnTo>
                    <a:pt x="441823" y="975946"/>
                  </a:lnTo>
                  <a:lnTo>
                    <a:pt x="441823" y="921654"/>
                  </a:lnTo>
                  <a:close/>
                  <a:moveTo>
                    <a:pt x="123718" y="916960"/>
                  </a:moveTo>
                  <a:lnTo>
                    <a:pt x="123718" y="971252"/>
                  </a:lnTo>
                  <a:lnTo>
                    <a:pt x="229745" y="971252"/>
                  </a:lnTo>
                  <a:lnTo>
                    <a:pt x="229745" y="916960"/>
                  </a:lnTo>
                  <a:close/>
                  <a:moveTo>
                    <a:pt x="335796" y="799672"/>
                  </a:moveTo>
                  <a:lnTo>
                    <a:pt x="335796" y="853964"/>
                  </a:lnTo>
                  <a:lnTo>
                    <a:pt x="441823" y="853964"/>
                  </a:lnTo>
                  <a:lnTo>
                    <a:pt x="441823" y="799672"/>
                  </a:lnTo>
                  <a:close/>
                  <a:moveTo>
                    <a:pt x="123718" y="794978"/>
                  </a:moveTo>
                  <a:lnTo>
                    <a:pt x="123718" y="849270"/>
                  </a:lnTo>
                  <a:lnTo>
                    <a:pt x="229745" y="849270"/>
                  </a:lnTo>
                  <a:lnTo>
                    <a:pt x="229745" y="794978"/>
                  </a:lnTo>
                  <a:close/>
                  <a:moveTo>
                    <a:pt x="335796" y="677690"/>
                  </a:moveTo>
                  <a:lnTo>
                    <a:pt x="335796" y="731982"/>
                  </a:lnTo>
                  <a:lnTo>
                    <a:pt x="441823" y="731982"/>
                  </a:lnTo>
                  <a:lnTo>
                    <a:pt x="441823" y="677690"/>
                  </a:lnTo>
                  <a:close/>
                  <a:moveTo>
                    <a:pt x="123718" y="672996"/>
                  </a:moveTo>
                  <a:lnTo>
                    <a:pt x="123718" y="727289"/>
                  </a:lnTo>
                  <a:lnTo>
                    <a:pt x="229745" y="727289"/>
                  </a:lnTo>
                  <a:lnTo>
                    <a:pt x="229745" y="672996"/>
                  </a:lnTo>
                  <a:close/>
                  <a:moveTo>
                    <a:pt x="335796" y="555708"/>
                  </a:moveTo>
                  <a:lnTo>
                    <a:pt x="335796" y="610000"/>
                  </a:lnTo>
                  <a:lnTo>
                    <a:pt x="441823" y="610000"/>
                  </a:lnTo>
                  <a:lnTo>
                    <a:pt x="441823" y="555708"/>
                  </a:lnTo>
                  <a:close/>
                  <a:moveTo>
                    <a:pt x="123718" y="551014"/>
                  </a:moveTo>
                  <a:lnTo>
                    <a:pt x="123718" y="605307"/>
                  </a:lnTo>
                  <a:lnTo>
                    <a:pt x="229745" y="605307"/>
                  </a:lnTo>
                  <a:lnTo>
                    <a:pt x="229745" y="551014"/>
                  </a:lnTo>
                  <a:close/>
                  <a:moveTo>
                    <a:pt x="335796" y="433726"/>
                  </a:moveTo>
                  <a:lnTo>
                    <a:pt x="335796" y="488019"/>
                  </a:lnTo>
                  <a:lnTo>
                    <a:pt x="441823" y="488019"/>
                  </a:lnTo>
                  <a:lnTo>
                    <a:pt x="441823" y="433726"/>
                  </a:lnTo>
                  <a:close/>
                  <a:moveTo>
                    <a:pt x="123718" y="429032"/>
                  </a:moveTo>
                  <a:lnTo>
                    <a:pt x="123718" y="483325"/>
                  </a:lnTo>
                  <a:lnTo>
                    <a:pt x="229745" y="483325"/>
                  </a:lnTo>
                  <a:lnTo>
                    <a:pt x="229745" y="429032"/>
                  </a:lnTo>
                  <a:close/>
                  <a:moveTo>
                    <a:pt x="244058" y="0"/>
                  </a:moveTo>
                  <a:lnTo>
                    <a:pt x="321484" y="0"/>
                  </a:lnTo>
                  <a:lnTo>
                    <a:pt x="321484" y="178763"/>
                  </a:lnTo>
                  <a:lnTo>
                    <a:pt x="388810" y="178763"/>
                  </a:lnTo>
                  <a:lnTo>
                    <a:pt x="388810" y="299617"/>
                  </a:lnTo>
                  <a:lnTo>
                    <a:pt x="565541" y="299617"/>
                  </a:lnTo>
                  <a:lnTo>
                    <a:pt x="565541" y="1976576"/>
                  </a:lnTo>
                  <a:lnTo>
                    <a:pt x="448247" y="1976576"/>
                  </a:lnTo>
                  <a:lnTo>
                    <a:pt x="371127" y="1976576"/>
                  </a:lnTo>
                  <a:lnTo>
                    <a:pt x="194414" y="1976576"/>
                  </a:lnTo>
                  <a:lnTo>
                    <a:pt x="88332" y="1976576"/>
                  </a:lnTo>
                  <a:lnTo>
                    <a:pt x="0" y="1976576"/>
                  </a:lnTo>
                  <a:lnTo>
                    <a:pt x="0" y="299617"/>
                  </a:lnTo>
                  <a:lnTo>
                    <a:pt x="176731" y="299617"/>
                  </a:lnTo>
                  <a:lnTo>
                    <a:pt x="176731" y="178763"/>
                  </a:lnTo>
                  <a:lnTo>
                    <a:pt x="244058" y="178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3EDA65E-E185-4445-9FE8-76DED0C4B812}"/>
                </a:ext>
              </a:extLst>
            </p:cNvPr>
            <p:cNvSpPr/>
            <p:nvPr/>
          </p:nvSpPr>
          <p:spPr>
            <a:xfrm>
              <a:off x="5147338" y="1925597"/>
              <a:ext cx="477157" cy="2330989"/>
            </a:xfrm>
            <a:custGeom>
              <a:avLst/>
              <a:gdLst>
                <a:gd name="connsiteX0" fmla="*/ 285608 w 487386"/>
                <a:gd name="connsiteY0" fmla="*/ 1339706 h 2330989"/>
                <a:gd name="connsiteX1" fmla="*/ 285608 w 487386"/>
                <a:gd name="connsiteY1" fmla="*/ 1414297 h 2330989"/>
                <a:gd name="connsiteX2" fmla="*/ 356272 w 487386"/>
                <a:gd name="connsiteY2" fmla="*/ 1414297 h 2330989"/>
                <a:gd name="connsiteX3" fmla="*/ 356272 w 487386"/>
                <a:gd name="connsiteY3" fmla="*/ 1339706 h 2330989"/>
                <a:gd name="connsiteX4" fmla="*/ 285608 w 487386"/>
                <a:gd name="connsiteY4" fmla="*/ 1339706 h 2330989"/>
                <a:gd name="connsiteX5" fmla="*/ 31407 w 487386"/>
                <a:gd name="connsiteY5" fmla="*/ 1338724 h 2330989"/>
                <a:gd name="connsiteX6" fmla="*/ 31407 w 487386"/>
                <a:gd name="connsiteY6" fmla="*/ 1414297 h 2330989"/>
                <a:gd name="connsiteX7" fmla="*/ 258126 w 487386"/>
                <a:gd name="connsiteY7" fmla="*/ 1414297 h 2330989"/>
                <a:gd name="connsiteX8" fmla="*/ 258126 w 487386"/>
                <a:gd name="connsiteY8" fmla="*/ 1338724 h 2330989"/>
                <a:gd name="connsiteX9" fmla="*/ 31407 w 487386"/>
                <a:gd name="connsiteY9" fmla="*/ 1338724 h 2330989"/>
                <a:gd name="connsiteX10" fmla="*/ 385716 w 487386"/>
                <a:gd name="connsiteY10" fmla="*/ 1245485 h 2330989"/>
                <a:gd name="connsiteX11" fmla="*/ 385716 w 487386"/>
                <a:gd name="connsiteY11" fmla="*/ 1318113 h 2330989"/>
                <a:gd name="connsiteX12" fmla="*/ 453438 w 487386"/>
                <a:gd name="connsiteY12" fmla="*/ 1318113 h 2330989"/>
                <a:gd name="connsiteX13" fmla="*/ 453438 w 487386"/>
                <a:gd name="connsiteY13" fmla="*/ 1245485 h 2330989"/>
                <a:gd name="connsiteX14" fmla="*/ 385716 w 487386"/>
                <a:gd name="connsiteY14" fmla="*/ 1245485 h 2330989"/>
                <a:gd name="connsiteX15" fmla="*/ 32388 w 487386"/>
                <a:gd name="connsiteY15" fmla="*/ 1243522 h 2330989"/>
                <a:gd name="connsiteX16" fmla="*/ 32388 w 487386"/>
                <a:gd name="connsiteY16" fmla="*/ 1318113 h 2330989"/>
                <a:gd name="connsiteX17" fmla="*/ 102073 w 487386"/>
                <a:gd name="connsiteY17" fmla="*/ 1318113 h 2330989"/>
                <a:gd name="connsiteX18" fmla="*/ 102073 w 487386"/>
                <a:gd name="connsiteY18" fmla="*/ 1243522 h 2330989"/>
                <a:gd name="connsiteX19" fmla="*/ 32388 w 487386"/>
                <a:gd name="connsiteY19" fmla="*/ 1243522 h 2330989"/>
                <a:gd name="connsiteX20" fmla="*/ 130535 w 487386"/>
                <a:gd name="connsiteY20" fmla="*/ 1242540 h 2330989"/>
                <a:gd name="connsiteX21" fmla="*/ 130535 w 487386"/>
                <a:gd name="connsiteY21" fmla="*/ 1317131 h 2330989"/>
                <a:gd name="connsiteX22" fmla="*/ 356272 w 487386"/>
                <a:gd name="connsiteY22" fmla="*/ 1317131 h 2330989"/>
                <a:gd name="connsiteX23" fmla="*/ 356272 w 487386"/>
                <a:gd name="connsiteY23" fmla="*/ 1242540 h 2330989"/>
                <a:gd name="connsiteX24" fmla="*/ 130535 w 487386"/>
                <a:gd name="connsiteY24" fmla="*/ 1242540 h 2330989"/>
                <a:gd name="connsiteX25" fmla="*/ 128572 w 487386"/>
                <a:gd name="connsiteY25" fmla="*/ 1149301 h 2330989"/>
                <a:gd name="connsiteX26" fmla="*/ 128572 w 487386"/>
                <a:gd name="connsiteY26" fmla="*/ 1220947 h 2330989"/>
                <a:gd name="connsiteX27" fmla="*/ 199237 w 487386"/>
                <a:gd name="connsiteY27" fmla="*/ 1220947 h 2330989"/>
                <a:gd name="connsiteX28" fmla="*/ 199237 w 487386"/>
                <a:gd name="connsiteY28" fmla="*/ 1149301 h 2330989"/>
                <a:gd name="connsiteX29" fmla="*/ 128572 w 487386"/>
                <a:gd name="connsiteY29" fmla="*/ 1149301 h 2330989"/>
                <a:gd name="connsiteX30" fmla="*/ 226720 w 487386"/>
                <a:gd name="connsiteY30" fmla="*/ 1148319 h 2330989"/>
                <a:gd name="connsiteX31" fmla="*/ 226720 w 487386"/>
                <a:gd name="connsiteY31" fmla="*/ 1219966 h 2330989"/>
                <a:gd name="connsiteX32" fmla="*/ 453438 w 487386"/>
                <a:gd name="connsiteY32" fmla="*/ 1219966 h 2330989"/>
                <a:gd name="connsiteX33" fmla="*/ 453438 w 487386"/>
                <a:gd name="connsiteY33" fmla="*/ 1148319 h 2330989"/>
                <a:gd name="connsiteX34" fmla="*/ 226720 w 487386"/>
                <a:gd name="connsiteY34" fmla="*/ 1148319 h 2330989"/>
                <a:gd name="connsiteX35" fmla="*/ 128572 w 487386"/>
                <a:gd name="connsiteY35" fmla="*/ 1050172 h 2330989"/>
                <a:gd name="connsiteX36" fmla="*/ 128572 w 487386"/>
                <a:gd name="connsiteY36" fmla="*/ 1121820 h 2330989"/>
                <a:gd name="connsiteX37" fmla="*/ 357254 w 487386"/>
                <a:gd name="connsiteY37" fmla="*/ 1121820 h 2330989"/>
                <a:gd name="connsiteX38" fmla="*/ 357254 w 487386"/>
                <a:gd name="connsiteY38" fmla="*/ 1050172 h 2330989"/>
                <a:gd name="connsiteX39" fmla="*/ 128572 w 487386"/>
                <a:gd name="connsiteY39" fmla="*/ 1050172 h 2330989"/>
                <a:gd name="connsiteX40" fmla="*/ 32388 w 487386"/>
                <a:gd name="connsiteY40" fmla="*/ 1050172 h 2330989"/>
                <a:gd name="connsiteX41" fmla="*/ 32388 w 487386"/>
                <a:gd name="connsiteY41" fmla="*/ 1122800 h 2330989"/>
                <a:gd name="connsiteX42" fmla="*/ 103055 w 487386"/>
                <a:gd name="connsiteY42" fmla="*/ 1122800 h 2330989"/>
                <a:gd name="connsiteX43" fmla="*/ 103055 w 487386"/>
                <a:gd name="connsiteY43" fmla="*/ 1050172 h 2330989"/>
                <a:gd name="connsiteX44" fmla="*/ 32388 w 487386"/>
                <a:gd name="connsiteY44" fmla="*/ 1050172 h 2330989"/>
                <a:gd name="connsiteX45" fmla="*/ 383754 w 487386"/>
                <a:gd name="connsiteY45" fmla="*/ 953007 h 2330989"/>
                <a:gd name="connsiteX46" fmla="*/ 383754 w 487386"/>
                <a:gd name="connsiteY46" fmla="*/ 1024654 h 2330989"/>
                <a:gd name="connsiteX47" fmla="*/ 452457 w 487386"/>
                <a:gd name="connsiteY47" fmla="*/ 1024654 h 2330989"/>
                <a:gd name="connsiteX48" fmla="*/ 452457 w 487386"/>
                <a:gd name="connsiteY48" fmla="*/ 953007 h 2330989"/>
                <a:gd name="connsiteX49" fmla="*/ 383754 w 487386"/>
                <a:gd name="connsiteY49" fmla="*/ 953007 h 2330989"/>
                <a:gd name="connsiteX50" fmla="*/ 30425 w 487386"/>
                <a:gd name="connsiteY50" fmla="*/ 953007 h 2330989"/>
                <a:gd name="connsiteX51" fmla="*/ 30425 w 487386"/>
                <a:gd name="connsiteY51" fmla="*/ 1023673 h 2330989"/>
                <a:gd name="connsiteX52" fmla="*/ 259108 w 487386"/>
                <a:gd name="connsiteY52" fmla="*/ 1023673 h 2330989"/>
                <a:gd name="connsiteX53" fmla="*/ 259108 w 487386"/>
                <a:gd name="connsiteY53" fmla="*/ 953007 h 2330989"/>
                <a:gd name="connsiteX54" fmla="*/ 30425 w 487386"/>
                <a:gd name="connsiteY54" fmla="*/ 953007 h 2330989"/>
                <a:gd name="connsiteX55" fmla="*/ 286589 w 487386"/>
                <a:gd name="connsiteY55" fmla="*/ 952025 h 2330989"/>
                <a:gd name="connsiteX56" fmla="*/ 286589 w 487386"/>
                <a:gd name="connsiteY56" fmla="*/ 1023673 h 2330989"/>
                <a:gd name="connsiteX57" fmla="*/ 357254 w 487386"/>
                <a:gd name="connsiteY57" fmla="*/ 1023673 h 2330989"/>
                <a:gd name="connsiteX58" fmla="*/ 357254 w 487386"/>
                <a:gd name="connsiteY58" fmla="*/ 952025 h 2330989"/>
                <a:gd name="connsiteX59" fmla="*/ 286589 w 487386"/>
                <a:gd name="connsiteY59" fmla="*/ 952025 h 2330989"/>
                <a:gd name="connsiteX60" fmla="*/ 382772 w 487386"/>
                <a:gd name="connsiteY60" fmla="*/ 854860 h 2330989"/>
                <a:gd name="connsiteX61" fmla="*/ 382772 w 487386"/>
                <a:gd name="connsiteY61" fmla="*/ 927489 h 2330989"/>
                <a:gd name="connsiteX62" fmla="*/ 452457 w 487386"/>
                <a:gd name="connsiteY62" fmla="*/ 927489 h 2330989"/>
                <a:gd name="connsiteX63" fmla="*/ 452457 w 487386"/>
                <a:gd name="connsiteY63" fmla="*/ 854860 h 2330989"/>
                <a:gd name="connsiteX64" fmla="*/ 382772 w 487386"/>
                <a:gd name="connsiteY64" fmla="*/ 854860 h 2330989"/>
                <a:gd name="connsiteX65" fmla="*/ 286589 w 487386"/>
                <a:gd name="connsiteY65" fmla="*/ 853878 h 2330989"/>
                <a:gd name="connsiteX66" fmla="*/ 286589 w 487386"/>
                <a:gd name="connsiteY66" fmla="*/ 927489 h 2330989"/>
                <a:gd name="connsiteX67" fmla="*/ 355291 w 487386"/>
                <a:gd name="connsiteY67" fmla="*/ 927489 h 2330989"/>
                <a:gd name="connsiteX68" fmla="*/ 355291 w 487386"/>
                <a:gd name="connsiteY68" fmla="*/ 853878 h 2330989"/>
                <a:gd name="connsiteX69" fmla="*/ 286589 w 487386"/>
                <a:gd name="connsiteY69" fmla="*/ 853878 h 2330989"/>
                <a:gd name="connsiteX70" fmla="*/ 384735 w 487386"/>
                <a:gd name="connsiteY70" fmla="*/ 756713 h 2330989"/>
                <a:gd name="connsiteX71" fmla="*/ 384735 w 487386"/>
                <a:gd name="connsiteY71" fmla="*/ 829342 h 2330989"/>
                <a:gd name="connsiteX72" fmla="*/ 453438 w 487386"/>
                <a:gd name="connsiteY72" fmla="*/ 829342 h 2330989"/>
                <a:gd name="connsiteX73" fmla="*/ 453438 w 487386"/>
                <a:gd name="connsiteY73" fmla="*/ 756713 h 2330989"/>
                <a:gd name="connsiteX74" fmla="*/ 384735 w 487386"/>
                <a:gd name="connsiteY74" fmla="*/ 756713 h 2330989"/>
                <a:gd name="connsiteX75" fmla="*/ 130535 w 487386"/>
                <a:gd name="connsiteY75" fmla="*/ 756713 h 2330989"/>
                <a:gd name="connsiteX76" fmla="*/ 130535 w 487386"/>
                <a:gd name="connsiteY76" fmla="*/ 829342 h 2330989"/>
                <a:gd name="connsiteX77" fmla="*/ 357254 w 487386"/>
                <a:gd name="connsiteY77" fmla="*/ 829342 h 2330989"/>
                <a:gd name="connsiteX78" fmla="*/ 357254 w 487386"/>
                <a:gd name="connsiteY78" fmla="*/ 756713 h 2330989"/>
                <a:gd name="connsiteX79" fmla="*/ 130535 w 487386"/>
                <a:gd name="connsiteY79" fmla="*/ 756713 h 2330989"/>
                <a:gd name="connsiteX80" fmla="*/ 32388 w 487386"/>
                <a:gd name="connsiteY80" fmla="*/ 755731 h 2330989"/>
                <a:gd name="connsiteX81" fmla="*/ 32388 w 487386"/>
                <a:gd name="connsiteY81" fmla="*/ 830323 h 2330989"/>
                <a:gd name="connsiteX82" fmla="*/ 102073 w 487386"/>
                <a:gd name="connsiteY82" fmla="*/ 830323 h 2330989"/>
                <a:gd name="connsiteX83" fmla="*/ 102073 w 487386"/>
                <a:gd name="connsiteY83" fmla="*/ 755731 h 2330989"/>
                <a:gd name="connsiteX84" fmla="*/ 32388 w 487386"/>
                <a:gd name="connsiteY84" fmla="*/ 755731 h 2330989"/>
                <a:gd name="connsiteX85" fmla="*/ 382772 w 487386"/>
                <a:gd name="connsiteY85" fmla="*/ 658566 h 2330989"/>
                <a:gd name="connsiteX86" fmla="*/ 382772 w 487386"/>
                <a:gd name="connsiteY86" fmla="*/ 733158 h 2330989"/>
                <a:gd name="connsiteX87" fmla="*/ 452457 w 487386"/>
                <a:gd name="connsiteY87" fmla="*/ 733158 h 2330989"/>
                <a:gd name="connsiteX88" fmla="*/ 452457 w 487386"/>
                <a:gd name="connsiteY88" fmla="*/ 658566 h 2330989"/>
                <a:gd name="connsiteX89" fmla="*/ 382772 w 487386"/>
                <a:gd name="connsiteY89" fmla="*/ 658566 h 2330989"/>
                <a:gd name="connsiteX90" fmla="*/ 31407 w 487386"/>
                <a:gd name="connsiteY90" fmla="*/ 658566 h 2330989"/>
                <a:gd name="connsiteX91" fmla="*/ 31407 w 487386"/>
                <a:gd name="connsiteY91" fmla="*/ 735121 h 2330989"/>
                <a:gd name="connsiteX92" fmla="*/ 259108 w 487386"/>
                <a:gd name="connsiteY92" fmla="*/ 735121 h 2330989"/>
                <a:gd name="connsiteX93" fmla="*/ 259108 w 487386"/>
                <a:gd name="connsiteY93" fmla="*/ 658566 h 2330989"/>
                <a:gd name="connsiteX94" fmla="*/ 31407 w 487386"/>
                <a:gd name="connsiteY94" fmla="*/ 658566 h 2330989"/>
                <a:gd name="connsiteX95" fmla="*/ 226720 w 487386"/>
                <a:gd name="connsiteY95" fmla="*/ 561400 h 2330989"/>
                <a:gd name="connsiteX96" fmla="*/ 226720 w 487386"/>
                <a:gd name="connsiteY96" fmla="*/ 638937 h 2330989"/>
                <a:gd name="connsiteX97" fmla="*/ 451475 w 487386"/>
                <a:gd name="connsiteY97" fmla="*/ 638937 h 2330989"/>
                <a:gd name="connsiteX98" fmla="*/ 451475 w 487386"/>
                <a:gd name="connsiteY98" fmla="*/ 561400 h 2330989"/>
                <a:gd name="connsiteX99" fmla="*/ 226720 w 487386"/>
                <a:gd name="connsiteY99" fmla="*/ 561400 h 2330989"/>
                <a:gd name="connsiteX100" fmla="*/ 128572 w 487386"/>
                <a:gd name="connsiteY100" fmla="*/ 561400 h 2330989"/>
                <a:gd name="connsiteX101" fmla="*/ 128572 w 487386"/>
                <a:gd name="connsiteY101" fmla="*/ 636974 h 2330989"/>
                <a:gd name="connsiteX102" fmla="*/ 198257 w 487386"/>
                <a:gd name="connsiteY102" fmla="*/ 636974 h 2330989"/>
                <a:gd name="connsiteX103" fmla="*/ 198257 w 487386"/>
                <a:gd name="connsiteY103" fmla="*/ 561400 h 2330989"/>
                <a:gd name="connsiteX104" fmla="*/ 128572 w 487386"/>
                <a:gd name="connsiteY104" fmla="*/ 561400 h 2330989"/>
                <a:gd name="connsiteX105" fmla="*/ 129554 w 487386"/>
                <a:gd name="connsiteY105" fmla="*/ 464235 h 2330989"/>
                <a:gd name="connsiteX106" fmla="*/ 129554 w 487386"/>
                <a:gd name="connsiteY106" fmla="*/ 540790 h 2330989"/>
                <a:gd name="connsiteX107" fmla="*/ 356272 w 487386"/>
                <a:gd name="connsiteY107" fmla="*/ 540790 h 2330989"/>
                <a:gd name="connsiteX108" fmla="*/ 356272 w 487386"/>
                <a:gd name="connsiteY108" fmla="*/ 464235 h 2330989"/>
                <a:gd name="connsiteX109" fmla="*/ 129554 w 487386"/>
                <a:gd name="connsiteY109" fmla="*/ 464235 h 2330989"/>
                <a:gd name="connsiteX110" fmla="*/ 34352 w 487386"/>
                <a:gd name="connsiteY110" fmla="*/ 463253 h 2330989"/>
                <a:gd name="connsiteX111" fmla="*/ 34352 w 487386"/>
                <a:gd name="connsiteY111" fmla="*/ 539808 h 2330989"/>
                <a:gd name="connsiteX112" fmla="*/ 102073 w 487386"/>
                <a:gd name="connsiteY112" fmla="*/ 539808 h 2330989"/>
                <a:gd name="connsiteX113" fmla="*/ 102073 w 487386"/>
                <a:gd name="connsiteY113" fmla="*/ 463253 h 2330989"/>
                <a:gd name="connsiteX114" fmla="*/ 34352 w 487386"/>
                <a:gd name="connsiteY114" fmla="*/ 463253 h 2330989"/>
                <a:gd name="connsiteX115" fmla="*/ 384735 w 487386"/>
                <a:gd name="connsiteY115" fmla="*/ 462272 h 2330989"/>
                <a:gd name="connsiteX116" fmla="*/ 384735 w 487386"/>
                <a:gd name="connsiteY116" fmla="*/ 540790 h 2330989"/>
                <a:gd name="connsiteX117" fmla="*/ 451475 w 487386"/>
                <a:gd name="connsiteY117" fmla="*/ 540790 h 2330989"/>
                <a:gd name="connsiteX118" fmla="*/ 451475 w 487386"/>
                <a:gd name="connsiteY118" fmla="*/ 462272 h 2330989"/>
                <a:gd name="connsiteX119" fmla="*/ 384735 w 487386"/>
                <a:gd name="connsiteY119" fmla="*/ 462272 h 2330989"/>
                <a:gd name="connsiteX120" fmla="*/ 52999 w 487386"/>
                <a:gd name="connsiteY120" fmla="*/ 286589 h 2330989"/>
                <a:gd name="connsiteX121" fmla="*/ 52999 w 487386"/>
                <a:gd name="connsiteY121" fmla="*/ 364126 h 2330989"/>
                <a:gd name="connsiteX122" fmla="*/ 192368 w 487386"/>
                <a:gd name="connsiteY122" fmla="*/ 364126 h 2330989"/>
                <a:gd name="connsiteX123" fmla="*/ 192368 w 487386"/>
                <a:gd name="connsiteY123" fmla="*/ 286589 h 2330989"/>
                <a:gd name="connsiteX124" fmla="*/ 52999 w 487386"/>
                <a:gd name="connsiteY124" fmla="*/ 286589 h 2330989"/>
                <a:gd name="connsiteX125" fmla="*/ 295422 w 487386"/>
                <a:gd name="connsiteY125" fmla="*/ 285608 h 2330989"/>
                <a:gd name="connsiteX126" fmla="*/ 295422 w 487386"/>
                <a:gd name="connsiteY126" fmla="*/ 364126 h 2330989"/>
                <a:gd name="connsiteX127" fmla="*/ 434790 w 487386"/>
                <a:gd name="connsiteY127" fmla="*/ 364126 h 2330989"/>
                <a:gd name="connsiteX128" fmla="*/ 434790 w 487386"/>
                <a:gd name="connsiteY128" fmla="*/ 285608 h 2330989"/>
                <a:gd name="connsiteX129" fmla="*/ 295422 w 487386"/>
                <a:gd name="connsiteY129" fmla="*/ 285608 h 2330989"/>
                <a:gd name="connsiteX130" fmla="*/ 51036 w 487386"/>
                <a:gd name="connsiteY130" fmla="*/ 186479 h 2330989"/>
                <a:gd name="connsiteX131" fmla="*/ 51036 w 487386"/>
                <a:gd name="connsiteY131" fmla="*/ 259108 h 2330989"/>
                <a:gd name="connsiteX132" fmla="*/ 190405 w 487386"/>
                <a:gd name="connsiteY132" fmla="*/ 259108 h 2330989"/>
                <a:gd name="connsiteX133" fmla="*/ 190405 w 487386"/>
                <a:gd name="connsiteY133" fmla="*/ 186479 h 2330989"/>
                <a:gd name="connsiteX134" fmla="*/ 51036 w 487386"/>
                <a:gd name="connsiteY134" fmla="*/ 186479 h 2330989"/>
                <a:gd name="connsiteX135" fmla="*/ 294440 w 487386"/>
                <a:gd name="connsiteY135" fmla="*/ 185498 h 2330989"/>
                <a:gd name="connsiteX136" fmla="*/ 294440 w 487386"/>
                <a:gd name="connsiteY136" fmla="*/ 260090 h 2330989"/>
                <a:gd name="connsiteX137" fmla="*/ 432828 w 487386"/>
                <a:gd name="connsiteY137" fmla="*/ 260090 h 2330989"/>
                <a:gd name="connsiteX138" fmla="*/ 432828 w 487386"/>
                <a:gd name="connsiteY138" fmla="*/ 185498 h 2330989"/>
                <a:gd name="connsiteX139" fmla="*/ 294440 w 487386"/>
                <a:gd name="connsiteY139" fmla="*/ 185498 h 2330989"/>
                <a:gd name="connsiteX140" fmla="*/ 52999 w 487386"/>
                <a:gd name="connsiteY140" fmla="*/ 89314 h 2330989"/>
                <a:gd name="connsiteX141" fmla="*/ 52999 w 487386"/>
                <a:gd name="connsiteY141" fmla="*/ 158017 h 2330989"/>
                <a:gd name="connsiteX142" fmla="*/ 191387 w 487386"/>
                <a:gd name="connsiteY142" fmla="*/ 158017 h 2330989"/>
                <a:gd name="connsiteX143" fmla="*/ 191387 w 487386"/>
                <a:gd name="connsiteY143" fmla="*/ 89314 h 2330989"/>
                <a:gd name="connsiteX144" fmla="*/ 52999 w 487386"/>
                <a:gd name="connsiteY144" fmla="*/ 89314 h 2330989"/>
                <a:gd name="connsiteX145" fmla="*/ 296403 w 487386"/>
                <a:gd name="connsiteY145" fmla="*/ 87351 h 2330989"/>
                <a:gd name="connsiteX146" fmla="*/ 296403 w 487386"/>
                <a:gd name="connsiteY146" fmla="*/ 158998 h 2330989"/>
                <a:gd name="connsiteX147" fmla="*/ 432828 w 487386"/>
                <a:gd name="connsiteY147" fmla="*/ 158998 h 2330989"/>
                <a:gd name="connsiteX148" fmla="*/ 432828 w 487386"/>
                <a:gd name="connsiteY148" fmla="*/ 87351 h 2330989"/>
                <a:gd name="connsiteX149" fmla="*/ 296403 w 487386"/>
                <a:gd name="connsiteY149" fmla="*/ 87351 h 2330989"/>
                <a:gd name="connsiteX150" fmla="*/ 26499 w 487386"/>
                <a:gd name="connsiteY150" fmla="*/ 0 h 2330989"/>
                <a:gd name="connsiteX151" fmla="*/ 219849 w 487386"/>
                <a:gd name="connsiteY151" fmla="*/ 0 h 2330989"/>
                <a:gd name="connsiteX152" fmla="*/ 219849 w 487386"/>
                <a:gd name="connsiteY152" fmla="*/ 111888 h 2330989"/>
                <a:gd name="connsiteX153" fmla="*/ 219849 w 487386"/>
                <a:gd name="connsiteY153" fmla="*/ 337625 h 2330989"/>
                <a:gd name="connsiteX154" fmla="*/ 263033 w 487386"/>
                <a:gd name="connsiteY154" fmla="*/ 366088 h 2330989"/>
                <a:gd name="connsiteX155" fmla="*/ 263033 w 487386"/>
                <a:gd name="connsiteY155" fmla="*/ 2945 h 2330989"/>
                <a:gd name="connsiteX156" fmla="*/ 461290 w 487386"/>
                <a:gd name="connsiteY156" fmla="*/ 2945 h 2330989"/>
                <a:gd name="connsiteX157" fmla="*/ 463253 w 487386"/>
                <a:gd name="connsiteY157" fmla="*/ 330756 h 2330989"/>
                <a:gd name="connsiteX158" fmla="*/ 481901 w 487386"/>
                <a:gd name="connsiteY158" fmla="*/ 1297502 h 2330989"/>
                <a:gd name="connsiteX159" fmla="*/ 483863 w 487386"/>
                <a:gd name="connsiteY159" fmla="*/ 2269156 h 2330989"/>
                <a:gd name="connsiteX160" fmla="*/ 483863 w 487386"/>
                <a:gd name="connsiteY160" fmla="*/ 2330989 h 2330989"/>
                <a:gd name="connsiteX161" fmla="*/ 0 w 487386"/>
                <a:gd name="connsiteY161" fmla="*/ 2330989 h 2330989"/>
                <a:gd name="connsiteX162" fmla="*/ 0 w 487386"/>
                <a:gd name="connsiteY162" fmla="*/ 2284859 h 2330989"/>
                <a:gd name="connsiteX163" fmla="*/ 0 w 487386"/>
                <a:gd name="connsiteY163" fmla="*/ 421051 h 2330989"/>
                <a:gd name="connsiteX164" fmla="*/ 26499 w 487386"/>
                <a:gd name="connsiteY164" fmla="*/ 0 h 23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487385" h="2330989">
                  <a:moveTo>
                    <a:pt x="285608" y="1339706"/>
                  </a:moveTo>
                  <a:cubicBezTo>
                    <a:pt x="285608" y="1366205"/>
                    <a:pt x="285608" y="1388779"/>
                    <a:pt x="285608" y="1414297"/>
                  </a:cubicBezTo>
                  <a:cubicBezTo>
                    <a:pt x="312107" y="1414297"/>
                    <a:pt x="333699" y="1414297"/>
                    <a:pt x="356272" y="1414297"/>
                  </a:cubicBezTo>
                  <a:cubicBezTo>
                    <a:pt x="356272" y="1387797"/>
                    <a:pt x="356272" y="1364242"/>
                    <a:pt x="356272" y="1339706"/>
                  </a:cubicBezTo>
                  <a:cubicBezTo>
                    <a:pt x="331736" y="1339706"/>
                    <a:pt x="309163" y="1339706"/>
                    <a:pt x="285608" y="1339706"/>
                  </a:cubicBezTo>
                  <a:close/>
                  <a:moveTo>
                    <a:pt x="31407" y="1338724"/>
                  </a:moveTo>
                  <a:cubicBezTo>
                    <a:pt x="31407" y="1366205"/>
                    <a:pt x="31407" y="1389760"/>
                    <a:pt x="31407" y="1414297"/>
                  </a:cubicBezTo>
                  <a:cubicBezTo>
                    <a:pt x="108942" y="1414297"/>
                    <a:pt x="183534" y="1414297"/>
                    <a:pt x="258126" y="1414297"/>
                  </a:cubicBezTo>
                  <a:cubicBezTo>
                    <a:pt x="258126" y="1386816"/>
                    <a:pt x="258126" y="1363261"/>
                    <a:pt x="258126" y="1338724"/>
                  </a:cubicBezTo>
                  <a:cubicBezTo>
                    <a:pt x="180590" y="1338724"/>
                    <a:pt x="106980" y="1338724"/>
                    <a:pt x="31407" y="1338724"/>
                  </a:cubicBezTo>
                  <a:close/>
                  <a:moveTo>
                    <a:pt x="385716" y="1245485"/>
                  </a:moveTo>
                  <a:cubicBezTo>
                    <a:pt x="385716" y="1271984"/>
                    <a:pt x="385716" y="1295539"/>
                    <a:pt x="385716" y="1318113"/>
                  </a:cubicBezTo>
                  <a:cubicBezTo>
                    <a:pt x="410253" y="1318113"/>
                    <a:pt x="430864" y="1318113"/>
                    <a:pt x="453438" y="1318113"/>
                  </a:cubicBezTo>
                  <a:cubicBezTo>
                    <a:pt x="453438" y="1293576"/>
                    <a:pt x="453438" y="1271003"/>
                    <a:pt x="453438" y="1245485"/>
                  </a:cubicBezTo>
                  <a:cubicBezTo>
                    <a:pt x="427920" y="1245485"/>
                    <a:pt x="406328" y="1245485"/>
                    <a:pt x="385716" y="1245485"/>
                  </a:cubicBezTo>
                  <a:close/>
                  <a:moveTo>
                    <a:pt x="32388" y="1243522"/>
                  </a:moveTo>
                  <a:cubicBezTo>
                    <a:pt x="32388" y="1270021"/>
                    <a:pt x="32388" y="1292595"/>
                    <a:pt x="32388" y="1318113"/>
                  </a:cubicBezTo>
                  <a:cubicBezTo>
                    <a:pt x="55943" y="1318113"/>
                    <a:pt x="78518" y="1318113"/>
                    <a:pt x="102073" y="1318113"/>
                  </a:cubicBezTo>
                  <a:cubicBezTo>
                    <a:pt x="102073" y="1292595"/>
                    <a:pt x="102073" y="1269040"/>
                    <a:pt x="102073" y="1243522"/>
                  </a:cubicBezTo>
                  <a:cubicBezTo>
                    <a:pt x="77536" y="1243522"/>
                    <a:pt x="55943" y="1243522"/>
                    <a:pt x="32388" y="1243522"/>
                  </a:cubicBezTo>
                  <a:close/>
                  <a:moveTo>
                    <a:pt x="130535" y="1242540"/>
                  </a:moveTo>
                  <a:cubicBezTo>
                    <a:pt x="130535" y="1271003"/>
                    <a:pt x="130535" y="1294558"/>
                    <a:pt x="130535" y="1317131"/>
                  </a:cubicBezTo>
                  <a:cubicBezTo>
                    <a:pt x="208071" y="1317131"/>
                    <a:pt x="281681" y="1317131"/>
                    <a:pt x="356272" y="1317131"/>
                  </a:cubicBezTo>
                  <a:cubicBezTo>
                    <a:pt x="356272" y="1290632"/>
                    <a:pt x="356272" y="1267077"/>
                    <a:pt x="356272" y="1242540"/>
                  </a:cubicBezTo>
                  <a:cubicBezTo>
                    <a:pt x="278737" y="1242540"/>
                    <a:pt x="206108" y="1242540"/>
                    <a:pt x="130535" y="1242540"/>
                  </a:cubicBezTo>
                  <a:close/>
                  <a:moveTo>
                    <a:pt x="128572" y="1149301"/>
                  </a:moveTo>
                  <a:cubicBezTo>
                    <a:pt x="128572" y="1174819"/>
                    <a:pt x="128572" y="1197392"/>
                    <a:pt x="128572" y="1220947"/>
                  </a:cubicBezTo>
                  <a:cubicBezTo>
                    <a:pt x="153109" y="1220947"/>
                    <a:pt x="174701" y="1220947"/>
                    <a:pt x="199237" y="1220947"/>
                  </a:cubicBezTo>
                  <a:cubicBezTo>
                    <a:pt x="199237" y="1193466"/>
                    <a:pt x="199237" y="1171874"/>
                    <a:pt x="199237" y="1149301"/>
                  </a:cubicBezTo>
                  <a:cubicBezTo>
                    <a:pt x="173719" y="1149301"/>
                    <a:pt x="151146" y="1149301"/>
                    <a:pt x="128572" y="1149301"/>
                  </a:cubicBezTo>
                  <a:close/>
                  <a:moveTo>
                    <a:pt x="226720" y="1148319"/>
                  </a:moveTo>
                  <a:cubicBezTo>
                    <a:pt x="226720" y="1174819"/>
                    <a:pt x="226720" y="1196411"/>
                    <a:pt x="226720" y="1219966"/>
                  </a:cubicBezTo>
                  <a:cubicBezTo>
                    <a:pt x="303273" y="1219966"/>
                    <a:pt x="377866" y="1219966"/>
                    <a:pt x="453438" y="1219966"/>
                  </a:cubicBezTo>
                  <a:cubicBezTo>
                    <a:pt x="453438" y="1195429"/>
                    <a:pt x="453438" y="1172856"/>
                    <a:pt x="453438" y="1148319"/>
                  </a:cubicBezTo>
                  <a:cubicBezTo>
                    <a:pt x="373940" y="1148319"/>
                    <a:pt x="300329" y="1148319"/>
                    <a:pt x="226720" y="1148319"/>
                  </a:cubicBezTo>
                  <a:close/>
                  <a:moveTo>
                    <a:pt x="128572" y="1050172"/>
                  </a:moveTo>
                  <a:cubicBezTo>
                    <a:pt x="128572" y="1075690"/>
                    <a:pt x="128572" y="1098264"/>
                    <a:pt x="128572" y="1121820"/>
                  </a:cubicBezTo>
                  <a:cubicBezTo>
                    <a:pt x="206108" y="1121820"/>
                    <a:pt x="280700" y="1121820"/>
                    <a:pt x="357254" y="1121820"/>
                  </a:cubicBezTo>
                  <a:cubicBezTo>
                    <a:pt x="357254" y="1096301"/>
                    <a:pt x="357254" y="1074709"/>
                    <a:pt x="357254" y="1050172"/>
                  </a:cubicBezTo>
                  <a:cubicBezTo>
                    <a:pt x="279719" y="1050172"/>
                    <a:pt x="204145" y="1050172"/>
                    <a:pt x="128572" y="1050172"/>
                  </a:cubicBezTo>
                  <a:close/>
                  <a:moveTo>
                    <a:pt x="32388" y="1050172"/>
                  </a:moveTo>
                  <a:cubicBezTo>
                    <a:pt x="32388" y="1076672"/>
                    <a:pt x="32388" y="1100227"/>
                    <a:pt x="32388" y="1122800"/>
                  </a:cubicBezTo>
                  <a:cubicBezTo>
                    <a:pt x="57906" y="1122800"/>
                    <a:pt x="79498" y="1122800"/>
                    <a:pt x="103055" y="1122800"/>
                  </a:cubicBezTo>
                  <a:cubicBezTo>
                    <a:pt x="103055" y="1097282"/>
                    <a:pt x="103055" y="1074709"/>
                    <a:pt x="103055" y="1050172"/>
                  </a:cubicBezTo>
                  <a:cubicBezTo>
                    <a:pt x="76555" y="1050172"/>
                    <a:pt x="53981" y="1050172"/>
                    <a:pt x="32388" y="1050172"/>
                  </a:cubicBezTo>
                  <a:close/>
                  <a:moveTo>
                    <a:pt x="383754" y="953007"/>
                  </a:moveTo>
                  <a:cubicBezTo>
                    <a:pt x="383754" y="978525"/>
                    <a:pt x="383754" y="1001098"/>
                    <a:pt x="383754" y="1024654"/>
                  </a:cubicBezTo>
                  <a:cubicBezTo>
                    <a:pt x="408291" y="1024654"/>
                    <a:pt x="429883" y="1024654"/>
                    <a:pt x="452457" y="1024654"/>
                  </a:cubicBezTo>
                  <a:cubicBezTo>
                    <a:pt x="452457" y="998154"/>
                    <a:pt x="452457" y="974599"/>
                    <a:pt x="452457" y="953007"/>
                  </a:cubicBezTo>
                  <a:cubicBezTo>
                    <a:pt x="426939" y="953007"/>
                    <a:pt x="405346" y="953007"/>
                    <a:pt x="383754" y="953007"/>
                  </a:cubicBezTo>
                  <a:close/>
                  <a:moveTo>
                    <a:pt x="30425" y="953007"/>
                  </a:moveTo>
                  <a:cubicBezTo>
                    <a:pt x="30425" y="977543"/>
                    <a:pt x="30425" y="998154"/>
                    <a:pt x="30425" y="1023673"/>
                  </a:cubicBezTo>
                  <a:cubicBezTo>
                    <a:pt x="109924" y="1023673"/>
                    <a:pt x="185497" y="1023673"/>
                    <a:pt x="259108" y="1023673"/>
                  </a:cubicBezTo>
                  <a:cubicBezTo>
                    <a:pt x="259108" y="997172"/>
                    <a:pt x="259108" y="975580"/>
                    <a:pt x="259108" y="953007"/>
                  </a:cubicBezTo>
                  <a:cubicBezTo>
                    <a:pt x="181572" y="953007"/>
                    <a:pt x="105999" y="953007"/>
                    <a:pt x="30425" y="953007"/>
                  </a:cubicBezTo>
                  <a:close/>
                  <a:moveTo>
                    <a:pt x="286589" y="952025"/>
                  </a:moveTo>
                  <a:cubicBezTo>
                    <a:pt x="286589" y="977543"/>
                    <a:pt x="286589" y="1001098"/>
                    <a:pt x="286589" y="1023673"/>
                  </a:cubicBezTo>
                  <a:cubicBezTo>
                    <a:pt x="312107" y="1023673"/>
                    <a:pt x="333699" y="1023673"/>
                    <a:pt x="357254" y="1023673"/>
                  </a:cubicBezTo>
                  <a:cubicBezTo>
                    <a:pt x="357254" y="999135"/>
                    <a:pt x="357254" y="977543"/>
                    <a:pt x="357254" y="952025"/>
                  </a:cubicBezTo>
                  <a:cubicBezTo>
                    <a:pt x="330754" y="952025"/>
                    <a:pt x="309163" y="952025"/>
                    <a:pt x="286589" y="952025"/>
                  </a:cubicBezTo>
                  <a:close/>
                  <a:moveTo>
                    <a:pt x="382772" y="854860"/>
                  </a:moveTo>
                  <a:cubicBezTo>
                    <a:pt x="382772" y="879396"/>
                    <a:pt x="382772" y="901970"/>
                    <a:pt x="382772" y="927489"/>
                  </a:cubicBezTo>
                  <a:cubicBezTo>
                    <a:pt x="409272" y="927489"/>
                    <a:pt x="429883" y="927489"/>
                    <a:pt x="452457" y="927489"/>
                  </a:cubicBezTo>
                  <a:cubicBezTo>
                    <a:pt x="452457" y="901970"/>
                    <a:pt x="452457" y="878415"/>
                    <a:pt x="452457" y="854860"/>
                  </a:cubicBezTo>
                  <a:cubicBezTo>
                    <a:pt x="426939" y="854860"/>
                    <a:pt x="405346" y="854860"/>
                    <a:pt x="382772" y="854860"/>
                  </a:cubicBezTo>
                  <a:close/>
                  <a:moveTo>
                    <a:pt x="286589" y="853878"/>
                  </a:moveTo>
                  <a:cubicBezTo>
                    <a:pt x="286589" y="880378"/>
                    <a:pt x="286589" y="902951"/>
                    <a:pt x="286589" y="927489"/>
                  </a:cubicBezTo>
                  <a:cubicBezTo>
                    <a:pt x="311125" y="927489"/>
                    <a:pt x="331736" y="927489"/>
                    <a:pt x="355291" y="927489"/>
                  </a:cubicBezTo>
                  <a:cubicBezTo>
                    <a:pt x="355291" y="901970"/>
                    <a:pt x="355291" y="878415"/>
                    <a:pt x="355291" y="853878"/>
                  </a:cubicBezTo>
                  <a:cubicBezTo>
                    <a:pt x="330754" y="853878"/>
                    <a:pt x="308181" y="853878"/>
                    <a:pt x="286589" y="853878"/>
                  </a:cubicBezTo>
                  <a:close/>
                  <a:moveTo>
                    <a:pt x="384735" y="756713"/>
                  </a:moveTo>
                  <a:cubicBezTo>
                    <a:pt x="384735" y="783212"/>
                    <a:pt x="384735" y="806767"/>
                    <a:pt x="384735" y="829342"/>
                  </a:cubicBezTo>
                  <a:cubicBezTo>
                    <a:pt x="409272" y="829342"/>
                    <a:pt x="429883" y="829342"/>
                    <a:pt x="453438" y="829342"/>
                  </a:cubicBezTo>
                  <a:cubicBezTo>
                    <a:pt x="453438" y="804805"/>
                    <a:pt x="453438" y="783212"/>
                    <a:pt x="453438" y="756713"/>
                  </a:cubicBezTo>
                  <a:cubicBezTo>
                    <a:pt x="427920" y="756713"/>
                    <a:pt x="406328" y="756713"/>
                    <a:pt x="384735" y="756713"/>
                  </a:cubicBezTo>
                  <a:close/>
                  <a:moveTo>
                    <a:pt x="130535" y="756713"/>
                  </a:moveTo>
                  <a:cubicBezTo>
                    <a:pt x="130535" y="784194"/>
                    <a:pt x="130535" y="807749"/>
                    <a:pt x="130535" y="829342"/>
                  </a:cubicBezTo>
                  <a:cubicBezTo>
                    <a:pt x="208071" y="829342"/>
                    <a:pt x="282663" y="829342"/>
                    <a:pt x="357254" y="829342"/>
                  </a:cubicBezTo>
                  <a:cubicBezTo>
                    <a:pt x="357254" y="802842"/>
                    <a:pt x="357254" y="781249"/>
                    <a:pt x="357254" y="756713"/>
                  </a:cubicBezTo>
                  <a:cubicBezTo>
                    <a:pt x="277755" y="756713"/>
                    <a:pt x="203163" y="756713"/>
                    <a:pt x="130535" y="756713"/>
                  </a:cubicBezTo>
                  <a:close/>
                  <a:moveTo>
                    <a:pt x="32388" y="755731"/>
                  </a:moveTo>
                  <a:cubicBezTo>
                    <a:pt x="32388" y="781249"/>
                    <a:pt x="32388" y="804805"/>
                    <a:pt x="32388" y="830323"/>
                  </a:cubicBezTo>
                  <a:cubicBezTo>
                    <a:pt x="56925" y="830323"/>
                    <a:pt x="78518" y="830323"/>
                    <a:pt x="102073" y="830323"/>
                  </a:cubicBezTo>
                  <a:cubicBezTo>
                    <a:pt x="102073" y="803824"/>
                    <a:pt x="102073" y="781249"/>
                    <a:pt x="102073" y="755731"/>
                  </a:cubicBezTo>
                  <a:cubicBezTo>
                    <a:pt x="77536" y="755731"/>
                    <a:pt x="55943" y="755731"/>
                    <a:pt x="32388" y="755731"/>
                  </a:cubicBezTo>
                  <a:close/>
                  <a:moveTo>
                    <a:pt x="382772" y="658566"/>
                  </a:moveTo>
                  <a:cubicBezTo>
                    <a:pt x="382772" y="685065"/>
                    <a:pt x="382772" y="707640"/>
                    <a:pt x="382772" y="733158"/>
                  </a:cubicBezTo>
                  <a:cubicBezTo>
                    <a:pt x="408291" y="733158"/>
                    <a:pt x="429883" y="733158"/>
                    <a:pt x="452457" y="733158"/>
                  </a:cubicBezTo>
                  <a:cubicBezTo>
                    <a:pt x="452457" y="706658"/>
                    <a:pt x="452457" y="683102"/>
                    <a:pt x="452457" y="658566"/>
                  </a:cubicBezTo>
                  <a:cubicBezTo>
                    <a:pt x="427920" y="658566"/>
                    <a:pt x="405346" y="658566"/>
                    <a:pt x="382772" y="658566"/>
                  </a:cubicBezTo>
                  <a:close/>
                  <a:moveTo>
                    <a:pt x="31407" y="658566"/>
                  </a:moveTo>
                  <a:cubicBezTo>
                    <a:pt x="31407" y="684084"/>
                    <a:pt x="31407" y="707640"/>
                    <a:pt x="31407" y="735121"/>
                  </a:cubicBezTo>
                  <a:cubicBezTo>
                    <a:pt x="107962" y="735121"/>
                    <a:pt x="182553" y="735121"/>
                    <a:pt x="259108" y="735121"/>
                  </a:cubicBezTo>
                  <a:cubicBezTo>
                    <a:pt x="259108" y="706658"/>
                    <a:pt x="259108" y="684084"/>
                    <a:pt x="259108" y="658566"/>
                  </a:cubicBezTo>
                  <a:cubicBezTo>
                    <a:pt x="182553" y="658566"/>
                    <a:pt x="107962" y="658566"/>
                    <a:pt x="31407" y="658566"/>
                  </a:cubicBezTo>
                  <a:close/>
                  <a:moveTo>
                    <a:pt x="226720" y="561400"/>
                  </a:moveTo>
                  <a:cubicBezTo>
                    <a:pt x="226720" y="586918"/>
                    <a:pt x="226720" y="610474"/>
                    <a:pt x="226720" y="638937"/>
                  </a:cubicBezTo>
                  <a:cubicBezTo>
                    <a:pt x="304255" y="638937"/>
                    <a:pt x="376884" y="638937"/>
                    <a:pt x="451475" y="638937"/>
                  </a:cubicBezTo>
                  <a:cubicBezTo>
                    <a:pt x="451475" y="611456"/>
                    <a:pt x="451475" y="586918"/>
                    <a:pt x="451475" y="561400"/>
                  </a:cubicBezTo>
                  <a:cubicBezTo>
                    <a:pt x="374921" y="561400"/>
                    <a:pt x="302292" y="561400"/>
                    <a:pt x="226720" y="561400"/>
                  </a:cubicBezTo>
                  <a:close/>
                  <a:moveTo>
                    <a:pt x="128572" y="561400"/>
                  </a:moveTo>
                  <a:cubicBezTo>
                    <a:pt x="128572" y="587900"/>
                    <a:pt x="128572" y="611456"/>
                    <a:pt x="128572" y="636974"/>
                  </a:cubicBezTo>
                  <a:cubicBezTo>
                    <a:pt x="156053" y="636974"/>
                    <a:pt x="177645" y="636974"/>
                    <a:pt x="198257" y="636974"/>
                  </a:cubicBezTo>
                  <a:cubicBezTo>
                    <a:pt x="198257" y="609493"/>
                    <a:pt x="198257" y="585938"/>
                    <a:pt x="198257" y="561400"/>
                  </a:cubicBezTo>
                  <a:cubicBezTo>
                    <a:pt x="173719" y="561400"/>
                    <a:pt x="152128" y="561400"/>
                    <a:pt x="128572" y="561400"/>
                  </a:cubicBezTo>
                  <a:close/>
                  <a:moveTo>
                    <a:pt x="129554" y="464235"/>
                  </a:moveTo>
                  <a:cubicBezTo>
                    <a:pt x="129554" y="489754"/>
                    <a:pt x="129554" y="513309"/>
                    <a:pt x="129554" y="540790"/>
                  </a:cubicBezTo>
                  <a:cubicBezTo>
                    <a:pt x="208071" y="540790"/>
                    <a:pt x="282663" y="540790"/>
                    <a:pt x="356272" y="540790"/>
                  </a:cubicBezTo>
                  <a:cubicBezTo>
                    <a:pt x="356272" y="513309"/>
                    <a:pt x="356272" y="489754"/>
                    <a:pt x="356272" y="464235"/>
                  </a:cubicBezTo>
                  <a:cubicBezTo>
                    <a:pt x="279719" y="464235"/>
                    <a:pt x="205126" y="464235"/>
                    <a:pt x="129554" y="464235"/>
                  </a:cubicBezTo>
                  <a:close/>
                  <a:moveTo>
                    <a:pt x="34352" y="463253"/>
                  </a:moveTo>
                  <a:cubicBezTo>
                    <a:pt x="34352" y="488772"/>
                    <a:pt x="34352" y="514290"/>
                    <a:pt x="34352" y="539808"/>
                  </a:cubicBezTo>
                  <a:cubicBezTo>
                    <a:pt x="58888" y="539808"/>
                    <a:pt x="80480" y="539808"/>
                    <a:pt x="102073" y="539808"/>
                  </a:cubicBezTo>
                  <a:cubicBezTo>
                    <a:pt x="102073" y="512327"/>
                    <a:pt x="102073" y="488772"/>
                    <a:pt x="102073" y="463253"/>
                  </a:cubicBezTo>
                  <a:cubicBezTo>
                    <a:pt x="79498" y="463253"/>
                    <a:pt x="58888" y="463253"/>
                    <a:pt x="34352" y="463253"/>
                  </a:cubicBezTo>
                  <a:close/>
                  <a:moveTo>
                    <a:pt x="384735" y="462272"/>
                  </a:moveTo>
                  <a:cubicBezTo>
                    <a:pt x="384735" y="490734"/>
                    <a:pt x="384735" y="516253"/>
                    <a:pt x="384735" y="540790"/>
                  </a:cubicBezTo>
                  <a:cubicBezTo>
                    <a:pt x="409272" y="540790"/>
                    <a:pt x="430864" y="540790"/>
                    <a:pt x="451475" y="540790"/>
                  </a:cubicBezTo>
                  <a:cubicBezTo>
                    <a:pt x="451475" y="512327"/>
                    <a:pt x="451475" y="487791"/>
                    <a:pt x="451475" y="462272"/>
                  </a:cubicBezTo>
                  <a:cubicBezTo>
                    <a:pt x="427920" y="462272"/>
                    <a:pt x="408291" y="462272"/>
                    <a:pt x="384735" y="462272"/>
                  </a:cubicBezTo>
                  <a:close/>
                  <a:moveTo>
                    <a:pt x="52999" y="286589"/>
                  </a:moveTo>
                  <a:cubicBezTo>
                    <a:pt x="52999" y="316033"/>
                    <a:pt x="52999" y="340570"/>
                    <a:pt x="52999" y="364126"/>
                  </a:cubicBezTo>
                  <a:cubicBezTo>
                    <a:pt x="101091" y="364126"/>
                    <a:pt x="146238" y="364126"/>
                    <a:pt x="192368" y="364126"/>
                  </a:cubicBezTo>
                  <a:cubicBezTo>
                    <a:pt x="192368" y="337625"/>
                    <a:pt x="192368" y="314070"/>
                    <a:pt x="192368" y="286589"/>
                  </a:cubicBezTo>
                  <a:cubicBezTo>
                    <a:pt x="142313" y="286589"/>
                    <a:pt x="97165" y="286589"/>
                    <a:pt x="52999" y="286589"/>
                  </a:cubicBezTo>
                  <a:close/>
                  <a:moveTo>
                    <a:pt x="295422" y="285608"/>
                  </a:moveTo>
                  <a:cubicBezTo>
                    <a:pt x="295422" y="314070"/>
                    <a:pt x="295422" y="339588"/>
                    <a:pt x="295422" y="364126"/>
                  </a:cubicBezTo>
                  <a:cubicBezTo>
                    <a:pt x="343514" y="364126"/>
                    <a:pt x="388661" y="364126"/>
                    <a:pt x="434790" y="364126"/>
                  </a:cubicBezTo>
                  <a:cubicBezTo>
                    <a:pt x="434790" y="337625"/>
                    <a:pt x="434790" y="313089"/>
                    <a:pt x="434790" y="285608"/>
                  </a:cubicBezTo>
                  <a:cubicBezTo>
                    <a:pt x="384735" y="285608"/>
                    <a:pt x="340569" y="285608"/>
                    <a:pt x="295422" y="285608"/>
                  </a:cubicBezTo>
                  <a:close/>
                  <a:moveTo>
                    <a:pt x="51036" y="186479"/>
                  </a:moveTo>
                  <a:cubicBezTo>
                    <a:pt x="51036" y="211997"/>
                    <a:pt x="51036" y="232609"/>
                    <a:pt x="51036" y="259108"/>
                  </a:cubicBezTo>
                  <a:cubicBezTo>
                    <a:pt x="100110" y="259108"/>
                    <a:pt x="144275" y="259108"/>
                    <a:pt x="190405" y="259108"/>
                  </a:cubicBezTo>
                  <a:cubicBezTo>
                    <a:pt x="190405" y="232609"/>
                    <a:pt x="190405" y="209053"/>
                    <a:pt x="190405" y="186479"/>
                  </a:cubicBezTo>
                  <a:cubicBezTo>
                    <a:pt x="142313" y="186479"/>
                    <a:pt x="97165" y="186479"/>
                    <a:pt x="51036" y="186479"/>
                  </a:cubicBezTo>
                  <a:close/>
                  <a:moveTo>
                    <a:pt x="294440" y="185498"/>
                  </a:moveTo>
                  <a:cubicBezTo>
                    <a:pt x="294440" y="211016"/>
                    <a:pt x="294440" y="232609"/>
                    <a:pt x="294440" y="260090"/>
                  </a:cubicBezTo>
                  <a:cubicBezTo>
                    <a:pt x="343514" y="260090"/>
                    <a:pt x="387680" y="260090"/>
                    <a:pt x="432828" y="260090"/>
                  </a:cubicBezTo>
                  <a:cubicBezTo>
                    <a:pt x="432828" y="233590"/>
                    <a:pt x="432828" y="210034"/>
                    <a:pt x="432828" y="185498"/>
                  </a:cubicBezTo>
                  <a:cubicBezTo>
                    <a:pt x="385716" y="185498"/>
                    <a:pt x="340569" y="185498"/>
                    <a:pt x="294440" y="185498"/>
                  </a:cubicBezTo>
                  <a:close/>
                  <a:moveTo>
                    <a:pt x="52999" y="89314"/>
                  </a:moveTo>
                  <a:cubicBezTo>
                    <a:pt x="52999" y="114832"/>
                    <a:pt x="52999" y="136425"/>
                    <a:pt x="52999" y="158017"/>
                  </a:cubicBezTo>
                  <a:cubicBezTo>
                    <a:pt x="101091" y="158017"/>
                    <a:pt x="145257" y="158017"/>
                    <a:pt x="191387" y="158017"/>
                  </a:cubicBezTo>
                  <a:cubicBezTo>
                    <a:pt x="191387" y="134462"/>
                    <a:pt x="191387" y="113850"/>
                    <a:pt x="191387" y="89314"/>
                  </a:cubicBezTo>
                  <a:cubicBezTo>
                    <a:pt x="142313" y="89314"/>
                    <a:pt x="97165" y="89314"/>
                    <a:pt x="52999" y="89314"/>
                  </a:cubicBezTo>
                  <a:close/>
                  <a:moveTo>
                    <a:pt x="296403" y="87351"/>
                  </a:moveTo>
                  <a:cubicBezTo>
                    <a:pt x="296403" y="114832"/>
                    <a:pt x="296403" y="137406"/>
                    <a:pt x="296403" y="158998"/>
                  </a:cubicBezTo>
                  <a:cubicBezTo>
                    <a:pt x="344496" y="158998"/>
                    <a:pt x="388661" y="158998"/>
                    <a:pt x="432828" y="158998"/>
                  </a:cubicBezTo>
                  <a:cubicBezTo>
                    <a:pt x="432828" y="133480"/>
                    <a:pt x="432828" y="110907"/>
                    <a:pt x="432828" y="87351"/>
                  </a:cubicBezTo>
                  <a:cubicBezTo>
                    <a:pt x="386698" y="87351"/>
                    <a:pt x="342532" y="87351"/>
                    <a:pt x="296403" y="87351"/>
                  </a:cubicBezTo>
                  <a:close/>
                  <a:moveTo>
                    <a:pt x="26499" y="0"/>
                  </a:moveTo>
                  <a:cubicBezTo>
                    <a:pt x="91276" y="0"/>
                    <a:pt x="151146" y="0"/>
                    <a:pt x="219849" y="0"/>
                  </a:cubicBezTo>
                  <a:cubicBezTo>
                    <a:pt x="219849" y="38278"/>
                    <a:pt x="219849" y="74592"/>
                    <a:pt x="219849" y="111888"/>
                  </a:cubicBezTo>
                  <a:cubicBezTo>
                    <a:pt x="219849" y="187461"/>
                    <a:pt x="220831" y="262053"/>
                    <a:pt x="219849" y="337625"/>
                  </a:cubicBezTo>
                  <a:cubicBezTo>
                    <a:pt x="218867" y="368051"/>
                    <a:pt x="231626" y="375903"/>
                    <a:pt x="263033" y="366088"/>
                  </a:cubicBezTo>
                  <a:cubicBezTo>
                    <a:pt x="263033" y="247330"/>
                    <a:pt x="263033" y="126610"/>
                    <a:pt x="263033" y="2945"/>
                  </a:cubicBezTo>
                  <a:cubicBezTo>
                    <a:pt x="329773" y="2945"/>
                    <a:pt x="392587" y="2945"/>
                    <a:pt x="461290" y="2945"/>
                  </a:cubicBezTo>
                  <a:cubicBezTo>
                    <a:pt x="461290" y="112869"/>
                    <a:pt x="448530" y="223775"/>
                    <a:pt x="463253" y="330756"/>
                  </a:cubicBezTo>
                  <a:cubicBezTo>
                    <a:pt x="508400" y="652677"/>
                    <a:pt x="475030" y="975580"/>
                    <a:pt x="481901" y="1297502"/>
                  </a:cubicBezTo>
                  <a:cubicBezTo>
                    <a:pt x="488771" y="1621387"/>
                    <a:pt x="483863" y="1945271"/>
                    <a:pt x="483863" y="2269156"/>
                  </a:cubicBezTo>
                  <a:cubicBezTo>
                    <a:pt x="483863" y="2288785"/>
                    <a:pt x="483863" y="2308415"/>
                    <a:pt x="483863" y="2330989"/>
                  </a:cubicBezTo>
                  <a:cubicBezTo>
                    <a:pt x="322902" y="2330989"/>
                    <a:pt x="164887" y="2330989"/>
                    <a:pt x="0" y="2330989"/>
                  </a:cubicBezTo>
                  <a:cubicBezTo>
                    <a:pt x="0" y="2315285"/>
                    <a:pt x="0" y="2299582"/>
                    <a:pt x="0" y="2284859"/>
                  </a:cubicBezTo>
                  <a:cubicBezTo>
                    <a:pt x="0" y="1663590"/>
                    <a:pt x="0" y="1042320"/>
                    <a:pt x="0" y="421051"/>
                  </a:cubicBezTo>
                  <a:cubicBezTo>
                    <a:pt x="45148" y="282663"/>
                    <a:pt x="12759" y="142314"/>
                    <a:pt x="264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2560B6E-E9FE-433C-899C-99470AC7823D}"/>
                </a:ext>
              </a:extLst>
            </p:cNvPr>
            <p:cNvSpPr/>
            <p:nvPr/>
          </p:nvSpPr>
          <p:spPr>
            <a:xfrm>
              <a:off x="6782219" y="2659087"/>
              <a:ext cx="252773" cy="1597499"/>
            </a:xfrm>
            <a:custGeom>
              <a:avLst/>
              <a:gdLst>
                <a:gd name="connsiteX0" fmla="*/ 94664 w 252773"/>
                <a:gd name="connsiteY0" fmla="*/ 1169580 h 1597499"/>
                <a:gd name="connsiteX1" fmla="*/ 94664 w 252773"/>
                <a:gd name="connsiteY1" fmla="*/ 1232327 h 1597499"/>
                <a:gd name="connsiteX2" fmla="*/ 158109 w 252773"/>
                <a:gd name="connsiteY2" fmla="*/ 1232327 h 1597499"/>
                <a:gd name="connsiteX3" fmla="*/ 158109 w 252773"/>
                <a:gd name="connsiteY3" fmla="*/ 1169580 h 1597499"/>
                <a:gd name="connsiteX4" fmla="*/ 94664 w 252773"/>
                <a:gd name="connsiteY4" fmla="*/ 1169580 h 1597499"/>
                <a:gd name="connsiteX5" fmla="*/ 175733 w 252773"/>
                <a:gd name="connsiteY5" fmla="*/ 1168551 h 1597499"/>
                <a:gd name="connsiteX6" fmla="*/ 175733 w 252773"/>
                <a:gd name="connsiteY6" fmla="*/ 1231813 h 1597499"/>
                <a:gd name="connsiteX7" fmla="*/ 237667 w 252773"/>
                <a:gd name="connsiteY7" fmla="*/ 1231813 h 1597499"/>
                <a:gd name="connsiteX8" fmla="*/ 237667 w 252773"/>
                <a:gd name="connsiteY8" fmla="*/ 1168551 h 1597499"/>
                <a:gd name="connsiteX9" fmla="*/ 175733 w 252773"/>
                <a:gd name="connsiteY9" fmla="*/ 1168551 h 1597499"/>
                <a:gd name="connsiteX10" fmla="*/ 95168 w 252773"/>
                <a:gd name="connsiteY10" fmla="*/ 1090888 h 1597499"/>
                <a:gd name="connsiteX11" fmla="*/ 95168 w 252773"/>
                <a:gd name="connsiteY11" fmla="*/ 1153636 h 1597499"/>
                <a:gd name="connsiteX12" fmla="*/ 157605 w 252773"/>
                <a:gd name="connsiteY12" fmla="*/ 1153636 h 1597499"/>
                <a:gd name="connsiteX13" fmla="*/ 157605 w 252773"/>
                <a:gd name="connsiteY13" fmla="*/ 1090888 h 1597499"/>
                <a:gd name="connsiteX14" fmla="*/ 95168 w 252773"/>
                <a:gd name="connsiteY14" fmla="*/ 1090888 h 1597499"/>
                <a:gd name="connsiteX15" fmla="*/ 15106 w 252773"/>
                <a:gd name="connsiteY15" fmla="*/ 1090888 h 1597499"/>
                <a:gd name="connsiteX16" fmla="*/ 15106 w 252773"/>
                <a:gd name="connsiteY16" fmla="*/ 1153636 h 1597499"/>
                <a:gd name="connsiteX17" fmla="*/ 77544 w 252773"/>
                <a:gd name="connsiteY17" fmla="*/ 1153636 h 1597499"/>
                <a:gd name="connsiteX18" fmla="*/ 77544 w 252773"/>
                <a:gd name="connsiteY18" fmla="*/ 1090888 h 1597499"/>
                <a:gd name="connsiteX19" fmla="*/ 15106 w 252773"/>
                <a:gd name="connsiteY19" fmla="*/ 1090888 h 1597499"/>
                <a:gd name="connsiteX20" fmla="*/ 95671 w 252773"/>
                <a:gd name="connsiteY20" fmla="*/ 1009110 h 1597499"/>
                <a:gd name="connsiteX21" fmla="*/ 95671 w 252773"/>
                <a:gd name="connsiteY21" fmla="*/ 1072886 h 1597499"/>
                <a:gd name="connsiteX22" fmla="*/ 157605 w 252773"/>
                <a:gd name="connsiteY22" fmla="*/ 1072886 h 1597499"/>
                <a:gd name="connsiteX23" fmla="*/ 157605 w 252773"/>
                <a:gd name="connsiteY23" fmla="*/ 1009110 h 1597499"/>
                <a:gd name="connsiteX24" fmla="*/ 95671 w 252773"/>
                <a:gd name="connsiteY24" fmla="*/ 1009110 h 1597499"/>
                <a:gd name="connsiteX25" fmla="*/ 175733 w 252773"/>
                <a:gd name="connsiteY25" fmla="*/ 1008595 h 1597499"/>
                <a:gd name="connsiteX26" fmla="*/ 175733 w 252773"/>
                <a:gd name="connsiteY26" fmla="*/ 1072371 h 1597499"/>
                <a:gd name="connsiteX27" fmla="*/ 238674 w 252773"/>
                <a:gd name="connsiteY27" fmla="*/ 1072371 h 1597499"/>
                <a:gd name="connsiteX28" fmla="*/ 238674 w 252773"/>
                <a:gd name="connsiteY28" fmla="*/ 1008595 h 1597499"/>
                <a:gd name="connsiteX29" fmla="*/ 175733 w 252773"/>
                <a:gd name="connsiteY29" fmla="*/ 1008595 h 1597499"/>
                <a:gd name="connsiteX30" fmla="*/ 175733 w 252773"/>
                <a:gd name="connsiteY30" fmla="*/ 929389 h 1597499"/>
                <a:gd name="connsiteX31" fmla="*/ 175733 w 252773"/>
                <a:gd name="connsiteY31" fmla="*/ 992651 h 1597499"/>
                <a:gd name="connsiteX32" fmla="*/ 239178 w 252773"/>
                <a:gd name="connsiteY32" fmla="*/ 992651 h 1597499"/>
                <a:gd name="connsiteX33" fmla="*/ 239178 w 252773"/>
                <a:gd name="connsiteY33" fmla="*/ 929389 h 1597499"/>
                <a:gd name="connsiteX34" fmla="*/ 175733 w 252773"/>
                <a:gd name="connsiteY34" fmla="*/ 929389 h 1597499"/>
                <a:gd name="connsiteX35" fmla="*/ 95671 w 252773"/>
                <a:gd name="connsiteY35" fmla="*/ 928875 h 1597499"/>
                <a:gd name="connsiteX36" fmla="*/ 95671 w 252773"/>
                <a:gd name="connsiteY36" fmla="*/ 993680 h 1597499"/>
                <a:gd name="connsiteX37" fmla="*/ 157605 w 252773"/>
                <a:gd name="connsiteY37" fmla="*/ 993680 h 1597499"/>
                <a:gd name="connsiteX38" fmla="*/ 157605 w 252773"/>
                <a:gd name="connsiteY38" fmla="*/ 928875 h 1597499"/>
                <a:gd name="connsiteX39" fmla="*/ 95671 w 252773"/>
                <a:gd name="connsiteY39" fmla="*/ 928875 h 1597499"/>
                <a:gd name="connsiteX40" fmla="*/ 14602 w 252773"/>
                <a:gd name="connsiteY40" fmla="*/ 928875 h 1597499"/>
                <a:gd name="connsiteX41" fmla="*/ 14602 w 252773"/>
                <a:gd name="connsiteY41" fmla="*/ 992651 h 1597499"/>
                <a:gd name="connsiteX42" fmla="*/ 77544 w 252773"/>
                <a:gd name="connsiteY42" fmla="*/ 992651 h 1597499"/>
                <a:gd name="connsiteX43" fmla="*/ 77544 w 252773"/>
                <a:gd name="connsiteY43" fmla="*/ 928875 h 1597499"/>
                <a:gd name="connsiteX44" fmla="*/ 14602 w 252773"/>
                <a:gd name="connsiteY44" fmla="*/ 928875 h 1597499"/>
                <a:gd name="connsiteX45" fmla="*/ 175229 w 252773"/>
                <a:gd name="connsiteY45" fmla="*/ 849668 h 1597499"/>
                <a:gd name="connsiteX46" fmla="*/ 175229 w 252773"/>
                <a:gd name="connsiteY46" fmla="*/ 912930 h 1597499"/>
                <a:gd name="connsiteX47" fmla="*/ 238171 w 252773"/>
                <a:gd name="connsiteY47" fmla="*/ 912930 h 1597499"/>
                <a:gd name="connsiteX48" fmla="*/ 238171 w 252773"/>
                <a:gd name="connsiteY48" fmla="*/ 849668 h 1597499"/>
                <a:gd name="connsiteX49" fmla="*/ 175229 w 252773"/>
                <a:gd name="connsiteY49" fmla="*/ 849668 h 1597499"/>
                <a:gd name="connsiteX50" fmla="*/ 94664 w 252773"/>
                <a:gd name="connsiteY50" fmla="*/ 767890 h 1597499"/>
                <a:gd name="connsiteX51" fmla="*/ 94664 w 252773"/>
                <a:gd name="connsiteY51" fmla="*/ 831152 h 1597499"/>
                <a:gd name="connsiteX52" fmla="*/ 157605 w 252773"/>
                <a:gd name="connsiteY52" fmla="*/ 831152 h 1597499"/>
                <a:gd name="connsiteX53" fmla="*/ 157605 w 252773"/>
                <a:gd name="connsiteY53" fmla="*/ 767890 h 1597499"/>
                <a:gd name="connsiteX54" fmla="*/ 94664 w 252773"/>
                <a:gd name="connsiteY54" fmla="*/ 767890 h 1597499"/>
                <a:gd name="connsiteX55" fmla="*/ 15106 w 252773"/>
                <a:gd name="connsiteY55" fmla="*/ 767890 h 1597499"/>
                <a:gd name="connsiteX56" fmla="*/ 15106 w 252773"/>
                <a:gd name="connsiteY56" fmla="*/ 831152 h 1597499"/>
                <a:gd name="connsiteX57" fmla="*/ 77040 w 252773"/>
                <a:gd name="connsiteY57" fmla="*/ 831152 h 1597499"/>
                <a:gd name="connsiteX58" fmla="*/ 77040 w 252773"/>
                <a:gd name="connsiteY58" fmla="*/ 767890 h 1597499"/>
                <a:gd name="connsiteX59" fmla="*/ 15106 w 252773"/>
                <a:gd name="connsiteY59" fmla="*/ 767890 h 1597499"/>
                <a:gd name="connsiteX60" fmla="*/ 175229 w 252773"/>
                <a:gd name="connsiteY60" fmla="*/ 767376 h 1597499"/>
                <a:gd name="connsiteX61" fmla="*/ 175229 w 252773"/>
                <a:gd name="connsiteY61" fmla="*/ 831667 h 1597499"/>
                <a:gd name="connsiteX62" fmla="*/ 238171 w 252773"/>
                <a:gd name="connsiteY62" fmla="*/ 831667 h 1597499"/>
                <a:gd name="connsiteX63" fmla="*/ 238171 w 252773"/>
                <a:gd name="connsiteY63" fmla="*/ 767376 h 1597499"/>
                <a:gd name="connsiteX64" fmla="*/ 175229 w 252773"/>
                <a:gd name="connsiteY64" fmla="*/ 767376 h 1597499"/>
                <a:gd name="connsiteX65" fmla="*/ 175229 w 252773"/>
                <a:gd name="connsiteY65" fmla="*/ 689712 h 1597499"/>
                <a:gd name="connsiteX66" fmla="*/ 175229 w 252773"/>
                <a:gd name="connsiteY66" fmla="*/ 752975 h 1597499"/>
                <a:gd name="connsiteX67" fmla="*/ 238171 w 252773"/>
                <a:gd name="connsiteY67" fmla="*/ 752975 h 1597499"/>
                <a:gd name="connsiteX68" fmla="*/ 238171 w 252773"/>
                <a:gd name="connsiteY68" fmla="*/ 689712 h 1597499"/>
                <a:gd name="connsiteX69" fmla="*/ 175229 w 252773"/>
                <a:gd name="connsiteY69" fmla="*/ 689712 h 1597499"/>
                <a:gd name="connsiteX70" fmla="*/ 14602 w 252773"/>
                <a:gd name="connsiteY70" fmla="*/ 689198 h 1597499"/>
                <a:gd name="connsiteX71" fmla="*/ 14602 w 252773"/>
                <a:gd name="connsiteY71" fmla="*/ 752460 h 1597499"/>
                <a:gd name="connsiteX72" fmla="*/ 78048 w 252773"/>
                <a:gd name="connsiteY72" fmla="*/ 752460 h 1597499"/>
                <a:gd name="connsiteX73" fmla="*/ 78048 w 252773"/>
                <a:gd name="connsiteY73" fmla="*/ 689198 h 1597499"/>
                <a:gd name="connsiteX74" fmla="*/ 14602 w 252773"/>
                <a:gd name="connsiteY74" fmla="*/ 689198 h 1597499"/>
                <a:gd name="connsiteX75" fmla="*/ 14099 w 252773"/>
                <a:gd name="connsiteY75" fmla="*/ 608449 h 1597499"/>
                <a:gd name="connsiteX76" fmla="*/ 14099 w 252773"/>
                <a:gd name="connsiteY76" fmla="*/ 671711 h 1597499"/>
                <a:gd name="connsiteX77" fmla="*/ 78048 w 252773"/>
                <a:gd name="connsiteY77" fmla="*/ 671711 h 1597499"/>
                <a:gd name="connsiteX78" fmla="*/ 78048 w 252773"/>
                <a:gd name="connsiteY78" fmla="*/ 608449 h 1597499"/>
                <a:gd name="connsiteX79" fmla="*/ 14099 w 252773"/>
                <a:gd name="connsiteY79" fmla="*/ 608449 h 1597499"/>
                <a:gd name="connsiteX80" fmla="*/ 95168 w 252773"/>
                <a:gd name="connsiteY80" fmla="*/ 607935 h 1597499"/>
                <a:gd name="connsiteX81" fmla="*/ 95168 w 252773"/>
                <a:gd name="connsiteY81" fmla="*/ 672226 h 1597499"/>
                <a:gd name="connsiteX82" fmla="*/ 158109 w 252773"/>
                <a:gd name="connsiteY82" fmla="*/ 672226 h 1597499"/>
                <a:gd name="connsiteX83" fmla="*/ 158109 w 252773"/>
                <a:gd name="connsiteY83" fmla="*/ 607935 h 1597499"/>
                <a:gd name="connsiteX84" fmla="*/ 95168 w 252773"/>
                <a:gd name="connsiteY84" fmla="*/ 607935 h 1597499"/>
                <a:gd name="connsiteX85" fmla="*/ 175229 w 252773"/>
                <a:gd name="connsiteY85" fmla="*/ 528728 h 1597499"/>
                <a:gd name="connsiteX86" fmla="*/ 175229 w 252773"/>
                <a:gd name="connsiteY86" fmla="*/ 592505 h 1597499"/>
                <a:gd name="connsiteX87" fmla="*/ 239178 w 252773"/>
                <a:gd name="connsiteY87" fmla="*/ 592505 h 1597499"/>
                <a:gd name="connsiteX88" fmla="*/ 239178 w 252773"/>
                <a:gd name="connsiteY88" fmla="*/ 528728 h 1597499"/>
                <a:gd name="connsiteX89" fmla="*/ 175229 w 252773"/>
                <a:gd name="connsiteY89" fmla="*/ 528728 h 1597499"/>
                <a:gd name="connsiteX90" fmla="*/ 95168 w 252773"/>
                <a:gd name="connsiteY90" fmla="*/ 528214 h 1597499"/>
                <a:gd name="connsiteX91" fmla="*/ 95168 w 252773"/>
                <a:gd name="connsiteY91" fmla="*/ 593019 h 1597499"/>
                <a:gd name="connsiteX92" fmla="*/ 158613 w 252773"/>
                <a:gd name="connsiteY92" fmla="*/ 593019 h 1597499"/>
                <a:gd name="connsiteX93" fmla="*/ 158613 w 252773"/>
                <a:gd name="connsiteY93" fmla="*/ 528214 h 1597499"/>
                <a:gd name="connsiteX94" fmla="*/ 95168 w 252773"/>
                <a:gd name="connsiteY94" fmla="*/ 528214 h 1597499"/>
                <a:gd name="connsiteX95" fmla="*/ 15106 w 252773"/>
                <a:gd name="connsiteY95" fmla="*/ 528214 h 1597499"/>
                <a:gd name="connsiteX96" fmla="*/ 15106 w 252773"/>
                <a:gd name="connsiteY96" fmla="*/ 593019 h 1597499"/>
                <a:gd name="connsiteX97" fmla="*/ 78048 w 252773"/>
                <a:gd name="connsiteY97" fmla="*/ 593019 h 1597499"/>
                <a:gd name="connsiteX98" fmla="*/ 78048 w 252773"/>
                <a:gd name="connsiteY98" fmla="*/ 528214 h 1597499"/>
                <a:gd name="connsiteX99" fmla="*/ 15106 w 252773"/>
                <a:gd name="connsiteY99" fmla="*/ 528214 h 1597499"/>
                <a:gd name="connsiteX100" fmla="*/ 14602 w 252773"/>
                <a:gd name="connsiteY100" fmla="*/ 449007 h 1597499"/>
                <a:gd name="connsiteX101" fmla="*/ 14602 w 252773"/>
                <a:gd name="connsiteY101" fmla="*/ 512270 h 1597499"/>
                <a:gd name="connsiteX102" fmla="*/ 77544 w 252773"/>
                <a:gd name="connsiteY102" fmla="*/ 512270 h 1597499"/>
                <a:gd name="connsiteX103" fmla="*/ 77544 w 252773"/>
                <a:gd name="connsiteY103" fmla="*/ 449007 h 1597499"/>
                <a:gd name="connsiteX104" fmla="*/ 14602 w 252773"/>
                <a:gd name="connsiteY104" fmla="*/ 449007 h 1597499"/>
                <a:gd name="connsiteX105" fmla="*/ 94664 w 252773"/>
                <a:gd name="connsiteY105" fmla="*/ 447979 h 1597499"/>
                <a:gd name="connsiteX106" fmla="*/ 94664 w 252773"/>
                <a:gd name="connsiteY106" fmla="*/ 512270 h 1597499"/>
                <a:gd name="connsiteX107" fmla="*/ 158613 w 252773"/>
                <a:gd name="connsiteY107" fmla="*/ 512270 h 1597499"/>
                <a:gd name="connsiteX108" fmla="*/ 158613 w 252773"/>
                <a:gd name="connsiteY108" fmla="*/ 447979 h 1597499"/>
                <a:gd name="connsiteX109" fmla="*/ 94664 w 252773"/>
                <a:gd name="connsiteY109" fmla="*/ 447979 h 1597499"/>
                <a:gd name="connsiteX110" fmla="*/ 174726 w 252773"/>
                <a:gd name="connsiteY110" fmla="*/ 368258 h 1597499"/>
                <a:gd name="connsiteX111" fmla="*/ 174726 w 252773"/>
                <a:gd name="connsiteY111" fmla="*/ 431006 h 1597499"/>
                <a:gd name="connsiteX112" fmla="*/ 239178 w 252773"/>
                <a:gd name="connsiteY112" fmla="*/ 431006 h 1597499"/>
                <a:gd name="connsiteX113" fmla="*/ 239178 w 252773"/>
                <a:gd name="connsiteY113" fmla="*/ 368258 h 1597499"/>
                <a:gd name="connsiteX114" fmla="*/ 174726 w 252773"/>
                <a:gd name="connsiteY114" fmla="*/ 368258 h 1597499"/>
                <a:gd name="connsiteX115" fmla="*/ 95168 w 252773"/>
                <a:gd name="connsiteY115" fmla="*/ 367744 h 1597499"/>
                <a:gd name="connsiteX116" fmla="*/ 95168 w 252773"/>
                <a:gd name="connsiteY116" fmla="*/ 431520 h 1597499"/>
                <a:gd name="connsiteX117" fmla="*/ 158613 w 252773"/>
                <a:gd name="connsiteY117" fmla="*/ 431520 h 1597499"/>
                <a:gd name="connsiteX118" fmla="*/ 158613 w 252773"/>
                <a:gd name="connsiteY118" fmla="*/ 367744 h 1597499"/>
                <a:gd name="connsiteX119" fmla="*/ 95168 w 252773"/>
                <a:gd name="connsiteY119" fmla="*/ 367744 h 1597499"/>
                <a:gd name="connsiteX120" fmla="*/ 0 w 252773"/>
                <a:gd name="connsiteY120" fmla="*/ 350771 h 1597499"/>
                <a:gd name="connsiteX121" fmla="*/ 252270 w 252773"/>
                <a:gd name="connsiteY121" fmla="*/ 350771 h 1597499"/>
                <a:gd name="connsiteX122" fmla="*/ 252270 w 252773"/>
                <a:gd name="connsiteY122" fmla="*/ 1597499 h 1597499"/>
                <a:gd name="connsiteX123" fmla="*/ 0 w 252773"/>
                <a:gd name="connsiteY123" fmla="*/ 1597499 h 1597499"/>
                <a:gd name="connsiteX124" fmla="*/ 0 w 252773"/>
                <a:gd name="connsiteY124" fmla="*/ 350771 h 1597499"/>
                <a:gd name="connsiteX125" fmla="*/ 134947 w 252773"/>
                <a:gd name="connsiteY125" fmla="*/ 273107 h 1597499"/>
                <a:gd name="connsiteX126" fmla="*/ 134947 w 252773"/>
                <a:gd name="connsiteY126" fmla="*/ 321969 h 1597499"/>
                <a:gd name="connsiteX127" fmla="*/ 238674 w 252773"/>
                <a:gd name="connsiteY127" fmla="*/ 321969 h 1597499"/>
                <a:gd name="connsiteX128" fmla="*/ 238674 w 252773"/>
                <a:gd name="connsiteY128" fmla="*/ 273107 h 1597499"/>
                <a:gd name="connsiteX129" fmla="*/ 134947 w 252773"/>
                <a:gd name="connsiteY129" fmla="*/ 273107 h 1597499"/>
                <a:gd name="connsiteX130" fmla="*/ 14099 w 252773"/>
                <a:gd name="connsiteY130" fmla="*/ 271564 h 1597499"/>
                <a:gd name="connsiteX131" fmla="*/ 14099 w 252773"/>
                <a:gd name="connsiteY131" fmla="*/ 321969 h 1597499"/>
                <a:gd name="connsiteX132" fmla="*/ 117827 w 252773"/>
                <a:gd name="connsiteY132" fmla="*/ 321969 h 1597499"/>
                <a:gd name="connsiteX133" fmla="*/ 117827 w 252773"/>
                <a:gd name="connsiteY133" fmla="*/ 271564 h 1597499"/>
                <a:gd name="connsiteX134" fmla="*/ 66466 w 252773"/>
                <a:gd name="connsiteY134" fmla="*/ 271564 h 1597499"/>
                <a:gd name="connsiteX135" fmla="*/ 14099 w 252773"/>
                <a:gd name="connsiteY135" fmla="*/ 271564 h 1597499"/>
                <a:gd name="connsiteX136" fmla="*/ 49346 w 252773"/>
                <a:gd name="connsiteY136" fmla="*/ 209331 h 1597499"/>
                <a:gd name="connsiteX137" fmla="*/ 17120 w 252773"/>
                <a:gd name="connsiteY137" fmla="*/ 255106 h 1597499"/>
                <a:gd name="connsiteX138" fmla="*/ 237164 w 252773"/>
                <a:gd name="connsiteY138" fmla="*/ 255106 h 1597499"/>
                <a:gd name="connsiteX139" fmla="*/ 202923 w 252773"/>
                <a:gd name="connsiteY139" fmla="*/ 209331 h 1597499"/>
                <a:gd name="connsiteX140" fmla="*/ 49346 w 252773"/>
                <a:gd name="connsiteY140" fmla="*/ 209331 h 1597499"/>
                <a:gd name="connsiteX141" fmla="*/ 0 w 252773"/>
                <a:gd name="connsiteY141" fmla="*/ 190815 h 1597499"/>
                <a:gd name="connsiteX142" fmla="*/ 252773 w 252773"/>
                <a:gd name="connsiteY142" fmla="*/ 190815 h 1597499"/>
                <a:gd name="connsiteX143" fmla="*/ 252773 w 252773"/>
                <a:gd name="connsiteY143" fmla="*/ 340484 h 1597499"/>
                <a:gd name="connsiteX144" fmla="*/ 0 w 252773"/>
                <a:gd name="connsiteY144" fmla="*/ 340484 h 1597499"/>
                <a:gd name="connsiteX145" fmla="*/ 0 w 252773"/>
                <a:gd name="connsiteY145" fmla="*/ 190815 h 1597499"/>
                <a:gd name="connsiteX146" fmla="*/ 31723 w 252773"/>
                <a:gd name="connsiteY146" fmla="*/ 0 h 1597499"/>
                <a:gd name="connsiteX147" fmla="*/ 31723 w 252773"/>
                <a:gd name="connsiteY147" fmla="*/ 120867 h 1597499"/>
                <a:gd name="connsiteX148" fmla="*/ 95168 w 252773"/>
                <a:gd name="connsiteY148" fmla="*/ 120867 h 1597499"/>
                <a:gd name="connsiteX149" fmla="*/ 95168 w 252773"/>
                <a:gd name="connsiteY149" fmla="*/ 183100 h 1597499"/>
                <a:gd name="connsiteX150" fmla="*/ 11078 w 252773"/>
                <a:gd name="connsiteY150" fmla="*/ 183100 h 1597499"/>
                <a:gd name="connsiteX151" fmla="*/ 24170 w 252773"/>
                <a:gd name="connsiteY151" fmla="*/ 514 h 1597499"/>
                <a:gd name="connsiteX152" fmla="*/ 31723 w 252773"/>
                <a:gd name="connsiteY152" fmla="*/ 0 h 15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2773" h="1597499">
                  <a:moveTo>
                    <a:pt x="94664" y="1169580"/>
                  </a:moveTo>
                  <a:cubicBezTo>
                    <a:pt x="94664" y="1191696"/>
                    <a:pt x="94664" y="1211754"/>
                    <a:pt x="94664" y="1232327"/>
                  </a:cubicBezTo>
                  <a:cubicBezTo>
                    <a:pt x="115813" y="1232327"/>
                    <a:pt x="135450" y="1232327"/>
                    <a:pt x="158109" y="1232327"/>
                  </a:cubicBezTo>
                  <a:cubicBezTo>
                    <a:pt x="158109" y="1209697"/>
                    <a:pt x="158109" y="1189639"/>
                    <a:pt x="158109" y="1169580"/>
                  </a:cubicBezTo>
                  <a:cubicBezTo>
                    <a:pt x="136457" y="1169580"/>
                    <a:pt x="115813" y="1169580"/>
                    <a:pt x="94664" y="1169580"/>
                  </a:cubicBezTo>
                  <a:close/>
                  <a:moveTo>
                    <a:pt x="175733" y="1168551"/>
                  </a:moveTo>
                  <a:cubicBezTo>
                    <a:pt x="175733" y="1190153"/>
                    <a:pt x="175733" y="1210726"/>
                    <a:pt x="175733" y="1231813"/>
                  </a:cubicBezTo>
                  <a:cubicBezTo>
                    <a:pt x="197385" y="1231813"/>
                    <a:pt x="217022" y="1231813"/>
                    <a:pt x="237667" y="1231813"/>
                  </a:cubicBezTo>
                  <a:cubicBezTo>
                    <a:pt x="237667" y="1210212"/>
                    <a:pt x="237667" y="1189639"/>
                    <a:pt x="237667" y="1168551"/>
                  </a:cubicBezTo>
                  <a:cubicBezTo>
                    <a:pt x="216519" y="1168551"/>
                    <a:pt x="196881" y="1168551"/>
                    <a:pt x="175733" y="1168551"/>
                  </a:cubicBezTo>
                  <a:close/>
                  <a:moveTo>
                    <a:pt x="95168" y="1090888"/>
                  </a:moveTo>
                  <a:cubicBezTo>
                    <a:pt x="95168" y="1112490"/>
                    <a:pt x="95168" y="1132548"/>
                    <a:pt x="95168" y="1153636"/>
                  </a:cubicBezTo>
                  <a:cubicBezTo>
                    <a:pt x="116820" y="1153636"/>
                    <a:pt x="135954" y="1153636"/>
                    <a:pt x="157605" y="1153636"/>
                  </a:cubicBezTo>
                  <a:cubicBezTo>
                    <a:pt x="157605" y="1132548"/>
                    <a:pt x="157605" y="1113004"/>
                    <a:pt x="157605" y="1090888"/>
                  </a:cubicBezTo>
                  <a:cubicBezTo>
                    <a:pt x="135954" y="1090888"/>
                    <a:pt x="115309" y="1090888"/>
                    <a:pt x="95168" y="1090888"/>
                  </a:cubicBezTo>
                  <a:close/>
                  <a:moveTo>
                    <a:pt x="15106" y="1090888"/>
                  </a:moveTo>
                  <a:cubicBezTo>
                    <a:pt x="15106" y="1112490"/>
                    <a:pt x="15106" y="1132548"/>
                    <a:pt x="15106" y="1153636"/>
                  </a:cubicBezTo>
                  <a:cubicBezTo>
                    <a:pt x="36758" y="1153636"/>
                    <a:pt x="56396" y="1153636"/>
                    <a:pt x="77544" y="1153636"/>
                  </a:cubicBezTo>
                  <a:cubicBezTo>
                    <a:pt x="77544" y="1132548"/>
                    <a:pt x="77544" y="1112490"/>
                    <a:pt x="77544" y="1090888"/>
                  </a:cubicBezTo>
                  <a:cubicBezTo>
                    <a:pt x="55389" y="1090888"/>
                    <a:pt x="34744" y="1090888"/>
                    <a:pt x="15106" y="1090888"/>
                  </a:cubicBezTo>
                  <a:close/>
                  <a:moveTo>
                    <a:pt x="95671" y="1009110"/>
                  </a:moveTo>
                  <a:cubicBezTo>
                    <a:pt x="95671" y="1031225"/>
                    <a:pt x="95671" y="1051798"/>
                    <a:pt x="95671" y="1072886"/>
                  </a:cubicBezTo>
                  <a:cubicBezTo>
                    <a:pt x="116820" y="1072886"/>
                    <a:pt x="135954" y="1072886"/>
                    <a:pt x="157605" y="1072886"/>
                  </a:cubicBezTo>
                  <a:cubicBezTo>
                    <a:pt x="157605" y="1050256"/>
                    <a:pt x="157605" y="1029683"/>
                    <a:pt x="157605" y="1009110"/>
                  </a:cubicBezTo>
                  <a:cubicBezTo>
                    <a:pt x="135450" y="1009110"/>
                    <a:pt x="115813" y="1009110"/>
                    <a:pt x="95671" y="1009110"/>
                  </a:cubicBezTo>
                  <a:close/>
                  <a:moveTo>
                    <a:pt x="175733" y="1008595"/>
                  </a:moveTo>
                  <a:cubicBezTo>
                    <a:pt x="175733" y="1030197"/>
                    <a:pt x="175733" y="1050770"/>
                    <a:pt x="175733" y="1072371"/>
                  </a:cubicBezTo>
                  <a:cubicBezTo>
                    <a:pt x="197385" y="1072371"/>
                    <a:pt x="217022" y="1072371"/>
                    <a:pt x="238674" y="1072371"/>
                  </a:cubicBezTo>
                  <a:cubicBezTo>
                    <a:pt x="238674" y="1050770"/>
                    <a:pt x="238674" y="1029683"/>
                    <a:pt x="238674" y="1008595"/>
                  </a:cubicBezTo>
                  <a:cubicBezTo>
                    <a:pt x="216519" y="1008595"/>
                    <a:pt x="196881" y="1008595"/>
                    <a:pt x="175733" y="1008595"/>
                  </a:cubicBezTo>
                  <a:close/>
                  <a:moveTo>
                    <a:pt x="175733" y="929389"/>
                  </a:moveTo>
                  <a:cubicBezTo>
                    <a:pt x="175733" y="951505"/>
                    <a:pt x="175733" y="972078"/>
                    <a:pt x="175733" y="992651"/>
                  </a:cubicBezTo>
                  <a:cubicBezTo>
                    <a:pt x="197888" y="992651"/>
                    <a:pt x="218029" y="992651"/>
                    <a:pt x="239178" y="992651"/>
                  </a:cubicBezTo>
                  <a:cubicBezTo>
                    <a:pt x="239178" y="970535"/>
                    <a:pt x="239178" y="950990"/>
                    <a:pt x="239178" y="929389"/>
                  </a:cubicBezTo>
                  <a:cubicBezTo>
                    <a:pt x="218029" y="929389"/>
                    <a:pt x="196881" y="929389"/>
                    <a:pt x="175733" y="929389"/>
                  </a:cubicBezTo>
                  <a:close/>
                  <a:moveTo>
                    <a:pt x="95671" y="928875"/>
                  </a:moveTo>
                  <a:cubicBezTo>
                    <a:pt x="95671" y="951505"/>
                    <a:pt x="95671" y="972593"/>
                    <a:pt x="95671" y="993680"/>
                  </a:cubicBezTo>
                  <a:cubicBezTo>
                    <a:pt x="116820" y="993680"/>
                    <a:pt x="135954" y="993680"/>
                    <a:pt x="157605" y="993680"/>
                  </a:cubicBezTo>
                  <a:cubicBezTo>
                    <a:pt x="157605" y="970535"/>
                    <a:pt x="157605" y="949448"/>
                    <a:pt x="157605" y="928875"/>
                  </a:cubicBezTo>
                  <a:cubicBezTo>
                    <a:pt x="135450" y="928875"/>
                    <a:pt x="115309" y="928875"/>
                    <a:pt x="95671" y="928875"/>
                  </a:cubicBezTo>
                  <a:close/>
                  <a:moveTo>
                    <a:pt x="14602" y="928875"/>
                  </a:moveTo>
                  <a:cubicBezTo>
                    <a:pt x="14602" y="951505"/>
                    <a:pt x="14602" y="971563"/>
                    <a:pt x="14602" y="992651"/>
                  </a:cubicBezTo>
                  <a:cubicBezTo>
                    <a:pt x="36255" y="992651"/>
                    <a:pt x="56396" y="992651"/>
                    <a:pt x="77544" y="992651"/>
                  </a:cubicBezTo>
                  <a:cubicBezTo>
                    <a:pt x="77544" y="970021"/>
                    <a:pt x="77544" y="949448"/>
                    <a:pt x="77544" y="928875"/>
                  </a:cubicBezTo>
                  <a:cubicBezTo>
                    <a:pt x="55389" y="928875"/>
                    <a:pt x="35247" y="928875"/>
                    <a:pt x="14602" y="928875"/>
                  </a:cubicBezTo>
                  <a:close/>
                  <a:moveTo>
                    <a:pt x="175229" y="849668"/>
                  </a:moveTo>
                  <a:cubicBezTo>
                    <a:pt x="175229" y="871784"/>
                    <a:pt x="175229" y="891843"/>
                    <a:pt x="175229" y="912930"/>
                  </a:cubicBezTo>
                  <a:cubicBezTo>
                    <a:pt x="196881" y="912930"/>
                    <a:pt x="217022" y="912930"/>
                    <a:pt x="238171" y="912930"/>
                  </a:cubicBezTo>
                  <a:cubicBezTo>
                    <a:pt x="238171" y="891328"/>
                    <a:pt x="238171" y="870241"/>
                    <a:pt x="238171" y="849668"/>
                  </a:cubicBezTo>
                  <a:cubicBezTo>
                    <a:pt x="216015" y="849668"/>
                    <a:pt x="195874" y="849668"/>
                    <a:pt x="175229" y="849668"/>
                  </a:cubicBezTo>
                  <a:close/>
                  <a:moveTo>
                    <a:pt x="94664" y="767890"/>
                  </a:moveTo>
                  <a:cubicBezTo>
                    <a:pt x="94664" y="789492"/>
                    <a:pt x="94664" y="809551"/>
                    <a:pt x="94664" y="831152"/>
                  </a:cubicBezTo>
                  <a:cubicBezTo>
                    <a:pt x="116316" y="831152"/>
                    <a:pt x="136457" y="831152"/>
                    <a:pt x="157605" y="831152"/>
                  </a:cubicBezTo>
                  <a:cubicBezTo>
                    <a:pt x="157605" y="809036"/>
                    <a:pt x="157605" y="788463"/>
                    <a:pt x="157605" y="767890"/>
                  </a:cubicBezTo>
                  <a:cubicBezTo>
                    <a:pt x="135450" y="767890"/>
                    <a:pt x="115813" y="767890"/>
                    <a:pt x="94664" y="767890"/>
                  </a:cubicBezTo>
                  <a:close/>
                  <a:moveTo>
                    <a:pt x="15106" y="767890"/>
                  </a:moveTo>
                  <a:cubicBezTo>
                    <a:pt x="15106" y="790006"/>
                    <a:pt x="15106" y="810579"/>
                    <a:pt x="15106" y="831152"/>
                  </a:cubicBezTo>
                  <a:cubicBezTo>
                    <a:pt x="37262" y="831152"/>
                    <a:pt x="56899" y="831152"/>
                    <a:pt x="77040" y="831152"/>
                  </a:cubicBezTo>
                  <a:cubicBezTo>
                    <a:pt x="77040" y="809036"/>
                    <a:pt x="77040" y="788463"/>
                    <a:pt x="77040" y="767890"/>
                  </a:cubicBezTo>
                  <a:cubicBezTo>
                    <a:pt x="54885" y="767890"/>
                    <a:pt x="35247" y="767890"/>
                    <a:pt x="15106" y="767890"/>
                  </a:cubicBezTo>
                  <a:close/>
                  <a:moveTo>
                    <a:pt x="175229" y="767376"/>
                  </a:moveTo>
                  <a:cubicBezTo>
                    <a:pt x="175229" y="788978"/>
                    <a:pt x="175229" y="810065"/>
                    <a:pt x="175229" y="831667"/>
                  </a:cubicBezTo>
                  <a:cubicBezTo>
                    <a:pt x="196881" y="831667"/>
                    <a:pt x="217022" y="831667"/>
                    <a:pt x="238171" y="831667"/>
                  </a:cubicBezTo>
                  <a:cubicBezTo>
                    <a:pt x="238171" y="809551"/>
                    <a:pt x="238171" y="788978"/>
                    <a:pt x="238171" y="767376"/>
                  </a:cubicBezTo>
                  <a:cubicBezTo>
                    <a:pt x="216519" y="767376"/>
                    <a:pt x="196881" y="767376"/>
                    <a:pt x="175229" y="767376"/>
                  </a:cubicBezTo>
                  <a:close/>
                  <a:moveTo>
                    <a:pt x="175229" y="689712"/>
                  </a:moveTo>
                  <a:cubicBezTo>
                    <a:pt x="175229" y="711829"/>
                    <a:pt x="175229" y="731887"/>
                    <a:pt x="175229" y="752975"/>
                  </a:cubicBezTo>
                  <a:cubicBezTo>
                    <a:pt x="196378" y="752975"/>
                    <a:pt x="216519" y="752975"/>
                    <a:pt x="238171" y="752975"/>
                  </a:cubicBezTo>
                  <a:cubicBezTo>
                    <a:pt x="238171" y="730344"/>
                    <a:pt x="238171" y="709771"/>
                    <a:pt x="238171" y="689712"/>
                  </a:cubicBezTo>
                  <a:cubicBezTo>
                    <a:pt x="216015" y="689712"/>
                    <a:pt x="195371" y="689712"/>
                    <a:pt x="175229" y="689712"/>
                  </a:cubicBezTo>
                  <a:close/>
                  <a:moveTo>
                    <a:pt x="14602" y="689198"/>
                  </a:moveTo>
                  <a:cubicBezTo>
                    <a:pt x="14602" y="711314"/>
                    <a:pt x="14602" y="732402"/>
                    <a:pt x="14602" y="752460"/>
                  </a:cubicBezTo>
                  <a:cubicBezTo>
                    <a:pt x="36758" y="752460"/>
                    <a:pt x="56899" y="752460"/>
                    <a:pt x="78048" y="752460"/>
                  </a:cubicBezTo>
                  <a:cubicBezTo>
                    <a:pt x="78048" y="730344"/>
                    <a:pt x="78048" y="710285"/>
                    <a:pt x="78048" y="689198"/>
                  </a:cubicBezTo>
                  <a:cubicBezTo>
                    <a:pt x="56396" y="689198"/>
                    <a:pt x="35751" y="689198"/>
                    <a:pt x="14602" y="689198"/>
                  </a:cubicBezTo>
                  <a:close/>
                  <a:moveTo>
                    <a:pt x="14099" y="608449"/>
                  </a:moveTo>
                  <a:cubicBezTo>
                    <a:pt x="14099" y="630050"/>
                    <a:pt x="14099" y="650109"/>
                    <a:pt x="14099" y="671711"/>
                  </a:cubicBezTo>
                  <a:cubicBezTo>
                    <a:pt x="35751" y="671711"/>
                    <a:pt x="56396" y="671711"/>
                    <a:pt x="78048" y="671711"/>
                  </a:cubicBezTo>
                  <a:cubicBezTo>
                    <a:pt x="78048" y="650109"/>
                    <a:pt x="78048" y="630050"/>
                    <a:pt x="78048" y="608449"/>
                  </a:cubicBezTo>
                  <a:cubicBezTo>
                    <a:pt x="55389" y="608449"/>
                    <a:pt x="35247" y="608449"/>
                    <a:pt x="14099" y="608449"/>
                  </a:cubicBezTo>
                  <a:close/>
                  <a:moveTo>
                    <a:pt x="95168" y="607935"/>
                  </a:moveTo>
                  <a:cubicBezTo>
                    <a:pt x="95168" y="630565"/>
                    <a:pt x="95168" y="651138"/>
                    <a:pt x="95168" y="672226"/>
                  </a:cubicBezTo>
                  <a:cubicBezTo>
                    <a:pt x="116820" y="672226"/>
                    <a:pt x="136961" y="672226"/>
                    <a:pt x="158109" y="672226"/>
                  </a:cubicBezTo>
                  <a:cubicBezTo>
                    <a:pt x="158109" y="650109"/>
                    <a:pt x="158109" y="629536"/>
                    <a:pt x="158109" y="607935"/>
                  </a:cubicBezTo>
                  <a:cubicBezTo>
                    <a:pt x="136961" y="607935"/>
                    <a:pt x="116820" y="607935"/>
                    <a:pt x="95168" y="607935"/>
                  </a:cubicBezTo>
                  <a:close/>
                  <a:moveTo>
                    <a:pt x="175229" y="528728"/>
                  </a:moveTo>
                  <a:cubicBezTo>
                    <a:pt x="175229" y="550844"/>
                    <a:pt x="175229" y="571417"/>
                    <a:pt x="175229" y="592505"/>
                  </a:cubicBezTo>
                  <a:cubicBezTo>
                    <a:pt x="196378" y="592505"/>
                    <a:pt x="216519" y="592505"/>
                    <a:pt x="239178" y="592505"/>
                  </a:cubicBezTo>
                  <a:cubicBezTo>
                    <a:pt x="239178" y="570388"/>
                    <a:pt x="239178" y="550330"/>
                    <a:pt x="239178" y="528728"/>
                  </a:cubicBezTo>
                  <a:cubicBezTo>
                    <a:pt x="217526" y="528728"/>
                    <a:pt x="196378" y="528728"/>
                    <a:pt x="175229" y="528728"/>
                  </a:cubicBezTo>
                  <a:close/>
                  <a:moveTo>
                    <a:pt x="95168" y="528214"/>
                  </a:moveTo>
                  <a:cubicBezTo>
                    <a:pt x="95168" y="550844"/>
                    <a:pt x="95168" y="571417"/>
                    <a:pt x="95168" y="593019"/>
                  </a:cubicBezTo>
                  <a:cubicBezTo>
                    <a:pt x="116820" y="593019"/>
                    <a:pt x="136457" y="593019"/>
                    <a:pt x="158613" y="593019"/>
                  </a:cubicBezTo>
                  <a:cubicBezTo>
                    <a:pt x="158613" y="569874"/>
                    <a:pt x="158613" y="549815"/>
                    <a:pt x="158613" y="528214"/>
                  </a:cubicBezTo>
                  <a:cubicBezTo>
                    <a:pt x="136457" y="528214"/>
                    <a:pt x="115813" y="528214"/>
                    <a:pt x="95168" y="528214"/>
                  </a:cubicBezTo>
                  <a:close/>
                  <a:moveTo>
                    <a:pt x="15106" y="528214"/>
                  </a:moveTo>
                  <a:cubicBezTo>
                    <a:pt x="15106" y="551873"/>
                    <a:pt x="15106" y="572446"/>
                    <a:pt x="15106" y="593019"/>
                  </a:cubicBezTo>
                  <a:cubicBezTo>
                    <a:pt x="37262" y="593019"/>
                    <a:pt x="56899" y="593019"/>
                    <a:pt x="78048" y="593019"/>
                  </a:cubicBezTo>
                  <a:cubicBezTo>
                    <a:pt x="78048" y="570903"/>
                    <a:pt x="78048" y="550330"/>
                    <a:pt x="78048" y="528214"/>
                  </a:cubicBezTo>
                  <a:cubicBezTo>
                    <a:pt x="56396" y="528214"/>
                    <a:pt x="36255" y="528214"/>
                    <a:pt x="15106" y="528214"/>
                  </a:cubicBezTo>
                  <a:close/>
                  <a:moveTo>
                    <a:pt x="14602" y="449007"/>
                  </a:moveTo>
                  <a:cubicBezTo>
                    <a:pt x="14602" y="471124"/>
                    <a:pt x="14602" y="491182"/>
                    <a:pt x="14602" y="512270"/>
                  </a:cubicBezTo>
                  <a:cubicBezTo>
                    <a:pt x="35751" y="512270"/>
                    <a:pt x="55389" y="512270"/>
                    <a:pt x="77544" y="512270"/>
                  </a:cubicBezTo>
                  <a:cubicBezTo>
                    <a:pt x="77544" y="489125"/>
                    <a:pt x="77544" y="468552"/>
                    <a:pt x="77544" y="449007"/>
                  </a:cubicBezTo>
                  <a:cubicBezTo>
                    <a:pt x="54885" y="449007"/>
                    <a:pt x="34744" y="449007"/>
                    <a:pt x="14602" y="449007"/>
                  </a:cubicBezTo>
                  <a:close/>
                  <a:moveTo>
                    <a:pt x="94664" y="447979"/>
                  </a:moveTo>
                  <a:cubicBezTo>
                    <a:pt x="94664" y="469580"/>
                    <a:pt x="94664" y="490153"/>
                    <a:pt x="94664" y="512270"/>
                  </a:cubicBezTo>
                  <a:cubicBezTo>
                    <a:pt x="116316" y="512270"/>
                    <a:pt x="136457" y="512270"/>
                    <a:pt x="158613" y="512270"/>
                  </a:cubicBezTo>
                  <a:cubicBezTo>
                    <a:pt x="158613" y="489639"/>
                    <a:pt x="158613" y="469580"/>
                    <a:pt x="158613" y="447979"/>
                  </a:cubicBezTo>
                  <a:cubicBezTo>
                    <a:pt x="136961" y="447979"/>
                    <a:pt x="116316" y="447979"/>
                    <a:pt x="94664" y="447979"/>
                  </a:cubicBezTo>
                  <a:close/>
                  <a:moveTo>
                    <a:pt x="174726" y="368258"/>
                  </a:moveTo>
                  <a:cubicBezTo>
                    <a:pt x="174726" y="389346"/>
                    <a:pt x="174726" y="409404"/>
                    <a:pt x="174726" y="431006"/>
                  </a:cubicBezTo>
                  <a:cubicBezTo>
                    <a:pt x="196378" y="431006"/>
                    <a:pt x="217526" y="431006"/>
                    <a:pt x="239178" y="431006"/>
                  </a:cubicBezTo>
                  <a:cubicBezTo>
                    <a:pt x="239178" y="409919"/>
                    <a:pt x="239178" y="390374"/>
                    <a:pt x="239178" y="368258"/>
                  </a:cubicBezTo>
                  <a:cubicBezTo>
                    <a:pt x="217526" y="368258"/>
                    <a:pt x="196881" y="368258"/>
                    <a:pt x="174726" y="368258"/>
                  </a:cubicBezTo>
                  <a:close/>
                  <a:moveTo>
                    <a:pt x="95168" y="367744"/>
                  </a:moveTo>
                  <a:cubicBezTo>
                    <a:pt x="95168" y="389860"/>
                    <a:pt x="95168" y="410947"/>
                    <a:pt x="95168" y="431520"/>
                  </a:cubicBezTo>
                  <a:cubicBezTo>
                    <a:pt x="117323" y="431520"/>
                    <a:pt x="137968" y="431520"/>
                    <a:pt x="158613" y="431520"/>
                  </a:cubicBezTo>
                  <a:cubicBezTo>
                    <a:pt x="158613" y="409404"/>
                    <a:pt x="158613" y="389346"/>
                    <a:pt x="158613" y="367744"/>
                  </a:cubicBezTo>
                  <a:cubicBezTo>
                    <a:pt x="135954" y="367744"/>
                    <a:pt x="115813" y="367744"/>
                    <a:pt x="95168" y="367744"/>
                  </a:cubicBezTo>
                  <a:close/>
                  <a:moveTo>
                    <a:pt x="0" y="350771"/>
                  </a:moveTo>
                  <a:cubicBezTo>
                    <a:pt x="83083" y="350771"/>
                    <a:pt x="166669" y="350771"/>
                    <a:pt x="252270" y="350771"/>
                  </a:cubicBezTo>
                  <a:cubicBezTo>
                    <a:pt x="252270" y="765319"/>
                    <a:pt x="252270" y="1180380"/>
                    <a:pt x="252270" y="1597499"/>
                  </a:cubicBezTo>
                  <a:cubicBezTo>
                    <a:pt x="167173" y="1597499"/>
                    <a:pt x="84594" y="1597499"/>
                    <a:pt x="0" y="1597499"/>
                  </a:cubicBezTo>
                  <a:cubicBezTo>
                    <a:pt x="0" y="1181923"/>
                    <a:pt x="0" y="767376"/>
                    <a:pt x="0" y="350771"/>
                  </a:cubicBezTo>
                  <a:close/>
                  <a:moveTo>
                    <a:pt x="134947" y="273107"/>
                  </a:moveTo>
                  <a:cubicBezTo>
                    <a:pt x="134947" y="290080"/>
                    <a:pt x="134947" y="306024"/>
                    <a:pt x="134947" y="321969"/>
                  </a:cubicBezTo>
                  <a:cubicBezTo>
                    <a:pt x="170194" y="321969"/>
                    <a:pt x="203931" y="321969"/>
                    <a:pt x="238674" y="321969"/>
                  </a:cubicBezTo>
                  <a:cubicBezTo>
                    <a:pt x="238674" y="304482"/>
                    <a:pt x="238674" y="289566"/>
                    <a:pt x="238674" y="273107"/>
                  </a:cubicBezTo>
                  <a:cubicBezTo>
                    <a:pt x="202420" y="273107"/>
                    <a:pt x="169691" y="273107"/>
                    <a:pt x="134947" y="273107"/>
                  </a:cubicBezTo>
                  <a:close/>
                  <a:moveTo>
                    <a:pt x="14099" y="271564"/>
                  </a:moveTo>
                  <a:cubicBezTo>
                    <a:pt x="14099" y="290080"/>
                    <a:pt x="14099" y="304996"/>
                    <a:pt x="14099" y="321969"/>
                  </a:cubicBezTo>
                  <a:cubicBezTo>
                    <a:pt x="50353" y="321969"/>
                    <a:pt x="83587" y="321969"/>
                    <a:pt x="117827" y="321969"/>
                  </a:cubicBezTo>
                  <a:cubicBezTo>
                    <a:pt x="117827" y="304996"/>
                    <a:pt x="117827" y="289052"/>
                    <a:pt x="117827" y="271564"/>
                  </a:cubicBezTo>
                  <a:cubicBezTo>
                    <a:pt x="99700" y="271564"/>
                    <a:pt x="83083" y="271564"/>
                    <a:pt x="66466" y="271564"/>
                  </a:cubicBezTo>
                  <a:cubicBezTo>
                    <a:pt x="49346" y="271564"/>
                    <a:pt x="32226" y="271564"/>
                    <a:pt x="14099" y="271564"/>
                  </a:cubicBezTo>
                  <a:close/>
                  <a:moveTo>
                    <a:pt x="49346" y="209331"/>
                  </a:moveTo>
                  <a:cubicBezTo>
                    <a:pt x="11581" y="209331"/>
                    <a:pt x="6043" y="217045"/>
                    <a:pt x="17120" y="255106"/>
                  </a:cubicBezTo>
                  <a:cubicBezTo>
                    <a:pt x="90132" y="255106"/>
                    <a:pt x="163145" y="255106"/>
                    <a:pt x="237164" y="255106"/>
                  </a:cubicBezTo>
                  <a:cubicBezTo>
                    <a:pt x="243710" y="212417"/>
                    <a:pt x="241192" y="209331"/>
                    <a:pt x="202923" y="209331"/>
                  </a:cubicBezTo>
                  <a:cubicBezTo>
                    <a:pt x="151563" y="209331"/>
                    <a:pt x="100707" y="209331"/>
                    <a:pt x="49346" y="209331"/>
                  </a:cubicBezTo>
                  <a:close/>
                  <a:moveTo>
                    <a:pt x="0" y="190815"/>
                  </a:moveTo>
                  <a:cubicBezTo>
                    <a:pt x="84594" y="190815"/>
                    <a:pt x="167676" y="190815"/>
                    <a:pt x="252773" y="190815"/>
                  </a:cubicBezTo>
                  <a:cubicBezTo>
                    <a:pt x="252773" y="240704"/>
                    <a:pt x="252773" y="290080"/>
                    <a:pt x="252773" y="340484"/>
                  </a:cubicBezTo>
                  <a:cubicBezTo>
                    <a:pt x="168180" y="340484"/>
                    <a:pt x="84594" y="340484"/>
                    <a:pt x="0" y="340484"/>
                  </a:cubicBezTo>
                  <a:cubicBezTo>
                    <a:pt x="0" y="290594"/>
                    <a:pt x="0" y="241219"/>
                    <a:pt x="0" y="190815"/>
                  </a:cubicBezTo>
                  <a:close/>
                  <a:moveTo>
                    <a:pt x="31723" y="0"/>
                  </a:moveTo>
                  <a:cubicBezTo>
                    <a:pt x="31723" y="39603"/>
                    <a:pt x="31723" y="78691"/>
                    <a:pt x="31723" y="120867"/>
                  </a:cubicBezTo>
                  <a:cubicBezTo>
                    <a:pt x="55892" y="120867"/>
                    <a:pt x="74523" y="120867"/>
                    <a:pt x="95168" y="120867"/>
                  </a:cubicBezTo>
                  <a:cubicBezTo>
                    <a:pt x="95168" y="142468"/>
                    <a:pt x="95168" y="162013"/>
                    <a:pt x="95168" y="183100"/>
                  </a:cubicBezTo>
                  <a:cubicBezTo>
                    <a:pt x="66467" y="183100"/>
                    <a:pt x="40786" y="183100"/>
                    <a:pt x="11078" y="183100"/>
                  </a:cubicBezTo>
                  <a:cubicBezTo>
                    <a:pt x="15610" y="121381"/>
                    <a:pt x="20142" y="61205"/>
                    <a:pt x="24170" y="514"/>
                  </a:cubicBezTo>
                  <a:cubicBezTo>
                    <a:pt x="26688" y="514"/>
                    <a:pt x="29205" y="514"/>
                    <a:pt x="317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8EEF23D-25C3-4CA4-837B-F46418E384EE}"/>
                </a:ext>
              </a:extLst>
            </p:cNvPr>
            <p:cNvSpPr/>
            <p:nvPr/>
          </p:nvSpPr>
          <p:spPr>
            <a:xfrm>
              <a:off x="4797295" y="2666418"/>
              <a:ext cx="300411" cy="1590168"/>
            </a:xfrm>
            <a:custGeom>
              <a:avLst/>
              <a:gdLst>
                <a:gd name="connsiteX0" fmla="*/ 99275 w 306851"/>
                <a:gd name="connsiteY0" fmla="*/ 1342636 h 1590168"/>
                <a:gd name="connsiteX1" fmla="*/ 99275 w 306851"/>
                <a:gd name="connsiteY1" fmla="*/ 1396929 h 1590168"/>
                <a:gd name="connsiteX2" fmla="*/ 207576 w 306851"/>
                <a:gd name="connsiteY2" fmla="*/ 1396929 h 1590168"/>
                <a:gd name="connsiteX3" fmla="*/ 207576 w 306851"/>
                <a:gd name="connsiteY3" fmla="*/ 1342636 h 1590168"/>
                <a:gd name="connsiteX4" fmla="*/ 99275 w 306851"/>
                <a:gd name="connsiteY4" fmla="*/ 1342636 h 1590168"/>
                <a:gd name="connsiteX5" fmla="*/ 99275 w 306851"/>
                <a:gd name="connsiteY5" fmla="*/ 1220654 h 1590168"/>
                <a:gd name="connsiteX6" fmla="*/ 99275 w 306851"/>
                <a:gd name="connsiteY6" fmla="*/ 1274947 h 1590168"/>
                <a:gd name="connsiteX7" fmla="*/ 207576 w 306851"/>
                <a:gd name="connsiteY7" fmla="*/ 1274947 h 1590168"/>
                <a:gd name="connsiteX8" fmla="*/ 207576 w 306851"/>
                <a:gd name="connsiteY8" fmla="*/ 1220654 h 1590168"/>
                <a:gd name="connsiteX9" fmla="*/ 99275 w 306851"/>
                <a:gd name="connsiteY9" fmla="*/ 1220654 h 1590168"/>
                <a:gd name="connsiteX10" fmla="*/ 99275 w 306851"/>
                <a:gd name="connsiteY10" fmla="*/ 1098673 h 1590168"/>
                <a:gd name="connsiteX11" fmla="*/ 99275 w 306851"/>
                <a:gd name="connsiteY11" fmla="*/ 1152965 h 1590168"/>
                <a:gd name="connsiteX12" fmla="*/ 207576 w 306851"/>
                <a:gd name="connsiteY12" fmla="*/ 1152965 h 1590168"/>
                <a:gd name="connsiteX13" fmla="*/ 207576 w 306851"/>
                <a:gd name="connsiteY13" fmla="*/ 1098673 h 1590168"/>
                <a:gd name="connsiteX14" fmla="*/ 99275 w 306851"/>
                <a:gd name="connsiteY14" fmla="*/ 1098673 h 1590168"/>
                <a:gd name="connsiteX15" fmla="*/ 99275 w 306851"/>
                <a:gd name="connsiteY15" fmla="*/ 976691 h 1590168"/>
                <a:gd name="connsiteX16" fmla="*/ 99275 w 306851"/>
                <a:gd name="connsiteY16" fmla="*/ 1030983 h 1590168"/>
                <a:gd name="connsiteX17" fmla="*/ 207576 w 306851"/>
                <a:gd name="connsiteY17" fmla="*/ 1030983 h 1590168"/>
                <a:gd name="connsiteX18" fmla="*/ 207576 w 306851"/>
                <a:gd name="connsiteY18" fmla="*/ 976691 h 1590168"/>
                <a:gd name="connsiteX19" fmla="*/ 99275 w 306851"/>
                <a:gd name="connsiteY19" fmla="*/ 976691 h 1590168"/>
                <a:gd name="connsiteX20" fmla="*/ 99275 w 306851"/>
                <a:gd name="connsiteY20" fmla="*/ 854709 h 1590168"/>
                <a:gd name="connsiteX21" fmla="*/ 99275 w 306851"/>
                <a:gd name="connsiteY21" fmla="*/ 909001 h 1590168"/>
                <a:gd name="connsiteX22" fmla="*/ 207576 w 306851"/>
                <a:gd name="connsiteY22" fmla="*/ 909001 h 1590168"/>
                <a:gd name="connsiteX23" fmla="*/ 207576 w 306851"/>
                <a:gd name="connsiteY23" fmla="*/ 854709 h 1590168"/>
                <a:gd name="connsiteX24" fmla="*/ 99275 w 306851"/>
                <a:gd name="connsiteY24" fmla="*/ 854709 h 1590168"/>
                <a:gd name="connsiteX25" fmla="*/ 99275 w 306851"/>
                <a:gd name="connsiteY25" fmla="*/ 732727 h 1590168"/>
                <a:gd name="connsiteX26" fmla="*/ 99275 w 306851"/>
                <a:gd name="connsiteY26" fmla="*/ 787019 h 1590168"/>
                <a:gd name="connsiteX27" fmla="*/ 207576 w 306851"/>
                <a:gd name="connsiteY27" fmla="*/ 787019 h 1590168"/>
                <a:gd name="connsiteX28" fmla="*/ 207576 w 306851"/>
                <a:gd name="connsiteY28" fmla="*/ 732727 h 1590168"/>
                <a:gd name="connsiteX29" fmla="*/ 99275 w 306851"/>
                <a:gd name="connsiteY29" fmla="*/ 732727 h 1590168"/>
                <a:gd name="connsiteX30" fmla="*/ 99275 w 306851"/>
                <a:gd name="connsiteY30" fmla="*/ 610745 h 1590168"/>
                <a:gd name="connsiteX31" fmla="*/ 99275 w 306851"/>
                <a:gd name="connsiteY31" fmla="*/ 665038 h 1590168"/>
                <a:gd name="connsiteX32" fmla="*/ 207576 w 306851"/>
                <a:gd name="connsiteY32" fmla="*/ 665038 h 1590168"/>
                <a:gd name="connsiteX33" fmla="*/ 207576 w 306851"/>
                <a:gd name="connsiteY33" fmla="*/ 610745 h 1590168"/>
                <a:gd name="connsiteX34" fmla="*/ 99275 w 306851"/>
                <a:gd name="connsiteY34" fmla="*/ 610745 h 1590168"/>
                <a:gd name="connsiteX35" fmla="*/ 99275 w 306851"/>
                <a:gd name="connsiteY35" fmla="*/ 488763 h 1590168"/>
                <a:gd name="connsiteX36" fmla="*/ 99275 w 306851"/>
                <a:gd name="connsiteY36" fmla="*/ 543056 h 1590168"/>
                <a:gd name="connsiteX37" fmla="*/ 207576 w 306851"/>
                <a:gd name="connsiteY37" fmla="*/ 543056 h 1590168"/>
                <a:gd name="connsiteX38" fmla="*/ 207576 w 306851"/>
                <a:gd name="connsiteY38" fmla="*/ 488763 h 1590168"/>
                <a:gd name="connsiteX39" fmla="*/ 99275 w 306851"/>
                <a:gd name="connsiteY39" fmla="*/ 488763 h 1590168"/>
                <a:gd name="connsiteX40" fmla="*/ 0 w 306851"/>
                <a:gd name="connsiteY40" fmla="*/ 0 h 1590168"/>
                <a:gd name="connsiteX41" fmla="*/ 306851 w 306851"/>
                <a:gd name="connsiteY41" fmla="*/ 371475 h 1590168"/>
                <a:gd name="connsiteX42" fmla="*/ 306851 w 306851"/>
                <a:gd name="connsiteY42" fmla="*/ 1590168 h 1590168"/>
                <a:gd name="connsiteX43" fmla="*/ 0 w 306851"/>
                <a:gd name="connsiteY43" fmla="*/ 1590168 h 1590168"/>
                <a:gd name="connsiteX44" fmla="*/ 0 w 306851"/>
                <a:gd name="connsiteY44" fmla="*/ 0 h 159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851" h="1590168">
                  <a:moveTo>
                    <a:pt x="99275" y="1342636"/>
                  </a:moveTo>
                  <a:lnTo>
                    <a:pt x="99275" y="1396929"/>
                  </a:lnTo>
                  <a:lnTo>
                    <a:pt x="207576" y="1396929"/>
                  </a:lnTo>
                  <a:lnTo>
                    <a:pt x="207576" y="1342636"/>
                  </a:lnTo>
                  <a:lnTo>
                    <a:pt x="99275" y="1342636"/>
                  </a:lnTo>
                  <a:close/>
                  <a:moveTo>
                    <a:pt x="99275" y="1220654"/>
                  </a:moveTo>
                  <a:lnTo>
                    <a:pt x="99275" y="1274947"/>
                  </a:lnTo>
                  <a:lnTo>
                    <a:pt x="207576" y="1274947"/>
                  </a:lnTo>
                  <a:lnTo>
                    <a:pt x="207576" y="1220654"/>
                  </a:lnTo>
                  <a:lnTo>
                    <a:pt x="99275" y="1220654"/>
                  </a:lnTo>
                  <a:close/>
                  <a:moveTo>
                    <a:pt x="99275" y="1098673"/>
                  </a:moveTo>
                  <a:lnTo>
                    <a:pt x="99275" y="1152965"/>
                  </a:lnTo>
                  <a:lnTo>
                    <a:pt x="207576" y="1152965"/>
                  </a:lnTo>
                  <a:lnTo>
                    <a:pt x="207576" y="1098673"/>
                  </a:lnTo>
                  <a:lnTo>
                    <a:pt x="99275" y="1098673"/>
                  </a:lnTo>
                  <a:close/>
                  <a:moveTo>
                    <a:pt x="99275" y="976691"/>
                  </a:moveTo>
                  <a:lnTo>
                    <a:pt x="99275" y="1030983"/>
                  </a:lnTo>
                  <a:lnTo>
                    <a:pt x="207576" y="1030983"/>
                  </a:lnTo>
                  <a:lnTo>
                    <a:pt x="207576" y="976691"/>
                  </a:lnTo>
                  <a:lnTo>
                    <a:pt x="99275" y="976691"/>
                  </a:lnTo>
                  <a:close/>
                  <a:moveTo>
                    <a:pt x="99275" y="854709"/>
                  </a:moveTo>
                  <a:lnTo>
                    <a:pt x="99275" y="909001"/>
                  </a:lnTo>
                  <a:lnTo>
                    <a:pt x="207576" y="909001"/>
                  </a:lnTo>
                  <a:lnTo>
                    <a:pt x="207576" y="854709"/>
                  </a:lnTo>
                  <a:lnTo>
                    <a:pt x="99275" y="854709"/>
                  </a:lnTo>
                  <a:close/>
                  <a:moveTo>
                    <a:pt x="99275" y="732727"/>
                  </a:moveTo>
                  <a:lnTo>
                    <a:pt x="99275" y="787019"/>
                  </a:lnTo>
                  <a:lnTo>
                    <a:pt x="207576" y="787019"/>
                  </a:lnTo>
                  <a:lnTo>
                    <a:pt x="207576" y="732727"/>
                  </a:lnTo>
                  <a:lnTo>
                    <a:pt x="99275" y="732727"/>
                  </a:lnTo>
                  <a:close/>
                  <a:moveTo>
                    <a:pt x="99275" y="610745"/>
                  </a:moveTo>
                  <a:lnTo>
                    <a:pt x="99275" y="665038"/>
                  </a:lnTo>
                  <a:lnTo>
                    <a:pt x="207576" y="665038"/>
                  </a:lnTo>
                  <a:lnTo>
                    <a:pt x="207576" y="610745"/>
                  </a:lnTo>
                  <a:lnTo>
                    <a:pt x="99275" y="610745"/>
                  </a:lnTo>
                  <a:close/>
                  <a:moveTo>
                    <a:pt x="99275" y="488763"/>
                  </a:moveTo>
                  <a:lnTo>
                    <a:pt x="99275" y="543056"/>
                  </a:lnTo>
                  <a:lnTo>
                    <a:pt x="207576" y="543056"/>
                  </a:lnTo>
                  <a:lnTo>
                    <a:pt x="207576" y="488763"/>
                  </a:lnTo>
                  <a:lnTo>
                    <a:pt x="99275" y="488763"/>
                  </a:lnTo>
                  <a:close/>
                  <a:moveTo>
                    <a:pt x="0" y="0"/>
                  </a:moveTo>
                  <a:lnTo>
                    <a:pt x="306851" y="371475"/>
                  </a:lnTo>
                  <a:lnTo>
                    <a:pt x="306851" y="1590168"/>
                  </a:lnTo>
                  <a:lnTo>
                    <a:pt x="0" y="15901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DDABAE1-6697-4AAE-9310-EF9709891B91}"/>
                </a:ext>
              </a:extLst>
            </p:cNvPr>
            <p:cNvSpPr/>
            <p:nvPr/>
          </p:nvSpPr>
          <p:spPr>
            <a:xfrm>
              <a:off x="4310739" y="3286263"/>
              <a:ext cx="532405" cy="970323"/>
            </a:xfrm>
            <a:custGeom>
              <a:avLst/>
              <a:gdLst>
                <a:gd name="connsiteX0" fmla="*/ 475422 w 923439"/>
                <a:gd name="connsiteY0" fmla="*/ 855427 h 1647670"/>
                <a:gd name="connsiteX1" fmla="*/ 475422 w 923439"/>
                <a:gd name="connsiteY1" fmla="*/ 969146 h 1647670"/>
                <a:gd name="connsiteX2" fmla="*/ 589141 w 923439"/>
                <a:gd name="connsiteY2" fmla="*/ 969146 h 1647670"/>
                <a:gd name="connsiteX3" fmla="*/ 589141 w 923439"/>
                <a:gd name="connsiteY3" fmla="*/ 855427 h 1647670"/>
                <a:gd name="connsiteX4" fmla="*/ 334298 w 923439"/>
                <a:gd name="connsiteY4" fmla="*/ 855427 h 1647670"/>
                <a:gd name="connsiteX5" fmla="*/ 334298 w 923439"/>
                <a:gd name="connsiteY5" fmla="*/ 969146 h 1647670"/>
                <a:gd name="connsiteX6" fmla="*/ 448017 w 923439"/>
                <a:gd name="connsiteY6" fmla="*/ 969146 h 1647670"/>
                <a:gd name="connsiteX7" fmla="*/ 448017 w 923439"/>
                <a:gd name="connsiteY7" fmla="*/ 855427 h 1647670"/>
                <a:gd name="connsiteX8" fmla="*/ 475422 w 923439"/>
                <a:gd name="connsiteY8" fmla="*/ 709876 h 1647670"/>
                <a:gd name="connsiteX9" fmla="*/ 475422 w 923439"/>
                <a:gd name="connsiteY9" fmla="*/ 823595 h 1647670"/>
                <a:gd name="connsiteX10" fmla="*/ 589141 w 923439"/>
                <a:gd name="connsiteY10" fmla="*/ 823595 h 1647670"/>
                <a:gd name="connsiteX11" fmla="*/ 589141 w 923439"/>
                <a:gd name="connsiteY11" fmla="*/ 709876 h 1647670"/>
                <a:gd name="connsiteX12" fmla="*/ 334298 w 923439"/>
                <a:gd name="connsiteY12" fmla="*/ 709876 h 1647670"/>
                <a:gd name="connsiteX13" fmla="*/ 334298 w 923439"/>
                <a:gd name="connsiteY13" fmla="*/ 823595 h 1647670"/>
                <a:gd name="connsiteX14" fmla="*/ 448017 w 923439"/>
                <a:gd name="connsiteY14" fmla="*/ 823595 h 1647670"/>
                <a:gd name="connsiteX15" fmla="*/ 448017 w 923439"/>
                <a:gd name="connsiteY15" fmla="*/ 709876 h 1647670"/>
                <a:gd name="connsiteX16" fmla="*/ 475422 w 923439"/>
                <a:gd name="connsiteY16" fmla="*/ 500489 h 1647670"/>
                <a:gd name="connsiteX17" fmla="*/ 475422 w 923439"/>
                <a:gd name="connsiteY17" fmla="*/ 614208 h 1647670"/>
                <a:gd name="connsiteX18" fmla="*/ 589141 w 923439"/>
                <a:gd name="connsiteY18" fmla="*/ 614208 h 1647670"/>
                <a:gd name="connsiteX19" fmla="*/ 589141 w 923439"/>
                <a:gd name="connsiteY19" fmla="*/ 500489 h 1647670"/>
                <a:gd name="connsiteX20" fmla="*/ 334298 w 923439"/>
                <a:gd name="connsiteY20" fmla="*/ 500489 h 1647670"/>
                <a:gd name="connsiteX21" fmla="*/ 334298 w 923439"/>
                <a:gd name="connsiteY21" fmla="*/ 614208 h 1647670"/>
                <a:gd name="connsiteX22" fmla="*/ 448017 w 923439"/>
                <a:gd name="connsiteY22" fmla="*/ 614208 h 1647670"/>
                <a:gd name="connsiteX23" fmla="*/ 448017 w 923439"/>
                <a:gd name="connsiteY23" fmla="*/ 500489 h 1647670"/>
                <a:gd name="connsiteX24" fmla="*/ 475422 w 923439"/>
                <a:gd name="connsiteY24" fmla="*/ 354938 h 1647670"/>
                <a:gd name="connsiteX25" fmla="*/ 475422 w 923439"/>
                <a:gd name="connsiteY25" fmla="*/ 468657 h 1647670"/>
                <a:gd name="connsiteX26" fmla="*/ 589141 w 923439"/>
                <a:gd name="connsiteY26" fmla="*/ 468657 h 1647670"/>
                <a:gd name="connsiteX27" fmla="*/ 589141 w 923439"/>
                <a:gd name="connsiteY27" fmla="*/ 354938 h 1647670"/>
                <a:gd name="connsiteX28" fmla="*/ 334298 w 923439"/>
                <a:gd name="connsiteY28" fmla="*/ 354938 h 1647670"/>
                <a:gd name="connsiteX29" fmla="*/ 334298 w 923439"/>
                <a:gd name="connsiteY29" fmla="*/ 468657 h 1647670"/>
                <a:gd name="connsiteX30" fmla="*/ 448017 w 923439"/>
                <a:gd name="connsiteY30" fmla="*/ 468657 h 1647670"/>
                <a:gd name="connsiteX31" fmla="*/ 448017 w 923439"/>
                <a:gd name="connsiteY31" fmla="*/ 354938 h 1647670"/>
                <a:gd name="connsiteX32" fmla="*/ 461720 w 923439"/>
                <a:gd name="connsiteY32" fmla="*/ 0 h 1647670"/>
                <a:gd name="connsiteX33" fmla="*/ 923439 w 923439"/>
                <a:gd name="connsiteY33" fmla="*/ 308459 h 1647670"/>
                <a:gd name="connsiteX34" fmla="*/ 768082 w 923439"/>
                <a:gd name="connsiteY34" fmla="*/ 308459 h 1647670"/>
                <a:gd name="connsiteX35" fmla="*/ 768082 w 923439"/>
                <a:gd name="connsiteY35" fmla="*/ 1647670 h 1647670"/>
                <a:gd name="connsiteX36" fmla="*/ 155357 w 923439"/>
                <a:gd name="connsiteY36" fmla="*/ 1647670 h 1647670"/>
                <a:gd name="connsiteX37" fmla="*/ 155357 w 923439"/>
                <a:gd name="connsiteY37" fmla="*/ 308459 h 1647670"/>
                <a:gd name="connsiteX38" fmla="*/ 0 w 923439"/>
                <a:gd name="connsiteY38" fmla="*/ 308459 h 164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3439" h="1647670">
                  <a:moveTo>
                    <a:pt x="475422" y="855427"/>
                  </a:moveTo>
                  <a:lnTo>
                    <a:pt x="475422" y="969146"/>
                  </a:lnTo>
                  <a:lnTo>
                    <a:pt x="589141" y="969146"/>
                  </a:lnTo>
                  <a:lnTo>
                    <a:pt x="589141" y="855427"/>
                  </a:lnTo>
                  <a:close/>
                  <a:moveTo>
                    <a:pt x="334298" y="855427"/>
                  </a:moveTo>
                  <a:lnTo>
                    <a:pt x="334298" y="969146"/>
                  </a:lnTo>
                  <a:lnTo>
                    <a:pt x="448017" y="969146"/>
                  </a:lnTo>
                  <a:lnTo>
                    <a:pt x="448017" y="855427"/>
                  </a:lnTo>
                  <a:close/>
                  <a:moveTo>
                    <a:pt x="475422" y="709876"/>
                  </a:moveTo>
                  <a:lnTo>
                    <a:pt x="475422" y="823595"/>
                  </a:lnTo>
                  <a:lnTo>
                    <a:pt x="589141" y="823595"/>
                  </a:lnTo>
                  <a:lnTo>
                    <a:pt x="589141" y="709876"/>
                  </a:lnTo>
                  <a:close/>
                  <a:moveTo>
                    <a:pt x="334298" y="709876"/>
                  </a:moveTo>
                  <a:lnTo>
                    <a:pt x="334298" y="823595"/>
                  </a:lnTo>
                  <a:lnTo>
                    <a:pt x="448017" y="823595"/>
                  </a:lnTo>
                  <a:lnTo>
                    <a:pt x="448017" y="709876"/>
                  </a:lnTo>
                  <a:close/>
                  <a:moveTo>
                    <a:pt x="475422" y="500489"/>
                  </a:moveTo>
                  <a:lnTo>
                    <a:pt x="475422" y="614208"/>
                  </a:lnTo>
                  <a:lnTo>
                    <a:pt x="589141" y="614208"/>
                  </a:lnTo>
                  <a:lnTo>
                    <a:pt x="589141" y="500489"/>
                  </a:lnTo>
                  <a:close/>
                  <a:moveTo>
                    <a:pt x="334298" y="500489"/>
                  </a:moveTo>
                  <a:lnTo>
                    <a:pt x="334298" y="614208"/>
                  </a:lnTo>
                  <a:lnTo>
                    <a:pt x="448017" y="614208"/>
                  </a:lnTo>
                  <a:lnTo>
                    <a:pt x="448017" y="500489"/>
                  </a:lnTo>
                  <a:close/>
                  <a:moveTo>
                    <a:pt x="475422" y="354938"/>
                  </a:moveTo>
                  <a:lnTo>
                    <a:pt x="475422" y="468657"/>
                  </a:lnTo>
                  <a:lnTo>
                    <a:pt x="589141" y="468657"/>
                  </a:lnTo>
                  <a:lnTo>
                    <a:pt x="589141" y="354938"/>
                  </a:lnTo>
                  <a:close/>
                  <a:moveTo>
                    <a:pt x="334298" y="354938"/>
                  </a:moveTo>
                  <a:lnTo>
                    <a:pt x="334298" y="468657"/>
                  </a:lnTo>
                  <a:lnTo>
                    <a:pt x="448017" y="468657"/>
                  </a:lnTo>
                  <a:lnTo>
                    <a:pt x="448017" y="354938"/>
                  </a:lnTo>
                  <a:close/>
                  <a:moveTo>
                    <a:pt x="461720" y="0"/>
                  </a:moveTo>
                  <a:lnTo>
                    <a:pt x="923439" y="308459"/>
                  </a:lnTo>
                  <a:lnTo>
                    <a:pt x="768082" y="308459"/>
                  </a:lnTo>
                  <a:lnTo>
                    <a:pt x="768082" y="1647670"/>
                  </a:lnTo>
                  <a:lnTo>
                    <a:pt x="155357" y="1647670"/>
                  </a:lnTo>
                  <a:lnTo>
                    <a:pt x="155357" y="308459"/>
                  </a:lnTo>
                  <a:lnTo>
                    <a:pt x="0" y="3084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96D24-9128-427B-B7C6-34558DF21B39}"/>
                </a:ext>
              </a:extLst>
            </p:cNvPr>
            <p:cNvSpPr/>
            <p:nvPr/>
          </p:nvSpPr>
          <p:spPr>
            <a:xfrm>
              <a:off x="7531101" y="3229418"/>
              <a:ext cx="202983" cy="1027168"/>
            </a:xfrm>
            <a:custGeom>
              <a:avLst/>
              <a:gdLst>
                <a:gd name="connsiteX0" fmla="*/ 99275 w 306850"/>
                <a:gd name="connsiteY0" fmla="*/ 1277348 h 1520186"/>
                <a:gd name="connsiteX1" fmla="*/ 99275 w 306850"/>
                <a:gd name="connsiteY1" fmla="*/ 1331640 h 1520186"/>
                <a:gd name="connsiteX2" fmla="*/ 207575 w 306850"/>
                <a:gd name="connsiteY2" fmla="*/ 1331640 h 1520186"/>
                <a:gd name="connsiteX3" fmla="*/ 207575 w 306850"/>
                <a:gd name="connsiteY3" fmla="*/ 1277348 h 1520186"/>
                <a:gd name="connsiteX4" fmla="*/ 99275 w 306850"/>
                <a:gd name="connsiteY4" fmla="*/ 1277348 h 1520186"/>
                <a:gd name="connsiteX5" fmla="*/ 99275 w 306850"/>
                <a:gd name="connsiteY5" fmla="*/ 1155366 h 1520186"/>
                <a:gd name="connsiteX6" fmla="*/ 99275 w 306850"/>
                <a:gd name="connsiteY6" fmla="*/ 1209659 h 1520186"/>
                <a:gd name="connsiteX7" fmla="*/ 207575 w 306850"/>
                <a:gd name="connsiteY7" fmla="*/ 1209659 h 1520186"/>
                <a:gd name="connsiteX8" fmla="*/ 207575 w 306850"/>
                <a:gd name="connsiteY8" fmla="*/ 1155366 h 1520186"/>
                <a:gd name="connsiteX9" fmla="*/ 99275 w 306850"/>
                <a:gd name="connsiteY9" fmla="*/ 1155366 h 1520186"/>
                <a:gd name="connsiteX10" fmla="*/ 99275 w 306850"/>
                <a:gd name="connsiteY10" fmla="*/ 1033384 h 1520186"/>
                <a:gd name="connsiteX11" fmla="*/ 99275 w 306850"/>
                <a:gd name="connsiteY11" fmla="*/ 1087677 h 1520186"/>
                <a:gd name="connsiteX12" fmla="*/ 207575 w 306850"/>
                <a:gd name="connsiteY12" fmla="*/ 1087677 h 1520186"/>
                <a:gd name="connsiteX13" fmla="*/ 207575 w 306850"/>
                <a:gd name="connsiteY13" fmla="*/ 1033384 h 1520186"/>
                <a:gd name="connsiteX14" fmla="*/ 99275 w 306850"/>
                <a:gd name="connsiteY14" fmla="*/ 1033384 h 1520186"/>
                <a:gd name="connsiteX15" fmla="*/ 99275 w 306850"/>
                <a:gd name="connsiteY15" fmla="*/ 911402 h 1520186"/>
                <a:gd name="connsiteX16" fmla="*/ 99275 w 306850"/>
                <a:gd name="connsiteY16" fmla="*/ 965695 h 1520186"/>
                <a:gd name="connsiteX17" fmla="*/ 207575 w 306850"/>
                <a:gd name="connsiteY17" fmla="*/ 965695 h 1520186"/>
                <a:gd name="connsiteX18" fmla="*/ 207575 w 306850"/>
                <a:gd name="connsiteY18" fmla="*/ 911402 h 1520186"/>
                <a:gd name="connsiteX19" fmla="*/ 99275 w 306850"/>
                <a:gd name="connsiteY19" fmla="*/ 911402 h 1520186"/>
                <a:gd name="connsiteX20" fmla="*/ 99275 w 306850"/>
                <a:gd name="connsiteY20" fmla="*/ 789421 h 1520186"/>
                <a:gd name="connsiteX21" fmla="*/ 99275 w 306850"/>
                <a:gd name="connsiteY21" fmla="*/ 843713 h 1520186"/>
                <a:gd name="connsiteX22" fmla="*/ 207575 w 306850"/>
                <a:gd name="connsiteY22" fmla="*/ 843713 h 1520186"/>
                <a:gd name="connsiteX23" fmla="*/ 207575 w 306850"/>
                <a:gd name="connsiteY23" fmla="*/ 789421 h 1520186"/>
                <a:gd name="connsiteX24" fmla="*/ 99275 w 306850"/>
                <a:gd name="connsiteY24" fmla="*/ 789421 h 1520186"/>
                <a:gd name="connsiteX25" fmla="*/ 99275 w 306850"/>
                <a:gd name="connsiteY25" fmla="*/ 667439 h 1520186"/>
                <a:gd name="connsiteX26" fmla="*/ 99275 w 306850"/>
                <a:gd name="connsiteY26" fmla="*/ 721731 h 1520186"/>
                <a:gd name="connsiteX27" fmla="*/ 207575 w 306850"/>
                <a:gd name="connsiteY27" fmla="*/ 721731 h 1520186"/>
                <a:gd name="connsiteX28" fmla="*/ 207575 w 306850"/>
                <a:gd name="connsiteY28" fmla="*/ 667439 h 1520186"/>
                <a:gd name="connsiteX29" fmla="*/ 99275 w 306850"/>
                <a:gd name="connsiteY29" fmla="*/ 667439 h 1520186"/>
                <a:gd name="connsiteX30" fmla="*/ 99275 w 306850"/>
                <a:gd name="connsiteY30" fmla="*/ 545457 h 1520186"/>
                <a:gd name="connsiteX31" fmla="*/ 99275 w 306850"/>
                <a:gd name="connsiteY31" fmla="*/ 599749 h 1520186"/>
                <a:gd name="connsiteX32" fmla="*/ 207575 w 306850"/>
                <a:gd name="connsiteY32" fmla="*/ 599749 h 1520186"/>
                <a:gd name="connsiteX33" fmla="*/ 207575 w 306850"/>
                <a:gd name="connsiteY33" fmla="*/ 545457 h 1520186"/>
                <a:gd name="connsiteX34" fmla="*/ 99275 w 306850"/>
                <a:gd name="connsiteY34" fmla="*/ 545457 h 1520186"/>
                <a:gd name="connsiteX35" fmla="*/ 99275 w 306850"/>
                <a:gd name="connsiteY35" fmla="*/ 423475 h 1520186"/>
                <a:gd name="connsiteX36" fmla="*/ 99275 w 306850"/>
                <a:gd name="connsiteY36" fmla="*/ 477767 h 1520186"/>
                <a:gd name="connsiteX37" fmla="*/ 207575 w 306850"/>
                <a:gd name="connsiteY37" fmla="*/ 477767 h 1520186"/>
                <a:gd name="connsiteX38" fmla="*/ 207575 w 306850"/>
                <a:gd name="connsiteY38" fmla="*/ 423475 h 1520186"/>
                <a:gd name="connsiteX39" fmla="*/ 99275 w 306850"/>
                <a:gd name="connsiteY39" fmla="*/ 423475 h 1520186"/>
                <a:gd name="connsiteX40" fmla="*/ 99275 w 306850"/>
                <a:gd name="connsiteY40" fmla="*/ 301493 h 1520186"/>
                <a:gd name="connsiteX41" fmla="*/ 99275 w 306850"/>
                <a:gd name="connsiteY41" fmla="*/ 355786 h 1520186"/>
                <a:gd name="connsiteX42" fmla="*/ 207575 w 306850"/>
                <a:gd name="connsiteY42" fmla="*/ 355786 h 1520186"/>
                <a:gd name="connsiteX43" fmla="*/ 207575 w 306850"/>
                <a:gd name="connsiteY43" fmla="*/ 301493 h 1520186"/>
                <a:gd name="connsiteX44" fmla="*/ 99275 w 306850"/>
                <a:gd name="connsiteY44" fmla="*/ 301493 h 1520186"/>
                <a:gd name="connsiteX45" fmla="*/ 0 w 306850"/>
                <a:gd name="connsiteY45" fmla="*/ 180975 h 1520186"/>
                <a:gd name="connsiteX46" fmla="*/ 297325 w 306850"/>
                <a:gd name="connsiteY46" fmla="*/ 0 h 1520186"/>
                <a:gd name="connsiteX47" fmla="*/ 306850 w 306850"/>
                <a:gd name="connsiteY47" fmla="*/ 1520186 h 1520186"/>
                <a:gd name="connsiteX48" fmla="*/ 0 w 306850"/>
                <a:gd name="connsiteY48" fmla="*/ 1520186 h 1520186"/>
                <a:gd name="connsiteX49" fmla="*/ 0 w 306850"/>
                <a:gd name="connsiteY49" fmla="*/ 180975 h 152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6850" h="1520186">
                  <a:moveTo>
                    <a:pt x="99275" y="1277348"/>
                  </a:moveTo>
                  <a:lnTo>
                    <a:pt x="99275" y="1331640"/>
                  </a:lnTo>
                  <a:lnTo>
                    <a:pt x="207575" y="1331640"/>
                  </a:lnTo>
                  <a:lnTo>
                    <a:pt x="207575" y="1277348"/>
                  </a:lnTo>
                  <a:lnTo>
                    <a:pt x="99275" y="1277348"/>
                  </a:lnTo>
                  <a:close/>
                  <a:moveTo>
                    <a:pt x="99275" y="1155366"/>
                  </a:moveTo>
                  <a:lnTo>
                    <a:pt x="99275" y="1209659"/>
                  </a:lnTo>
                  <a:lnTo>
                    <a:pt x="207575" y="1209659"/>
                  </a:lnTo>
                  <a:lnTo>
                    <a:pt x="207575" y="1155366"/>
                  </a:lnTo>
                  <a:lnTo>
                    <a:pt x="99275" y="1155366"/>
                  </a:lnTo>
                  <a:close/>
                  <a:moveTo>
                    <a:pt x="99275" y="1033384"/>
                  </a:moveTo>
                  <a:lnTo>
                    <a:pt x="99275" y="1087677"/>
                  </a:lnTo>
                  <a:lnTo>
                    <a:pt x="207575" y="1087677"/>
                  </a:lnTo>
                  <a:lnTo>
                    <a:pt x="207575" y="1033384"/>
                  </a:lnTo>
                  <a:lnTo>
                    <a:pt x="99275" y="1033384"/>
                  </a:lnTo>
                  <a:close/>
                  <a:moveTo>
                    <a:pt x="99275" y="911402"/>
                  </a:moveTo>
                  <a:lnTo>
                    <a:pt x="99275" y="965695"/>
                  </a:lnTo>
                  <a:lnTo>
                    <a:pt x="207575" y="965695"/>
                  </a:lnTo>
                  <a:lnTo>
                    <a:pt x="207575" y="911402"/>
                  </a:lnTo>
                  <a:lnTo>
                    <a:pt x="99275" y="911402"/>
                  </a:lnTo>
                  <a:close/>
                  <a:moveTo>
                    <a:pt x="99275" y="789421"/>
                  </a:moveTo>
                  <a:lnTo>
                    <a:pt x="99275" y="843713"/>
                  </a:lnTo>
                  <a:lnTo>
                    <a:pt x="207575" y="843713"/>
                  </a:lnTo>
                  <a:lnTo>
                    <a:pt x="207575" y="789421"/>
                  </a:lnTo>
                  <a:lnTo>
                    <a:pt x="99275" y="789421"/>
                  </a:lnTo>
                  <a:close/>
                  <a:moveTo>
                    <a:pt x="99275" y="667439"/>
                  </a:moveTo>
                  <a:lnTo>
                    <a:pt x="99275" y="721731"/>
                  </a:lnTo>
                  <a:lnTo>
                    <a:pt x="207575" y="721731"/>
                  </a:lnTo>
                  <a:lnTo>
                    <a:pt x="207575" y="667439"/>
                  </a:lnTo>
                  <a:lnTo>
                    <a:pt x="99275" y="667439"/>
                  </a:lnTo>
                  <a:close/>
                  <a:moveTo>
                    <a:pt x="99275" y="545457"/>
                  </a:moveTo>
                  <a:lnTo>
                    <a:pt x="99275" y="599749"/>
                  </a:lnTo>
                  <a:lnTo>
                    <a:pt x="207575" y="599749"/>
                  </a:lnTo>
                  <a:lnTo>
                    <a:pt x="207575" y="545457"/>
                  </a:lnTo>
                  <a:lnTo>
                    <a:pt x="99275" y="545457"/>
                  </a:lnTo>
                  <a:close/>
                  <a:moveTo>
                    <a:pt x="99275" y="423475"/>
                  </a:moveTo>
                  <a:lnTo>
                    <a:pt x="99275" y="477767"/>
                  </a:lnTo>
                  <a:lnTo>
                    <a:pt x="207575" y="477767"/>
                  </a:lnTo>
                  <a:lnTo>
                    <a:pt x="207575" y="423475"/>
                  </a:lnTo>
                  <a:lnTo>
                    <a:pt x="99275" y="423475"/>
                  </a:lnTo>
                  <a:close/>
                  <a:moveTo>
                    <a:pt x="99275" y="301493"/>
                  </a:moveTo>
                  <a:lnTo>
                    <a:pt x="99275" y="355786"/>
                  </a:lnTo>
                  <a:lnTo>
                    <a:pt x="207575" y="355786"/>
                  </a:lnTo>
                  <a:lnTo>
                    <a:pt x="207575" y="301493"/>
                  </a:lnTo>
                  <a:lnTo>
                    <a:pt x="99275" y="301493"/>
                  </a:lnTo>
                  <a:close/>
                  <a:moveTo>
                    <a:pt x="0" y="180975"/>
                  </a:moveTo>
                  <a:lnTo>
                    <a:pt x="297325" y="0"/>
                  </a:lnTo>
                  <a:lnTo>
                    <a:pt x="306850" y="1520186"/>
                  </a:lnTo>
                  <a:lnTo>
                    <a:pt x="0" y="1520186"/>
                  </a:lnTo>
                  <a:lnTo>
                    <a:pt x="0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44EA5A2-2155-42AB-A9E2-EE97F9CF43BB}"/>
                </a:ext>
              </a:extLst>
            </p:cNvPr>
            <p:cNvSpPr/>
            <p:nvPr/>
          </p:nvSpPr>
          <p:spPr>
            <a:xfrm>
              <a:off x="7673737" y="3386055"/>
              <a:ext cx="602196" cy="870531"/>
            </a:xfrm>
            <a:custGeom>
              <a:avLst/>
              <a:gdLst>
                <a:gd name="connsiteX0" fmla="*/ 238494 w 462454"/>
                <a:gd name="connsiteY0" fmla="*/ 563076 h 870531"/>
                <a:gd name="connsiteX1" fmla="*/ 238494 w 462454"/>
                <a:gd name="connsiteY1" fmla="*/ 715154 h 870531"/>
                <a:gd name="connsiteX2" fmla="*/ 324676 w 462454"/>
                <a:gd name="connsiteY2" fmla="*/ 715154 h 870531"/>
                <a:gd name="connsiteX3" fmla="*/ 324676 w 462454"/>
                <a:gd name="connsiteY3" fmla="*/ 563076 h 870531"/>
                <a:gd name="connsiteX4" fmla="*/ 238494 w 462454"/>
                <a:gd name="connsiteY4" fmla="*/ 353251 h 870531"/>
                <a:gd name="connsiteX5" fmla="*/ 238494 w 462454"/>
                <a:gd name="connsiteY5" fmla="*/ 505329 h 870531"/>
                <a:gd name="connsiteX6" fmla="*/ 324676 w 462454"/>
                <a:gd name="connsiteY6" fmla="*/ 505329 h 870531"/>
                <a:gd name="connsiteX7" fmla="*/ 324676 w 462454"/>
                <a:gd name="connsiteY7" fmla="*/ 353251 h 870531"/>
                <a:gd name="connsiteX8" fmla="*/ 231227 w 462454"/>
                <a:gd name="connsiteY8" fmla="*/ 0 h 870531"/>
                <a:gd name="connsiteX9" fmla="*/ 462454 w 462454"/>
                <a:gd name="connsiteY9" fmla="*/ 308459 h 870531"/>
                <a:gd name="connsiteX10" fmla="*/ 384652 w 462454"/>
                <a:gd name="connsiteY10" fmla="*/ 308459 h 870531"/>
                <a:gd name="connsiteX11" fmla="*/ 384652 w 462454"/>
                <a:gd name="connsiteY11" fmla="*/ 870531 h 870531"/>
                <a:gd name="connsiteX12" fmla="*/ 77802 w 462454"/>
                <a:gd name="connsiteY12" fmla="*/ 870531 h 870531"/>
                <a:gd name="connsiteX13" fmla="*/ 77802 w 462454"/>
                <a:gd name="connsiteY13" fmla="*/ 308459 h 870531"/>
                <a:gd name="connsiteX14" fmla="*/ 0 w 462454"/>
                <a:gd name="connsiteY14" fmla="*/ 308459 h 87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454" h="870531">
                  <a:moveTo>
                    <a:pt x="238494" y="563076"/>
                  </a:moveTo>
                  <a:lnTo>
                    <a:pt x="238494" y="715154"/>
                  </a:lnTo>
                  <a:lnTo>
                    <a:pt x="324676" y="715154"/>
                  </a:lnTo>
                  <a:lnTo>
                    <a:pt x="324676" y="563076"/>
                  </a:lnTo>
                  <a:close/>
                  <a:moveTo>
                    <a:pt x="238494" y="353251"/>
                  </a:moveTo>
                  <a:lnTo>
                    <a:pt x="238494" y="505329"/>
                  </a:lnTo>
                  <a:lnTo>
                    <a:pt x="324676" y="505329"/>
                  </a:lnTo>
                  <a:lnTo>
                    <a:pt x="324676" y="353251"/>
                  </a:lnTo>
                  <a:close/>
                  <a:moveTo>
                    <a:pt x="231227" y="0"/>
                  </a:moveTo>
                  <a:lnTo>
                    <a:pt x="462454" y="308459"/>
                  </a:lnTo>
                  <a:lnTo>
                    <a:pt x="384652" y="308459"/>
                  </a:lnTo>
                  <a:lnTo>
                    <a:pt x="384652" y="870531"/>
                  </a:lnTo>
                  <a:lnTo>
                    <a:pt x="77802" y="870531"/>
                  </a:lnTo>
                  <a:lnTo>
                    <a:pt x="77802" y="308459"/>
                  </a:lnTo>
                  <a:lnTo>
                    <a:pt x="0" y="3084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7E9D7B9-A99D-42A1-86AF-20BF020E7766}"/>
                </a:ext>
              </a:extLst>
            </p:cNvPr>
            <p:cNvSpPr/>
            <p:nvPr/>
          </p:nvSpPr>
          <p:spPr>
            <a:xfrm>
              <a:off x="7084624" y="3097854"/>
              <a:ext cx="399552" cy="1158732"/>
            </a:xfrm>
            <a:custGeom>
              <a:avLst/>
              <a:gdLst>
                <a:gd name="connsiteX0" fmla="*/ 159201 w 408118"/>
                <a:gd name="connsiteY0" fmla="*/ 578755 h 1158732"/>
                <a:gd name="connsiteX1" fmla="*/ 159201 w 408118"/>
                <a:gd name="connsiteY1" fmla="*/ 665832 h 1158732"/>
                <a:gd name="connsiteX2" fmla="*/ 248917 w 408118"/>
                <a:gd name="connsiteY2" fmla="*/ 665832 h 1158732"/>
                <a:gd name="connsiteX3" fmla="*/ 248917 w 408118"/>
                <a:gd name="connsiteY3" fmla="*/ 578755 h 1158732"/>
                <a:gd name="connsiteX4" fmla="*/ 159201 w 408118"/>
                <a:gd name="connsiteY4" fmla="*/ 578755 h 1158732"/>
                <a:gd name="connsiteX5" fmla="*/ 278823 w 408118"/>
                <a:gd name="connsiteY5" fmla="*/ 576996 h 1158732"/>
                <a:gd name="connsiteX6" fmla="*/ 278823 w 408118"/>
                <a:gd name="connsiteY6" fmla="*/ 664073 h 1158732"/>
                <a:gd name="connsiteX7" fmla="*/ 365020 w 408118"/>
                <a:gd name="connsiteY7" fmla="*/ 664073 h 1158732"/>
                <a:gd name="connsiteX8" fmla="*/ 365020 w 408118"/>
                <a:gd name="connsiteY8" fmla="*/ 576996 h 1158732"/>
                <a:gd name="connsiteX9" fmla="*/ 278823 w 408118"/>
                <a:gd name="connsiteY9" fmla="*/ 576996 h 1158732"/>
                <a:gd name="connsiteX10" fmla="*/ 43979 w 408118"/>
                <a:gd name="connsiteY10" fmla="*/ 576996 h 1158732"/>
                <a:gd name="connsiteX11" fmla="*/ 43979 w 408118"/>
                <a:gd name="connsiteY11" fmla="*/ 664952 h 1158732"/>
                <a:gd name="connsiteX12" fmla="*/ 131935 w 408118"/>
                <a:gd name="connsiteY12" fmla="*/ 665832 h 1158732"/>
                <a:gd name="connsiteX13" fmla="*/ 132814 w 408118"/>
                <a:gd name="connsiteY13" fmla="*/ 576996 h 1158732"/>
                <a:gd name="connsiteX14" fmla="*/ 43979 w 408118"/>
                <a:gd name="connsiteY14" fmla="*/ 576996 h 1158732"/>
                <a:gd name="connsiteX15" fmla="*/ 160960 w 408118"/>
                <a:gd name="connsiteY15" fmla="*/ 449459 h 1158732"/>
                <a:gd name="connsiteX16" fmla="*/ 160960 w 408118"/>
                <a:gd name="connsiteY16" fmla="*/ 539174 h 1158732"/>
                <a:gd name="connsiteX17" fmla="*/ 248917 w 408118"/>
                <a:gd name="connsiteY17" fmla="*/ 539174 h 1158732"/>
                <a:gd name="connsiteX18" fmla="*/ 248917 w 408118"/>
                <a:gd name="connsiteY18" fmla="*/ 449459 h 1158732"/>
                <a:gd name="connsiteX19" fmla="*/ 160960 w 408118"/>
                <a:gd name="connsiteY19" fmla="*/ 449459 h 1158732"/>
                <a:gd name="connsiteX20" fmla="*/ 44858 w 408118"/>
                <a:gd name="connsiteY20" fmla="*/ 449459 h 1158732"/>
                <a:gd name="connsiteX21" fmla="*/ 44858 w 408118"/>
                <a:gd name="connsiteY21" fmla="*/ 539174 h 1158732"/>
                <a:gd name="connsiteX22" fmla="*/ 131935 w 408118"/>
                <a:gd name="connsiteY22" fmla="*/ 539174 h 1158732"/>
                <a:gd name="connsiteX23" fmla="*/ 131935 w 408118"/>
                <a:gd name="connsiteY23" fmla="*/ 449459 h 1158732"/>
                <a:gd name="connsiteX24" fmla="*/ 44858 w 408118"/>
                <a:gd name="connsiteY24" fmla="*/ 449459 h 1158732"/>
                <a:gd name="connsiteX25" fmla="*/ 278823 w 408118"/>
                <a:gd name="connsiteY25" fmla="*/ 448579 h 1158732"/>
                <a:gd name="connsiteX26" fmla="*/ 278823 w 408118"/>
                <a:gd name="connsiteY26" fmla="*/ 538295 h 1158732"/>
                <a:gd name="connsiteX27" fmla="*/ 365020 w 408118"/>
                <a:gd name="connsiteY27" fmla="*/ 538295 h 1158732"/>
                <a:gd name="connsiteX28" fmla="*/ 365020 w 408118"/>
                <a:gd name="connsiteY28" fmla="*/ 448579 h 1158732"/>
                <a:gd name="connsiteX29" fmla="*/ 278823 w 408118"/>
                <a:gd name="connsiteY29" fmla="*/ 448579 h 1158732"/>
                <a:gd name="connsiteX30" fmla="*/ 277943 w 408118"/>
                <a:gd name="connsiteY30" fmla="*/ 318403 h 1158732"/>
                <a:gd name="connsiteX31" fmla="*/ 277943 w 408118"/>
                <a:gd name="connsiteY31" fmla="*/ 408999 h 1158732"/>
                <a:gd name="connsiteX32" fmla="*/ 366779 w 408118"/>
                <a:gd name="connsiteY32" fmla="*/ 408999 h 1158732"/>
                <a:gd name="connsiteX33" fmla="*/ 366779 w 408118"/>
                <a:gd name="connsiteY33" fmla="*/ 318403 h 1158732"/>
                <a:gd name="connsiteX34" fmla="*/ 277943 w 408118"/>
                <a:gd name="connsiteY34" fmla="*/ 318403 h 1158732"/>
                <a:gd name="connsiteX35" fmla="*/ 159201 w 408118"/>
                <a:gd name="connsiteY35" fmla="*/ 318403 h 1158732"/>
                <a:gd name="connsiteX36" fmla="*/ 159201 w 408118"/>
                <a:gd name="connsiteY36" fmla="*/ 407239 h 1158732"/>
                <a:gd name="connsiteX37" fmla="*/ 249797 w 408118"/>
                <a:gd name="connsiteY37" fmla="*/ 407239 h 1158732"/>
                <a:gd name="connsiteX38" fmla="*/ 249797 w 408118"/>
                <a:gd name="connsiteY38" fmla="*/ 318403 h 1158732"/>
                <a:gd name="connsiteX39" fmla="*/ 159201 w 408118"/>
                <a:gd name="connsiteY39" fmla="*/ 318403 h 1158732"/>
                <a:gd name="connsiteX40" fmla="*/ 43979 w 408118"/>
                <a:gd name="connsiteY40" fmla="*/ 318403 h 1158732"/>
                <a:gd name="connsiteX41" fmla="*/ 43979 w 408118"/>
                <a:gd name="connsiteY41" fmla="*/ 408119 h 1158732"/>
                <a:gd name="connsiteX42" fmla="*/ 131935 w 408118"/>
                <a:gd name="connsiteY42" fmla="*/ 408119 h 1158732"/>
                <a:gd name="connsiteX43" fmla="*/ 131935 w 408118"/>
                <a:gd name="connsiteY43" fmla="*/ 318403 h 1158732"/>
                <a:gd name="connsiteX44" fmla="*/ 43979 w 408118"/>
                <a:gd name="connsiteY44" fmla="*/ 318403 h 1158732"/>
                <a:gd name="connsiteX45" fmla="*/ 43098 w 408118"/>
                <a:gd name="connsiteY45" fmla="*/ 187348 h 1158732"/>
                <a:gd name="connsiteX46" fmla="*/ 43098 w 408118"/>
                <a:gd name="connsiteY46" fmla="*/ 279702 h 1158732"/>
                <a:gd name="connsiteX47" fmla="*/ 132814 w 408118"/>
                <a:gd name="connsiteY47" fmla="*/ 279702 h 1158732"/>
                <a:gd name="connsiteX48" fmla="*/ 132814 w 408118"/>
                <a:gd name="connsiteY48" fmla="*/ 187348 h 1158732"/>
                <a:gd name="connsiteX49" fmla="*/ 43098 w 408118"/>
                <a:gd name="connsiteY49" fmla="*/ 187348 h 1158732"/>
                <a:gd name="connsiteX50" fmla="*/ 43979 w 408118"/>
                <a:gd name="connsiteY50" fmla="*/ 60690 h 1158732"/>
                <a:gd name="connsiteX51" fmla="*/ 43979 w 408118"/>
                <a:gd name="connsiteY51" fmla="*/ 152166 h 1158732"/>
                <a:gd name="connsiteX52" fmla="*/ 133694 w 408118"/>
                <a:gd name="connsiteY52" fmla="*/ 152166 h 1158732"/>
                <a:gd name="connsiteX53" fmla="*/ 133694 w 408118"/>
                <a:gd name="connsiteY53" fmla="*/ 60690 h 1158732"/>
                <a:gd name="connsiteX54" fmla="*/ 43979 w 408118"/>
                <a:gd name="connsiteY54" fmla="*/ 60690 h 1158732"/>
                <a:gd name="connsiteX55" fmla="*/ 0 w 408118"/>
                <a:gd name="connsiteY55" fmla="*/ 0 h 1158732"/>
                <a:gd name="connsiteX56" fmla="*/ 155702 w 408118"/>
                <a:gd name="connsiteY56" fmla="*/ 0 h 1158732"/>
                <a:gd name="connsiteX57" fmla="*/ 155702 w 408118"/>
                <a:gd name="connsiteY57" fmla="*/ 281913 h 1158732"/>
                <a:gd name="connsiteX58" fmla="*/ 277943 w 408118"/>
                <a:gd name="connsiteY58" fmla="*/ 281913 h 1158732"/>
                <a:gd name="connsiteX59" fmla="*/ 277943 w 408118"/>
                <a:gd name="connsiteY59" fmla="*/ 282341 h 1158732"/>
                <a:gd name="connsiteX60" fmla="*/ 366779 w 408118"/>
                <a:gd name="connsiteY60" fmla="*/ 282341 h 1158732"/>
                <a:gd name="connsiteX61" fmla="*/ 366779 w 408118"/>
                <a:gd name="connsiteY61" fmla="*/ 281913 h 1158732"/>
                <a:gd name="connsiteX62" fmla="*/ 408118 w 408118"/>
                <a:gd name="connsiteY62" fmla="*/ 281913 h 1158732"/>
                <a:gd name="connsiteX63" fmla="*/ 408118 w 408118"/>
                <a:gd name="connsiteY63" fmla="*/ 1158732 h 1158732"/>
                <a:gd name="connsiteX64" fmla="*/ 0 w 408118"/>
                <a:gd name="connsiteY64" fmla="*/ 1158732 h 115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08118" h="1158732">
                  <a:moveTo>
                    <a:pt x="159201" y="578755"/>
                  </a:moveTo>
                  <a:cubicBezTo>
                    <a:pt x="159201" y="608660"/>
                    <a:pt x="159201" y="638565"/>
                    <a:pt x="159201" y="665832"/>
                  </a:cubicBezTo>
                  <a:cubicBezTo>
                    <a:pt x="189986" y="668470"/>
                    <a:pt x="222530" y="665832"/>
                    <a:pt x="248917" y="665832"/>
                  </a:cubicBezTo>
                  <a:cubicBezTo>
                    <a:pt x="248917" y="634168"/>
                    <a:pt x="248917" y="608660"/>
                    <a:pt x="248917" y="578755"/>
                  </a:cubicBezTo>
                  <a:cubicBezTo>
                    <a:pt x="217253" y="578755"/>
                    <a:pt x="188227" y="578755"/>
                    <a:pt x="159201" y="578755"/>
                  </a:cubicBezTo>
                  <a:close/>
                  <a:moveTo>
                    <a:pt x="278823" y="576996"/>
                  </a:moveTo>
                  <a:cubicBezTo>
                    <a:pt x="278823" y="606901"/>
                    <a:pt x="278823" y="632408"/>
                    <a:pt x="278823" y="664073"/>
                  </a:cubicBezTo>
                  <a:cubicBezTo>
                    <a:pt x="311366" y="664073"/>
                    <a:pt x="346549" y="664952"/>
                    <a:pt x="365020" y="664073"/>
                  </a:cubicBezTo>
                  <a:cubicBezTo>
                    <a:pt x="365020" y="632408"/>
                    <a:pt x="365020" y="606021"/>
                    <a:pt x="365020" y="576996"/>
                  </a:cubicBezTo>
                  <a:cubicBezTo>
                    <a:pt x="335114" y="576996"/>
                    <a:pt x="306968" y="576996"/>
                    <a:pt x="278823" y="576996"/>
                  </a:cubicBezTo>
                  <a:close/>
                  <a:moveTo>
                    <a:pt x="43979" y="576996"/>
                  </a:moveTo>
                  <a:cubicBezTo>
                    <a:pt x="43979" y="605142"/>
                    <a:pt x="43979" y="638565"/>
                    <a:pt x="43979" y="664952"/>
                  </a:cubicBezTo>
                  <a:cubicBezTo>
                    <a:pt x="81799" y="664952"/>
                    <a:pt x="105548" y="664073"/>
                    <a:pt x="131935" y="665832"/>
                  </a:cubicBezTo>
                  <a:cubicBezTo>
                    <a:pt x="131935" y="631529"/>
                    <a:pt x="132814" y="602503"/>
                    <a:pt x="132814" y="576996"/>
                  </a:cubicBezTo>
                  <a:cubicBezTo>
                    <a:pt x="102030" y="576996"/>
                    <a:pt x="73884" y="576996"/>
                    <a:pt x="43979" y="576996"/>
                  </a:cubicBezTo>
                  <a:close/>
                  <a:moveTo>
                    <a:pt x="160960" y="449459"/>
                  </a:moveTo>
                  <a:cubicBezTo>
                    <a:pt x="160960" y="481123"/>
                    <a:pt x="160960" y="509268"/>
                    <a:pt x="160960" y="539174"/>
                  </a:cubicBezTo>
                  <a:cubicBezTo>
                    <a:pt x="189986" y="539174"/>
                    <a:pt x="217253" y="539174"/>
                    <a:pt x="248917" y="539174"/>
                  </a:cubicBezTo>
                  <a:cubicBezTo>
                    <a:pt x="248917" y="506630"/>
                    <a:pt x="248917" y="477604"/>
                    <a:pt x="248917" y="449459"/>
                  </a:cubicBezTo>
                  <a:cubicBezTo>
                    <a:pt x="218132" y="449459"/>
                    <a:pt x="189107" y="449459"/>
                    <a:pt x="160960" y="449459"/>
                  </a:cubicBezTo>
                  <a:close/>
                  <a:moveTo>
                    <a:pt x="44858" y="449459"/>
                  </a:moveTo>
                  <a:cubicBezTo>
                    <a:pt x="44858" y="481123"/>
                    <a:pt x="44858" y="509268"/>
                    <a:pt x="44858" y="539174"/>
                  </a:cubicBezTo>
                  <a:cubicBezTo>
                    <a:pt x="75643" y="539174"/>
                    <a:pt x="102910" y="539174"/>
                    <a:pt x="131935" y="539174"/>
                  </a:cubicBezTo>
                  <a:cubicBezTo>
                    <a:pt x="131935" y="505751"/>
                    <a:pt x="131935" y="477604"/>
                    <a:pt x="131935" y="449459"/>
                  </a:cubicBezTo>
                  <a:cubicBezTo>
                    <a:pt x="100271" y="449459"/>
                    <a:pt x="72125" y="449459"/>
                    <a:pt x="44858" y="449459"/>
                  </a:cubicBezTo>
                  <a:close/>
                  <a:moveTo>
                    <a:pt x="278823" y="448579"/>
                  </a:moveTo>
                  <a:cubicBezTo>
                    <a:pt x="278823" y="479364"/>
                    <a:pt x="278823" y="508389"/>
                    <a:pt x="278823" y="538295"/>
                  </a:cubicBezTo>
                  <a:cubicBezTo>
                    <a:pt x="308727" y="538295"/>
                    <a:pt x="335994" y="538295"/>
                    <a:pt x="365020" y="538295"/>
                  </a:cubicBezTo>
                  <a:cubicBezTo>
                    <a:pt x="365020" y="507510"/>
                    <a:pt x="365020" y="478484"/>
                    <a:pt x="365020" y="448579"/>
                  </a:cubicBezTo>
                  <a:cubicBezTo>
                    <a:pt x="335994" y="448579"/>
                    <a:pt x="308727" y="448579"/>
                    <a:pt x="278823" y="448579"/>
                  </a:cubicBezTo>
                  <a:close/>
                  <a:moveTo>
                    <a:pt x="277943" y="318403"/>
                  </a:moveTo>
                  <a:cubicBezTo>
                    <a:pt x="277943" y="350067"/>
                    <a:pt x="277943" y="379094"/>
                    <a:pt x="277943" y="408999"/>
                  </a:cubicBezTo>
                  <a:cubicBezTo>
                    <a:pt x="309607" y="408999"/>
                    <a:pt x="337753" y="408999"/>
                    <a:pt x="366779" y="408999"/>
                  </a:cubicBezTo>
                  <a:cubicBezTo>
                    <a:pt x="366779" y="378214"/>
                    <a:pt x="366779" y="349187"/>
                    <a:pt x="366779" y="318403"/>
                  </a:cubicBezTo>
                  <a:cubicBezTo>
                    <a:pt x="336873" y="318403"/>
                    <a:pt x="307848" y="318403"/>
                    <a:pt x="277943" y="318403"/>
                  </a:cubicBezTo>
                  <a:close/>
                  <a:moveTo>
                    <a:pt x="159201" y="318403"/>
                  </a:moveTo>
                  <a:cubicBezTo>
                    <a:pt x="159201" y="349187"/>
                    <a:pt x="159201" y="378214"/>
                    <a:pt x="159201" y="407239"/>
                  </a:cubicBezTo>
                  <a:cubicBezTo>
                    <a:pt x="190866" y="407239"/>
                    <a:pt x="219892" y="407239"/>
                    <a:pt x="249797" y="407239"/>
                  </a:cubicBezTo>
                  <a:cubicBezTo>
                    <a:pt x="249797" y="376454"/>
                    <a:pt x="249797" y="349187"/>
                    <a:pt x="249797" y="318403"/>
                  </a:cubicBezTo>
                  <a:cubicBezTo>
                    <a:pt x="217253" y="318403"/>
                    <a:pt x="188227" y="318403"/>
                    <a:pt x="159201" y="318403"/>
                  </a:cubicBezTo>
                  <a:close/>
                  <a:moveTo>
                    <a:pt x="43979" y="318403"/>
                  </a:moveTo>
                  <a:cubicBezTo>
                    <a:pt x="43979" y="349187"/>
                    <a:pt x="43979" y="378214"/>
                    <a:pt x="43979" y="408119"/>
                  </a:cubicBezTo>
                  <a:cubicBezTo>
                    <a:pt x="74764" y="408119"/>
                    <a:pt x="102910" y="408119"/>
                    <a:pt x="131935" y="408119"/>
                  </a:cubicBezTo>
                  <a:cubicBezTo>
                    <a:pt x="131935" y="376454"/>
                    <a:pt x="131935" y="347429"/>
                    <a:pt x="131935" y="318403"/>
                  </a:cubicBezTo>
                  <a:cubicBezTo>
                    <a:pt x="100271" y="318403"/>
                    <a:pt x="72125" y="318403"/>
                    <a:pt x="43979" y="318403"/>
                  </a:cubicBezTo>
                  <a:close/>
                  <a:moveTo>
                    <a:pt x="43098" y="187348"/>
                  </a:moveTo>
                  <a:cubicBezTo>
                    <a:pt x="43098" y="219892"/>
                    <a:pt x="43098" y="249797"/>
                    <a:pt x="43098" y="279702"/>
                  </a:cubicBezTo>
                  <a:cubicBezTo>
                    <a:pt x="74764" y="279702"/>
                    <a:pt x="104668" y="279702"/>
                    <a:pt x="132814" y="279702"/>
                  </a:cubicBezTo>
                  <a:cubicBezTo>
                    <a:pt x="132814" y="247159"/>
                    <a:pt x="132814" y="218133"/>
                    <a:pt x="132814" y="187348"/>
                  </a:cubicBezTo>
                  <a:cubicBezTo>
                    <a:pt x="102030" y="187348"/>
                    <a:pt x="73884" y="187348"/>
                    <a:pt x="43098" y="187348"/>
                  </a:cubicBezTo>
                  <a:close/>
                  <a:moveTo>
                    <a:pt x="43979" y="60690"/>
                  </a:moveTo>
                  <a:cubicBezTo>
                    <a:pt x="43979" y="93234"/>
                    <a:pt x="43979" y="122259"/>
                    <a:pt x="43979" y="152166"/>
                  </a:cubicBezTo>
                  <a:cubicBezTo>
                    <a:pt x="75643" y="152166"/>
                    <a:pt x="103789" y="152166"/>
                    <a:pt x="133694" y="152166"/>
                  </a:cubicBezTo>
                  <a:cubicBezTo>
                    <a:pt x="133694" y="121380"/>
                    <a:pt x="133694" y="93234"/>
                    <a:pt x="133694" y="60690"/>
                  </a:cubicBezTo>
                  <a:cubicBezTo>
                    <a:pt x="101151" y="60690"/>
                    <a:pt x="72125" y="60690"/>
                    <a:pt x="43979" y="60690"/>
                  </a:cubicBezTo>
                  <a:close/>
                  <a:moveTo>
                    <a:pt x="0" y="0"/>
                  </a:moveTo>
                  <a:lnTo>
                    <a:pt x="155702" y="0"/>
                  </a:lnTo>
                  <a:lnTo>
                    <a:pt x="155702" y="281913"/>
                  </a:lnTo>
                  <a:lnTo>
                    <a:pt x="277943" y="281913"/>
                  </a:lnTo>
                  <a:lnTo>
                    <a:pt x="277943" y="282341"/>
                  </a:lnTo>
                  <a:cubicBezTo>
                    <a:pt x="307848" y="282341"/>
                    <a:pt x="334235" y="282341"/>
                    <a:pt x="366779" y="282341"/>
                  </a:cubicBezTo>
                  <a:lnTo>
                    <a:pt x="366779" y="281913"/>
                  </a:lnTo>
                  <a:lnTo>
                    <a:pt x="408118" y="281913"/>
                  </a:lnTo>
                  <a:lnTo>
                    <a:pt x="408118" y="1158732"/>
                  </a:lnTo>
                  <a:lnTo>
                    <a:pt x="0" y="11587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9F86C0E-0CB5-4EB6-8F8E-0A0006DBC691}"/>
                </a:ext>
              </a:extLst>
            </p:cNvPr>
            <p:cNvSpPr/>
            <p:nvPr/>
          </p:nvSpPr>
          <p:spPr>
            <a:xfrm flipH="1">
              <a:off x="4055658" y="3389508"/>
              <a:ext cx="299970" cy="869936"/>
            </a:xfrm>
            <a:custGeom>
              <a:avLst/>
              <a:gdLst>
                <a:gd name="connsiteX0" fmla="*/ 159201 w 408118"/>
                <a:gd name="connsiteY0" fmla="*/ 578755 h 1158732"/>
                <a:gd name="connsiteX1" fmla="*/ 159201 w 408118"/>
                <a:gd name="connsiteY1" fmla="*/ 665832 h 1158732"/>
                <a:gd name="connsiteX2" fmla="*/ 248917 w 408118"/>
                <a:gd name="connsiteY2" fmla="*/ 665832 h 1158732"/>
                <a:gd name="connsiteX3" fmla="*/ 248917 w 408118"/>
                <a:gd name="connsiteY3" fmla="*/ 578755 h 1158732"/>
                <a:gd name="connsiteX4" fmla="*/ 159201 w 408118"/>
                <a:gd name="connsiteY4" fmla="*/ 578755 h 1158732"/>
                <a:gd name="connsiteX5" fmla="*/ 278823 w 408118"/>
                <a:gd name="connsiteY5" fmla="*/ 576996 h 1158732"/>
                <a:gd name="connsiteX6" fmla="*/ 278823 w 408118"/>
                <a:gd name="connsiteY6" fmla="*/ 664073 h 1158732"/>
                <a:gd name="connsiteX7" fmla="*/ 365020 w 408118"/>
                <a:gd name="connsiteY7" fmla="*/ 664073 h 1158732"/>
                <a:gd name="connsiteX8" fmla="*/ 365020 w 408118"/>
                <a:gd name="connsiteY8" fmla="*/ 576996 h 1158732"/>
                <a:gd name="connsiteX9" fmla="*/ 278823 w 408118"/>
                <a:gd name="connsiteY9" fmla="*/ 576996 h 1158732"/>
                <a:gd name="connsiteX10" fmla="*/ 43979 w 408118"/>
                <a:gd name="connsiteY10" fmla="*/ 576996 h 1158732"/>
                <a:gd name="connsiteX11" fmla="*/ 43979 w 408118"/>
                <a:gd name="connsiteY11" fmla="*/ 664952 h 1158732"/>
                <a:gd name="connsiteX12" fmla="*/ 131935 w 408118"/>
                <a:gd name="connsiteY12" fmla="*/ 665832 h 1158732"/>
                <a:gd name="connsiteX13" fmla="*/ 132814 w 408118"/>
                <a:gd name="connsiteY13" fmla="*/ 576996 h 1158732"/>
                <a:gd name="connsiteX14" fmla="*/ 43979 w 408118"/>
                <a:gd name="connsiteY14" fmla="*/ 576996 h 1158732"/>
                <a:gd name="connsiteX15" fmla="*/ 160960 w 408118"/>
                <a:gd name="connsiteY15" fmla="*/ 449459 h 1158732"/>
                <a:gd name="connsiteX16" fmla="*/ 160960 w 408118"/>
                <a:gd name="connsiteY16" fmla="*/ 539174 h 1158732"/>
                <a:gd name="connsiteX17" fmla="*/ 248917 w 408118"/>
                <a:gd name="connsiteY17" fmla="*/ 539174 h 1158732"/>
                <a:gd name="connsiteX18" fmla="*/ 248917 w 408118"/>
                <a:gd name="connsiteY18" fmla="*/ 449459 h 1158732"/>
                <a:gd name="connsiteX19" fmla="*/ 160960 w 408118"/>
                <a:gd name="connsiteY19" fmla="*/ 449459 h 1158732"/>
                <a:gd name="connsiteX20" fmla="*/ 44858 w 408118"/>
                <a:gd name="connsiteY20" fmla="*/ 449459 h 1158732"/>
                <a:gd name="connsiteX21" fmla="*/ 44858 w 408118"/>
                <a:gd name="connsiteY21" fmla="*/ 539174 h 1158732"/>
                <a:gd name="connsiteX22" fmla="*/ 131935 w 408118"/>
                <a:gd name="connsiteY22" fmla="*/ 539174 h 1158732"/>
                <a:gd name="connsiteX23" fmla="*/ 131935 w 408118"/>
                <a:gd name="connsiteY23" fmla="*/ 449459 h 1158732"/>
                <a:gd name="connsiteX24" fmla="*/ 44858 w 408118"/>
                <a:gd name="connsiteY24" fmla="*/ 449459 h 1158732"/>
                <a:gd name="connsiteX25" fmla="*/ 278823 w 408118"/>
                <a:gd name="connsiteY25" fmla="*/ 448579 h 1158732"/>
                <a:gd name="connsiteX26" fmla="*/ 278823 w 408118"/>
                <a:gd name="connsiteY26" fmla="*/ 538295 h 1158732"/>
                <a:gd name="connsiteX27" fmla="*/ 365020 w 408118"/>
                <a:gd name="connsiteY27" fmla="*/ 538295 h 1158732"/>
                <a:gd name="connsiteX28" fmla="*/ 365020 w 408118"/>
                <a:gd name="connsiteY28" fmla="*/ 448579 h 1158732"/>
                <a:gd name="connsiteX29" fmla="*/ 278823 w 408118"/>
                <a:gd name="connsiteY29" fmla="*/ 448579 h 1158732"/>
                <a:gd name="connsiteX30" fmla="*/ 277943 w 408118"/>
                <a:gd name="connsiteY30" fmla="*/ 318403 h 1158732"/>
                <a:gd name="connsiteX31" fmla="*/ 277943 w 408118"/>
                <a:gd name="connsiteY31" fmla="*/ 408999 h 1158732"/>
                <a:gd name="connsiteX32" fmla="*/ 366779 w 408118"/>
                <a:gd name="connsiteY32" fmla="*/ 408999 h 1158732"/>
                <a:gd name="connsiteX33" fmla="*/ 366779 w 408118"/>
                <a:gd name="connsiteY33" fmla="*/ 318403 h 1158732"/>
                <a:gd name="connsiteX34" fmla="*/ 277943 w 408118"/>
                <a:gd name="connsiteY34" fmla="*/ 318403 h 1158732"/>
                <a:gd name="connsiteX35" fmla="*/ 159201 w 408118"/>
                <a:gd name="connsiteY35" fmla="*/ 318403 h 1158732"/>
                <a:gd name="connsiteX36" fmla="*/ 159201 w 408118"/>
                <a:gd name="connsiteY36" fmla="*/ 407239 h 1158732"/>
                <a:gd name="connsiteX37" fmla="*/ 249797 w 408118"/>
                <a:gd name="connsiteY37" fmla="*/ 407239 h 1158732"/>
                <a:gd name="connsiteX38" fmla="*/ 249797 w 408118"/>
                <a:gd name="connsiteY38" fmla="*/ 318403 h 1158732"/>
                <a:gd name="connsiteX39" fmla="*/ 159201 w 408118"/>
                <a:gd name="connsiteY39" fmla="*/ 318403 h 1158732"/>
                <a:gd name="connsiteX40" fmla="*/ 43979 w 408118"/>
                <a:gd name="connsiteY40" fmla="*/ 318403 h 1158732"/>
                <a:gd name="connsiteX41" fmla="*/ 43979 w 408118"/>
                <a:gd name="connsiteY41" fmla="*/ 408119 h 1158732"/>
                <a:gd name="connsiteX42" fmla="*/ 131935 w 408118"/>
                <a:gd name="connsiteY42" fmla="*/ 408119 h 1158732"/>
                <a:gd name="connsiteX43" fmla="*/ 131935 w 408118"/>
                <a:gd name="connsiteY43" fmla="*/ 318403 h 1158732"/>
                <a:gd name="connsiteX44" fmla="*/ 43979 w 408118"/>
                <a:gd name="connsiteY44" fmla="*/ 318403 h 1158732"/>
                <a:gd name="connsiteX45" fmla="*/ 43098 w 408118"/>
                <a:gd name="connsiteY45" fmla="*/ 187348 h 1158732"/>
                <a:gd name="connsiteX46" fmla="*/ 43098 w 408118"/>
                <a:gd name="connsiteY46" fmla="*/ 279702 h 1158732"/>
                <a:gd name="connsiteX47" fmla="*/ 132814 w 408118"/>
                <a:gd name="connsiteY47" fmla="*/ 279702 h 1158732"/>
                <a:gd name="connsiteX48" fmla="*/ 132814 w 408118"/>
                <a:gd name="connsiteY48" fmla="*/ 187348 h 1158732"/>
                <a:gd name="connsiteX49" fmla="*/ 43098 w 408118"/>
                <a:gd name="connsiteY49" fmla="*/ 187348 h 1158732"/>
                <a:gd name="connsiteX50" fmla="*/ 43979 w 408118"/>
                <a:gd name="connsiteY50" fmla="*/ 60690 h 1158732"/>
                <a:gd name="connsiteX51" fmla="*/ 43979 w 408118"/>
                <a:gd name="connsiteY51" fmla="*/ 152166 h 1158732"/>
                <a:gd name="connsiteX52" fmla="*/ 133694 w 408118"/>
                <a:gd name="connsiteY52" fmla="*/ 152166 h 1158732"/>
                <a:gd name="connsiteX53" fmla="*/ 133694 w 408118"/>
                <a:gd name="connsiteY53" fmla="*/ 60690 h 1158732"/>
                <a:gd name="connsiteX54" fmla="*/ 43979 w 408118"/>
                <a:gd name="connsiteY54" fmla="*/ 60690 h 1158732"/>
                <a:gd name="connsiteX55" fmla="*/ 0 w 408118"/>
                <a:gd name="connsiteY55" fmla="*/ 0 h 1158732"/>
                <a:gd name="connsiteX56" fmla="*/ 155702 w 408118"/>
                <a:gd name="connsiteY56" fmla="*/ 0 h 1158732"/>
                <a:gd name="connsiteX57" fmla="*/ 155702 w 408118"/>
                <a:gd name="connsiteY57" fmla="*/ 281913 h 1158732"/>
                <a:gd name="connsiteX58" fmla="*/ 277943 w 408118"/>
                <a:gd name="connsiteY58" fmla="*/ 281913 h 1158732"/>
                <a:gd name="connsiteX59" fmla="*/ 277943 w 408118"/>
                <a:gd name="connsiteY59" fmla="*/ 282341 h 1158732"/>
                <a:gd name="connsiteX60" fmla="*/ 366779 w 408118"/>
                <a:gd name="connsiteY60" fmla="*/ 282341 h 1158732"/>
                <a:gd name="connsiteX61" fmla="*/ 366779 w 408118"/>
                <a:gd name="connsiteY61" fmla="*/ 281913 h 1158732"/>
                <a:gd name="connsiteX62" fmla="*/ 408118 w 408118"/>
                <a:gd name="connsiteY62" fmla="*/ 281913 h 1158732"/>
                <a:gd name="connsiteX63" fmla="*/ 408118 w 408118"/>
                <a:gd name="connsiteY63" fmla="*/ 1158732 h 1158732"/>
                <a:gd name="connsiteX64" fmla="*/ 0 w 408118"/>
                <a:gd name="connsiteY64" fmla="*/ 1158732 h 115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08118" h="1158732">
                  <a:moveTo>
                    <a:pt x="159201" y="578755"/>
                  </a:moveTo>
                  <a:cubicBezTo>
                    <a:pt x="159201" y="608660"/>
                    <a:pt x="159201" y="638565"/>
                    <a:pt x="159201" y="665832"/>
                  </a:cubicBezTo>
                  <a:cubicBezTo>
                    <a:pt x="189986" y="668470"/>
                    <a:pt x="222530" y="665832"/>
                    <a:pt x="248917" y="665832"/>
                  </a:cubicBezTo>
                  <a:cubicBezTo>
                    <a:pt x="248917" y="634168"/>
                    <a:pt x="248917" y="608660"/>
                    <a:pt x="248917" y="578755"/>
                  </a:cubicBezTo>
                  <a:cubicBezTo>
                    <a:pt x="217253" y="578755"/>
                    <a:pt x="188227" y="578755"/>
                    <a:pt x="159201" y="578755"/>
                  </a:cubicBezTo>
                  <a:close/>
                  <a:moveTo>
                    <a:pt x="278823" y="576996"/>
                  </a:moveTo>
                  <a:cubicBezTo>
                    <a:pt x="278823" y="606901"/>
                    <a:pt x="278823" y="632408"/>
                    <a:pt x="278823" y="664073"/>
                  </a:cubicBezTo>
                  <a:cubicBezTo>
                    <a:pt x="311366" y="664073"/>
                    <a:pt x="346549" y="664952"/>
                    <a:pt x="365020" y="664073"/>
                  </a:cubicBezTo>
                  <a:cubicBezTo>
                    <a:pt x="365020" y="632408"/>
                    <a:pt x="365020" y="606021"/>
                    <a:pt x="365020" y="576996"/>
                  </a:cubicBezTo>
                  <a:cubicBezTo>
                    <a:pt x="335114" y="576996"/>
                    <a:pt x="306968" y="576996"/>
                    <a:pt x="278823" y="576996"/>
                  </a:cubicBezTo>
                  <a:close/>
                  <a:moveTo>
                    <a:pt x="43979" y="576996"/>
                  </a:moveTo>
                  <a:cubicBezTo>
                    <a:pt x="43979" y="605142"/>
                    <a:pt x="43979" y="638565"/>
                    <a:pt x="43979" y="664952"/>
                  </a:cubicBezTo>
                  <a:cubicBezTo>
                    <a:pt x="81799" y="664952"/>
                    <a:pt x="105548" y="664073"/>
                    <a:pt x="131935" y="665832"/>
                  </a:cubicBezTo>
                  <a:cubicBezTo>
                    <a:pt x="131935" y="631529"/>
                    <a:pt x="132814" y="602503"/>
                    <a:pt x="132814" y="576996"/>
                  </a:cubicBezTo>
                  <a:cubicBezTo>
                    <a:pt x="102030" y="576996"/>
                    <a:pt x="73884" y="576996"/>
                    <a:pt x="43979" y="576996"/>
                  </a:cubicBezTo>
                  <a:close/>
                  <a:moveTo>
                    <a:pt x="160960" y="449459"/>
                  </a:moveTo>
                  <a:cubicBezTo>
                    <a:pt x="160960" y="481123"/>
                    <a:pt x="160960" y="509268"/>
                    <a:pt x="160960" y="539174"/>
                  </a:cubicBezTo>
                  <a:cubicBezTo>
                    <a:pt x="189986" y="539174"/>
                    <a:pt x="217253" y="539174"/>
                    <a:pt x="248917" y="539174"/>
                  </a:cubicBezTo>
                  <a:cubicBezTo>
                    <a:pt x="248917" y="506630"/>
                    <a:pt x="248917" y="477604"/>
                    <a:pt x="248917" y="449459"/>
                  </a:cubicBezTo>
                  <a:cubicBezTo>
                    <a:pt x="218132" y="449459"/>
                    <a:pt x="189107" y="449459"/>
                    <a:pt x="160960" y="449459"/>
                  </a:cubicBezTo>
                  <a:close/>
                  <a:moveTo>
                    <a:pt x="44858" y="449459"/>
                  </a:moveTo>
                  <a:cubicBezTo>
                    <a:pt x="44858" y="481123"/>
                    <a:pt x="44858" y="509268"/>
                    <a:pt x="44858" y="539174"/>
                  </a:cubicBezTo>
                  <a:cubicBezTo>
                    <a:pt x="75643" y="539174"/>
                    <a:pt x="102910" y="539174"/>
                    <a:pt x="131935" y="539174"/>
                  </a:cubicBezTo>
                  <a:cubicBezTo>
                    <a:pt x="131935" y="505751"/>
                    <a:pt x="131935" y="477604"/>
                    <a:pt x="131935" y="449459"/>
                  </a:cubicBezTo>
                  <a:cubicBezTo>
                    <a:pt x="100271" y="449459"/>
                    <a:pt x="72125" y="449459"/>
                    <a:pt x="44858" y="449459"/>
                  </a:cubicBezTo>
                  <a:close/>
                  <a:moveTo>
                    <a:pt x="278823" y="448579"/>
                  </a:moveTo>
                  <a:cubicBezTo>
                    <a:pt x="278823" y="479364"/>
                    <a:pt x="278823" y="508389"/>
                    <a:pt x="278823" y="538295"/>
                  </a:cubicBezTo>
                  <a:cubicBezTo>
                    <a:pt x="308727" y="538295"/>
                    <a:pt x="335994" y="538295"/>
                    <a:pt x="365020" y="538295"/>
                  </a:cubicBezTo>
                  <a:cubicBezTo>
                    <a:pt x="365020" y="507510"/>
                    <a:pt x="365020" y="478484"/>
                    <a:pt x="365020" y="448579"/>
                  </a:cubicBezTo>
                  <a:cubicBezTo>
                    <a:pt x="335994" y="448579"/>
                    <a:pt x="308727" y="448579"/>
                    <a:pt x="278823" y="448579"/>
                  </a:cubicBezTo>
                  <a:close/>
                  <a:moveTo>
                    <a:pt x="277943" y="318403"/>
                  </a:moveTo>
                  <a:cubicBezTo>
                    <a:pt x="277943" y="350067"/>
                    <a:pt x="277943" y="379094"/>
                    <a:pt x="277943" y="408999"/>
                  </a:cubicBezTo>
                  <a:cubicBezTo>
                    <a:pt x="309607" y="408999"/>
                    <a:pt x="337753" y="408999"/>
                    <a:pt x="366779" y="408999"/>
                  </a:cubicBezTo>
                  <a:cubicBezTo>
                    <a:pt x="366779" y="378214"/>
                    <a:pt x="366779" y="349187"/>
                    <a:pt x="366779" y="318403"/>
                  </a:cubicBezTo>
                  <a:cubicBezTo>
                    <a:pt x="336873" y="318403"/>
                    <a:pt x="307848" y="318403"/>
                    <a:pt x="277943" y="318403"/>
                  </a:cubicBezTo>
                  <a:close/>
                  <a:moveTo>
                    <a:pt x="159201" y="318403"/>
                  </a:moveTo>
                  <a:cubicBezTo>
                    <a:pt x="159201" y="349187"/>
                    <a:pt x="159201" y="378214"/>
                    <a:pt x="159201" y="407239"/>
                  </a:cubicBezTo>
                  <a:cubicBezTo>
                    <a:pt x="190866" y="407239"/>
                    <a:pt x="219892" y="407239"/>
                    <a:pt x="249797" y="407239"/>
                  </a:cubicBezTo>
                  <a:cubicBezTo>
                    <a:pt x="249797" y="376454"/>
                    <a:pt x="249797" y="349187"/>
                    <a:pt x="249797" y="318403"/>
                  </a:cubicBezTo>
                  <a:cubicBezTo>
                    <a:pt x="217253" y="318403"/>
                    <a:pt x="188227" y="318403"/>
                    <a:pt x="159201" y="318403"/>
                  </a:cubicBezTo>
                  <a:close/>
                  <a:moveTo>
                    <a:pt x="43979" y="318403"/>
                  </a:moveTo>
                  <a:cubicBezTo>
                    <a:pt x="43979" y="349187"/>
                    <a:pt x="43979" y="378214"/>
                    <a:pt x="43979" y="408119"/>
                  </a:cubicBezTo>
                  <a:cubicBezTo>
                    <a:pt x="74764" y="408119"/>
                    <a:pt x="102910" y="408119"/>
                    <a:pt x="131935" y="408119"/>
                  </a:cubicBezTo>
                  <a:cubicBezTo>
                    <a:pt x="131935" y="376454"/>
                    <a:pt x="131935" y="347429"/>
                    <a:pt x="131935" y="318403"/>
                  </a:cubicBezTo>
                  <a:cubicBezTo>
                    <a:pt x="100271" y="318403"/>
                    <a:pt x="72125" y="318403"/>
                    <a:pt x="43979" y="318403"/>
                  </a:cubicBezTo>
                  <a:close/>
                  <a:moveTo>
                    <a:pt x="43098" y="187348"/>
                  </a:moveTo>
                  <a:cubicBezTo>
                    <a:pt x="43098" y="219892"/>
                    <a:pt x="43098" y="249797"/>
                    <a:pt x="43098" y="279702"/>
                  </a:cubicBezTo>
                  <a:cubicBezTo>
                    <a:pt x="74764" y="279702"/>
                    <a:pt x="104668" y="279702"/>
                    <a:pt x="132814" y="279702"/>
                  </a:cubicBezTo>
                  <a:cubicBezTo>
                    <a:pt x="132814" y="247159"/>
                    <a:pt x="132814" y="218133"/>
                    <a:pt x="132814" y="187348"/>
                  </a:cubicBezTo>
                  <a:cubicBezTo>
                    <a:pt x="102030" y="187348"/>
                    <a:pt x="73884" y="187348"/>
                    <a:pt x="43098" y="187348"/>
                  </a:cubicBezTo>
                  <a:close/>
                  <a:moveTo>
                    <a:pt x="43979" y="60690"/>
                  </a:moveTo>
                  <a:cubicBezTo>
                    <a:pt x="43979" y="93234"/>
                    <a:pt x="43979" y="122259"/>
                    <a:pt x="43979" y="152166"/>
                  </a:cubicBezTo>
                  <a:cubicBezTo>
                    <a:pt x="75643" y="152166"/>
                    <a:pt x="103789" y="152166"/>
                    <a:pt x="133694" y="152166"/>
                  </a:cubicBezTo>
                  <a:cubicBezTo>
                    <a:pt x="133694" y="121380"/>
                    <a:pt x="133694" y="93234"/>
                    <a:pt x="133694" y="60690"/>
                  </a:cubicBezTo>
                  <a:cubicBezTo>
                    <a:pt x="101151" y="60690"/>
                    <a:pt x="72125" y="60690"/>
                    <a:pt x="43979" y="60690"/>
                  </a:cubicBezTo>
                  <a:close/>
                  <a:moveTo>
                    <a:pt x="0" y="0"/>
                  </a:moveTo>
                  <a:lnTo>
                    <a:pt x="155702" y="0"/>
                  </a:lnTo>
                  <a:lnTo>
                    <a:pt x="155702" y="281913"/>
                  </a:lnTo>
                  <a:lnTo>
                    <a:pt x="277943" y="281913"/>
                  </a:lnTo>
                  <a:lnTo>
                    <a:pt x="277943" y="282341"/>
                  </a:lnTo>
                  <a:cubicBezTo>
                    <a:pt x="307848" y="282341"/>
                    <a:pt x="334235" y="282341"/>
                    <a:pt x="366779" y="282341"/>
                  </a:cubicBezTo>
                  <a:lnTo>
                    <a:pt x="366779" y="281913"/>
                  </a:lnTo>
                  <a:lnTo>
                    <a:pt x="408118" y="281913"/>
                  </a:lnTo>
                  <a:lnTo>
                    <a:pt x="408118" y="1158732"/>
                  </a:lnTo>
                  <a:lnTo>
                    <a:pt x="0" y="11587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>
              <a:defPPr/>
            </a:lstStyle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00" name="Text Placeholder 1">
            <a:extLst>
              <a:ext uri="{FF2B5EF4-FFF2-40B4-BE49-F238E27FC236}">
                <a16:creationId xmlns:a16="http://schemas.microsoft.com/office/drawing/2014/main" id="{E8D9542D-542C-4B2A-ADB5-5EF2865EF7DC}"/>
              </a:ext>
            </a:extLst>
          </p:cNvPr>
          <p:cNvSpPr txBox="1"/>
          <p:nvPr/>
        </p:nvSpPr>
        <p:spPr>
          <a:xfrm>
            <a:off x="3048074" y="4459516"/>
            <a:ext cx="6095852" cy="576063"/>
          </a:xfrm>
          <a:prstGeom prst="rect">
            <a:avLst/>
          </a:prstGeom>
        </p:spPr>
        <p:txBody>
          <a:bodyPr anchor="ctr"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5400" dirty="0">
                <a:solidFill>
                  <a:srgbClr val="00B0F0"/>
                </a:solidFill>
                <a:latin typeface="+mj-lt"/>
                <a:cs typeface="B Nazanin" panose="00000400000000000000" pitchFamily="2" charset="-78"/>
              </a:rPr>
              <a:t>شکستن بخش</a:t>
            </a:r>
            <a:endParaRPr lang="en-US" sz="5400" dirty="0">
              <a:solidFill>
                <a:srgbClr val="00B0F0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5D31AA52-C750-4A04-B6CF-38E11E966E8D}"/>
              </a:ext>
            </a:extLst>
          </p:cNvPr>
          <p:cNvSpPr txBox="1"/>
          <p:nvPr/>
        </p:nvSpPr>
        <p:spPr>
          <a:xfrm>
            <a:off x="2813464" y="5197379"/>
            <a:ext cx="6095852" cy="288032"/>
          </a:xfrm>
          <a:prstGeom prst="rect">
            <a:avLst/>
          </a:prstGeom>
        </p:spPr>
        <p:txBody>
          <a:bodyPr anchor="ctr"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2000" dirty="0">
                <a:cs typeface="B Nazanin" panose="00000400000000000000" pitchFamily="2" charset="-78"/>
              </a:rPr>
              <a:t>زیرنویس خود را اینجا قرار دهید</a:t>
            </a:r>
            <a:endParaRPr lang="en-US" altLang="ko-KR" sz="20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05604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A6F9093E-BB55-4BE5-A8FD-5065AC60AF9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4" name="제목 3">
            <a:extLst>
              <a:ext uri="{FF2B5EF4-FFF2-40B4-BE49-F238E27FC236}">
                <a16:creationId xmlns:a16="http://schemas.microsoft.com/office/drawing/2014/main" id="{B4B16B65-373E-4BA4-B87C-2921BA2CB3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295" y="332656"/>
            <a:ext cx="3097734" cy="1440160"/>
          </a:xfrm>
        </p:spPr>
        <p:txBody>
          <a:bodyPr/>
          <a:lstStyle>
            <a:defPPr/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400000000000000" pitchFamily="2" charset="-78"/>
              </a:rPr>
              <a:t>نمونه کارها </a:t>
            </a:r>
            <a:r>
              <a:rPr lang="fa-IR" altLang="ko-KR" dirty="0">
                <a:solidFill>
                  <a:srgbClr val="00B0F0"/>
                </a:solidFill>
                <a:cs typeface="B Nazanin" panose="00000400000000000000" pitchFamily="2" charset="-78"/>
              </a:rPr>
              <a:t>طراحی شده است</a:t>
            </a:r>
            <a:endParaRPr lang="ko-KR" altLang="en-US" dirty="0">
              <a:solidFill>
                <a:srgbClr val="7F7F7F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Rectangle 8">
            <a:extLst>
              <a:ext uri="{FF2B5EF4-FFF2-40B4-BE49-F238E27FC236}">
                <a16:creationId xmlns:a16="http://schemas.microsoft.com/office/drawing/2014/main" id="{9385E205-2DAC-4C4D-A9EA-410CDCAA4737}"/>
              </a:ext>
            </a:extLst>
          </p:cNvPr>
          <p:cNvSpPr/>
          <p:nvPr/>
        </p:nvSpPr>
        <p:spPr>
          <a:xfrm>
            <a:off x="5159895" y="0"/>
            <a:ext cx="2346893" cy="3391200"/>
          </a:xfrm>
          <a:prstGeom prst="rect">
            <a:avLst/>
          </a:prstGeom>
          <a:solidFill>
            <a:srgbClr val="E46C0A">
              <a:alpha val="8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209EF5E-C629-47DA-A530-496EDF7FBFA0}"/>
              </a:ext>
            </a:extLst>
          </p:cNvPr>
          <p:cNvSpPr/>
          <p:nvPr/>
        </p:nvSpPr>
        <p:spPr>
          <a:xfrm>
            <a:off x="5159895" y="3466800"/>
            <a:ext cx="2346893" cy="3391200"/>
          </a:xfrm>
          <a:prstGeom prst="rect">
            <a:avLst/>
          </a:prstGeom>
          <a:solidFill>
            <a:srgbClr val="00B0F0">
              <a:alpha val="8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39" name="Group 18">
            <a:extLst>
              <a:ext uri="{FF2B5EF4-FFF2-40B4-BE49-F238E27FC236}">
                <a16:creationId xmlns:a16="http://schemas.microsoft.com/office/drawing/2014/main" id="{1890BFDF-21CA-448D-ADF9-0071B02BA723}"/>
              </a:ext>
            </a:extLst>
          </p:cNvPr>
          <p:cNvGrpSpPr/>
          <p:nvPr/>
        </p:nvGrpSpPr>
        <p:grpSpPr>
          <a:xfrm>
            <a:off x="5442438" y="640804"/>
            <a:ext cx="1781806" cy="2109593"/>
            <a:chOff x="3886026" y="635485"/>
            <a:chExt cx="1659980" cy="210959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CBAB92F-6C30-4C1A-B43B-70D2D9D7F94D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bg1"/>
                  </a:solidFill>
                  <a:cs typeface="B Nazanin" panose="00000400000000000000" pitchFamily="2" charset="-78"/>
                </a:rPr>
                <a:t>01</a:t>
              </a:r>
              <a:endParaRPr lang="ko-KR" altLang="en-US" sz="3600" b="1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41" name="Group 11">
              <a:extLst>
                <a:ext uri="{FF2B5EF4-FFF2-40B4-BE49-F238E27FC236}">
                  <a16:creationId xmlns:a16="http://schemas.microsoft.com/office/drawing/2014/main" id="{A7566FC9-9E62-453E-9829-057398A025DE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331933"/>
              <a:chOff x="6182533" y="1433695"/>
              <a:chExt cx="1692132" cy="1331933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DE73387F-0952-4FDB-92B1-4D5E50C062FB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ctr" rtl="1"/>
                <a:r>
                  <a:rPr lang="en-US" altLang="ko-KR" sz="1200" b="1">
                    <a:solidFill>
                      <a:schemeClr val="bg1"/>
                    </a:solidFill>
                    <a:cs typeface="B Nazanin" panose="00000400000000000000" pitchFamily="2" charset="-78"/>
                  </a:rPr>
                  <a:t>Your Text  Here</a:t>
                </a:r>
                <a:endParaRPr lang="ko-KR" altLang="en-US" sz="1200" b="1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33EE0214-CEEB-4AA1-827F-A7014DD18640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ctr" rtl="1"/>
                <a:r>
                  <a:rPr lang="en-US" altLang="ko-KR" sz="1200">
                    <a:solidFill>
                      <a:schemeClr val="bg1"/>
                    </a:solidFill>
                    <a:cs typeface="B Nazanin" panose="00000400000000000000" pitchFamily="2" charset="-78"/>
                  </a:rPr>
                  <a:t>You can simply impress your audience and add a unique zing and appeal to your Presentations.   </a:t>
                </a:r>
              </a:p>
            </p:txBody>
          </p:sp>
        </p:grpSp>
      </p:grpSp>
      <p:grpSp>
        <p:nvGrpSpPr>
          <p:cNvPr id="44" name="Group 19">
            <a:extLst>
              <a:ext uri="{FF2B5EF4-FFF2-40B4-BE49-F238E27FC236}">
                <a16:creationId xmlns:a16="http://schemas.microsoft.com/office/drawing/2014/main" id="{C157F138-4629-43A1-B34D-AE9BC41CD2CE}"/>
              </a:ext>
            </a:extLst>
          </p:cNvPr>
          <p:cNvGrpSpPr/>
          <p:nvPr/>
        </p:nvGrpSpPr>
        <p:grpSpPr>
          <a:xfrm>
            <a:off x="5442438" y="4107604"/>
            <a:ext cx="1781806" cy="1924927"/>
            <a:chOff x="3886026" y="635485"/>
            <a:chExt cx="1659980" cy="192492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D8EC0D1-7007-474F-954E-AC63BAF6343F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>
              <a:defPPr/>
            </a:lstStyle>
            <a:p>
              <a:pPr algn="ctr" rtl="1"/>
              <a:r>
                <a:rPr lang="en-US" altLang="ko-KR" sz="3600" b="1">
                  <a:solidFill>
                    <a:schemeClr val="bg1"/>
                  </a:solidFill>
                  <a:cs typeface="B Nazanin" panose="00000400000000000000" pitchFamily="2" charset="-78"/>
                </a:rPr>
                <a:t>02</a:t>
              </a:r>
              <a:endParaRPr lang="ko-KR" altLang="en-US" sz="3600" b="1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46" name="Group 21">
              <a:extLst>
                <a:ext uri="{FF2B5EF4-FFF2-40B4-BE49-F238E27FC236}">
                  <a16:creationId xmlns:a16="http://schemas.microsoft.com/office/drawing/2014/main" id="{B233E4A8-E26B-4A44-8E05-2CBDD7F5E821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147267"/>
              <a:chOff x="6182533" y="1433695"/>
              <a:chExt cx="1692132" cy="1147267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FAC8A57-C122-4FC1-B01F-7EAEB28332B6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ctr" rtl="1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F8795CD0-FC74-41C4-A079-45F7F8096267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/>
              </a:lstStyle>
              <a:p>
                <a:pPr algn="ct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44E4601D-2CA1-48E8-A0C7-01A40D4AC046}"/>
              </a:ext>
            </a:extLst>
          </p:cNvPr>
          <p:cNvGrpSpPr/>
          <p:nvPr/>
        </p:nvGrpSpPr>
        <p:grpSpPr>
          <a:xfrm>
            <a:off x="8514793" y="2369864"/>
            <a:ext cx="3097734" cy="738664"/>
            <a:chOff x="2551705" y="4283314"/>
            <a:chExt cx="2357003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FFA0121-DCF2-49D9-A489-512E4E9EFE9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0592B64-73FE-46FF-866D-AAF2306FBFE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27">
            <a:extLst>
              <a:ext uri="{FF2B5EF4-FFF2-40B4-BE49-F238E27FC236}">
                <a16:creationId xmlns:a16="http://schemas.microsoft.com/office/drawing/2014/main" id="{EB4CFD7C-BCDC-4358-AB78-A1E147BE1428}"/>
              </a:ext>
            </a:extLst>
          </p:cNvPr>
          <p:cNvGrpSpPr/>
          <p:nvPr/>
        </p:nvGrpSpPr>
        <p:grpSpPr>
          <a:xfrm>
            <a:off x="8514793" y="3887775"/>
            <a:ext cx="3097734" cy="738664"/>
            <a:chOff x="2551705" y="4283314"/>
            <a:chExt cx="2357003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D26303B-5501-45B1-B522-923A4B03F4B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16A6E46-6439-49CF-BEE0-CA2E1494C4C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30">
            <a:extLst>
              <a:ext uri="{FF2B5EF4-FFF2-40B4-BE49-F238E27FC236}">
                <a16:creationId xmlns:a16="http://schemas.microsoft.com/office/drawing/2014/main" id="{66929719-1006-4FA1-AA60-AAA3F53B21C4}"/>
              </a:ext>
            </a:extLst>
          </p:cNvPr>
          <p:cNvGrpSpPr/>
          <p:nvPr/>
        </p:nvGrpSpPr>
        <p:grpSpPr>
          <a:xfrm>
            <a:off x="8514793" y="5405686"/>
            <a:ext cx="3097734" cy="738664"/>
            <a:chOff x="2551705" y="4283314"/>
            <a:chExt cx="2357003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4AA7FAC-F679-4E09-B09A-7A75389461F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DE666AB-27F3-4AC2-8421-DC65F9A599C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8" name="Chevron 2">
            <a:extLst>
              <a:ext uri="{FF2B5EF4-FFF2-40B4-BE49-F238E27FC236}">
                <a16:creationId xmlns:a16="http://schemas.microsoft.com/office/drawing/2014/main" id="{2A6B74DB-1AB5-4241-8B0C-8BE3E167165F}"/>
              </a:ext>
            </a:extLst>
          </p:cNvPr>
          <p:cNvSpPr/>
          <p:nvPr/>
        </p:nvSpPr>
        <p:spPr>
          <a:xfrm rot="5400000">
            <a:off x="8052018" y="2468998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9" name="Chevron 2">
            <a:extLst>
              <a:ext uri="{FF2B5EF4-FFF2-40B4-BE49-F238E27FC236}">
                <a16:creationId xmlns:a16="http://schemas.microsoft.com/office/drawing/2014/main" id="{099EE215-B308-473A-953E-92BC862DC927}"/>
              </a:ext>
            </a:extLst>
          </p:cNvPr>
          <p:cNvSpPr/>
          <p:nvPr/>
        </p:nvSpPr>
        <p:spPr>
          <a:xfrm rot="5400000">
            <a:off x="8052018" y="3986909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0" name="Chevron 2">
            <a:extLst>
              <a:ext uri="{FF2B5EF4-FFF2-40B4-BE49-F238E27FC236}">
                <a16:creationId xmlns:a16="http://schemas.microsoft.com/office/drawing/2014/main" id="{C5BE3DB3-54CA-436A-BEFB-56FDA97445DE}"/>
              </a:ext>
            </a:extLst>
          </p:cNvPr>
          <p:cNvSpPr/>
          <p:nvPr/>
        </p:nvSpPr>
        <p:spPr>
          <a:xfrm rot="5400000">
            <a:off x="8052018" y="5504820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0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DDEAF12B-481D-40A9-AA52-117B55126919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896183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90AA481B-F004-41D0-8E60-A7992B9D34B1}"/>
              </a:ext>
            </a:extLst>
          </p:cNvPr>
          <p:cNvSpPr/>
          <p:nvPr/>
        </p:nvSpPr>
        <p:spPr>
          <a:xfrm>
            <a:off x="173767" y="121802"/>
            <a:ext cx="11858906" cy="6528380"/>
          </a:xfrm>
          <a:prstGeom prst="rect">
            <a:avLst/>
          </a:prstGeom>
          <a:solidFill>
            <a:schemeClr val="tx1">
              <a:lumMod val="95000"/>
              <a:lumOff val="5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46AB1DF-70F8-4AF2-8FE7-C1928FC2CB9B}"/>
              </a:ext>
            </a:extLst>
          </p:cNvPr>
          <p:cNvGrpSpPr/>
          <p:nvPr/>
        </p:nvGrpSpPr>
        <p:grpSpPr>
          <a:xfrm>
            <a:off x="3130630" y="386295"/>
            <a:ext cx="2965370" cy="1005075"/>
            <a:chOff x="363148" y="262896"/>
            <a:chExt cx="2965370" cy="1005075"/>
          </a:xfrm>
          <a:solidFill>
            <a:srgbClr val="00B0F0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C04A6EA-FE97-4EF7-9EC6-2A5431BB76D1}"/>
                </a:ext>
              </a:extLst>
            </p:cNvPr>
            <p:cNvSpPr/>
            <p:nvPr/>
          </p:nvSpPr>
          <p:spPr>
            <a:xfrm>
              <a:off x="2209270" y="455209"/>
              <a:ext cx="637492" cy="358684"/>
            </a:xfrm>
            <a:custGeom>
              <a:avLst/>
              <a:gdLst>
                <a:gd name="connsiteX0" fmla="*/ 363745 w 1020075"/>
                <a:gd name="connsiteY0" fmla="*/ 0 h 573944"/>
                <a:gd name="connsiteX1" fmla="*/ 1020075 w 1020075"/>
                <a:gd name="connsiteY1" fmla="*/ 569873 h 573944"/>
                <a:gd name="connsiteX2" fmla="*/ 1012022 w 1020075"/>
                <a:gd name="connsiteY2" fmla="*/ 573944 h 573944"/>
                <a:gd name="connsiteX3" fmla="*/ 367771 w 1020075"/>
                <a:gd name="connsiteY3" fmla="*/ 48846 h 573944"/>
                <a:gd name="connsiteX4" fmla="*/ 152979 w 1020075"/>
                <a:gd name="connsiteY4" fmla="*/ 212429 h 573944"/>
                <a:gd name="connsiteX5" fmla="*/ 0 w 1020075"/>
                <a:gd name="connsiteY5" fmla="*/ 80959 h 573944"/>
                <a:gd name="connsiteX6" fmla="*/ 89938 w 1020075"/>
                <a:gd name="connsiteY6" fmla="*/ 8141 h 5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075" h="573944">
                  <a:moveTo>
                    <a:pt x="363745" y="0"/>
                  </a:moveTo>
                  <a:lnTo>
                    <a:pt x="1020075" y="569873"/>
                  </a:lnTo>
                  <a:lnTo>
                    <a:pt x="1012022" y="573944"/>
                  </a:lnTo>
                  <a:lnTo>
                    <a:pt x="367771" y="48846"/>
                  </a:lnTo>
                  <a:lnTo>
                    <a:pt x="152979" y="212429"/>
                  </a:lnTo>
                  <a:lnTo>
                    <a:pt x="0" y="80959"/>
                  </a:lnTo>
                  <a:lnTo>
                    <a:pt x="89938" y="814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756A080-753A-492F-8E7F-7D4393E5DCC5}"/>
                </a:ext>
              </a:extLst>
            </p:cNvPr>
            <p:cNvSpPr/>
            <p:nvPr/>
          </p:nvSpPr>
          <p:spPr>
            <a:xfrm>
              <a:off x="363148" y="262896"/>
              <a:ext cx="2483614" cy="989049"/>
            </a:xfrm>
            <a:custGeom>
              <a:avLst/>
              <a:gdLst>
                <a:gd name="connsiteX0" fmla="*/ 0 w 3974123"/>
                <a:gd name="connsiteY0" fmla="*/ 1573823 h 1582615"/>
                <a:gd name="connsiteX1" fmla="*/ 589084 w 3974123"/>
                <a:gd name="connsiteY1" fmla="*/ 1582615 h 1582615"/>
                <a:gd name="connsiteX2" fmla="*/ 2549769 w 3974123"/>
                <a:gd name="connsiteY2" fmla="*/ 105507 h 1582615"/>
                <a:gd name="connsiteX3" fmla="*/ 3956538 w 3974123"/>
                <a:gd name="connsiteY3" fmla="*/ 1239715 h 1582615"/>
                <a:gd name="connsiteX4" fmla="*/ 3974123 w 3974123"/>
                <a:gd name="connsiteY4" fmla="*/ 1230923 h 1582615"/>
                <a:gd name="connsiteX5" fmla="*/ 2540977 w 3974123"/>
                <a:gd name="connsiteY5" fmla="*/ 0 h 1582615"/>
                <a:gd name="connsiteX6" fmla="*/ 1943100 w 3974123"/>
                <a:gd name="connsiteY6" fmla="*/ 17584 h 1582615"/>
                <a:gd name="connsiteX7" fmla="*/ 0 w 397412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412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3956538" y="1239715"/>
                  </a:lnTo>
                  <a:lnTo>
                    <a:pt x="3974123" y="1230923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97FA368-6519-474F-B0A9-3F552B4288BA}"/>
                </a:ext>
              </a:extLst>
            </p:cNvPr>
            <p:cNvGrpSpPr/>
            <p:nvPr/>
          </p:nvGrpSpPr>
          <p:grpSpPr>
            <a:xfrm>
              <a:off x="1753312" y="822441"/>
              <a:ext cx="388293" cy="397909"/>
              <a:chOff x="4985238" y="2460380"/>
              <a:chExt cx="621322" cy="636709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595B7A0F-EBF5-41EF-B836-56788DAEDD22}"/>
                  </a:ext>
                </a:extLst>
              </p:cNvPr>
              <p:cNvSpPr/>
              <p:nvPr/>
            </p:nvSpPr>
            <p:spPr>
              <a:xfrm>
                <a:off x="4985238" y="2460380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EF773F43-832B-4FF0-A323-2E31427762C1}"/>
                  </a:ext>
                </a:extLst>
              </p:cNvPr>
              <p:cNvSpPr/>
              <p:nvPr/>
            </p:nvSpPr>
            <p:spPr>
              <a:xfrm>
                <a:off x="5316414" y="2460380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074577F9-E05D-4036-BB28-86CC20C41DCA}"/>
                  </a:ext>
                </a:extLst>
              </p:cNvPr>
              <p:cNvSpPr/>
              <p:nvPr/>
            </p:nvSpPr>
            <p:spPr>
              <a:xfrm>
                <a:off x="4985238" y="2806943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856DBB98-E01A-43E5-AEDB-901D67965956}"/>
                  </a:ext>
                </a:extLst>
              </p:cNvPr>
              <p:cNvSpPr/>
              <p:nvPr/>
            </p:nvSpPr>
            <p:spPr>
              <a:xfrm>
                <a:off x="5316414" y="2806943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BC87297-61A0-4233-B2AC-238DF43CED8E}"/>
                </a:ext>
              </a:extLst>
            </p:cNvPr>
            <p:cNvSpPr/>
            <p:nvPr/>
          </p:nvSpPr>
          <p:spPr>
            <a:xfrm>
              <a:off x="2269816" y="810077"/>
              <a:ext cx="1058702" cy="457894"/>
            </a:xfrm>
            <a:custGeom>
              <a:avLst/>
              <a:gdLst>
                <a:gd name="connsiteX0" fmla="*/ 0 w 4347933"/>
                <a:gd name="connsiteY0" fmla="*/ 1573823 h 1582615"/>
                <a:gd name="connsiteX1" fmla="*/ 589084 w 4347933"/>
                <a:gd name="connsiteY1" fmla="*/ 1582615 h 1582615"/>
                <a:gd name="connsiteX2" fmla="*/ 2549769 w 4347933"/>
                <a:gd name="connsiteY2" fmla="*/ 105507 h 1582615"/>
                <a:gd name="connsiteX3" fmla="*/ 4347933 w 4347933"/>
                <a:gd name="connsiteY3" fmla="*/ 1578018 h 1582615"/>
                <a:gd name="connsiteX4" fmla="*/ 4302051 w 4347933"/>
                <a:gd name="connsiteY4" fmla="*/ 1515805 h 1582615"/>
                <a:gd name="connsiteX5" fmla="*/ 2540977 w 4347933"/>
                <a:gd name="connsiteY5" fmla="*/ 0 h 1582615"/>
                <a:gd name="connsiteX6" fmla="*/ 1943100 w 4347933"/>
                <a:gd name="connsiteY6" fmla="*/ 17584 h 1582615"/>
                <a:gd name="connsiteX7" fmla="*/ 0 w 434793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793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4347933" y="1578018"/>
                  </a:lnTo>
                  <a:lnTo>
                    <a:pt x="4302051" y="1515805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C7807A5-23F1-436F-8810-E2C46D6B38E3}"/>
              </a:ext>
            </a:extLst>
          </p:cNvPr>
          <p:cNvGrpSpPr/>
          <p:nvPr/>
        </p:nvGrpSpPr>
        <p:grpSpPr>
          <a:xfrm>
            <a:off x="757672" y="1350393"/>
            <a:ext cx="7690020" cy="1161587"/>
            <a:chOff x="2199024" y="3128311"/>
            <a:chExt cx="7690020" cy="1161587"/>
          </a:xfrm>
        </p:grpSpPr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485E399C-5EA4-44AC-8174-3ED08EC8DB8A}"/>
                </a:ext>
              </a:extLst>
            </p:cNvPr>
            <p:cNvCxnSpPr/>
            <p:nvPr/>
          </p:nvCxnSpPr>
          <p:spPr>
            <a:xfrm flipH="1">
              <a:off x="2209270" y="3128311"/>
              <a:ext cx="2372440" cy="5495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D307633F-6C57-47ED-9061-98D6FCD49ADE}"/>
                </a:ext>
              </a:extLst>
            </p:cNvPr>
            <p:cNvCxnSpPr/>
            <p:nvPr/>
          </p:nvCxnSpPr>
          <p:spPr>
            <a:xfrm flipH="1">
              <a:off x="7516603" y="3153991"/>
              <a:ext cx="2372440" cy="5495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9056868-1C42-44B0-BCE7-ED8D78A1DFE6}"/>
                </a:ext>
              </a:extLst>
            </p:cNvPr>
            <p:cNvCxnSpPr/>
            <p:nvPr/>
          </p:nvCxnSpPr>
          <p:spPr>
            <a:xfrm flipV="1">
              <a:off x="9889043" y="3149833"/>
              <a:ext cx="1" cy="1140065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2F3C6F4B-5945-4DDE-A181-B27C4E17EF8C}"/>
                </a:ext>
              </a:extLst>
            </p:cNvPr>
            <p:cNvCxnSpPr/>
            <p:nvPr/>
          </p:nvCxnSpPr>
          <p:spPr>
            <a:xfrm flipV="1">
              <a:off x="2209270" y="3128311"/>
              <a:ext cx="1" cy="1140065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9FE9F12C-6E74-4413-91EF-D363180F5FB8}"/>
                </a:ext>
              </a:extLst>
            </p:cNvPr>
            <p:cNvCxnSpPr/>
            <p:nvPr/>
          </p:nvCxnSpPr>
          <p:spPr>
            <a:xfrm flipH="1">
              <a:off x="2199024" y="4289898"/>
              <a:ext cx="119646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49267B8-76F0-4F33-B858-6204AC3D2DEA}"/>
                </a:ext>
              </a:extLst>
            </p:cNvPr>
            <p:cNvCxnSpPr/>
            <p:nvPr/>
          </p:nvCxnSpPr>
          <p:spPr>
            <a:xfrm flipH="1">
              <a:off x="8692577" y="4289898"/>
              <a:ext cx="1196466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 Placeholder 1">
            <a:extLst>
              <a:ext uri="{FF2B5EF4-FFF2-40B4-BE49-F238E27FC236}">
                <a16:creationId xmlns:a16="http://schemas.microsoft.com/office/drawing/2014/main" id="{63428FE7-3EB3-48E5-8EDB-45D1AB7955DE}"/>
              </a:ext>
            </a:extLst>
          </p:cNvPr>
          <p:cNvSpPr txBox="1"/>
          <p:nvPr/>
        </p:nvSpPr>
        <p:spPr>
          <a:xfrm>
            <a:off x="1596994" y="1643155"/>
            <a:ext cx="6095852" cy="576063"/>
          </a:xfrm>
          <a:prstGeom prst="rect">
            <a:avLst/>
          </a:prstGeom>
        </p:spPr>
        <p:txBody>
          <a:bodyPr anchor="ctr"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5400" dirty="0">
                <a:solidFill>
                  <a:schemeClr val="bg1"/>
                </a:solidFill>
                <a:cs typeface="B Nazanin" panose="00000400000000000000" pitchFamily="2" charset="-78"/>
              </a:rPr>
              <a:t>متشکرم</a:t>
            </a:r>
            <a:endParaRPr 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42F5F5A8-8E1B-441B-B717-7750E12A7C30}"/>
              </a:ext>
            </a:extLst>
          </p:cNvPr>
          <p:cNvSpPr txBox="1"/>
          <p:nvPr/>
        </p:nvSpPr>
        <p:spPr>
          <a:xfrm>
            <a:off x="1596846" y="2376986"/>
            <a:ext cx="6095852" cy="288032"/>
          </a:xfrm>
          <a:prstGeom prst="rect">
            <a:avLst/>
          </a:prstGeom>
        </p:spPr>
        <p:txBody>
          <a:bodyPr anchor="ctr"/>
          <a:lstStyle>
            <a:defPPr/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زیرنویس خود را اینجا قرار دهید</a:t>
            </a:r>
            <a:endParaRPr lang="en-US" altLang="ko-KR" sz="2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Rounded Rectangle 2">
            <a:extLst>
              <a:ext uri="{FF2B5EF4-FFF2-40B4-BE49-F238E27FC236}">
                <a16:creationId xmlns:a16="http://schemas.microsoft.com/office/drawing/2014/main" id="{3FE312AB-79F9-44A2-81BE-FEFE0C1B6D99}"/>
              </a:ext>
            </a:extLst>
          </p:cNvPr>
          <p:cNvSpPr/>
          <p:nvPr/>
        </p:nvSpPr>
        <p:spPr>
          <a:xfrm>
            <a:off x="9313511" y="5810523"/>
            <a:ext cx="573085" cy="61078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Rounded Rectangle 8">
            <a:extLst>
              <a:ext uri="{FF2B5EF4-FFF2-40B4-BE49-F238E27FC236}">
                <a16:creationId xmlns:a16="http://schemas.microsoft.com/office/drawing/2014/main" id="{900B8775-A50B-4D42-93C7-F8CDF40DC369}"/>
              </a:ext>
            </a:extLst>
          </p:cNvPr>
          <p:cNvSpPr/>
          <p:nvPr/>
        </p:nvSpPr>
        <p:spPr>
          <a:xfrm>
            <a:off x="8378711" y="5810523"/>
            <a:ext cx="573149" cy="61078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Rounded Rectangle 2">
            <a:extLst>
              <a:ext uri="{FF2B5EF4-FFF2-40B4-BE49-F238E27FC236}">
                <a16:creationId xmlns:a16="http://schemas.microsoft.com/office/drawing/2014/main" id="{C17139EF-CF43-4F69-8475-E6066ABC9841}"/>
              </a:ext>
            </a:extLst>
          </p:cNvPr>
          <p:cNvSpPr/>
          <p:nvPr/>
        </p:nvSpPr>
        <p:spPr>
          <a:xfrm>
            <a:off x="11176443" y="5810523"/>
            <a:ext cx="573085" cy="61078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Rounded Rectangle 3">
            <a:extLst>
              <a:ext uri="{FF2B5EF4-FFF2-40B4-BE49-F238E27FC236}">
                <a16:creationId xmlns:a16="http://schemas.microsoft.com/office/drawing/2014/main" id="{B7ABE959-1FBC-4B71-8CCC-13F874495A4A}"/>
              </a:ext>
            </a:extLst>
          </p:cNvPr>
          <p:cNvSpPr>
            <a:spLocks noChangeAspect="1"/>
          </p:cNvSpPr>
          <p:nvPr/>
        </p:nvSpPr>
        <p:spPr>
          <a:xfrm>
            <a:off x="10238354" y="5810523"/>
            <a:ext cx="573085" cy="61078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4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0" name="CuadroTexto 39">
            <a:extLst>
              <a:ext uri="{FF2B5EF4-FFF2-40B4-BE49-F238E27FC236}">
                <a16:creationId xmlns:a16="http://schemas.microsoft.com/office/drawing/2014/main" id="{44D4DF63-86A9-4FA0-966B-4A6620791777}"/>
              </a:ext>
            </a:extLst>
          </p:cNvPr>
          <p:cNvSpPr txBox="1"/>
          <p:nvPr/>
        </p:nvSpPr>
        <p:spPr>
          <a:xfrm>
            <a:off x="81510" y="6239818"/>
            <a:ext cx="60982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/>
          </a:lstStyle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-US" altLang="ko-KR" sz="1800">
                <a:solidFill>
                  <a:schemeClr val="bg1"/>
                </a:solidFill>
                <a:latin typeface="Arial" panose="020B0604020202020204" pitchFamily="34" charset="0"/>
                <a:cs typeface="B Nazanin" panose="00000400000000000000" pitchFamily="2" charset="-78"/>
              </a:rPr>
              <a:t>slidesppt.net</a:t>
            </a:r>
            <a:endParaRPr lang="ko-KR" altLang="en-US" sz="1800">
              <a:solidFill>
                <a:schemeClr val="bg1"/>
              </a:solidFill>
              <a:latin typeface="Arial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ipse 4">
            <a:extLst>
              <a:ext uri="{FF2B5EF4-FFF2-40B4-BE49-F238E27FC236}">
                <a16:creationId xmlns:a16="http://schemas.microsoft.com/office/drawing/2014/main" id="{9A45709E-FAF2-46A1-B178-D5283B90EFCF}"/>
              </a:ext>
            </a:extLst>
          </p:cNvPr>
          <p:cNvSpPr/>
          <p:nvPr/>
        </p:nvSpPr>
        <p:spPr>
          <a:xfrm>
            <a:off x="6688421" y="806402"/>
            <a:ext cx="4736592" cy="4736592"/>
          </a:xfrm>
          <a:prstGeom prst="ellipse">
            <a:avLst/>
          </a:pr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" name="Elipse 28">
            <a:extLst>
              <a:ext uri="{FF2B5EF4-FFF2-40B4-BE49-F238E27FC236}">
                <a16:creationId xmlns:a16="http://schemas.microsoft.com/office/drawing/2014/main" id="{B976D17B-512A-402D-AB34-C533BA6CC438}"/>
              </a:ext>
            </a:extLst>
          </p:cNvPr>
          <p:cNvSpPr/>
          <p:nvPr/>
        </p:nvSpPr>
        <p:spPr>
          <a:xfrm>
            <a:off x="4683562" y="2848994"/>
            <a:ext cx="3693094" cy="3693094"/>
          </a:xfrm>
          <a:prstGeom prst="ellipse">
            <a:avLst/>
          </a:prstGeom>
          <a:solidFill>
            <a:srgbClr val="00B0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399AE96A-D66E-4F2F-8E0F-90BC86CDA2EE}"/>
              </a:ext>
            </a:extLst>
          </p:cNvPr>
          <p:cNvSpPr/>
          <p:nvPr/>
        </p:nvSpPr>
        <p:spPr>
          <a:xfrm>
            <a:off x="5367333" y="1394684"/>
            <a:ext cx="4925484" cy="5049881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0" name="Google Shape;263;p42"/>
          <p:cNvSpPr txBox="1"/>
          <p:nvPr/>
        </p:nvSpPr>
        <p:spPr>
          <a:xfrm>
            <a:off x="0" y="738356"/>
            <a:ext cx="5424400" cy="10314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pPr rtl="1"/>
            <a:r>
              <a:rPr lang="fa-IR" sz="6000" dirty="0">
                <a:solidFill>
                  <a:srgbClr val="00B0F0"/>
                </a:solidFill>
                <a:latin typeface="Arial (Títulos)"/>
                <a:cs typeface="B Nazanin" panose="00000400000000000000" pitchFamily="2" charset="-78"/>
              </a:rPr>
              <a:t>آبنما</a:t>
            </a:r>
            <a:endParaRPr lang="es-PE" sz="6000" dirty="0">
              <a:solidFill>
                <a:srgbClr val="00B0F0"/>
              </a:solidFill>
              <a:latin typeface="Arial (Títulos)"/>
              <a:cs typeface="B Nazanin" panose="000004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827930" y="2996868"/>
            <a:ext cx="3985576" cy="2167238"/>
            <a:chOff x="620947" y="2601843"/>
            <a:chExt cx="2989182" cy="1625428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lvl="0" algn="r" rtl="1"/>
              <a:r>
                <a:rPr lang="fa-IR" sz="2133" dirty="0">
                  <a:solidFill>
                    <a:schemeClr val="bg1">
                      <a:lumMod val="50000"/>
                    </a:schemeClr>
                  </a:solidFill>
                  <a:latin typeface="Source Sans Pro" panose="020B0503030403020204" pitchFamily="34" charset="0"/>
                  <a:ea typeface="Rubik"/>
                  <a:cs typeface="B Nazanin" panose="00000400000000000000" pitchFamily="2" charset="-78"/>
                  <a:sym typeface="Rubik"/>
                </a:rPr>
                <a:t>تصاویر :</a:t>
              </a:r>
              <a:endParaRPr sz="2133" dirty="0">
                <a:solidFill>
                  <a:schemeClr val="bg1">
                    <a:lumMod val="50000"/>
                  </a:schemeClr>
                </a:solidFill>
                <a:latin typeface="Source Sans Pro" panose="020B0503030403020204" pitchFamily="34" charset="0"/>
                <a:ea typeface="Rubik"/>
                <a:cs typeface="B Nazanin" panose="000004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620947" y="2941343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/>
            </a:lstStyle>
            <a:p>
              <a:pPr marL="380962" indent="-380962" algn="r" rtl="1">
                <a:buFont typeface="Arial" panose="020B0604020202020204" pitchFamily="34" charset="0"/>
                <a:buChar char="•"/>
              </a:pPr>
              <a:r>
                <a:rPr lang="es-PE" sz="2000" dirty="0">
                  <a:latin typeface="Source Sans Pro" panose="020B0503030403020204" pitchFamily="34" charset="0"/>
                  <a:ea typeface="Montserrat"/>
                  <a:cs typeface="B Nazanin" panose="00000400000000000000" pitchFamily="2" charset="-78"/>
                  <a:sym typeface="Montserrat"/>
                </a:rPr>
                <a:t>gettyimages.es</a:t>
              </a:r>
            </a:p>
            <a:p>
              <a:pPr marL="380962" indent="-380962" algn="r" rtl="1">
                <a:buFont typeface="Arial" panose="020B0604020202020204" pitchFamily="34" charset="0"/>
                <a:buChar char="•"/>
              </a:pPr>
              <a:r>
                <a:rPr lang="es-PE" sz="2000" dirty="0">
                  <a:latin typeface="Source Sans Pro" panose="020B0503030403020204" pitchFamily="34" charset="0"/>
                  <a:ea typeface="Montserrat"/>
                  <a:cs typeface="B Nazanin" panose="00000400000000000000" pitchFamily="2" charset="-78"/>
                  <a:sym typeface="Montserrat"/>
                </a:rPr>
                <a:t>pexels.com</a:t>
              </a: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1169899" y="4463623"/>
            <a:ext cx="28228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algn="r" rtl="1"/>
            <a:r>
              <a:rPr lang="fa-IR" sz="2133" dirty="0">
                <a:solidFill>
                  <a:schemeClr val="bg1">
                    <a:lumMod val="50000"/>
                  </a:schemeClr>
                </a:solidFill>
                <a:latin typeface="Source Sans Pro" panose="020B0503030403020204" pitchFamily="34" charset="0"/>
                <a:ea typeface="Rubik"/>
                <a:cs typeface="B Nazanin" panose="00000400000000000000" pitchFamily="2" charset="-78"/>
                <a:sym typeface="Rubik"/>
              </a:rPr>
              <a:t>فونت ها:</a:t>
            </a:r>
            <a:endParaRPr sz="2133" dirty="0">
              <a:solidFill>
                <a:schemeClr val="bg1">
                  <a:lumMod val="50000"/>
                </a:schemeClr>
              </a:solidFill>
              <a:latin typeface="Source Sans Pro" panose="020B0503030403020204" pitchFamily="34" charset="0"/>
              <a:ea typeface="Rubik"/>
              <a:cs typeface="B Nazanin" panose="000004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869623" y="4875223"/>
            <a:ext cx="3527168" cy="9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/>
          </a:lstStyle>
          <a:p>
            <a:pPr marL="380962" indent="-380962" algn="r" rtl="1">
              <a:buFont typeface="Arial" panose="020B0604020202020204" pitchFamily="34" charset="0"/>
              <a:buChar char="•"/>
            </a:pPr>
            <a:r>
              <a:rPr lang="es-PE" sz="2000" dirty="0">
                <a:latin typeface="Source Sans Pro" panose="020B0503030403020204" pitchFamily="34" charset="0"/>
                <a:ea typeface="Montserrat"/>
                <a:cs typeface="B Nazanin" panose="00000400000000000000" pitchFamily="2" charset="-78"/>
                <a:sym typeface="Montserrat"/>
              </a:rPr>
              <a:t>Arial (</a:t>
            </a:r>
            <a:r>
              <a:rPr lang="fa-IR" sz="2000" dirty="0">
                <a:latin typeface="Source Sans Pro" panose="020B0503030403020204" pitchFamily="34" charset="0"/>
                <a:ea typeface="Montserrat"/>
                <a:cs typeface="B Nazanin" panose="00000400000000000000" pitchFamily="2" charset="-78"/>
                <a:sym typeface="Montserrat"/>
              </a:rPr>
              <a:t>عنوان)</a:t>
            </a:r>
          </a:p>
          <a:p>
            <a:pPr marL="380962" indent="-380962" algn="r" rtl="1">
              <a:buFont typeface="Arial" panose="020B0604020202020204" pitchFamily="34" charset="0"/>
              <a:buChar char="•"/>
            </a:pPr>
            <a:r>
              <a:rPr lang="fa-IR" sz="2000" dirty="0">
                <a:latin typeface="Source Sans Pro" panose="020B0503030403020204" pitchFamily="34" charset="0"/>
                <a:ea typeface="Montserrat"/>
                <a:cs typeface="B Nazanin" panose="00000400000000000000" pitchFamily="2" charset="-78"/>
                <a:sym typeface="Montserrat"/>
              </a:rPr>
              <a:t>آریال (بدن)</a:t>
            </a:r>
            <a:endParaRPr lang="es-PE" sz="2000" dirty="0">
              <a:latin typeface="Source Sans Pro" panose="020B0503030403020204" pitchFamily="34" charset="0"/>
              <a:ea typeface="Montserrat"/>
              <a:cs typeface="B Nazanin" panose="00000400000000000000" pitchFamily="2" charset="-78"/>
              <a:sym typeface="Montserrat"/>
            </a:endParaRPr>
          </a:p>
        </p:txBody>
      </p:sp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86075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pPr algn="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2" name="Elipse 31">
            <a:extLst>
              <a:ext uri="{FF2B5EF4-FFF2-40B4-BE49-F238E27FC236}">
                <a16:creationId xmlns:a16="http://schemas.microsoft.com/office/drawing/2014/main" id="{A7A1741E-464D-4166-A308-8221E4847E3D}"/>
              </a:ext>
            </a:extLst>
          </p:cNvPr>
          <p:cNvSpPr/>
          <p:nvPr/>
        </p:nvSpPr>
        <p:spPr>
          <a:xfrm>
            <a:off x="7744513" y="2996867"/>
            <a:ext cx="3101894" cy="3101894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3" name="Elipse 32">
            <a:extLst>
              <a:ext uri="{FF2B5EF4-FFF2-40B4-BE49-F238E27FC236}">
                <a16:creationId xmlns:a16="http://schemas.microsoft.com/office/drawing/2014/main" id="{A7767AC0-469D-467A-8BAB-BFC57309F3D7}"/>
              </a:ext>
            </a:extLst>
          </p:cNvPr>
          <p:cNvSpPr/>
          <p:nvPr/>
        </p:nvSpPr>
        <p:spPr>
          <a:xfrm>
            <a:off x="6106348" y="3650448"/>
            <a:ext cx="3101894" cy="3101894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905033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Text Placeholder 1">
            <a:extLst>
              <a:ext uri="{FF2B5EF4-FFF2-40B4-BE49-F238E27FC236}">
                <a16:creationId xmlns:a16="http://schemas.microsoft.com/office/drawing/2014/main" id="{1F177C41-D130-414F-9863-E67FF06B55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31099" y="246728"/>
            <a:ext cx="2650227" cy="724247"/>
          </a:xfrm>
        </p:spPr>
        <p:txBody>
          <a:bodyPr>
            <a:noAutofit/>
          </a:bodyPr>
          <a:lstStyle>
            <a:defPPr/>
          </a:lstStyle>
          <a:p>
            <a:pPr rtl="1"/>
            <a:r>
              <a:rPr lang="fa-IR" sz="3600" b="1" dirty="0">
                <a:solidFill>
                  <a:srgbClr val="00B0F0"/>
                </a:solidFill>
                <a:cs typeface="B Nazanin" panose="00000400000000000000" pitchFamily="2" charset="-78"/>
              </a:rPr>
              <a:t>منابع</a:t>
            </a:r>
            <a:endParaRPr lang="en-US" sz="3600" b="1" dirty="0">
              <a:solidFill>
                <a:srgbClr val="00B0F0"/>
              </a:solidFill>
              <a:cs typeface="B Nazanin" panose="00000400000000000000" pitchFamily="2" charset="-78"/>
            </a:endParaRPr>
          </a:p>
        </p:txBody>
      </p:sp>
      <p:grpSp>
        <p:nvGrpSpPr>
          <p:cNvPr id="173" name="Grupo 172">
            <a:extLst>
              <a:ext uri="{FF2B5EF4-FFF2-40B4-BE49-F238E27FC236}">
                <a16:creationId xmlns:a16="http://schemas.microsoft.com/office/drawing/2014/main" id="{186A0573-715B-40AE-B2B3-FD3B3CF0C64D}"/>
              </a:ext>
            </a:extLst>
          </p:cNvPr>
          <p:cNvGrpSpPr/>
          <p:nvPr/>
        </p:nvGrpSpPr>
        <p:grpSpPr>
          <a:xfrm>
            <a:off x="7437532" y="1174730"/>
            <a:ext cx="4288303" cy="5062580"/>
            <a:chOff x="6550026" y="463551"/>
            <a:chExt cx="5029200" cy="593725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774005FC-3DFC-4494-8342-903C1CCEE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6426" y="976313"/>
              <a:ext cx="1030288" cy="3298825"/>
            </a:xfrm>
            <a:custGeom>
              <a:avLst/>
              <a:gdLst>
                <a:gd name="T0" fmla="*/ 30 w 645"/>
                <a:gd name="T1" fmla="*/ 0 h 2065"/>
                <a:gd name="T2" fmla="*/ 645 w 645"/>
                <a:gd name="T3" fmla="*/ 1479 h 2065"/>
                <a:gd name="T4" fmla="*/ 35 w 645"/>
                <a:gd name="T5" fmla="*/ 2065 h 2065"/>
                <a:gd name="T6" fmla="*/ 323 w 645"/>
                <a:gd name="T7" fmla="*/ 1533 h 2065"/>
                <a:gd name="T8" fmla="*/ 115 w 645"/>
                <a:gd name="T9" fmla="*/ 1566 h 2065"/>
                <a:gd name="T10" fmla="*/ 529 w 645"/>
                <a:gd name="T11" fmla="*/ 1565 h 2065"/>
                <a:gd name="T12" fmla="*/ 325 w 645"/>
                <a:gd name="T13" fmla="*/ 1381 h 2065"/>
                <a:gd name="T14" fmla="*/ 141 w 645"/>
                <a:gd name="T15" fmla="*/ 1383 h 2065"/>
                <a:gd name="T16" fmla="*/ 168 w 645"/>
                <a:gd name="T17" fmla="*/ 1447 h 2065"/>
                <a:gd name="T18" fmla="*/ 528 w 645"/>
                <a:gd name="T19" fmla="*/ 1410 h 2065"/>
                <a:gd name="T20" fmla="*/ 323 w 645"/>
                <a:gd name="T21" fmla="*/ 1837 h 2065"/>
                <a:gd name="T22" fmla="*/ 115 w 645"/>
                <a:gd name="T23" fmla="*/ 1871 h 2065"/>
                <a:gd name="T24" fmla="*/ 433 w 645"/>
                <a:gd name="T25" fmla="*/ 1903 h 2065"/>
                <a:gd name="T26" fmla="*/ 512 w 645"/>
                <a:gd name="T27" fmla="*/ 1842 h 2065"/>
                <a:gd name="T28" fmla="*/ 323 w 645"/>
                <a:gd name="T29" fmla="*/ 1685 h 2065"/>
                <a:gd name="T30" fmla="*/ 115 w 645"/>
                <a:gd name="T31" fmla="*/ 1718 h 2065"/>
                <a:gd name="T32" fmla="*/ 528 w 645"/>
                <a:gd name="T33" fmla="*/ 1717 h 2065"/>
                <a:gd name="T34" fmla="*/ 323 w 645"/>
                <a:gd name="T35" fmla="*/ 991 h 2065"/>
                <a:gd name="T36" fmla="*/ 528 w 645"/>
                <a:gd name="T37" fmla="*/ 954 h 2065"/>
                <a:gd name="T38" fmla="*/ 116 w 645"/>
                <a:gd name="T39" fmla="*/ 955 h 2065"/>
                <a:gd name="T40" fmla="*/ 323 w 645"/>
                <a:gd name="T41" fmla="*/ 991 h 2065"/>
                <a:gd name="T42" fmla="*/ 149 w 645"/>
                <a:gd name="T43" fmla="*/ 1230 h 2065"/>
                <a:gd name="T44" fmla="*/ 162 w 645"/>
                <a:gd name="T45" fmla="*/ 1295 h 2065"/>
                <a:gd name="T46" fmla="*/ 487 w 645"/>
                <a:gd name="T47" fmla="*/ 1229 h 2065"/>
                <a:gd name="T48" fmla="*/ 156 w 645"/>
                <a:gd name="T49" fmla="*/ 1077 h 2065"/>
                <a:gd name="T50" fmla="*/ 489 w 645"/>
                <a:gd name="T51" fmla="*/ 1142 h 2065"/>
                <a:gd name="T52" fmla="*/ 323 w 645"/>
                <a:gd name="T53" fmla="*/ 1077 h 2065"/>
                <a:gd name="T54" fmla="*/ 115 w 645"/>
                <a:gd name="T55" fmla="*/ 805 h 2065"/>
                <a:gd name="T56" fmla="*/ 502 w 645"/>
                <a:gd name="T57" fmla="*/ 836 h 2065"/>
                <a:gd name="T58" fmla="*/ 481 w 645"/>
                <a:gd name="T59" fmla="*/ 773 h 2065"/>
                <a:gd name="T60" fmla="*/ 419 w 645"/>
                <a:gd name="T61" fmla="*/ 685 h 2065"/>
                <a:gd name="T62" fmla="*/ 495 w 645"/>
                <a:gd name="T63" fmla="*/ 621 h 2065"/>
                <a:gd name="T64" fmla="*/ 145 w 645"/>
                <a:gd name="T65" fmla="*/ 685 h 2065"/>
                <a:gd name="T66" fmla="*/ 322 w 645"/>
                <a:gd name="T67" fmla="*/ 469 h 2065"/>
                <a:gd name="T68" fmla="*/ 129 w 645"/>
                <a:gd name="T69" fmla="*/ 475 h 2065"/>
                <a:gd name="T70" fmla="*/ 492 w 645"/>
                <a:gd name="T71" fmla="*/ 534 h 2065"/>
                <a:gd name="T72" fmla="*/ 495 w 645"/>
                <a:gd name="T73" fmla="*/ 469 h 2065"/>
                <a:gd name="T74" fmla="*/ 321 w 645"/>
                <a:gd name="T75" fmla="*/ 317 h 2065"/>
                <a:gd name="T76" fmla="*/ 133 w 645"/>
                <a:gd name="T77" fmla="*/ 377 h 2065"/>
                <a:gd name="T78" fmla="*/ 504 w 645"/>
                <a:gd name="T79" fmla="*/ 379 h 2065"/>
                <a:gd name="T80" fmla="*/ 321 w 645"/>
                <a:gd name="T81" fmla="*/ 317 h 2065"/>
                <a:gd name="T82" fmla="*/ 482 w 645"/>
                <a:gd name="T83" fmla="*/ 228 h 2065"/>
                <a:gd name="T84" fmla="*/ 501 w 645"/>
                <a:gd name="T85" fmla="*/ 165 h 2065"/>
                <a:gd name="T86" fmla="*/ 144 w 645"/>
                <a:gd name="T87" fmla="*/ 166 h 2065"/>
                <a:gd name="T88" fmla="*/ 162 w 645"/>
                <a:gd name="T89" fmla="*/ 228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5" h="2065">
                  <a:moveTo>
                    <a:pt x="0" y="1032"/>
                  </a:moveTo>
                  <a:cubicBezTo>
                    <a:pt x="0" y="698"/>
                    <a:pt x="0" y="365"/>
                    <a:pt x="0" y="31"/>
                  </a:cubicBezTo>
                  <a:cubicBezTo>
                    <a:pt x="0" y="0"/>
                    <a:pt x="0" y="0"/>
                    <a:pt x="30" y="0"/>
                  </a:cubicBezTo>
                  <a:cubicBezTo>
                    <a:pt x="225" y="0"/>
                    <a:pt x="420" y="0"/>
                    <a:pt x="616" y="0"/>
                  </a:cubicBezTo>
                  <a:cubicBezTo>
                    <a:pt x="644" y="0"/>
                    <a:pt x="645" y="1"/>
                    <a:pt x="645" y="29"/>
                  </a:cubicBezTo>
                  <a:cubicBezTo>
                    <a:pt x="645" y="512"/>
                    <a:pt x="645" y="995"/>
                    <a:pt x="645" y="1479"/>
                  </a:cubicBezTo>
                  <a:cubicBezTo>
                    <a:pt x="645" y="1664"/>
                    <a:pt x="645" y="1849"/>
                    <a:pt x="645" y="2034"/>
                  </a:cubicBezTo>
                  <a:cubicBezTo>
                    <a:pt x="645" y="2065"/>
                    <a:pt x="645" y="2065"/>
                    <a:pt x="615" y="2065"/>
                  </a:cubicBezTo>
                  <a:cubicBezTo>
                    <a:pt x="421" y="2065"/>
                    <a:pt x="228" y="2065"/>
                    <a:pt x="35" y="2065"/>
                  </a:cubicBezTo>
                  <a:cubicBezTo>
                    <a:pt x="0" y="2065"/>
                    <a:pt x="0" y="2065"/>
                    <a:pt x="0" y="2030"/>
                  </a:cubicBezTo>
                  <a:cubicBezTo>
                    <a:pt x="0" y="1697"/>
                    <a:pt x="0" y="1365"/>
                    <a:pt x="0" y="1032"/>
                  </a:cubicBezTo>
                  <a:close/>
                  <a:moveTo>
                    <a:pt x="323" y="1533"/>
                  </a:moveTo>
                  <a:cubicBezTo>
                    <a:pt x="323" y="1533"/>
                    <a:pt x="323" y="1533"/>
                    <a:pt x="323" y="1533"/>
                  </a:cubicBezTo>
                  <a:cubicBezTo>
                    <a:pt x="266" y="1533"/>
                    <a:pt x="210" y="1533"/>
                    <a:pt x="153" y="1533"/>
                  </a:cubicBezTo>
                  <a:cubicBezTo>
                    <a:pt x="130" y="1534"/>
                    <a:pt x="115" y="1547"/>
                    <a:pt x="115" y="1566"/>
                  </a:cubicBezTo>
                  <a:cubicBezTo>
                    <a:pt x="116" y="1584"/>
                    <a:pt x="130" y="1599"/>
                    <a:pt x="151" y="1599"/>
                  </a:cubicBezTo>
                  <a:cubicBezTo>
                    <a:pt x="265" y="1600"/>
                    <a:pt x="379" y="1600"/>
                    <a:pt x="493" y="1600"/>
                  </a:cubicBezTo>
                  <a:cubicBezTo>
                    <a:pt x="515" y="1600"/>
                    <a:pt x="530" y="1584"/>
                    <a:pt x="529" y="1565"/>
                  </a:cubicBezTo>
                  <a:cubicBezTo>
                    <a:pt x="528" y="1545"/>
                    <a:pt x="514" y="1533"/>
                    <a:pt x="491" y="1533"/>
                  </a:cubicBezTo>
                  <a:cubicBezTo>
                    <a:pt x="435" y="1533"/>
                    <a:pt x="379" y="1533"/>
                    <a:pt x="323" y="1533"/>
                  </a:cubicBezTo>
                  <a:close/>
                  <a:moveTo>
                    <a:pt x="325" y="1381"/>
                  </a:moveTo>
                  <a:cubicBezTo>
                    <a:pt x="325" y="1381"/>
                    <a:pt x="325" y="1381"/>
                    <a:pt x="325" y="1381"/>
                  </a:cubicBezTo>
                  <a:cubicBezTo>
                    <a:pt x="274" y="1381"/>
                    <a:pt x="224" y="1381"/>
                    <a:pt x="173" y="1381"/>
                  </a:cubicBezTo>
                  <a:cubicBezTo>
                    <a:pt x="163" y="1381"/>
                    <a:pt x="152" y="1381"/>
                    <a:pt x="141" y="1383"/>
                  </a:cubicBezTo>
                  <a:cubicBezTo>
                    <a:pt x="126" y="1386"/>
                    <a:pt x="117" y="1397"/>
                    <a:pt x="116" y="1412"/>
                  </a:cubicBezTo>
                  <a:cubicBezTo>
                    <a:pt x="116" y="1428"/>
                    <a:pt x="123" y="1439"/>
                    <a:pt x="139" y="1444"/>
                  </a:cubicBezTo>
                  <a:cubicBezTo>
                    <a:pt x="148" y="1447"/>
                    <a:pt x="158" y="1447"/>
                    <a:pt x="168" y="1447"/>
                  </a:cubicBezTo>
                  <a:cubicBezTo>
                    <a:pt x="265" y="1447"/>
                    <a:pt x="362" y="1447"/>
                    <a:pt x="458" y="1447"/>
                  </a:cubicBezTo>
                  <a:cubicBezTo>
                    <a:pt x="472" y="1447"/>
                    <a:pt x="485" y="1448"/>
                    <a:pt x="498" y="1447"/>
                  </a:cubicBezTo>
                  <a:cubicBezTo>
                    <a:pt x="519" y="1445"/>
                    <a:pt x="531" y="1430"/>
                    <a:pt x="528" y="1410"/>
                  </a:cubicBezTo>
                  <a:cubicBezTo>
                    <a:pt x="526" y="1391"/>
                    <a:pt x="514" y="1382"/>
                    <a:pt x="491" y="1381"/>
                  </a:cubicBezTo>
                  <a:cubicBezTo>
                    <a:pt x="436" y="1381"/>
                    <a:pt x="380" y="1381"/>
                    <a:pt x="325" y="1381"/>
                  </a:cubicBezTo>
                  <a:close/>
                  <a:moveTo>
                    <a:pt x="323" y="1837"/>
                  </a:moveTo>
                  <a:cubicBezTo>
                    <a:pt x="307" y="1837"/>
                    <a:pt x="291" y="1837"/>
                    <a:pt x="275" y="1837"/>
                  </a:cubicBezTo>
                  <a:cubicBezTo>
                    <a:pt x="234" y="1837"/>
                    <a:pt x="192" y="1837"/>
                    <a:pt x="151" y="1838"/>
                  </a:cubicBezTo>
                  <a:cubicBezTo>
                    <a:pt x="130" y="1838"/>
                    <a:pt x="115" y="1853"/>
                    <a:pt x="115" y="1871"/>
                  </a:cubicBezTo>
                  <a:cubicBezTo>
                    <a:pt x="116" y="1888"/>
                    <a:pt x="130" y="1902"/>
                    <a:pt x="152" y="1903"/>
                  </a:cubicBezTo>
                  <a:cubicBezTo>
                    <a:pt x="159" y="1904"/>
                    <a:pt x="166" y="1903"/>
                    <a:pt x="174" y="1903"/>
                  </a:cubicBezTo>
                  <a:cubicBezTo>
                    <a:pt x="260" y="1903"/>
                    <a:pt x="347" y="1903"/>
                    <a:pt x="433" y="1903"/>
                  </a:cubicBezTo>
                  <a:cubicBezTo>
                    <a:pt x="455" y="1903"/>
                    <a:pt x="476" y="1904"/>
                    <a:pt x="497" y="1903"/>
                  </a:cubicBezTo>
                  <a:cubicBezTo>
                    <a:pt x="513" y="1902"/>
                    <a:pt x="524" y="1894"/>
                    <a:pt x="527" y="1878"/>
                  </a:cubicBezTo>
                  <a:cubicBezTo>
                    <a:pt x="531" y="1863"/>
                    <a:pt x="525" y="1851"/>
                    <a:pt x="512" y="1842"/>
                  </a:cubicBezTo>
                  <a:cubicBezTo>
                    <a:pt x="505" y="1837"/>
                    <a:pt x="496" y="1837"/>
                    <a:pt x="487" y="1837"/>
                  </a:cubicBezTo>
                  <a:cubicBezTo>
                    <a:pt x="432" y="1837"/>
                    <a:pt x="378" y="1837"/>
                    <a:pt x="323" y="1837"/>
                  </a:cubicBezTo>
                  <a:close/>
                  <a:moveTo>
                    <a:pt x="323" y="1685"/>
                  </a:moveTo>
                  <a:cubicBezTo>
                    <a:pt x="323" y="1685"/>
                    <a:pt x="323" y="1685"/>
                    <a:pt x="323" y="1685"/>
                  </a:cubicBezTo>
                  <a:cubicBezTo>
                    <a:pt x="267" y="1685"/>
                    <a:pt x="211" y="1685"/>
                    <a:pt x="155" y="1685"/>
                  </a:cubicBezTo>
                  <a:cubicBezTo>
                    <a:pt x="130" y="1686"/>
                    <a:pt x="115" y="1699"/>
                    <a:pt x="115" y="1718"/>
                  </a:cubicBezTo>
                  <a:cubicBezTo>
                    <a:pt x="116" y="1737"/>
                    <a:pt x="133" y="1751"/>
                    <a:pt x="156" y="1751"/>
                  </a:cubicBezTo>
                  <a:cubicBezTo>
                    <a:pt x="267" y="1751"/>
                    <a:pt x="378" y="1751"/>
                    <a:pt x="490" y="1751"/>
                  </a:cubicBezTo>
                  <a:cubicBezTo>
                    <a:pt x="514" y="1751"/>
                    <a:pt x="529" y="1737"/>
                    <a:pt x="528" y="1717"/>
                  </a:cubicBezTo>
                  <a:cubicBezTo>
                    <a:pt x="528" y="1697"/>
                    <a:pt x="514" y="1685"/>
                    <a:pt x="489" y="1685"/>
                  </a:cubicBezTo>
                  <a:cubicBezTo>
                    <a:pt x="434" y="1685"/>
                    <a:pt x="378" y="1685"/>
                    <a:pt x="323" y="1685"/>
                  </a:cubicBezTo>
                  <a:close/>
                  <a:moveTo>
                    <a:pt x="323" y="991"/>
                  </a:moveTo>
                  <a:cubicBezTo>
                    <a:pt x="375" y="991"/>
                    <a:pt x="427" y="991"/>
                    <a:pt x="479" y="991"/>
                  </a:cubicBezTo>
                  <a:cubicBezTo>
                    <a:pt x="486" y="991"/>
                    <a:pt x="494" y="991"/>
                    <a:pt x="501" y="989"/>
                  </a:cubicBezTo>
                  <a:cubicBezTo>
                    <a:pt x="520" y="986"/>
                    <a:pt x="530" y="971"/>
                    <a:pt x="528" y="954"/>
                  </a:cubicBezTo>
                  <a:cubicBezTo>
                    <a:pt x="527" y="937"/>
                    <a:pt x="515" y="925"/>
                    <a:pt x="496" y="925"/>
                  </a:cubicBezTo>
                  <a:cubicBezTo>
                    <a:pt x="380" y="925"/>
                    <a:pt x="265" y="925"/>
                    <a:pt x="150" y="925"/>
                  </a:cubicBezTo>
                  <a:cubicBezTo>
                    <a:pt x="131" y="925"/>
                    <a:pt x="117" y="938"/>
                    <a:pt x="116" y="955"/>
                  </a:cubicBezTo>
                  <a:cubicBezTo>
                    <a:pt x="114" y="971"/>
                    <a:pt x="126" y="986"/>
                    <a:pt x="145" y="990"/>
                  </a:cubicBezTo>
                  <a:cubicBezTo>
                    <a:pt x="152" y="991"/>
                    <a:pt x="160" y="991"/>
                    <a:pt x="167" y="991"/>
                  </a:cubicBezTo>
                  <a:cubicBezTo>
                    <a:pt x="219" y="991"/>
                    <a:pt x="271" y="991"/>
                    <a:pt x="323" y="991"/>
                  </a:cubicBezTo>
                  <a:close/>
                  <a:moveTo>
                    <a:pt x="323" y="1229"/>
                  </a:moveTo>
                  <a:cubicBezTo>
                    <a:pt x="293" y="1229"/>
                    <a:pt x="264" y="1229"/>
                    <a:pt x="235" y="1229"/>
                  </a:cubicBezTo>
                  <a:cubicBezTo>
                    <a:pt x="206" y="1229"/>
                    <a:pt x="178" y="1229"/>
                    <a:pt x="149" y="1230"/>
                  </a:cubicBezTo>
                  <a:cubicBezTo>
                    <a:pt x="130" y="1230"/>
                    <a:pt x="116" y="1244"/>
                    <a:pt x="116" y="1260"/>
                  </a:cubicBezTo>
                  <a:cubicBezTo>
                    <a:pt x="115" y="1277"/>
                    <a:pt x="127" y="1291"/>
                    <a:pt x="146" y="1294"/>
                  </a:cubicBezTo>
                  <a:cubicBezTo>
                    <a:pt x="151" y="1295"/>
                    <a:pt x="157" y="1295"/>
                    <a:pt x="162" y="1295"/>
                  </a:cubicBezTo>
                  <a:cubicBezTo>
                    <a:pt x="270" y="1295"/>
                    <a:pt x="378" y="1295"/>
                    <a:pt x="486" y="1295"/>
                  </a:cubicBezTo>
                  <a:cubicBezTo>
                    <a:pt x="512" y="1295"/>
                    <a:pt x="528" y="1283"/>
                    <a:pt x="528" y="1263"/>
                  </a:cubicBezTo>
                  <a:cubicBezTo>
                    <a:pt x="529" y="1241"/>
                    <a:pt x="515" y="1229"/>
                    <a:pt x="487" y="1229"/>
                  </a:cubicBezTo>
                  <a:cubicBezTo>
                    <a:pt x="432" y="1229"/>
                    <a:pt x="377" y="1229"/>
                    <a:pt x="323" y="1229"/>
                  </a:cubicBezTo>
                  <a:close/>
                  <a:moveTo>
                    <a:pt x="323" y="1077"/>
                  </a:moveTo>
                  <a:cubicBezTo>
                    <a:pt x="267" y="1077"/>
                    <a:pt x="211" y="1077"/>
                    <a:pt x="156" y="1077"/>
                  </a:cubicBezTo>
                  <a:cubicBezTo>
                    <a:pt x="139" y="1077"/>
                    <a:pt x="125" y="1081"/>
                    <a:pt x="118" y="1098"/>
                  </a:cubicBezTo>
                  <a:cubicBezTo>
                    <a:pt x="108" y="1121"/>
                    <a:pt x="126" y="1143"/>
                    <a:pt x="157" y="1143"/>
                  </a:cubicBezTo>
                  <a:cubicBezTo>
                    <a:pt x="268" y="1143"/>
                    <a:pt x="378" y="1143"/>
                    <a:pt x="489" y="1142"/>
                  </a:cubicBezTo>
                  <a:cubicBezTo>
                    <a:pt x="514" y="1142"/>
                    <a:pt x="528" y="1129"/>
                    <a:pt x="528" y="1109"/>
                  </a:cubicBezTo>
                  <a:cubicBezTo>
                    <a:pt x="529" y="1089"/>
                    <a:pt x="514" y="1077"/>
                    <a:pt x="489" y="1077"/>
                  </a:cubicBezTo>
                  <a:cubicBezTo>
                    <a:pt x="434" y="1077"/>
                    <a:pt x="378" y="1077"/>
                    <a:pt x="323" y="1077"/>
                  </a:cubicBezTo>
                  <a:close/>
                  <a:moveTo>
                    <a:pt x="324" y="773"/>
                  </a:moveTo>
                  <a:cubicBezTo>
                    <a:pt x="266" y="773"/>
                    <a:pt x="209" y="773"/>
                    <a:pt x="152" y="773"/>
                  </a:cubicBezTo>
                  <a:cubicBezTo>
                    <a:pt x="130" y="773"/>
                    <a:pt x="116" y="787"/>
                    <a:pt x="115" y="805"/>
                  </a:cubicBezTo>
                  <a:cubicBezTo>
                    <a:pt x="115" y="823"/>
                    <a:pt x="132" y="838"/>
                    <a:pt x="153" y="838"/>
                  </a:cubicBezTo>
                  <a:cubicBezTo>
                    <a:pt x="260" y="839"/>
                    <a:pt x="368" y="839"/>
                    <a:pt x="475" y="839"/>
                  </a:cubicBezTo>
                  <a:cubicBezTo>
                    <a:pt x="484" y="839"/>
                    <a:pt x="493" y="838"/>
                    <a:pt x="502" y="836"/>
                  </a:cubicBezTo>
                  <a:cubicBezTo>
                    <a:pt x="521" y="831"/>
                    <a:pt x="531" y="819"/>
                    <a:pt x="528" y="801"/>
                  </a:cubicBezTo>
                  <a:cubicBezTo>
                    <a:pt x="526" y="784"/>
                    <a:pt x="515" y="775"/>
                    <a:pt x="497" y="773"/>
                  </a:cubicBezTo>
                  <a:cubicBezTo>
                    <a:pt x="492" y="773"/>
                    <a:pt x="487" y="773"/>
                    <a:pt x="481" y="773"/>
                  </a:cubicBezTo>
                  <a:cubicBezTo>
                    <a:pt x="429" y="773"/>
                    <a:pt x="376" y="773"/>
                    <a:pt x="324" y="773"/>
                  </a:cubicBezTo>
                  <a:close/>
                  <a:moveTo>
                    <a:pt x="320" y="685"/>
                  </a:moveTo>
                  <a:cubicBezTo>
                    <a:pt x="360" y="685"/>
                    <a:pt x="389" y="685"/>
                    <a:pt x="419" y="685"/>
                  </a:cubicBezTo>
                  <a:cubicBezTo>
                    <a:pt x="445" y="685"/>
                    <a:pt x="471" y="686"/>
                    <a:pt x="496" y="684"/>
                  </a:cubicBezTo>
                  <a:cubicBezTo>
                    <a:pt x="518" y="683"/>
                    <a:pt x="529" y="670"/>
                    <a:pt x="528" y="651"/>
                  </a:cubicBezTo>
                  <a:cubicBezTo>
                    <a:pt x="527" y="633"/>
                    <a:pt x="516" y="621"/>
                    <a:pt x="495" y="621"/>
                  </a:cubicBezTo>
                  <a:cubicBezTo>
                    <a:pt x="380" y="621"/>
                    <a:pt x="265" y="621"/>
                    <a:pt x="150" y="621"/>
                  </a:cubicBezTo>
                  <a:cubicBezTo>
                    <a:pt x="131" y="621"/>
                    <a:pt x="117" y="635"/>
                    <a:pt x="115" y="651"/>
                  </a:cubicBezTo>
                  <a:cubicBezTo>
                    <a:pt x="114" y="667"/>
                    <a:pt x="127" y="681"/>
                    <a:pt x="145" y="685"/>
                  </a:cubicBezTo>
                  <a:cubicBezTo>
                    <a:pt x="150" y="686"/>
                    <a:pt x="155" y="687"/>
                    <a:pt x="159" y="686"/>
                  </a:cubicBezTo>
                  <a:cubicBezTo>
                    <a:pt x="216" y="682"/>
                    <a:pt x="274" y="686"/>
                    <a:pt x="320" y="685"/>
                  </a:cubicBezTo>
                  <a:close/>
                  <a:moveTo>
                    <a:pt x="322" y="469"/>
                  </a:moveTo>
                  <a:cubicBezTo>
                    <a:pt x="322" y="469"/>
                    <a:pt x="322" y="469"/>
                    <a:pt x="322" y="469"/>
                  </a:cubicBezTo>
                  <a:cubicBezTo>
                    <a:pt x="267" y="469"/>
                    <a:pt x="213" y="469"/>
                    <a:pt x="158" y="469"/>
                  </a:cubicBezTo>
                  <a:cubicBezTo>
                    <a:pt x="148" y="469"/>
                    <a:pt x="138" y="468"/>
                    <a:pt x="129" y="475"/>
                  </a:cubicBezTo>
                  <a:cubicBezTo>
                    <a:pt x="119" y="484"/>
                    <a:pt x="112" y="495"/>
                    <a:pt x="117" y="510"/>
                  </a:cubicBezTo>
                  <a:cubicBezTo>
                    <a:pt x="124" y="529"/>
                    <a:pt x="139" y="533"/>
                    <a:pt x="157" y="533"/>
                  </a:cubicBezTo>
                  <a:cubicBezTo>
                    <a:pt x="269" y="532"/>
                    <a:pt x="381" y="531"/>
                    <a:pt x="492" y="534"/>
                  </a:cubicBezTo>
                  <a:cubicBezTo>
                    <a:pt x="500" y="534"/>
                    <a:pt x="507" y="533"/>
                    <a:pt x="513" y="529"/>
                  </a:cubicBezTo>
                  <a:cubicBezTo>
                    <a:pt x="527" y="520"/>
                    <a:pt x="532" y="508"/>
                    <a:pt x="528" y="493"/>
                  </a:cubicBezTo>
                  <a:cubicBezTo>
                    <a:pt x="524" y="476"/>
                    <a:pt x="512" y="469"/>
                    <a:pt x="495" y="469"/>
                  </a:cubicBezTo>
                  <a:cubicBezTo>
                    <a:pt x="438" y="469"/>
                    <a:pt x="380" y="469"/>
                    <a:pt x="322" y="469"/>
                  </a:cubicBezTo>
                  <a:close/>
                  <a:moveTo>
                    <a:pt x="321" y="317"/>
                  </a:moveTo>
                  <a:cubicBezTo>
                    <a:pt x="321" y="317"/>
                    <a:pt x="321" y="317"/>
                    <a:pt x="321" y="317"/>
                  </a:cubicBezTo>
                  <a:cubicBezTo>
                    <a:pt x="264" y="317"/>
                    <a:pt x="207" y="317"/>
                    <a:pt x="149" y="317"/>
                  </a:cubicBezTo>
                  <a:cubicBezTo>
                    <a:pt x="133" y="317"/>
                    <a:pt x="121" y="325"/>
                    <a:pt x="117" y="341"/>
                  </a:cubicBezTo>
                  <a:cubicBezTo>
                    <a:pt x="113" y="357"/>
                    <a:pt x="120" y="369"/>
                    <a:pt x="133" y="377"/>
                  </a:cubicBezTo>
                  <a:cubicBezTo>
                    <a:pt x="141" y="382"/>
                    <a:pt x="151" y="380"/>
                    <a:pt x="160" y="380"/>
                  </a:cubicBezTo>
                  <a:cubicBezTo>
                    <a:pt x="268" y="380"/>
                    <a:pt x="375" y="380"/>
                    <a:pt x="482" y="380"/>
                  </a:cubicBezTo>
                  <a:cubicBezTo>
                    <a:pt x="490" y="380"/>
                    <a:pt x="497" y="381"/>
                    <a:pt x="504" y="379"/>
                  </a:cubicBezTo>
                  <a:cubicBezTo>
                    <a:pt x="525" y="374"/>
                    <a:pt x="535" y="352"/>
                    <a:pt x="525" y="334"/>
                  </a:cubicBezTo>
                  <a:cubicBezTo>
                    <a:pt x="518" y="320"/>
                    <a:pt x="506" y="317"/>
                    <a:pt x="491" y="317"/>
                  </a:cubicBezTo>
                  <a:cubicBezTo>
                    <a:pt x="435" y="317"/>
                    <a:pt x="378" y="317"/>
                    <a:pt x="321" y="317"/>
                  </a:cubicBezTo>
                  <a:close/>
                  <a:moveTo>
                    <a:pt x="320" y="228"/>
                  </a:moveTo>
                  <a:cubicBezTo>
                    <a:pt x="320" y="228"/>
                    <a:pt x="320" y="228"/>
                    <a:pt x="320" y="228"/>
                  </a:cubicBezTo>
                  <a:cubicBezTo>
                    <a:pt x="374" y="228"/>
                    <a:pt x="428" y="228"/>
                    <a:pt x="482" y="228"/>
                  </a:cubicBezTo>
                  <a:cubicBezTo>
                    <a:pt x="489" y="228"/>
                    <a:pt x="496" y="229"/>
                    <a:pt x="502" y="227"/>
                  </a:cubicBezTo>
                  <a:cubicBezTo>
                    <a:pt x="519" y="224"/>
                    <a:pt x="528" y="214"/>
                    <a:pt x="528" y="197"/>
                  </a:cubicBezTo>
                  <a:cubicBezTo>
                    <a:pt x="528" y="179"/>
                    <a:pt x="519" y="168"/>
                    <a:pt x="501" y="165"/>
                  </a:cubicBezTo>
                  <a:cubicBezTo>
                    <a:pt x="495" y="164"/>
                    <a:pt x="489" y="165"/>
                    <a:pt x="483" y="165"/>
                  </a:cubicBezTo>
                  <a:cubicBezTo>
                    <a:pt x="377" y="165"/>
                    <a:pt x="270" y="165"/>
                    <a:pt x="164" y="165"/>
                  </a:cubicBezTo>
                  <a:cubicBezTo>
                    <a:pt x="157" y="165"/>
                    <a:pt x="150" y="164"/>
                    <a:pt x="144" y="166"/>
                  </a:cubicBezTo>
                  <a:cubicBezTo>
                    <a:pt x="126" y="169"/>
                    <a:pt x="117" y="180"/>
                    <a:pt x="116" y="197"/>
                  </a:cubicBezTo>
                  <a:cubicBezTo>
                    <a:pt x="116" y="213"/>
                    <a:pt x="127" y="226"/>
                    <a:pt x="145" y="228"/>
                  </a:cubicBezTo>
                  <a:cubicBezTo>
                    <a:pt x="150" y="229"/>
                    <a:pt x="156" y="228"/>
                    <a:pt x="162" y="228"/>
                  </a:cubicBezTo>
                  <a:cubicBezTo>
                    <a:pt x="215" y="229"/>
                    <a:pt x="268" y="228"/>
                    <a:pt x="320" y="2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39381303-B3C0-4C15-B21A-56CF556F7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6301" y="1120776"/>
              <a:ext cx="708025" cy="3155950"/>
            </a:xfrm>
            <a:custGeom>
              <a:avLst/>
              <a:gdLst>
                <a:gd name="T0" fmla="*/ 0 w 443"/>
                <a:gd name="T1" fmla="*/ 1082 h 1976"/>
                <a:gd name="T2" fmla="*/ 0 w 443"/>
                <a:gd name="T3" fmla="*/ 223 h 1976"/>
                <a:gd name="T4" fmla="*/ 19 w 443"/>
                <a:gd name="T5" fmla="*/ 180 h 1976"/>
                <a:gd name="T6" fmla="*/ 204 w 443"/>
                <a:gd name="T7" fmla="*/ 13 h 1976"/>
                <a:gd name="T8" fmla="*/ 234 w 443"/>
                <a:gd name="T9" fmla="*/ 11 h 1976"/>
                <a:gd name="T10" fmla="*/ 430 w 443"/>
                <a:gd name="T11" fmla="*/ 188 h 1976"/>
                <a:gd name="T12" fmla="*/ 442 w 443"/>
                <a:gd name="T13" fmla="*/ 214 h 1976"/>
                <a:gd name="T14" fmla="*/ 442 w 443"/>
                <a:gd name="T15" fmla="*/ 238 h 1976"/>
                <a:gd name="T16" fmla="*/ 442 w 443"/>
                <a:gd name="T17" fmla="*/ 1939 h 1976"/>
                <a:gd name="T18" fmla="*/ 442 w 443"/>
                <a:gd name="T19" fmla="*/ 1953 h 1976"/>
                <a:gd name="T20" fmla="*/ 420 w 443"/>
                <a:gd name="T21" fmla="*/ 1976 h 1976"/>
                <a:gd name="T22" fmla="*/ 188 w 443"/>
                <a:gd name="T23" fmla="*/ 1975 h 1976"/>
                <a:gd name="T24" fmla="*/ 32 w 443"/>
                <a:gd name="T25" fmla="*/ 1975 h 1976"/>
                <a:gd name="T26" fmla="*/ 0 w 443"/>
                <a:gd name="T27" fmla="*/ 1944 h 1976"/>
                <a:gd name="T28" fmla="*/ 0 w 443"/>
                <a:gd name="T29" fmla="*/ 1082 h 1976"/>
                <a:gd name="T30" fmla="*/ 152 w 443"/>
                <a:gd name="T31" fmla="*/ 1045 h 1976"/>
                <a:gd name="T32" fmla="*/ 152 w 443"/>
                <a:gd name="T33" fmla="*/ 303 h 1976"/>
                <a:gd name="T34" fmla="*/ 152 w 443"/>
                <a:gd name="T35" fmla="*/ 281 h 1976"/>
                <a:gd name="T36" fmla="*/ 119 w 443"/>
                <a:gd name="T37" fmla="*/ 252 h 1976"/>
                <a:gd name="T38" fmla="*/ 87 w 443"/>
                <a:gd name="T39" fmla="*/ 282 h 1976"/>
                <a:gd name="T40" fmla="*/ 86 w 443"/>
                <a:gd name="T41" fmla="*/ 305 h 1976"/>
                <a:gd name="T42" fmla="*/ 86 w 443"/>
                <a:gd name="T43" fmla="*/ 1787 h 1976"/>
                <a:gd name="T44" fmla="*/ 86 w 443"/>
                <a:gd name="T45" fmla="*/ 1801 h 1976"/>
                <a:gd name="T46" fmla="*/ 118 w 443"/>
                <a:gd name="T47" fmla="*/ 1838 h 1976"/>
                <a:gd name="T48" fmla="*/ 152 w 443"/>
                <a:gd name="T49" fmla="*/ 1801 h 1976"/>
                <a:gd name="T50" fmla="*/ 152 w 443"/>
                <a:gd name="T51" fmla="*/ 1783 h 1976"/>
                <a:gd name="T52" fmla="*/ 152 w 443"/>
                <a:gd name="T53" fmla="*/ 1045 h 1976"/>
                <a:gd name="T54" fmla="*/ 290 w 443"/>
                <a:gd name="T55" fmla="*/ 1044 h 1976"/>
                <a:gd name="T56" fmla="*/ 290 w 443"/>
                <a:gd name="T57" fmla="*/ 1480 h 1976"/>
                <a:gd name="T58" fmla="*/ 290 w 443"/>
                <a:gd name="T59" fmla="*/ 1800 h 1976"/>
                <a:gd name="T60" fmla="*/ 322 w 443"/>
                <a:gd name="T61" fmla="*/ 1837 h 1976"/>
                <a:gd name="T62" fmla="*/ 354 w 443"/>
                <a:gd name="T63" fmla="*/ 1797 h 1976"/>
                <a:gd name="T64" fmla="*/ 353 w 443"/>
                <a:gd name="T65" fmla="*/ 1767 h 1976"/>
                <a:gd name="T66" fmla="*/ 353 w 443"/>
                <a:gd name="T67" fmla="*/ 321 h 1976"/>
                <a:gd name="T68" fmla="*/ 355 w 443"/>
                <a:gd name="T69" fmla="*/ 290 h 1976"/>
                <a:gd name="T70" fmla="*/ 323 w 443"/>
                <a:gd name="T71" fmla="*/ 252 h 1976"/>
                <a:gd name="T72" fmla="*/ 290 w 443"/>
                <a:gd name="T73" fmla="*/ 286 h 1976"/>
                <a:gd name="T74" fmla="*/ 290 w 443"/>
                <a:gd name="T75" fmla="*/ 310 h 1976"/>
                <a:gd name="T76" fmla="*/ 290 w 443"/>
                <a:gd name="T77" fmla="*/ 1044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2" h="1975">
                  <a:moveTo>
                    <a:pt x="0" y="1082"/>
                  </a:moveTo>
                  <a:cubicBezTo>
                    <a:pt x="0" y="796"/>
                    <a:pt x="0" y="509"/>
                    <a:pt x="0" y="223"/>
                  </a:cubicBezTo>
                  <a:cubicBezTo>
                    <a:pt x="0" y="204"/>
                    <a:pt x="5" y="192"/>
                    <a:pt x="19" y="180"/>
                  </a:cubicBezTo>
                  <a:cubicBezTo>
                    <a:pt x="82" y="125"/>
                    <a:pt x="143" y="69"/>
                    <a:pt x="204" y="13"/>
                  </a:cubicBezTo>
                  <a:cubicBezTo>
                    <a:pt x="215" y="3"/>
                    <a:pt x="222" y="0"/>
                    <a:pt x="234" y="11"/>
                  </a:cubicBezTo>
                  <a:cubicBezTo>
                    <a:pt x="299" y="71"/>
                    <a:pt x="365" y="129"/>
                    <a:pt x="430" y="188"/>
                  </a:cubicBezTo>
                  <a:cubicBezTo>
                    <a:pt x="439" y="195"/>
                    <a:pt x="442" y="203"/>
                    <a:pt x="442" y="214"/>
                  </a:cubicBezTo>
                  <a:cubicBezTo>
                    <a:pt x="441" y="222"/>
                    <a:pt x="442" y="230"/>
                    <a:pt x="442" y="238"/>
                  </a:cubicBezTo>
                  <a:cubicBezTo>
                    <a:pt x="442" y="805"/>
                    <a:pt x="442" y="1372"/>
                    <a:pt x="442" y="1939"/>
                  </a:cubicBezTo>
                  <a:cubicBezTo>
                    <a:pt x="442" y="1944"/>
                    <a:pt x="441" y="1949"/>
                    <a:pt x="442" y="1953"/>
                  </a:cubicBezTo>
                  <a:cubicBezTo>
                    <a:pt x="443" y="1969"/>
                    <a:pt x="437" y="1976"/>
                    <a:pt x="420" y="1976"/>
                  </a:cubicBezTo>
                  <a:cubicBezTo>
                    <a:pt x="343" y="1975"/>
                    <a:pt x="265" y="1975"/>
                    <a:pt x="188" y="1975"/>
                  </a:cubicBezTo>
                  <a:cubicBezTo>
                    <a:pt x="136" y="1975"/>
                    <a:pt x="84" y="1975"/>
                    <a:pt x="32" y="1975"/>
                  </a:cubicBezTo>
                  <a:cubicBezTo>
                    <a:pt x="0" y="1975"/>
                    <a:pt x="0" y="1975"/>
                    <a:pt x="0" y="1944"/>
                  </a:cubicBezTo>
                  <a:cubicBezTo>
                    <a:pt x="0" y="1657"/>
                    <a:pt x="0" y="1369"/>
                    <a:pt x="0" y="1082"/>
                  </a:cubicBezTo>
                  <a:close/>
                  <a:moveTo>
                    <a:pt x="152" y="1045"/>
                  </a:moveTo>
                  <a:cubicBezTo>
                    <a:pt x="152" y="798"/>
                    <a:pt x="152" y="551"/>
                    <a:pt x="152" y="303"/>
                  </a:cubicBezTo>
                  <a:cubicBezTo>
                    <a:pt x="152" y="296"/>
                    <a:pt x="152" y="289"/>
                    <a:pt x="152" y="281"/>
                  </a:cubicBezTo>
                  <a:cubicBezTo>
                    <a:pt x="149" y="264"/>
                    <a:pt x="135" y="252"/>
                    <a:pt x="119" y="252"/>
                  </a:cubicBezTo>
                  <a:cubicBezTo>
                    <a:pt x="103" y="252"/>
                    <a:pt x="89" y="265"/>
                    <a:pt x="87" y="282"/>
                  </a:cubicBezTo>
                  <a:cubicBezTo>
                    <a:pt x="86" y="289"/>
                    <a:pt x="86" y="297"/>
                    <a:pt x="86" y="305"/>
                  </a:cubicBezTo>
                  <a:cubicBezTo>
                    <a:pt x="86" y="799"/>
                    <a:pt x="86" y="1293"/>
                    <a:pt x="86" y="1787"/>
                  </a:cubicBezTo>
                  <a:cubicBezTo>
                    <a:pt x="86" y="1792"/>
                    <a:pt x="86" y="1797"/>
                    <a:pt x="86" y="1801"/>
                  </a:cubicBezTo>
                  <a:cubicBezTo>
                    <a:pt x="87" y="1823"/>
                    <a:pt x="99" y="1837"/>
                    <a:pt x="118" y="1838"/>
                  </a:cubicBezTo>
                  <a:cubicBezTo>
                    <a:pt x="137" y="1838"/>
                    <a:pt x="151" y="1823"/>
                    <a:pt x="152" y="1801"/>
                  </a:cubicBezTo>
                  <a:cubicBezTo>
                    <a:pt x="152" y="1795"/>
                    <a:pt x="152" y="1789"/>
                    <a:pt x="152" y="1783"/>
                  </a:cubicBezTo>
                  <a:cubicBezTo>
                    <a:pt x="152" y="1537"/>
                    <a:pt x="152" y="1291"/>
                    <a:pt x="152" y="1045"/>
                  </a:cubicBezTo>
                  <a:close/>
                  <a:moveTo>
                    <a:pt x="290" y="1044"/>
                  </a:moveTo>
                  <a:cubicBezTo>
                    <a:pt x="290" y="1190"/>
                    <a:pt x="290" y="1335"/>
                    <a:pt x="290" y="1480"/>
                  </a:cubicBezTo>
                  <a:cubicBezTo>
                    <a:pt x="290" y="1587"/>
                    <a:pt x="290" y="1694"/>
                    <a:pt x="290" y="1800"/>
                  </a:cubicBezTo>
                  <a:cubicBezTo>
                    <a:pt x="290" y="1824"/>
                    <a:pt x="302" y="1838"/>
                    <a:pt x="322" y="1837"/>
                  </a:cubicBezTo>
                  <a:cubicBezTo>
                    <a:pt x="341" y="1837"/>
                    <a:pt x="355" y="1820"/>
                    <a:pt x="354" y="1797"/>
                  </a:cubicBezTo>
                  <a:cubicBezTo>
                    <a:pt x="354" y="1787"/>
                    <a:pt x="353" y="1777"/>
                    <a:pt x="353" y="1767"/>
                  </a:cubicBezTo>
                  <a:cubicBezTo>
                    <a:pt x="353" y="1285"/>
                    <a:pt x="353" y="803"/>
                    <a:pt x="353" y="321"/>
                  </a:cubicBezTo>
                  <a:cubicBezTo>
                    <a:pt x="353" y="311"/>
                    <a:pt x="355" y="300"/>
                    <a:pt x="355" y="290"/>
                  </a:cubicBezTo>
                  <a:cubicBezTo>
                    <a:pt x="355" y="269"/>
                    <a:pt x="341" y="253"/>
                    <a:pt x="323" y="252"/>
                  </a:cubicBezTo>
                  <a:cubicBezTo>
                    <a:pt x="305" y="251"/>
                    <a:pt x="291" y="265"/>
                    <a:pt x="290" y="286"/>
                  </a:cubicBezTo>
                  <a:cubicBezTo>
                    <a:pt x="289" y="294"/>
                    <a:pt x="290" y="302"/>
                    <a:pt x="290" y="310"/>
                  </a:cubicBezTo>
                  <a:cubicBezTo>
                    <a:pt x="290" y="555"/>
                    <a:pt x="290" y="800"/>
                    <a:pt x="290" y="104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F2941F68-8707-427B-932E-262959241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76" y="2057401"/>
              <a:ext cx="876300" cy="2219325"/>
            </a:xfrm>
            <a:custGeom>
              <a:avLst/>
              <a:gdLst>
                <a:gd name="T0" fmla="*/ 542 w 549"/>
                <a:gd name="T1" fmla="*/ 695 h 1389"/>
                <a:gd name="T2" fmla="*/ 542 w 549"/>
                <a:gd name="T3" fmla="*/ 1341 h 1389"/>
                <a:gd name="T4" fmla="*/ 496 w 549"/>
                <a:gd name="T5" fmla="*/ 1388 h 1389"/>
                <a:gd name="T6" fmla="*/ 23 w 549"/>
                <a:gd name="T7" fmla="*/ 1389 h 1389"/>
                <a:gd name="T8" fmla="*/ 0 w 549"/>
                <a:gd name="T9" fmla="*/ 1365 h 1389"/>
                <a:gd name="T10" fmla="*/ 0 w 549"/>
                <a:gd name="T11" fmla="*/ 1113 h 1389"/>
                <a:gd name="T12" fmla="*/ 0 w 549"/>
                <a:gd name="T13" fmla="*/ 39 h 1389"/>
                <a:gd name="T14" fmla="*/ 28 w 549"/>
                <a:gd name="T15" fmla="*/ 9 h 1389"/>
                <a:gd name="T16" fmla="*/ 502 w 549"/>
                <a:gd name="T17" fmla="*/ 9 h 1389"/>
                <a:gd name="T18" fmla="*/ 542 w 549"/>
                <a:gd name="T19" fmla="*/ 49 h 1389"/>
                <a:gd name="T20" fmla="*/ 542 w 549"/>
                <a:gd name="T21" fmla="*/ 695 h 1389"/>
                <a:gd name="T22" fmla="*/ 270 w 549"/>
                <a:gd name="T23" fmla="*/ 782 h 1389"/>
                <a:gd name="T24" fmla="*/ 370 w 549"/>
                <a:gd name="T25" fmla="*/ 782 h 1389"/>
                <a:gd name="T26" fmla="*/ 446 w 549"/>
                <a:gd name="T27" fmla="*/ 782 h 1389"/>
                <a:gd name="T28" fmla="*/ 480 w 549"/>
                <a:gd name="T29" fmla="*/ 750 h 1389"/>
                <a:gd name="T30" fmla="*/ 450 w 549"/>
                <a:gd name="T31" fmla="*/ 717 h 1389"/>
                <a:gd name="T32" fmla="*/ 432 w 549"/>
                <a:gd name="T33" fmla="*/ 716 h 1389"/>
                <a:gd name="T34" fmla="*/ 108 w 549"/>
                <a:gd name="T35" fmla="*/ 716 h 1389"/>
                <a:gd name="T36" fmla="*/ 82 w 549"/>
                <a:gd name="T37" fmla="*/ 719 h 1389"/>
                <a:gd name="T38" fmla="*/ 74 w 549"/>
                <a:gd name="T39" fmla="*/ 774 h 1389"/>
                <a:gd name="T40" fmla="*/ 104 w 549"/>
                <a:gd name="T41" fmla="*/ 782 h 1389"/>
                <a:gd name="T42" fmla="*/ 270 w 549"/>
                <a:gd name="T43" fmla="*/ 782 h 1389"/>
                <a:gd name="T44" fmla="*/ 273 w 549"/>
                <a:gd name="T45" fmla="*/ 1072 h 1389"/>
                <a:gd name="T46" fmla="*/ 273 w 549"/>
                <a:gd name="T47" fmla="*/ 1072 h 1389"/>
                <a:gd name="T48" fmla="*/ 99 w 549"/>
                <a:gd name="T49" fmla="*/ 1072 h 1389"/>
                <a:gd name="T50" fmla="*/ 62 w 549"/>
                <a:gd name="T51" fmla="*/ 1111 h 1389"/>
                <a:gd name="T52" fmla="*/ 101 w 549"/>
                <a:gd name="T53" fmla="*/ 1138 h 1389"/>
                <a:gd name="T54" fmla="*/ 439 w 549"/>
                <a:gd name="T55" fmla="*/ 1138 h 1389"/>
                <a:gd name="T56" fmla="*/ 480 w 549"/>
                <a:gd name="T57" fmla="*/ 1104 h 1389"/>
                <a:gd name="T58" fmla="*/ 439 w 549"/>
                <a:gd name="T59" fmla="*/ 1072 h 1389"/>
                <a:gd name="T60" fmla="*/ 273 w 549"/>
                <a:gd name="T61" fmla="*/ 1072 h 1389"/>
                <a:gd name="T62" fmla="*/ 271 w 549"/>
                <a:gd name="T63" fmla="*/ 427 h 1389"/>
                <a:gd name="T64" fmla="*/ 443 w 549"/>
                <a:gd name="T65" fmla="*/ 427 h 1389"/>
                <a:gd name="T66" fmla="*/ 480 w 549"/>
                <a:gd name="T67" fmla="*/ 392 h 1389"/>
                <a:gd name="T68" fmla="*/ 439 w 549"/>
                <a:gd name="T69" fmla="*/ 361 h 1389"/>
                <a:gd name="T70" fmla="*/ 97 w 549"/>
                <a:gd name="T71" fmla="*/ 362 h 1389"/>
                <a:gd name="T72" fmla="*/ 71 w 549"/>
                <a:gd name="T73" fmla="*/ 372 h 1389"/>
                <a:gd name="T74" fmla="*/ 64 w 549"/>
                <a:gd name="T75" fmla="*/ 406 h 1389"/>
                <a:gd name="T76" fmla="*/ 97 w 549"/>
                <a:gd name="T77" fmla="*/ 427 h 1389"/>
                <a:gd name="T78" fmla="*/ 271 w 549"/>
                <a:gd name="T79" fmla="*/ 427 h 1389"/>
                <a:gd name="T80" fmla="*/ 271 w 549"/>
                <a:gd name="T81" fmla="*/ 604 h 1389"/>
                <a:gd name="T82" fmla="*/ 443 w 549"/>
                <a:gd name="T83" fmla="*/ 603 h 1389"/>
                <a:gd name="T84" fmla="*/ 480 w 549"/>
                <a:gd name="T85" fmla="*/ 572 h 1389"/>
                <a:gd name="T86" fmla="*/ 443 w 549"/>
                <a:gd name="T87" fmla="*/ 540 h 1389"/>
                <a:gd name="T88" fmla="*/ 345 w 549"/>
                <a:gd name="T89" fmla="*/ 540 h 1389"/>
                <a:gd name="T90" fmla="*/ 100 w 549"/>
                <a:gd name="T91" fmla="*/ 540 h 1389"/>
                <a:gd name="T92" fmla="*/ 63 w 549"/>
                <a:gd name="T93" fmla="*/ 566 h 1389"/>
                <a:gd name="T94" fmla="*/ 97 w 549"/>
                <a:gd name="T95" fmla="*/ 603 h 1389"/>
                <a:gd name="T96" fmla="*/ 271 w 549"/>
                <a:gd name="T97" fmla="*/ 604 h 1389"/>
                <a:gd name="T98" fmla="*/ 271 w 549"/>
                <a:gd name="T99" fmla="*/ 959 h 1389"/>
                <a:gd name="T100" fmla="*/ 271 w 549"/>
                <a:gd name="T101" fmla="*/ 959 h 1389"/>
                <a:gd name="T102" fmla="*/ 441 w 549"/>
                <a:gd name="T103" fmla="*/ 959 h 1389"/>
                <a:gd name="T104" fmla="*/ 467 w 549"/>
                <a:gd name="T105" fmla="*/ 953 h 1389"/>
                <a:gd name="T106" fmla="*/ 479 w 549"/>
                <a:gd name="T107" fmla="*/ 917 h 1389"/>
                <a:gd name="T108" fmla="*/ 446 w 549"/>
                <a:gd name="T109" fmla="*/ 895 h 1389"/>
                <a:gd name="T110" fmla="*/ 308 w 549"/>
                <a:gd name="T111" fmla="*/ 895 h 1389"/>
                <a:gd name="T112" fmla="*/ 99 w 549"/>
                <a:gd name="T113" fmla="*/ 895 h 1389"/>
                <a:gd name="T114" fmla="*/ 62 w 549"/>
                <a:gd name="T115" fmla="*/ 926 h 1389"/>
                <a:gd name="T116" fmla="*/ 99 w 549"/>
                <a:gd name="T117" fmla="*/ 959 h 1389"/>
                <a:gd name="T118" fmla="*/ 271 w 549"/>
                <a:gd name="T119" fmla="*/ 959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9" h="1389">
                  <a:moveTo>
                    <a:pt x="542" y="695"/>
                  </a:moveTo>
                  <a:cubicBezTo>
                    <a:pt x="542" y="910"/>
                    <a:pt x="542" y="1126"/>
                    <a:pt x="542" y="1341"/>
                  </a:cubicBezTo>
                  <a:cubicBezTo>
                    <a:pt x="542" y="1387"/>
                    <a:pt x="542" y="1388"/>
                    <a:pt x="496" y="1388"/>
                  </a:cubicBezTo>
                  <a:cubicBezTo>
                    <a:pt x="339" y="1389"/>
                    <a:pt x="181" y="1388"/>
                    <a:pt x="23" y="1389"/>
                  </a:cubicBezTo>
                  <a:cubicBezTo>
                    <a:pt x="5" y="1389"/>
                    <a:pt x="0" y="1382"/>
                    <a:pt x="0" y="1365"/>
                  </a:cubicBezTo>
                  <a:cubicBezTo>
                    <a:pt x="0" y="1281"/>
                    <a:pt x="0" y="1197"/>
                    <a:pt x="0" y="1113"/>
                  </a:cubicBezTo>
                  <a:cubicBezTo>
                    <a:pt x="0" y="755"/>
                    <a:pt x="0" y="397"/>
                    <a:pt x="0" y="39"/>
                  </a:cubicBezTo>
                  <a:cubicBezTo>
                    <a:pt x="0" y="11"/>
                    <a:pt x="0" y="10"/>
                    <a:pt x="28" y="9"/>
                  </a:cubicBezTo>
                  <a:cubicBezTo>
                    <a:pt x="186" y="5"/>
                    <a:pt x="344" y="7"/>
                    <a:pt x="502" y="9"/>
                  </a:cubicBezTo>
                  <a:cubicBezTo>
                    <a:pt x="549" y="9"/>
                    <a:pt x="542" y="0"/>
                    <a:pt x="542" y="49"/>
                  </a:cubicBezTo>
                  <a:cubicBezTo>
                    <a:pt x="542" y="265"/>
                    <a:pt x="542" y="480"/>
                    <a:pt x="542" y="695"/>
                  </a:cubicBezTo>
                  <a:close/>
                  <a:moveTo>
                    <a:pt x="270" y="782"/>
                  </a:moveTo>
                  <a:cubicBezTo>
                    <a:pt x="303" y="782"/>
                    <a:pt x="337" y="782"/>
                    <a:pt x="370" y="782"/>
                  </a:cubicBezTo>
                  <a:cubicBezTo>
                    <a:pt x="395" y="782"/>
                    <a:pt x="421" y="783"/>
                    <a:pt x="446" y="782"/>
                  </a:cubicBezTo>
                  <a:cubicBezTo>
                    <a:pt x="466" y="781"/>
                    <a:pt x="479" y="769"/>
                    <a:pt x="480" y="750"/>
                  </a:cubicBezTo>
                  <a:cubicBezTo>
                    <a:pt x="481" y="733"/>
                    <a:pt x="470" y="720"/>
                    <a:pt x="450" y="717"/>
                  </a:cubicBezTo>
                  <a:cubicBezTo>
                    <a:pt x="444" y="716"/>
                    <a:pt x="438" y="716"/>
                    <a:pt x="432" y="716"/>
                  </a:cubicBezTo>
                  <a:cubicBezTo>
                    <a:pt x="324" y="716"/>
                    <a:pt x="216" y="716"/>
                    <a:pt x="108" y="716"/>
                  </a:cubicBezTo>
                  <a:cubicBezTo>
                    <a:pt x="99" y="716"/>
                    <a:pt x="91" y="716"/>
                    <a:pt x="82" y="719"/>
                  </a:cubicBezTo>
                  <a:cubicBezTo>
                    <a:pt x="58" y="729"/>
                    <a:pt x="54" y="758"/>
                    <a:pt x="74" y="774"/>
                  </a:cubicBezTo>
                  <a:cubicBezTo>
                    <a:pt x="83" y="782"/>
                    <a:pt x="94" y="782"/>
                    <a:pt x="104" y="782"/>
                  </a:cubicBezTo>
                  <a:cubicBezTo>
                    <a:pt x="160" y="782"/>
                    <a:pt x="215" y="782"/>
                    <a:pt x="270" y="782"/>
                  </a:cubicBezTo>
                  <a:close/>
                  <a:moveTo>
                    <a:pt x="273" y="1072"/>
                  </a:moveTo>
                  <a:cubicBezTo>
                    <a:pt x="273" y="1072"/>
                    <a:pt x="273" y="1072"/>
                    <a:pt x="273" y="1072"/>
                  </a:cubicBezTo>
                  <a:cubicBezTo>
                    <a:pt x="215" y="1072"/>
                    <a:pt x="157" y="1072"/>
                    <a:pt x="99" y="1072"/>
                  </a:cubicBezTo>
                  <a:cubicBezTo>
                    <a:pt x="74" y="1073"/>
                    <a:pt x="58" y="1090"/>
                    <a:pt x="62" y="1111"/>
                  </a:cubicBezTo>
                  <a:cubicBezTo>
                    <a:pt x="66" y="1127"/>
                    <a:pt x="79" y="1137"/>
                    <a:pt x="101" y="1138"/>
                  </a:cubicBezTo>
                  <a:cubicBezTo>
                    <a:pt x="214" y="1138"/>
                    <a:pt x="326" y="1138"/>
                    <a:pt x="439" y="1138"/>
                  </a:cubicBezTo>
                  <a:cubicBezTo>
                    <a:pt x="465" y="1138"/>
                    <a:pt x="480" y="1125"/>
                    <a:pt x="480" y="1104"/>
                  </a:cubicBezTo>
                  <a:cubicBezTo>
                    <a:pt x="481" y="1084"/>
                    <a:pt x="466" y="1072"/>
                    <a:pt x="439" y="1072"/>
                  </a:cubicBezTo>
                  <a:cubicBezTo>
                    <a:pt x="384" y="1072"/>
                    <a:pt x="328" y="1072"/>
                    <a:pt x="273" y="1072"/>
                  </a:cubicBezTo>
                  <a:close/>
                  <a:moveTo>
                    <a:pt x="271" y="427"/>
                  </a:moveTo>
                  <a:cubicBezTo>
                    <a:pt x="328" y="427"/>
                    <a:pt x="386" y="427"/>
                    <a:pt x="443" y="427"/>
                  </a:cubicBezTo>
                  <a:cubicBezTo>
                    <a:pt x="467" y="426"/>
                    <a:pt x="482" y="412"/>
                    <a:pt x="480" y="392"/>
                  </a:cubicBezTo>
                  <a:cubicBezTo>
                    <a:pt x="479" y="373"/>
                    <a:pt x="464" y="361"/>
                    <a:pt x="439" y="361"/>
                  </a:cubicBezTo>
                  <a:cubicBezTo>
                    <a:pt x="325" y="361"/>
                    <a:pt x="211" y="361"/>
                    <a:pt x="97" y="362"/>
                  </a:cubicBezTo>
                  <a:cubicBezTo>
                    <a:pt x="87" y="362"/>
                    <a:pt x="78" y="365"/>
                    <a:pt x="71" y="372"/>
                  </a:cubicBezTo>
                  <a:cubicBezTo>
                    <a:pt x="62" y="382"/>
                    <a:pt x="59" y="394"/>
                    <a:pt x="64" y="406"/>
                  </a:cubicBezTo>
                  <a:cubicBezTo>
                    <a:pt x="70" y="420"/>
                    <a:pt x="81" y="427"/>
                    <a:pt x="97" y="427"/>
                  </a:cubicBezTo>
                  <a:cubicBezTo>
                    <a:pt x="155" y="427"/>
                    <a:pt x="213" y="427"/>
                    <a:pt x="271" y="427"/>
                  </a:cubicBezTo>
                  <a:close/>
                  <a:moveTo>
                    <a:pt x="271" y="604"/>
                  </a:moveTo>
                  <a:cubicBezTo>
                    <a:pt x="328" y="604"/>
                    <a:pt x="385" y="604"/>
                    <a:pt x="443" y="603"/>
                  </a:cubicBezTo>
                  <a:cubicBezTo>
                    <a:pt x="467" y="603"/>
                    <a:pt x="480" y="592"/>
                    <a:pt x="480" y="572"/>
                  </a:cubicBezTo>
                  <a:cubicBezTo>
                    <a:pt x="481" y="552"/>
                    <a:pt x="467" y="540"/>
                    <a:pt x="443" y="540"/>
                  </a:cubicBezTo>
                  <a:cubicBezTo>
                    <a:pt x="411" y="540"/>
                    <a:pt x="378" y="540"/>
                    <a:pt x="345" y="540"/>
                  </a:cubicBezTo>
                  <a:cubicBezTo>
                    <a:pt x="264" y="540"/>
                    <a:pt x="182" y="540"/>
                    <a:pt x="100" y="540"/>
                  </a:cubicBezTo>
                  <a:cubicBezTo>
                    <a:pt x="81" y="540"/>
                    <a:pt x="67" y="546"/>
                    <a:pt x="63" y="566"/>
                  </a:cubicBezTo>
                  <a:cubicBezTo>
                    <a:pt x="58" y="587"/>
                    <a:pt x="73" y="603"/>
                    <a:pt x="97" y="603"/>
                  </a:cubicBezTo>
                  <a:cubicBezTo>
                    <a:pt x="155" y="604"/>
                    <a:pt x="213" y="603"/>
                    <a:pt x="271" y="604"/>
                  </a:cubicBezTo>
                  <a:close/>
                  <a:moveTo>
                    <a:pt x="271" y="959"/>
                  </a:moveTo>
                  <a:cubicBezTo>
                    <a:pt x="271" y="959"/>
                    <a:pt x="271" y="959"/>
                    <a:pt x="271" y="959"/>
                  </a:cubicBezTo>
                  <a:cubicBezTo>
                    <a:pt x="327" y="959"/>
                    <a:pt x="384" y="959"/>
                    <a:pt x="441" y="959"/>
                  </a:cubicBezTo>
                  <a:cubicBezTo>
                    <a:pt x="450" y="959"/>
                    <a:pt x="460" y="959"/>
                    <a:pt x="467" y="953"/>
                  </a:cubicBezTo>
                  <a:cubicBezTo>
                    <a:pt x="478" y="943"/>
                    <a:pt x="484" y="931"/>
                    <a:pt x="479" y="917"/>
                  </a:cubicBezTo>
                  <a:cubicBezTo>
                    <a:pt x="474" y="902"/>
                    <a:pt x="462" y="895"/>
                    <a:pt x="446" y="895"/>
                  </a:cubicBezTo>
                  <a:cubicBezTo>
                    <a:pt x="400" y="895"/>
                    <a:pt x="354" y="895"/>
                    <a:pt x="308" y="895"/>
                  </a:cubicBezTo>
                  <a:cubicBezTo>
                    <a:pt x="238" y="895"/>
                    <a:pt x="169" y="895"/>
                    <a:pt x="99" y="895"/>
                  </a:cubicBezTo>
                  <a:cubicBezTo>
                    <a:pt x="76" y="895"/>
                    <a:pt x="62" y="907"/>
                    <a:pt x="62" y="926"/>
                  </a:cubicBezTo>
                  <a:cubicBezTo>
                    <a:pt x="61" y="945"/>
                    <a:pt x="76" y="959"/>
                    <a:pt x="99" y="959"/>
                  </a:cubicBezTo>
                  <a:cubicBezTo>
                    <a:pt x="156" y="959"/>
                    <a:pt x="213" y="959"/>
                    <a:pt x="271" y="9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CED65D0E-13BB-4D6E-BC03-A95472A8010B}"/>
                </a:ext>
              </a:extLst>
            </p:cNvPr>
            <p:cNvSpPr/>
            <p:nvPr/>
          </p:nvSpPr>
          <p:spPr bwMode="auto">
            <a:xfrm>
              <a:off x="10818813" y="2228851"/>
              <a:ext cx="747713" cy="2047875"/>
            </a:xfrm>
            <a:custGeom>
              <a:avLst/>
              <a:gdLst>
                <a:gd name="T0" fmla="*/ 1 w 468"/>
                <a:gd name="T1" fmla="*/ 819 h 1282"/>
                <a:gd name="T2" fmla="*/ 0 w 468"/>
                <a:gd name="T3" fmla="*/ 379 h 1282"/>
                <a:gd name="T4" fmla="*/ 21 w 468"/>
                <a:gd name="T5" fmla="*/ 358 h 1282"/>
                <a:gd name="T6" fmla="*/ 157 w 468"/>
                <a:gd name="T7" fmla="*/ 359 h 1282"/>
                <a:gd name="T8" fmla="*/ 202 w 468"/>
                <a:gd name="T9" fmla="*/ 315 h 1282"/>
                <a:gd name="T10" fmla="*/ 202 w 468"/>
                <a:gd name="T11" fmla="*/ 25 h 1282"/>
                <a:gd name="T12" fmla="*/ 206 w 468"/>
                <a:gd name="T13" fmla="*/ 4 h 1282"/>
                <a:gd name="T14" fmla="*/ 224 w 468"/>
                <a:gd name="T15" fmla="*/ 14 h 1282"/>
                <a:gd name="T16" fmla="*/ 431 w 468"/>
                <a:gd name="T17" fmla="*/ 204 h 1282"/>
                <a:gd name="T18" fmla="*/ 468 w 468"/>
                <a:gd name="T19" fmla="*/ 292 h 1282"/>
                <a:gd name="T20" fmla="*/ 467 w 468"/>
                <a:gd name="T21" fmla="*/ 646 h 1282"/>
                <a:gd name="T22" fmla="*/ 440 w 468"/>
                <a:gd name="T23" fmla="*/ 673 h 1282"/>
                <a:gd name="T24" fmla="*/ 354 w 468"/>
                <a:gd name="T25" fmla="*/ 673 h 1282"/>
                <a:gd name="T26" fmla="*/ 315 w 468"/>
                <a:gd name="T27" fmla="*/ 707 h 1282"/>
                <a:gd name="T28" fmla="*/ 354 w 468"/>
                <a:gd name="T29" fmla="*/ 739 h 1282"/>
                <a:gd name="T30" fmla="*/ 450 w 468"/>
                <a:gd name="T31" fmla="*/ 739 h 1282"/>
                <a:gd name="T32" fmla="*/ 467 w 468"/>
                <a:gd name="T33" fmla="*/ 756 h 1282"/>
                <a:gd name="T34" fmla="*/ 467 w 468"/>
                <a:gd name="T35" fmla="*/ 832 h 1282"/>
                <a:gd name="T36" fmla="*/ 448 w 468"/>
                <a:gd name="T37" fmla="*/ 850 h 1282"/>
                <a:gd name="T38" fmla="*/ 364 w 468"/>
                <a:gd name="T39" fmla="*/ 850 h 1282"/>
                <a:gd name="T40" fmla="*/ 341 w 468"/>
                <a:gd name="T41" fmla="*/ 853 h 1282"/>
                <a:gd name="T42" fmla="*/ 315 w 468"/>
                <a:gd name="T43" fmla="*/ 886 h 1282"/>
                <a:gd name="T44" fmla="*/ 348 w 468"/>
                <a:gd name="T45" fmla="*/ 915 h 1282"/>
                <a:gd name="T46" fmla="*/ 444 w 468"/>
                <a:gd name="T47" fmla="*/ 916 h 1282"/>
                <a:gd name="T48" fmla="*/ 467 w 468"/>
                <a:gd name="T49" fmla="*/ 938 h 1282"/>
                <a:gd name="T50" fmla="*/ 467 w 468"/>
                <a:gd name="T51" fmla="*/ 1004 h 1282"/>
                <a:gd name="T52" fmla="*/ 443 w 468"/>
                <a:gd name="T53" fmla="*/ 1029 h 1282"/>
                <a:gd name="T54" fmla="*/ 349 w 468"/>
                <a:gd name="T55" fmla="*/ 1029 h 1282"/>
                <a:gd name="T56" fmla="*/ 320 w 468"/>
                <a:gd name="T57" fmla="*/ 1078 h 1282"/>
                <a:gd name="T58" fmla="*/ 353 w 468"/>
                <a:gd name="T59" fmla="*/ 1093 h 1282"/>
                <a:gd name="T60" fmla="*/ 445 w 468"/>
                <a:gd name="T61" fmla="*/ 1092 h 1282"/>
                <a:gd name="T62" fmla="*/ 467 w 468"/>
                <a:gd name="T63" fmla="*/ 1115 h 1282"/>
                <a:gd name="T64" fmla="*/ 467 w 468"/>
                <a:gd name="T65" fmla="*/ 1261 h 1282"/>
                <a:gd name="T66" fmla="*/ 446 w 468"/>
                <a:gd name="T67" fmla="*/ 1282 h 1282"/>
                <a:gd name="T68" fmla="*/ 18 w 468"/>
                <a:gd name="T69" fmla="*/ 1282 h 1282"/>
                <a:gd name="T70" fmla="*/ 0 w 468"/>
                <a:gd name="T71" fmla="*/ 1261 h 1282"/>
                <a:gd name="T72" fmla="*/ 1 w 468"/>
                <a:gd name="T73" fmla="*/ 819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8" h="1282">
                  <a:moveTo>
                    <a:pt x="1" y="819"/>
                  </a:moveTo>
                  <a:cubicBezTo>
                    <a:pt x="1" y="672"/>
                    <a:pt x="1" y="526"/>
                    <a:pt x="0" y="379"/>
                  </a:cubicBezTo>
                  <a:cubicBezTo>
                    <a:pt x="0" y="362"/>
                    <a:pt x="4" y="358"/>
                    <a:pt x="21" y="358"/>
                  </a:cubicBezTo>
                  <a:cubicBezTo>
                    <a:pt x="67" y="360"/>
                    <a:pt x="112" y="359"/>
                    <a:pt x="157" y="359"/>
                  </a:cubicBezTo>
                  <a:cubicBezTo>
                    <a:pt x="190" y="359"/>
                    <a:pt x="202" y="347"/>
                    <a:pt x="202" y="315"/>
                  </a:cubicBezTo>
                  <a:cubicBezTo>
                    <a:pt x="202" y="218"/>
                    <a:pt x="202" y="121"/>
                    <a:pt x="202" y="25"/>
                  </a:cubicBezTo>
                  <a:cubicBezTo>
                    <a:pt x="202" y="18"/>
                    <a:pt x="199" y="8"/>
                    <a:pt x="206" y="4"/>
                  </a:cubicBezTo>
                  <a:cubicBezTo>
                    <a:pt x="214" y="0"/>
                    <a:pt x="219" y="10"/>
                    <a:pt x="224" y="14"/>
                  </a:cubicBezTo>
                  <a:cubicBezTo>
                    <a:pt x="293" y="78"/>
                    <a:pt x="360" y="143"/>
                    <a:pt x="431" y="204"/>
                  </a:cubicBezTo>
                  <a:cubicBezTo>
                    <a:pt x="461" y="230"/>
                    <a:pt x="468" y="256"/>
                    <a:pt x="468" y="292"/>
                  </a:cubicBezTo>
                  <a:cubicBezTo>
                    <a:pt x="466" y="410"/>
                    <a:pt x="467" y="528"/>
                    <a:pt x="467" y="646"/>
                  </a:cubicBezTo>
                  <a:cubicBezTo>
                    <a:pt x="467" y="673"/>
                    <a:pt x="467" y="673"/>
                    <a:pt x="440" y="673"/>
                  </a:cubicBezTo>
                  <a:cubicBezTo>
                    <a:pt x="412" y="673"/>
                    <a:pt x="383" y="673"/>
                    <a:pt x="354" y="673"/>
                  </a:cubicBezTo>
                  <a:cubicBezTo>
                    <a:pt x="331" y="674"/>
                    <a:pt x="315" y="688"/>
                    <a:pt x="315" y="707"/>
                  </a:cubicBezTo>
                  <a:cubicBezTo>
                    <a:pt x="316" y="725"/>
                    <a:pt x="330" y="738"/>
                    <a:pt x="354" y="739"/>
                  </a:cubicBezTo>
                  <a:cubicBezTo>
                    <a:pt x="386" y="740"/>
                    <a:pt x="418" y="740"/>
                    <a:pt x="450" y="739"/>
                  </a:cubicBezTo>
                  <a:cubicBezTo>
                    <a:pt x="463" y="739"/>
                    <a:pt x="468" y="743"/>
                    <a:pt x="467" y="756"/>
                  </a:cubicBezTo>
                  <a:cubicBezTo>
                    <a:pt x="467" y="782"/>
                    <a:pt x="466" y="807"/>
                    <a:pt x="467" y="832"/>
                  </a:cubicBezTo>
                  <a:cubicBezTo>
                    <a:pt x="468" y="847"/>
                    <a:pt x="462" y="850"/>
                    <a:pt x="448" y="850"/>
                  </a:cubicBezTo>
                  <a:cubicBezTo>
                    <a:pt x="420" y="849"/>
                    <a:pt x="392" y="850"/>
                    <a:pt x="364" y="850"/>
                  </a:cubicBezTo>
                  <a:cubicBezTo>
                    <a:pt x="356" y="850"/>
                    <a:pt x="348" y="851"/>
                    <a:pt x="341" y="853"/>
                  </a:cubicBezTo>
                  <a:cubicBezTo>
                    <a:pt x="324" y="857"/>
                    <a:pt x="314" y="868"/>
                    <a:pt x="315" y="886"/>
                  </a:cubicBezTo>
                  <a:cubicBezTo>
                    <a:pt x="317" y="903"/>
                    <a:pt x="330" y="915"/>
                    <a:pt x="348" y="915"/>
                  </a:cubicBezTo>
                  <a:cubicBezTo>
                    <a:pt x="380" y="916"/>
                    <a:pt x="412" y="916"/>
                    <a:pt x="444" y="916"/>
                  </a:cubicBezTo>
                  <a:cubicBezTo>
                    <a:pt x="461" y="915"/>
                    <a:pt x="468" y="921"/>
                    <a:pt x="467" y="938"/>
                  </a:cubicBezTo>
                  <a:cubicBezTo>
                    <a:pt x="466" y="960"/>
                    <a:pt x="466" y="983"/>
                    <a:pt x="467" y="1004"/>
                  </a:cubicBezTo>
                  <a:cubicBezTo>
                    <a:pt x="468" y="1023"/>
                    <a:pt x="462" y="1030"/>
                    <a:pt x="443" y="1029"/>
                  </a:cubicBezTo>
                  <a:cubicBezTo>
                    <a:pt x="412" y="1028"/>
                    <a:pt x="381" y="1028"/>
                    <a:pt x="349" y="1029"/>
                  </a:cubicBezTo>
                  <a:cubicBezTo>
                    <a:pt x="322" y="1030"/>
                    <a:pt x="307" y="1057"/>
                    <a:pt x="320" y="1078"/>
                  </a:cubicBezTo>
                  <a:cubicBezTo>
                    <a:pt x="328" y="1090"/>
                    <a:pt x="340" y="1093"/>
                    <a:pt x="353" y="1093"/>
                  </a:cubicBezTo>
                  <a:cubicBezTo>
                    <a:pt x="384" y="1093"/>
                    <a:pt x="415" y="1093"/>
                    <a:pt x="445" y="1092"/>
                  </a:cubicBezTo>
                  <a:cubicBezTo>
                    <a:pt x="462" y="1092"/>
                    <a:pt x="468" y="1098"/>
                    <a:pt x="467" y="1115"/>
                  </a:cubicBezTo>
                  <a:cubicBezTo>
                    <a:pt x="466" y="1163"/>
                    <a:pt x="467" y="1212"/>
                    <a:pt x="467" y="1261"/>
                  </a:cubicBezTo>
                  <a:cubicBezTo>
                    <a:pt x="467" y="1276"/>
                    <a:pt x="461" y="1282"/>
                    <a:pt x="446" y="1282"/>
                  </a:cubicBezTo>
                  <a:cubicBezTo>
                    <a:pt x="303" y="1281"/>
                    <a:pt x="161" y="1281"/>
                    <a:pt x="18" y="1282"/>
                  </a:cubicBezTo>
                  <a:cubicBezTo>
                    <a:pt x="2" y="1282"/>
                    <a:pt x="0" y="1274"/>
                    <a:pt x="0" y="1261"/>
                  </a:cubicBezTo>
                  <a:cubicBezTo>
                    <a:pt x="1" y="1114"/>
                    <a:pt x="1" y="966"/>
                    <a:pt x="1" y="81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3A4DB6E8-242D-4A25-AFB9-D96FAF404EA5}"/>
                </a:ext>
              </a:extLst>
            </p:cNvPr>
            <p:cNvSpPr/>
            <p:nvPr/>
          </p:nvSpPr>
          <p:spPr bwMode="auto">
            <a:xfrm>
              <a:off x="6562726" y="2557463"/>
              <a:ext cx="585788" cy="1719263"/>
            </a:xfrm>
            <a:custGeom>
              <a:avLst/>
              <a:gdLst>
                <a:gd name="T0" fmla="*/ 367 w 367"/>
                <a:gd name="T1" fmla="*/ 538 h 1076"/>
                <a:gd name="T2" fmla="*/ 367 w 367"/>
                <a:gd name="T3" fmla="*/ 1051 h 1076"/>
                <a:gd name="T4" fmla="*/ 343 w 367"/>
                <a:gd name="T5" fmla="*/ 1076 h 1076"/>
                <a:gd name="T6" fmla="*/ 24 w 367"/>
                <a:gd name="T7" fmla="*/ 1076 h 1076"/>
                <a:gd name="T8" fmla="*/ 1 w 367"/>
                <a:gd name="T9" fmla="*/ 1054 h 1076"/>
                <a:gd name="T10" fmla="*/ 1 w 367"/>
                <a:gd name="T11" fmla="*/ 908 h 1076"/>
                <a:gd name="T12" fmla="*/ 24 w 367"/>
                <a:gd name="T13" fmla="*/ 886 h 1076"/>
                <a:gd name="T14" fmla="*/ 108 w 367"/>
                <a:gd name="T15" fmla="*/ 887 h 1076"/>
                <a:gd name="T16" fmla="*/ 153 w 367"/>
                <a:gd name="T17" fmla="*/ 854 h 1076"/>
                <a:gd name="T18" fmla="*/ 106 w 367"/>
                <a:gd name="T19" fmla="*/ 823 h 1076"/>
                <a:gd name="T20" fmla="*/ 22 w 367"/>
                <a:gd name="T21" fmla="*/ 823 h 1076"/>
                <a:gd name="T22" fmla="*/ 1 w 367"/>
                <a:gd name="T23" fmla="*/ 802 h 1076"/>
                <a:gd name="T24" fmla="*/ 1 w 367"/>
                <a:gd name="T25" fmla="*/ 732 h 1076"/>
                <a:gd name="T26" fmla="*/ 25 w 367"/>
                <a:gd name="T27" fmla="*/ 709 h 1076"/>
                <a:gd name="T28" fmla="*/ 113 w 367"/>
                <a:gd name="T29" fmla="*/ 710 h 1076"/>
                <a:gd name="T30" fmla="*/ 153 w 367"/>
                <a:gd name="T31" fmla="*/ 677 h 1076"/>
                <a:gd name="T32" fmla="*/ 114 w 367"/>
                <a:gd name="T33" fmla="*/ 644 h 1076"/>
                <a:gd name="T34" fmla="*/ 22 w 367"/>
                <a:gd name="T35" fmla="*/ 644 h 1076"/>
                <a:gd name="T36" fmla="*/ 1 w 367"/>
                <a:gd name="T37" fmla="*/ 626 h 1076"/>
                <a:gd name="T38" fmla="*/ 1 w 367"/>
                <a:gd name="T39" fmla="*/ 552 h 1076"/>
                <a:gd name="T40" fmla="*/ 21 w 367"/>
                <a:gd name="T41" fmla="*/ 533 h 1076"/>
                <a:gd name="T42" fmla="*/ 113 w 367"/>
                <a:gd name="T43" fmla="*/ 533 h 1076"/>
                <a:gd name="T44" fmla="*/ 153 w 367"/>
                <a:gd name="T45" fmla="*/ 499 h 1076"/>
                <a:gd name="T46" fmla="*/ 112 w 367"/>
                <a:gd name="T47" fmla="*/ 467 h 1076"/>
                <a:gd name="T48" fmla="*/ 22 w 367"/>
                <a:gd name="T49" fmla="*/ 467 h 1076"/>
                <a:gd name="T50" fmla="*/ 1 w 367"/>
                <a:gd name="T51" fmla="*/ 446 h 1076"/>
                <a:gd name="T52" fmla="*/ 1 w 367"/>
                <a:gd name="T53" fmla="*/ 374 h 1076"/>
                <a:gd name="T54" fmla="*/ 21 w 367"/>
                <a:gd name="T55" fmla="*/ 354 h 1076"/>
                <a:gd name="T56" fmla="*/ 151 w 367"/>
                <a:gd name="T57" fmla="*/ 354 h 1076"/>
                <a:gd name="T58" fmla="*/ 193 w 367"/>
                <a:gd name="T59" fmla="*/ 312 h 1076"/>
                <a:gd name="T60" fmla="*/ 193 w 367"/>
                <a:gd name="T61" fmla="*/ 24 h 1076"/>
                <a:gd name="T62" fmla="*/ 216 w 367"/>
                <a:gd name="T63" fmla="*/ 0 h 1076"/>
                <a:gd name="T64" fmla="*/ 346 w 367"/>
                <a:gd name="T65" fmla="*/ 0 h 1076"/>
                <a:gd name="T66" fmla="*/ 367 w 367"/>
                <a:gd name="T67" fmla="*/ 22 h 1076"/>
                <a:gd name="T68" fmla="*/ 367 w 367"/>
                <a:gd name="T69" fmla="*/ 538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1076">
                  <a:moveTo>
                    <a:pt x="367" y="538"/>
                  </a:moveTo>
                  <a:cubicBezTo>
                    <a:pt x="367" y="709"/>
                    <a:pt x="367" y="880"/>
                    <a:pt x="367" y="1051"/>
                  </a:cubicBezTo>
                  <a:cubicBezTo>
                    <a:pt x="367" y="1069"/>
                    <a:pt x="362" y="1076"/>
                    <a:pt x="343" y="1076"/>
                  </a:cubicBezTo>
                  <a:cubicBezTo>
                    <a:pt x="237" y="1075"/>
                    <a:pt x="130" y="1075"/>
                    <a:pt x="24" y="1076"/>
                  </a:cubicBezTo>
                  <a:cubicBezTo>
                    <a:pt x="7" y="1076"/>
                    <a:pt x="1" y="1071"/>
                    <a:pt x="1" y="1054"/>
                  </a:cubicBezTo>
                  <a:cubicBezTo>
                    <a:pt x="2" y="1005"/>
                    <a:pt x="2" y="957"/>
                    <a:pt x="1" y="908"/>
                  </a:cubicBezTo>
                  <a:cubicBezTo>
                    <a:pt x="1" y="891"/>
                    <a:pt x="8" y="886"/>
                    <a:pt x="24" y="886"/>
                  </a:cubicBezTo>
                  <a:cubicBezTo>
                    <a:pt x="52" y="887"/>
                    <a:pt x="80" y="887"/>
                    <a:pt x="108" y="887"/>
                  </a:cubicBezTo>
                  <a:cubicBezTo>
                    <a:pt x="139" y="886"/>
                    <a:pt x="154" y="876"/>
                    <a:pt x="153" y="854"/>
                  </a:cubicBezTo>
                  <a:cubicBezTo>
                    <a:pt x="152" y="833"/>
                    <a:pt x="137" y="823"/>
                    <a:pt x="106" y="823"/>
                  </a:cubicBezTo>
                  <a:cubicBezTo>
                    <a:pt x="78" y="823"/>
                    <a:pt x="50" y="822"/>
                    <a:pt x="22" y="823"/>
                  </a:cubicBezTo>
                  <a:cubicBezTo>
                    <a:pt x="7" y="823"/>
                    <a:pt x="1" y="818"/>
                    <a:pt x="1" y="802"/>
                  </a:cubicBezTo>
                  <a:cubicBezTo>
                    <a:pt x="2" y="779"/>
                    <a:pt x="2" y="755"/>
                    <a:pt x="1" y="732"/>
                  </a:cubicBezTo>
                  <a:cubicBezTo>
                    <a:pt x="0" y="714"/>
                    <a:pt x="8" y="709"/>
                    <a:pt x="25" y="709"/>
                  </a:cubicBezTo>
                  <a:cubicBezTo>
                    <a:pt x="54" y="710"/>
                    <a:pt x="84" y="710"/>
                    <a:pt x="113" y="710"/>
                  </a:cubicBezTo>
                  <a:cubicBezTo>
                    <a:pt x="138" y="709"/>
                    <a:pt x="153" y="697"/>
                    <a:pt x="153" y="677"/>
                  </a:cubicBezTo>
                  <a:cubicBezTo>
                    <a:pt x="153" y="658"/>
                    <a:pt x="138" y="645"/>
                    <a:pt x="114" y="644"/>
                  </a:cubicBezTo>
                  <a:cubicBezTo>
                    <a:pt x="83" y="644"/>
                    <a:pt x="52" y="643"/>
                    <a:pt x="22" y="644"/>
                  </a:cubicBezTo>
                  <a:cubicBezTo>
                    <a:pt x="7" y="645"/>
                    <a:pt x="1" y="641"/>
                    <a:pt x="1" y="626"/>
                  </a:cubicBezTo>
                  <a:cubicBezTo>
                    <a:pt x="2" y="601"/>
                    <a:pt x="2" y="576"/>
                    <a:pt x="1" y="552"/>
                  </a:cubicBezTo>
                  <a:cubicBezTo>
                    <a:pt x="1" y="538"/>
                    <a:pt x="7" y="533"/>
                    <a:pt x="21" y="533"/>
                  </a:cubicBezTo>
                  <a:cubicBezTo>
                    <a:pt x="51" y="534"/>
                    <a:pt x="82" y="533"/>
                    <a:pt x="113" y="533"/>
                  </a:cubicBezTo>
                  <a:cubicBezTo>
                    <a:pt x="138" y="533"/>
                    <a:pt x="154" y="519"/>
                    <a:pt x="153" y="499"/>
                  </a:cubicBezTo>
                  <a:cubicBezTo>
                    <a:pt x="152" y="479"/>
                    <a:pt x="137" y="467"/>
                    <a:pt x="112" y="467"/>
                  </a:cubicBezTo>
                  <a:cubicBezTo>
                    <a:pt x="82" y="467"/>
                    <a:pt x="52" y="467"/>
                    <a:pt x="22" y="467"/>
                  </a:cubicBezTo>
                  <a:cubicBezTo>
                    <a:pt x="7" y="468"/>
                    <a:pt x="1" y="462"/>
                    <a:pt x="1" y="446"/>
                  </a:cubicBezTo>
                  <a:cubicBezTo>
                    <a:pt x="2" y="422"/>
                    <a:pt x="2" y="398"/>
                    <a:pt x="1" y="374"/>
                  </a:cubicBezTo>
                  <a:cubicBezTo>
                    <a:pt x="1" y="359"/>
                    <a:pt x="7" y="354"/>
                    <a:pt x="21" y="354"/>
                  </a:cubicBezTo>
                  <a:cubicBezTo>
                    <a:pt x="65" y="355"/>
                    <a:pt x="108" y="354"/>
                    <a:pt x="151" y="354"/>
                  </a:cubicBezTo>
                  <a:cubicBezTo>
                    <a:pt x="182" y="354"/>
                    <a:pt x="193" y="343"/>
                    <a:pt x="193" y="312"/>
                  </a:cubicBezTo>
                  <a:cubicBezTo>
                    <a:pt x="193" y="216"/>
                    <a:pt x="194" y="120"/>
                    <a:pt x="193" y="24"/>
                  </a:cubicBezTo>
                  <a:cubicBezTo>
                    <a:pt x="193" y="6"/>
                    <a:pt x="197" y="0"/>
                    <a:pt x="216" y="0"/>
                  </a:cubicBezTo>
                  <a:cubicBezTo>
                    <a:pt x="259" y="2"/>
                    <a:pt x="303" y="1"/>
                    <a:pt x="346" y="0"/>
                  </a:cubicBezTo>
                  <a:cubicBezTo>
                    <a:pt x="363" y="0"/>
                    <a:pt x="367" y="5"/>
                    <a:pt x="367" y="22"/>
                  </a:cubicBezTo>
                  <a:cubicBezTo>
                    <a:pt x="367" y="194"/>
                    <a:pt x="367" y="366"/>
                    <a:pt x="367" y="53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E67B286B-4473-469E-957B-4D34AE1B3201}"/>
                </a:ext>
              </a:extLst>
            </p:cNvPr>
            <p:cNvSpPr/>
            <p:nvPr/>
          </p:nvSpPr>
          <p:spPr bwMode="auto">
            <a:xfrm>
              <a:off x="9353551" y="2311401"/>
              <a:ext cx="306388" cy="1965325"/>
            </a:xfrm>
            <a:custGeom>
              <a:avLst/>
              <a:gdLst>
                <a:gd name="T0" fmla="*/ 192 w 192"/>
                <a:gd name="T1" fmla="*/ 616 h 1230"/>
                <a:gd name="T2" fmla="*/ 192 w 192"/>
                <a:gd name="T3" fmla="*/ 1200 h 1230"/>
                <a:gd name="T4" fmla="*/ 163 w 192"/>
                <a:gd name="T5" fmla="*/ 1229 h 1230"/>
                <a:gd name="T6" fmla="*/ 29 w 192"/>
                <a:gd name="T7" fmla="*/ 1230 h 1230"/>
                <a:gd name="T8" fmla="*/ 3 w 192"/>
                <a:gd name="T9" fmla="*/ 1204 h 1230"/>
                <a:gd name="T10" fmla="*/ 4 w 192"/>
                <a:gd name="T11" fmla="*/ 864 h 1230"/>
                <a:gd name="T12" fmla="*/ 3 w 192"/>
                <a:gd name="T13" fmla="*/ 226 h 1230"/>
                <a:gd name="T14" fmla="*/ 3 w 192"/>
                <a:gd name="T15" fmla="*/ 26 h 1230"/>
                <a:gd name="T16" fmla="*/ 28 w 192"/>
                <a:gd name="T17" fmla="*/ 1 h 1230"/>
                <a:gd name="T18" fmla="*/ 174 w 192"/>
                <a:gd name="T19" fmla="*/ 2 h 1230"/>
                <a:gd name="T20" fmla="*/ 192 w 192"/>
                <a:gd name="T21" fmla="*/ 25 h 1230"/>
                <a:gd name="T22" fmla="*/ 192 w 192"/>
                <a:gd name="T23" fmla="*/ 616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230">
                  <a:moveTo>
                    <a:pt x="192" y="616"/>
                  </a:moveTo>
                  <a:cubicBezTo>
                    <a:pt x="192" y="811"/>
                    <a:pt x="192" y="1006"/>
                    <a:pt x="192" y="1200"/>
                  </a:cubicBezTo>
                  <a:cubicBezTo>
                    <a:pt x="192" y="1229"/>
                    <a:pt x="192" y="1229"/>
                    <a:pt x="163" y="1229"/>
                  </a:cubicBezTo>
                  <a:cubicBezTo>
                    <a:pt x="119" y="1229"/>
                    <a:pt x="74" y="1228"/>
                    <a:pt x="29" y="1230"/>
                  </a:cubicBezTo>
                  <a:cubicBezTo>
                    <a:pt x="9" y="1230"/>
                    <a:pt x="3" y="1224"/>
                    <a:pt x="3" y="1204"/>
                  </a:cubicBezTo>
                  <a:cubicBezTo>
                    <a:pt x="4" y="1090"/>
                    <a:pt x="1" y="977"/>
                    <a:pt x="4" y="864"/>
                  </a:cubicBezTo>
                  <a:cubicBezTo>
                    <a:pt x="8" y="651"/>
                    <a:pt x="0" y="439"/>
                    <a:pt x="3" y="226"/>
                  </a:cubicBezTo>
                  <a:cubicBezTo>
                    <a:pt x="4" y="159"/>
                    <a:pt x="4" y="93"/>
                    <a:pt x="3" y="26"/>
                  </a:cubicBezTo>
                  <a:cubicBezTo>
                    <a:pt x="2" y="6"/>
                    <a:pt x="10" y="0"/>
                    <a:pt x="28" y="1"/>
                  </a:cubicBezTo>
                  <a:cubicBezTo>
                    <a:pt x="77" y="4"/>
                    <a:pt x="125" y="4"/>
                    <a:pt x="174" y="2"/>
                  </a:cubicBezTo>
                  <a:cubicBezTo>
                    <a:pt x="191" y="1"/>
                    <a:pt x="192" y="11"/>
                    <a:pt x="192" y="25"/>
                  </a:cubicBezTo>
                  <a:cubicBezTo>
                    <a:pt x="192" y="222"/>
                    <a:pt x="192" y="419"/>
                    <a:pt x="192" y="61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FE7F8FD8-C50A-4B42-ACC4-3936C0E91111}"/>
                </a:ext>
              </a:extLst>
            </p:cNvPr>
            <p:cNvSpPr/>
            <p:nvPr/>
          </p:nvSpPr>
          <p:spPr bwMode="auto">
            <a:xfrm>
              <a:off x="10012363" y="4381501"/>
              <a:ext cx="901700" cy="574675"/>
            </a:xfrm>
            <a:custGeom>
              <a:avLst/>
              <a:gdLst>
                <a:gd name="T0" fmla="*/ 459 w 565"/>
                <a:gd name="T1" fmla="*/ 358 h 360"/>
                <a:gd name="T2" fmla="*/ 135 w 565"/>
                <a:gd name="T3" fmla="*/ 335 h 360"/>
                <a:gd name="T4" fmla="*/ 19 w 565"/>
                <a:gd name="T5" fmla="*/ 330 h 360"/>
                <a:gd name="T6" fmla="*/ 2 w 565"/>
                <a:gd name="T7" fmla="*/ 311 h 360"/>
                <a:gd name="T8" fmla="*/ 37 w 565"/>
                <a:gd name="T9" fmla="*/ 22 h 360"/>
                <a:gd name="T10" fmla="*/ 60 w 565"/>
                <a:gd name="T11" fmla="*/ 0 h 360"/>
                <a:gd name="T12" fmla="*/ 542 w 565"/>
                <a:gd name="T13" fmla="*/ 0 h 360"/>
                <a:gd name="T14" fmla="*/ 562 w 565"/>
                <a:gd name="T15" fmla="*/ 18 h 360"/>
                <a:gd name="T16" fmla="*/ 481 w 565"/>
                <a:gd name="T17" fmla="*/ 340 h 360"/>
                <a:gd name="T18" fmla="*/ 459 w 565"/>
                <a:gd name="T19" fmla="*/ 35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360">
                  <a:moveTo>
                    <a:pt x="459" y="358"/>
                  </a:moveTo>
                  <a:cubicBezTo>
                    <a:pt x="350" y="347"/>
                    <a:pt x="242" y="342"/>
                    <a:pt x="135" y="335"/>
                  </a:cubicBezTo>
                  <a:cubicBezTo>
                    <a:pt x="96" y="333"/>
                    <a:pt x="58" y="331"/>
                    <a:pt x="19" y="330"/>
                  </a:cubicBezTo>
                  <a:cubicBezTo>
                    <a:pt x="5" y="330"/>
                    <a:pt x="0" y="325"/>
                    <a:pt x="2" y="311"/>
                  </a:cubicBezTo>
                  <a:cubicBezTo>
                    <a:pt x="19" y="215"/>
                    <a:pt x="28" y="118"/>
                    <a:pt x="37" y="22"/>
                  </a:cubicBezTo>
                  <a:cubicBezTo>
                    <a:pt x="38" y="6"/>
                    <a:pt x="44" y="0"/>
                    <a:pt x="60" y="0"/>
                  </a:cubicBezTo>
                  <a:cubicBezTo>
                    <a:pt x="221" y="1"/>
                    <a:pt x="381" y="1"/>
                    <a:pt x="542" y="0"/>
                  </a:cubicBezTo>
                  <a:cubicBezTo>
                    <a:pt x="554" y="0"/>
                    <a:pt x="565" y="0"/>
                    <a:pt x="562" y="18"/>
                  </a:cubicBezTo>
                  <a:cubicBezTo>
                    <a:pt x="543" y="127"/>
                    <a:pt x="518" y="235"/>
                    <a:pt x="481" y="340"/>
                  </a:cubicBezTo>
                  <a:cubicBezTo>
                    <a:pt x="477" y="351"/>
                    <a:pt x="472" y="360"/>
                    <a:pt x="459" y="3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D934B52D-B052-4D19-A61C-58F3A30C4852}"/>
                </a:ext>
              </a:extLst>
            </p:cNvPr>
            <p:cNvSpPr/>
            <p:nvPr/>
          </p:nvSpPr>
          <p:spPr bwMode="auto">
            <a:xfrm>
              <a:off x="7216776" y="4381501"/>
              <a:ext cx="900113" cy="573088"/>
            </a:xfrm>
            <a:custGeom>
              <a:avLst/>
              <a:gdLst>
                <a:gd name="T0" fmla="*/ 563 w 564"/>
                <a:gd name="T1" fmla="*/ 321 h 359"/>
                <a:gd name="T2" fmla="*/ 546 w 564"/>
                <a:gd name="T3" fmla="*/ 330 h 359"/>
                <a:gd name="T4" fmla="*/ 319 w 564"/>
                <a:gd name="T5" fmla="*/ 342 h 359"/>
                <a:gd name="T6" fmla="*/ 114 w 564"/>
                <a:gd name="T7" fmla="*/ 357 h 359"/>
                <a:gd name="T8" fmla="*/ 82 w 564"/>
                <a:gd name="T9" fmla="*/ 337 h 359"/>
                <a:gd name="T10" fmla="*/ 3 w 564"/>
                <a:gd name="T11" fmla="*/ 23 h 359"/>
                <a:gd name="T12" fmla="*/ 23 w 564"/>
                <a:gd name="T13" fmla="*/ 0 h 359"/>
                <a:gd name="T14" fmla="*/ 503 w 564"/>
                <a:gd name="T15" fmla="*/ 0 h 359"/>
                <a:gd name="T16" fmla="*/ 528 w 564"/>
                <a:gd name="T17" fmla="*/ 22 h 359"/>
                <a:gd name="T18" fmla="*/ 550 w 564"/>
                <a:gd name="T19" fmla="*/ 229 h 359"/>
                <a:gd name="T20" fmla="*/ 563 w 564"/>
                <a:gd name="T21" fmla="*/ 32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4" h="359">
                  <a:moveTo>
                    <a:pt x="563" y="321"/>
                  </a:moveTo>
                  <a:cubicBezTo>
                    <a:pt x="564" y="329"/>
                    <a:pt x="556" y="330"/>
                    <a:pt x="546" y="330"/>
                  </a:cubicBezTo>
                  <a:cubicBezTo>
                    <a:pt x="471" y="334"/>
                    <a:pt x="395" y="338"/>
                    <a:pt x="319" y="342"/>
                  </a:cubicBezTo>
                  <a:cubicBezTo>
                    <a:pt x="251" y="346"/>
                    <a:pt x="182" y="351"/>
                    <a:pt x="114" y="357"/>
                  </a:cubicBezTo>
                  <a:cubicBezTo>
                    <a:pt x="96" y="359"/>
                    <a:pt x="88" y="354"/>
                    <a:pt x="82" y="337"/>
                  </a:cubicBezTo>
                  <a:cubicBezTo>
                    <a:pt x="47" y="234"/>
                    <a:pt x="22" y="130"/>
                    <a:pt x="3" y="23"/>
                  </a:cubicBezTo>
                  <a:cubicBezTo>
                    <a:pt x="0" y="5"/>
                    <a:pt x="6" y="0"/>
                    <a:pt x="23" y="0"/>
                  </a:cubicBezTo>
                  <a:cubicBezTo>
                    <a:pt x="183" y="1"/>
                    <a:pt x="343" y="1"/>
                    <a:pt x="503" y="0"/>
                  </a:cubicBezTo>
                  <a:cubicBezTo>
                    <a:pt x="520" y="0"/>
                    <a:pt x="526" y="6"/>
                    <a:pt x="528" y="22"/>
                  </a:cubicBezTo>
                  <a:cubicBezTo>
                    <a:pt x="535" y="91"/>
                    <a:pt x="542" y="160"/>
                    <a:pt x="550" y="229"/>
                  </a:cubicBezTo>
                  <a:cubicBezTo>
                    <a:pt x="553" y="258"/>
                    <a:pt x="558" y="287"/>
                    <a:pt x="563" y="32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8458F7D6-A07F-4E06-ACA3-878C9A307A92}"/>
                </a:ext>
              </a:extLst>
            </p:cNvPr>
            <p:cNvSpPr/>
            <p:nvPr/>
          </p:nvSpPr>
          <p:spPr bwMode="auto">
            <a:xfrm>
              <a:off x="9115426" y="4381501"/>
              <a:ext cx="854075" cy="522288"/>
            </a:xfrm>
            <a:custGeom>
              <a:avLst/>
              <a:gdLst>
                <a:gd name="T0" fmla="*/ 267 w 534"/>
                <a:gd name="T1" fmla="*/ 0 h 327"/>
                <a:gd name="T2" fmla="*/ 509 w 534"/>
                <a:gd name="T3" fmla="*/ 1 h 327"/>
                <a:gd name="T4" fmla="*/ 532 w 534"/>
                <a:gd name="T5" fmla="*/ 26 h 327"/>
                <a:gd name="T6" fmla="*/ 499 w 534"/>
                <a:gd name="T7" fmla="*/ 302 h 327"/>
                <a:gd name="T8" fmla="*/ 470 w 534"/>
                <a:gd name="T9" fmla="*/ 326 h 327"/>
                <a:gd name="T10" fmla="*/ 24 w 534"/>
                <a:gd name="T11" fmla="*/ 318 h 327"/>
                <a:gd name="T12" fmla="*/ 0 w 534"/>
                <a:gd name="T13" fmla="*/ 293 h 327"/>
                <a:gd name="T14" fmla="*/ 0 w 534"/>
                <a:gd name="T15" fmla="*/ 23 h 327"/>
                <a:gd name="T16" fmla="*/ 23 w 534"/>
                <a:gd name="T17" fmla="*/ 0 h 327"/>
                <a:gd name="T18" fmla="*/ 267 w 534"/>
                <a:gd name="T1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4" h="327">
                  <a:moveTo>
                    <a:pt x="267" y="0"/>
                  </a:moveTo>
                  <a:cubicBezTo>
                    <a:pt x="348" y="0"/>
                    <a:pt x="428" y="0"/>
                    <a:pt x="509" y="1"/>
                  </a:cubicBezTo>
                  <a:cubicBezTo>
                    <a:pt x="532" y="1"/>
                    <a:pt x="534" y="3"/>
                    <a:pt x="532" y="26"/>
                  </a:cubicBezTo>
                  <a:cubicBezTo>
                    <a:pt x="523" y="118"/>
                    <a:pt x="513" y="210"/>
                    <a:pt x="499" y="302"/>
                  </a:cubicBezTo>
                  <a:cubicBezTo>
                    <a:pt x="497" y="321"/>
                    <a:pt x="489" y="327"/>
                    <a:pt x="470" y="326"/>
                  </a:cubicBezTo>
                  <a:cubicBezTo>
                    <a:pt x="321" y="320"/>
                    <a:pt x="173" y="317"/>
                    <a:pt x="24" y="318"/>
                  </a:cubicBezTo>
                  <a:cubicBezTo>
                    <a:pt x="6" y="318"/>
                    <a:pt x="0" y="311"/>
                    <a:pt x="0" y="293"/>
                  </a:cubicBezTo>
                  <a:cubicBezTo>
                    <a:pt x="0" y="203"/>
                    <a:pt x="0" y="113"/>
                    <a:pt x="0" y="23"/>
                  </a:cubicBezTo>
                  <a:cubicBezTo>
                    <a:pt x="0" y="6"/>
                    <a:pt x="6" y="0"/>
                    <a:pt x="23" y="0"/>
                  </a:cubicBezTo>
                  <a:cubicBezTo>
                    <a:pt x="105" y="1"/>
                    <a:pt x="186" y="0"/>
                    <a:pt x="26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F27040FC-773E-45B6-BF68-9789FBBCB82C}"/>
                </a:ext>
              </a:extLst>
            </p:cNvPr>
            <p:cNvSpPr/>
            <p:nvPr/>
          </p:nvSpPr>
          <p:spPr bwMode="auto">
            <a:xfrm>
              <a:off x="8159751" y="4381501"/>
              <a:ext cx="855663" cy="520700"/>
            </a:xfrm>
            <a:custGeom>
              <a:avLst/>
              <a:gdLst>
                <a:gd name="T0" fmla="*/ 268 w 535"/>
                <a:gd name="T1" fmla="*/ 0 h 326"/>
                <a:gd name="T2" fmla="*/ 508 w 535"/>
                <a:gd name="T3" fmla="*/ 0 h 326"/>
                <a:gd name="T4" fmla="*/ 535 w 535"/>
                <a:gd name="T5" fmla="*/ 26 h 326"/>
                <a:gd name="T6" fmla="*/ 535 w 535"/>
                <a:gd name="T7" fmla="*/ 294 h 326"/>
                <a:gd name="T8" fmla="*/ 510 w 535"/>
                <a:gd name="T9" fmla="*/ 318 h 326"/>
                <a:gd name="T10" fmla="*/ 366 w 535"/>
                <a:gd name="T11" fmla="*/ 318 h 326"/>
                <a:gd name="T12" fmla="*/ 71 w 535"/>
                <a:gd name="T13" fmla="*/ 326 h 326"/>
                <a:gd name="T14" fmla="*/ 36 w 535"/>
                <a:gd name="T15" fmla="*/ 297 h 326"/>
                <a:gd name="T16" fmla="*/ 2 w 535"/>
                <a:gd name="T17" fmla="*/ 26 h 326"/>
                <a:gd name="T18" fmla="*/ 26 w 535"/>
                <a:gd name="T19" fmla="*/ 1 h 326"/>
                <a:gd name="T20" fmla="*/ 268 w 535"/>
                <a:gd name="T21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5" h="326">
                  <a:moveTo>
                    <a:pt x="268" y="0"/>
                  </a:moveTo>
                  <a:cubicBezTo>
                    <a:pt x="348" y="0"/>
                    <a:pt x="428" y="1"/>
                    <a:pt x="508" y="0"/>
                  </a:cubicBezTo>
                  <a:cubicBezTo>
                    <a:pt x="527" y="0"/>
                    <a:pt x="535" y="5"/>
                    <a:pt x="535" y="26"/>
                  </a:cubicBezTo>
                  <a:cubicBezTo>
                    <a:pt x="534" y="115"/>
                    <a:pt x="534" y="204"/>
                    <a:pt x="535" y="294"/>
                  </a:cubicBezTo>
                  <a:cubicBezTo>
                    <a:pt x="535" y="312"/>
                    <a:pt x="528" y="318"/>
                    <a:pt x="510" y="318"/>
                  </a:cubicBezTo>
                  <a:cubicBezTo>
                    <a:pt x="462" y="317"/>
                    <a:pt x="414" y="317"/>
                    <a:pt x="366" y="318"/>
                  </a:cubicBezTo>
                  <a:cubicBezTo>
                    <a:pt x="268" y="320"/>
                    <a:pt x="169" y="323"/>
                    <a:pt x="71" y="326"/>
                  </a:cubicBezTo>
                  <a:cubicBezTo>
                    <a:pt x="41" y="326"/>
                    <a:pt x="41" y="326"/>
                    <a:pt x="36" y="297"/>
                  </a:cubicBezTo>
                  <a:cubicBezTo>
                    <a:pt x="20" y="207"/>
                    <a:pt x="11" y="117"/>
                    <a:pt x="2" y="26"/>
                  </a:cubicBezTo>
                  <a:cubicBezTo>
                    <a:pt x="0" y="3"/>
                    <a:pt x="2" y="1"/>
                    <a:pt x="26" y="1"/>
                  </a:cubicBezTo>
                  <a:cubicBezTo>
                    <a:pt x="106" y="0"/>
                    <a:pt x="187" y="0"/>
                    <a:pt x="2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5AC4EA25-F3ED-4FA8-B26B-A83D4DAA5F7C}"/>
                </a:ext>
              </a:extLst>
            </p:cNvPr>
            <p:cNvSpPr/>
            <p:nvPr/>
          </p:nvSpPr>
          <p:spPr bwMode="auto">
            <a:xfrm>
              <a:off x="9113838" y="4989513"/>
              <a:ext cx="771525" cy="571500"/>
            </a:xfrm>
            <a:custGeom>
              <a:avLst/>
              <a:gdLst>
                <a:gd name="T0" fmla="*/ 1 w 483"/>
                <a:gd name="T1" fmla="*/ 172 h 357"/>
                <a:gd name="T2" fmla="*/ 1 w 483"/>
                <a:gd name="T3" fmla="*/ 24 h 357"/>
                <a:gd name="T4" fmla="*/ 25 w 483"/>
                <a:gd name="T5" fmla="*/ 0 h 357"/>
                <a:gd name="T6" fmla="*/ 457 w 483"/>
                <a:gd name="T7" fmla="*/ 9 h 357"/>
                <a:gd name="T8" fmla="*/ 479 w 483"/>
                <a:gd name="T9" fmla="*/ 36 h 357"/>
                <a:gd name="T10" fmla="*/ 403 w 483"/>
                <a:gd name="T11" fmla="*/ 334 h 357"/>
                <a:gd name="T12" fmla="*/ 372 w 483"/>
                <a:gd name="T13" fmla="*/ 355 h 357"/>
                <a:gd name="T14" fmla="*/ 270 w 483"/>
                <a:gd name="T15" fmla="*/ 350 h 357"/>
                <a:gd name="T16" fmla="*/ 26 w 483"/>
                <a:gd name="T17" fmla="*/ 345 h 357"/>
                <a:gd name="T18" fmla="*/ 1 w 483"/>
                <a:gd name="T19" fmla="*/ 318 h 357"/>
                <a:gd name="T20" fmla="*/ 1 w 483"/>
                <a:gd name="T21" fmla="*/ 17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2" h="357">
                  <a:moveTo>
                    <a:pt x="1" y="172"/>
                  </a:moveTo>
                  <a:cubicBezTo>
                    <a:pt x="1" y="123"/>
                    <a:pt x="2" y="74"/>
                    <a:pt x="1" y="24"/>
                  </a:cubicBezTo>
                  <a:cubicBezTo>
                    <a:pt x="0" y="6"/>
                    <a:pt x="7" y="0"/>
                    <a:pt x="25" y="0"/>
                  </a:cubicBezTo>
                  <a:cubicBezTo>
                    <a:pt x="169" y="3"/>
                    <a:pt x="313" y="6"/>
                    <a:pt x="457" y="9"/>
                  </a:cubicBezTo>
                  <a:cubicBezTo>
                    <a:pt x="482" y="9"/>
                    <a:pt x="483" y="12"/>
                    <a:pt x="479" y="36"/>
                  </a:cubicBezTo>
                  <a:cubicBezTo>
                    <a:pt x="459" y="137"/>
                    <a:pt x="434" y="236"/>
                    <a:pt x="403" y="334"/>
                  </a:cubicBezTo>
                  <a:cubicBezTo>
                    <a:pt x="398" y="352"/>
                    <a:pt x="391" y="357"/>
                    <a:pt x="372" y="355"/>
                  </a:cubicBezTo>
                  <a:cubicBezTo>
                    <a:pt x="338" y="351"/>
                    <a:pt x="304" y="351"/>
                    <a:pt x="270" y="350"/>
                  </a:cubicBezTo>
                  <a:cubicBezTo>
                    <a:pt x="189" y="348"/>
                    <a:pt x="108" y="346"/>
                    <a:pt x="26" y="345"/>
                  </a:cubicBezTo>
                  <a:cubicBezTo>
                    <a:pt x="5" y="345"/>
                    <a:pt x="0" y="338"/>
                    <a:pt x="1" y="318"/>
                  </a:cubicBezTo>
                  <a:cubicBezTo>
                    <a:pt x="2" y="270"/>
                    <a:pt x="1" y="221"/>
                    <a:pt x="1" y="172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F5F85AF7-2FF9-4536-901A-1105A2CFF782}"/>
                </a:ext>
              </a:extLst>
            </p:cNvPr>
            <p:cNvSpPr/>
            <p:nvPr/>
          </p:nvSpPr>
          <p:spPr bwMode="auto">
            <a:xfrm>
              <a:off x="8243888" y="4989513"/>
              <a:ext cx="771525" cy="568325"/>
            </a:xfrm>
            <a:custGeom>
              <a:avLst/>
              <a:gdLst>
                <a:gd name="T0" fmla="*/ 482 w 483"/>
                <a:gd name="T1" fmla="*/ 173 h 355"/>
                <a:gd name="T2" fmla="*/ 482 w 483"/>
                <a:gd name="T3" fmla="*/ 323 h 355"/>
                <a:gd name="T4" fmla="*/ 461 w 483"/>
                <a:gd name="T5" fmla="*/ 345 h 355"/>
                <a:gd name="T6" fmla="*/ 129 w 483"/>
                <a:gd name="T7" fmla="*/ 353 h 355"/>
                <a:gd name="T8" fmla="*/ 74 w 483"/>
                <a:gd name="T9" fmla="*/ 313 h 355"/>
                <a:gd name="T10" fmla="*/ 5 w 483"/>
                <a:gd name="T11" fmla="*/ 38 h 355"/>
                <a:gd name="T12" fmla="*/ 31 w 483"/>
                <a:gd name="T13" fmla="*/ 9 h 355"/>
                <a:gd name="T14" fmla="*/ 306 w 483"/>
                <a:gd name="T15" fmla="*/ 3 h 355"/>
                <a:gd name="T16" fmla="*/ 458 w 483"/>
                <a:gd name="T17" fmla="*/ 0 h 355"/>
                <a:gd name="T18" fmla="*/ 482 w 483"/>
                <a:gd name="T19" fmla="*/ 25 h 355"/>
                <a:gd name="T20" fmla="*/ 482 w 483"/>
                <a:gd name="T21" fmla="*/ 17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2" h="355">
                  <a:moveTo>
                    <a:pt x="482" y="173"/>
                  </a:moveTo>
                  <a:cubicBezTo>
                    <a:pt x="482" y="223"/>
                    <a:pt x="482" y="273"/>
                    <a:pt x="482" y="323"/>
                  </a:cubicBezTo>
                  <a:cubicBezTo>
                    <a:pt x="483" y="339"/>
                    <a:pt x="478" y="345"/>
                    <a:pt x="461" y="345"/>
                  </a:cubicBezTo>
                  <a:cubicBezTo>
                    <a:pt x="350" y="344"/>
                    <a:pt x="240" y="350"/>
                    <a:pt x="129" y="353"/>
                  </a:cubicBezTo>
                  <a:cubicBezTo>
                    <a:pt x="87" y="355"/>
                    <a:pt x="86" y="355"/>
                    <a:pt x="74" y="313"/>
                  </a:cubicBezTo>
                  <a:cubicBezTo>
                    <a:pt x="46" y="223"/>
                    <a:pt x="23" y="131"/>
                    <a:pt x="5" y="38"/>
                  </a:cubicBezTo>
                  <a:cubicBezTo>
                    <a:pt x="0" y="12"/>
                    <a:pt x="1" y="9"/>
                    <a:pt x="31" y="9"/>
                  </a:cubicBezTo>
                  <a:cubicBezTo>
                    <a:pt x="123" y="6"/>
                    <a:pt x="215" y="5"/>
                    <a:pt x="306" y="3"/>
                  </a:cubicBezTo>
                  <a:cubicBezTo>
                    <a:pt x="357" y="2"/>
                    <a:pt x="408" y="2"/>
                    <a:pt x="458" y="0"/>
                  </a:cubicBezTo>
                  <a:cubicBezTo>
                    <a:pt x="477" y="0"/>
                    <a:pt x="483" y="7"/>
                    <a:pt x="482" y="25"/>
                  </a:cubicBezTo>
                  <a:cubicBezTo>
                    <a:pt x="482" y="74"/>
                    <a:pt x="482" y="123"/>
                    <a:pt x="482" y="17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35EC93A7-76FC-40DB-9C00-A8ABEBD923B3}"/>
                </a:ext>
              </a:extLst>
            </p:cNvPr>
            <p:cNvSpPr/>
            <p:nvPr/>
          </p:nvSpPr>
          <p:spPr bwMode="auto">
            <a:xfrm>
              <a:off x="7397751" y="5008563"/>
              <a:ext cx="876300" cy="612775"/>
            </a:xfrm>
            <a:custGeom>
              <a:avLst/>
              <a:gdLst>
                <a:gd name="T0" fmla="*/ 407 w 548"/>
                <a:gd name="T1" fmla="*/ 2 h 383"/>
                <a:gd name="T2" fmla="*/ 445 w 548"/>
                <a:gd name="T3" fmla="*/ 2 h 383"/>
                <a:gd name="T4" fmla="*/ 466 w 548"/>
                <a:gd name="T5" fmla="*/ 19 h 383"/>
                <a:gd name="T6" fmla="*/ 544 w 548"/>
                <a:gd name="T7" fmla="*/ 331 h 383"/>
                <a:gd name="T8" fmla="*/ 530 w 548"/>
                <a:gd name="T9" fmla="*/ 350 h 383"/>
                <a:gd name="T10" fmla="*/ 210 w 548"/>
                <a:gd name="T11" fmla="*/ 381 h 383"/>
                <a:gd name="T12" fmla="*/ 177 w 548"/>
                <a:gd name="T13" fmla="*/ 365 h 383"/>
                <a:gd name="T14" fmla="*/ 10 w 548"/>
                <a:gd name="T15" fmla="*/ 54 h 383"/>
                <a:gd name="T16" fmla="*/ 28 w 548"/>
                <a:gd name="T17" fmla="*/ 27 h 383"/>
                <a:gd name="T18" fmla="*/ 407 w 548"/>
                <a:gd name="T19" fmla="*/ 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8" h="383">
                  <a:moveTo>
                    <a:pt x="407" y="2"/>
                  </a:moveTo>
                  <a:cubicBezTo>
                    <a:pt x="420" y="2"/>
                    <a:pt x="432" y="4"/>
                    <a:pt x="445" y="2"/>
                  </a:cubicBezTo>
                  <a:cubicBezTo>
                    <a:pt x="459" y="0"/>
                    <a:pt x="464" y="6"/>
                    <a:pt x="466" y="19"/>
                  </a:cubicBezTo>
                  <a:cubicBezTo>
                    <a:pt x="486" y="124"/>
                    <a:pt x="511" y="228"/>
                    <a:pt x="544" y="331"/>
                  </a:cubicBezTo>
                  <a:cubicBezTo>
                    <a:pt x="548" y="343"/>
                    <a:pt x="544" y="348"/>
                    <a:pt x="530" y="350"/>
                  </a:cubicBezTo>
                  <a:cubicBezTo>
                    <a:pt x="423" y="358"/>
                    <a:pt x="317" y="366"/>
                    <a:pt x="210" y="381"/>
                  </a:cubicBezTo>
                  <a:cubicBezTo>
                    <a:pt x="195" y="383"/>
                    <a:pt x="186" y="378"/>
                    <a:pt x="177" y="365"/>
                  </a:cubicBezTo>
                  <a:cubicBezTo>
                    <a:pt x="110" y="268"/>
                    <a:pt x="55" y="164"/>
                    <a:pt x="10" y="54"/>
                  </a:cubicBezTo>
                  <a:cubicBezTo>
                    <a:pt x="0" y="30"/>
                    <a:pt x="0" y="29"/>
                    <a:pt x="28" y="27"/>
                  </a:cubicBezTo>
                  <a:cubicBezTo>
                    <a:pt x="154" y="16"/>
                    <a:pt x="281" y="10"/>
                    <a:pt x="407" y="2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9EDB874A-3AE4-426F-9BCA-6AD14E03A04A}"/>
                </a:ext>
              </a:extLst>
            </p:cNvPr>
            <p:cNvSpPr/>
            <p:nvPr/>
          </p:nvSpPr>
          <p:spPr bwMode="auto">
            <a:xfrm>
              <a:off x="9856788" y="5006976"/>
              <a:ext cx="871538" cy="612775"/>
            </a:xfrm>
            <a:custGeom>
              <a:avLst/>
              <a:gdLst>
                <a:gd name="T0" fmla="*/ 101 w 545"/>
                <a:gd name="T1" fmla="*/ 3 h 383"/>
                <a:gd name="T2" fmla="*/ 527 w 545"/>
                <a:gd name="T3" fmla="*/ 29 h 383"/>
                <a:gd name="T4" fmla="*/ 539 w 545"/>
                <a:gd name="T5" fmla="*/ 48 h 383"/>
                <a:gd name="T6" fmla="*/ 368 w 545"/>
                <a:gd name="T7" fmla="*/ 370 h 383"/>
                <a:gd name="T8" fmla="*/ 339 w 545"/>
                <a:gd name="T9" fmla="*/ 382 h 383"/>
                <a:gd name="T10" fmla="*/ 19 w 545"/>
                <a:gd name="T11" fmla="*/ 351 h 383"/>
                <a:gd name="T12" fmla="*/ 5 w 545"/>
                <a:gd name="T13" fmla="*/ 330 h 383"/>
                <a:gd name="T14" fmla="*/ 81 w 545"/>
                <a:gd name="T15" fmla="*/ 26 h 383"/>
                <a:gd name="T16" fmla="*/ 101 w 545"/>
                <a:gd name="T17" fmla="*/ 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5" h="383">
                  <a:moveTo>
                    <a:pt x="101" y="3"/>
                  </a:moveTo>
                  <a:cubicBezTo>
                    <a:pt x="243" y="9"/>
                    <a:pt x="386" y="17"/>
                    <a:pt x="527" y="29"/>
                  </a:cubicBezTo>
                  <a:cubicBezTo>
                    <a:pt x="541" y="30"/>
                    <a:pt x="545" y="35"/>
                    <a:pt x="539" y="48"/>
                  </a:cubicBezTo>
                  <a:cubicBezTo>
                    <a:pt x="495" y="162"/>
                    <a:pt x="437" y="269"/>
                    <a:pt x="368" y="370"/>
                  </a:cubicBezTo>
                  <a:cubicBezTo>
                    <a:pt x="360" y="381"/>
                    <a:pt x="351" y="383"/>
                    <a:pt x="339" y="382"/>
                  </a:cubicBezTo>
                  <a:cubicBezTo>
                    <a:pt x="232" y="367"/>
                    <a:pt x="126" y="359"/>
                    <a:pt x="19" y="351"/>
                  </a:cubicBezTo>
                  <a:cubicBezTo>
                    <a:pt x="3" y="349"/>
                    <a:pt x="0" y="344"/>
                    <a:pt x="5" y="330"/>
                  </a:cubicBezTo>
                  <a:cubicBezTo>
                    <a:pt x="36" y="230"/>
                    <a:pt x="61" y="128"/>
                    <a:pt x="81" y="26"/>
                  </a:cubicBezTo>
                  <a:cubicBezTo>
                    <a:pt x="83" y="14"/>
                    <a:pt x="82" y="0"/>
                    <a:pt x="101" y="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1D93A7E0-D023-4C16-8653-2B4F782F3CE0}"/>
                </a:ext>
              </a:extLst>
            </p:cNvPr>
            <p:cNvSpPr/>
            <p:nvPr/>
          </p:nvSpPr>
          <p:spPr bwMode="auto">
            <a:xfrm>
              <a:off x="10880726" y="4381501"/>
              <a:ext cx="698500" cy="627063"/>
            </a:xfrm>
            <a:custGeom>
              <a:avLst/>
              <a:gdLst>
                <a:gd name="T0" fmla="*/ 261 w 437"/>
                <a:gd name="T1" fmla="*/ 1 h 393"/>
                <a:gd name="T2" fmla="*/ 413 w 437"/>
                <a:gd name="T3" fmla="*/ 1 h 393"/>
                <a:gd name="T4" fmla="*/ 432 w 437"/>
                <a:gd name="T5" fmla="*/ 23 h 393"/>
                <a:gd name="T6" fmla="*/ 302 w 437"/>
                <a:gd name="T7" fmla="*/ 377 h 393"/>
                <a:gd name="T8" fmla="*/ 274 w 437"/>
                <a:gd name="T9" fmla="*/ 391 h 393"/>
                <a:gd name="T10" fmla="*/ 18 w 437"/>
                <a:gd name="T11" fmla="*/ 366 h 393"/>
                <a:gd name="T12" fmla="*/ 5 w 437"/>
                <a:gd name="T13" fmla="*/ 345 h 393"/>
                <a:gd name="T14" fmla="*/ 83 w 437"/>
                <a:gd name="T15" fmla="*/ 20 h 393"/>
                <a:gd name="T16" fmla="*/ 107 w 437"/>
                <a:gd name="T17" fmla="*/ 0 h 393"/>
                <a:gd name="T18" fmla="*/ 261 w 437"/>
                <a:gd name="T19" fmla="*/ 1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7" h="393">
                  <a:moveTo>
                    <a:pt x="261" y="1"/>
                  </a:moveTo>
                  <a:cubicBezTo>
                    <a:pt x="312" y="1"/>
                    <a:pt x="363" y="0"/>
                    <a:pt x="413" y="1"/>
                  </a:cubicBezTo>
                  <a:cubicBezTo>
                    <a:pt x="436" y="1"/>
                    <a:pt x="437" y="2"/>
                    <a:pt x="432" y="23"/>
                  </a:cubicBezTo>
                  <a:cubicBezTo>
                    <a:pt x="402" y="146"/>
                    <a:pt x="359" y="264"/>
                    <a:pt x="302" y="377"/>
                  </a:cubicBezTo>
                  <a:cubicBezTo>
                    <a:pt x="296" y="389"/>
                    <a:pt x="289" y="393"/>
                    <a:pt x="274" y="391"/>
                  </a:cubicBezTo>
                  <a:cubicBezTo>
                    <a:pt x="189" y="382"/>
                    <a:pt x="103" y="374"/>
                    <a:pt x="18" y="366"/>
                  </a:cubicBezTo>
                  <a:cubicBezTo>
                    <a:pt x="3" y="365"/>
                    <a:pt x="0" y="360"/>
                    <a:pt x="5" y="345"/>
                  </a:cubicBezTo>
                  <a:cubicBezTo>
                    <a:pt x="40" y="239"/>
                    <a:pt x="67" y="131"/>
                    <a:pt x="83" y="20"/>
                  </a:cubicBezTo>
                  <a:cubicBezTo>
                    <a:pt x="86" y="5"/>
                    <a:pt x="93" y="0"/>
                    <a:pt x="107" y="0"/>
                  </a:cubicBezTo>
                  <a:cubicBezTo>
                    <a:pt x="159" y="1"/>
                    <a:pt x="210" y="1"/>
                    <a:pt x="26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C212D757-6247-4F50-A9C3-120737B4608E}"/>
                </a:ext>
              </a:extLst>
            </p:cNvPr>
            <p:cNvSpPr/>
            <p:nvPr/>
          </p:nvSpPr>
          <p:spPr bwMode="auto">
            <a:xfrm>
              <a:off x="6550026" y="4381501"/>
              <a:ext cx="701675" cy="627063"/>
            </a:xfrm>
            <a:custGeom>
              <a:avLst/>
              <a:gdLst>
                <a:gd name="T0" fmla="*/ 177 w 439"/>
                <a:gd name="T1" fmla="*/ 0 h 393"/>
                <a:gd name="T2" fmla="*/ 331 w 439"/>
                <a:gd name="T3" fmla="*/ 0 h 393"/>
                <a:gd name="T4" fmla="*/ 354 w 439"/>
                <a:gd name="T5" fmla="*/ 20 h 393"/>
                <a:gd name="T6" fmla="*/ 430 w 439"/>
                <a:gd name="T7" fmla="*/ 338 h 393"/>
                <a:gd name="T8" fmla="*/ 411 w 439"/>
                <a:gd name="T9" fmla="*/ 366 h 393"/>
                <a:gd name="T10" fmla="*/ 165 w 439"/>
                <a:gd name="T11" fmla="*/ 391 h 393"/>
                <a:gd name="T12" fmla="*/ 135 w 439"/>
                <a:gd name="T13" fmla="*/ 376 h 393"/>
                <a:gd name="T14" fmla="*/ 4 w 439"/>
                <a:gd name="T15" fmla="*/ 22 h 393"/>
                <a:gd name="T16" fmla="*/ 23 w 439"/>
                <a:gd name="T17" fmla="*/ 0 h 393"/>
                <a:gd name="T18" fmla="*/ 177 w 439"/>
                <a:gd name="T1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393">
                  <a:moveTo>
                    <a:pt x="177" y="0"/>
                  </a:moveTo>
                  <a:cubicBezTo>
                    <a:pt x="228" y="0"/>
                    <a:pt x="280" y="1"/>
                    <a:pt x="331" y="0"/>
                  </a:cubicBezTo>
                  <a:cubicBezTo>
                    <a:pt x="346" y="0"/>
                    <a:pt x="352" y="6"/>
                    <a:pt x="354" y="20"/>
                  </a:cubicBezTo>
                  <a:cubicBezTo>
                    <a:pt x="371" y="129"/>
                    <a:pt x="396" y="235"/>
                    <a:pt x="430" y="338"/>
                  </a:cubicBezTo>
                  <a:cubicBezTo>
                    <a:pt x="439" y="364"/>
                    <a:pt x="438" y="364"/>
                    <a:pt x="411" y="366"/>
                  </a:cubicBezTo>
                  <a:cubicBezTo>
                    <a:pt x="329" y="374"/>
                    <a:pt x="247" y="382"/>
                    <a:pt x="165" y="391"/>
                  </a:cubicBezTo>
                  <a:cubicBezTo>
                    <a:pt x="150" y="393"/>
                    <a:pt x="141" y="389"/>
                    <a:pt x="135" y="376"/>
                  </a:cubicBezTo>
                  <a:cubicBezTo>
                    <a:pt x="78" y="262"/>
                    <a:pt x="35" y="145"/>
                    <a:pt x="4" y="22"/>
                  </a:cubicBezTo>
                  <a:cubicBezTo>
                    <a:pt x="0" y="4"/>
                    <a:pt x="7" y="0"/>
                    <a:pt x="23" y="0"/>
                  </a:cubicBezTo>
                  <a:cubicBezTo>
                    <a:pt x="74" y="1"/>
                    <a:pt x="126" y="0"/>
                    <a:pt x="177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06789B93-C1FF-4C15-A06E-C6AF8EDD61F6}"/>
                </a:ext>
              </a:extLst>
            </p:cNvPr>
            <p:cNvSpPr/>
            <p:nvPr/>
          </p:nvSpPr>
          <p:spPr bwMode="auto">
            <a:xfrm>
              <a:off x="9113838" y="5645151"/>
              <a:ext cx="596900" cy="755650"/>
            </a:xfrm>
            <a:custGeom>
              <a:avLst/>
              <a:gdLst>
                <a:gd name="T0" fmla="*/ 1 w 373"/>
                <a:gd name="T1" fmla="*/ 234 h 473"/>
                <a:gd name="T2" fmla="*/ 1 w 373"/>
                <a:gd name="T3" fmla="*/ 24 h 473"/>
                <a:gd name="T4" fmla="*/ 26 w 373"/>
                <a:gd name="T5" fmla="*/ 0 h 473"/>
                <a:gd name="T6" fmla="*/ 288 w 373"/>
                <a:gd name="T7" fmla="*/ 6 h 473"/>
                <a:gd name="T8" fmla="*/ 355 w 373"/>
                <a:gd name="T9" fmla="*/ 9 h 473"/>
                <a:gd name="T10" fmla="*/ 368 w 373"/>
                <a:gd name="T11" fmla="*/ 27 h 473"/>
                <a:gd name="T12" fmla="*/ 164 w 373"/>
                <a:gd name="T13" fmla="*/ 377 h 473"/>
                <a:gd name="T14" fmla="*/ 30 w 373"/>
                <a:gd name="T15" fmla="*/ 465 h 473"/>
                <a:gd name="T16" fmla="*/ 1 w 373"/>
                <a:gd name="T17" fmla="*/ 444 h 473"/>
                <a:gd name="T18" fmla="*/ 1 w 373"/>
                <a:gd name="T19" fmla="*/ 23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472">
                  <a:moveTo>
                    <a:pt x="1" y="234"/>
                  </a:moveTo>
                  <a:cubicBezTo>
                    <a:pt x="1" y="164"/>
                    <a:pt x="2" y="94"/>
                    <a:pt x="1" y="24"/>
                  </a:cubicBezTo>
                  <a:cubicBezTo>
                    <a:pt x="0" y="5"/>
                    <a:pt x="7" y="0"/>
                    <a:pt x="26" y="0"/>
                  </a:cubicBezTo>
                  <a:cubicBezTo>
                    <a:pt x="113" y="1"/>
                    <a:pt x="200" y="2"/>
                    <a:pt x="288" y="6"/>
                  </a:cubicBezTo>
                  <a:cubicBezTo>
                    <a:pt x="310" y="7"/>
                    <a:pt x="333" y="9"/>
                    <a:pt x="355" y="9"/>
                  </a:cubicBezTo>
                  <a:cubicBezTo>
                    <a:pt x="368" y="10"/>
                    <a:pt x="373" y="14"/>
                    <a:pt x="368" y="27"/>
                  </a:cubicBezTo>
                  <a:cubicBezTo>
                    <a:pt x="317" y="154"/>
                    <a:pt x="260" y="276"/>
                    <a:pt x="164" y="377"/>
                  </a:cubicBezTo>
                  <a:cubicBezTo>
                    <a:pt x="127" y="416"/>
                    <a:pt x="83" y="448"/>
                    <a:pt x="30" y="465"/>
                  </a:cubicBezTo>
                  <a:cubicBezTo>
                    <a:pt x="3" y="473"/>
                    <a:pt x="1" y="471"/>
                    <a:pt x="1" y="444"/>
                  </a:cubicBezTo>
                  <a:cubicBezTo>
                    <a:pt x="1" y="374"/>
                    <a:pt x="1" y="304"/>
                    <a:pt x="1" y="2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F96FDBF3-2DC7-4A78-8C52-268F07EB3B73}"/>
                </a:ext>
              </a:extLst>
            </p:cNvPr>
            <p:cNvSpPr/>
            <p:nvPr/>
          </p:nvSpPr>
          <p:spPr bwMode="auto">
            <a:xfrm>
              <a:off x="8420101" y="5645151"/>
              <a:ext cx="595313" cy="754063"/>
            </a:xfrm>
            <a:custGeom>
              <a:avLst/>
              <a:gdLst>
                <a:gd name="T0" fmla="*/ 371 w 372"/>
                <a:gd name="T1" fmla="*/ 236 h 472"/>
                <a:gd name="T2" fmla="*/ 371 w 372"/>
                <a:gd name="T3" fmla="*/ 448 h 472"/>
                <a:gd name="T4" fmla="*/ 347 w 372"/>
                <a:gd name="T5" fmla="*/ 466 h 472"/>
                <a:gd name="T6" fmla="*/ 193 w 372"/>
                <a:gd name="T7" fmla="*/ 359 h 472"/>
                <a:gd name="T8" fmla="*/ 33 w 372"/>
                <a:gd name="T9" fmla="*/ 95 h 472"/>
                <a:gd name="T10" fmla="*/ 5 w 372"/>
                <a:gd name="T11" fmla="*/ 27 h 472"/>
                <a:gd name="T12" fmla="*/ 16 w 372"/>
                <a:gd name="T13" fmla="*/ 9 h 472"/>
                <a:gd name="T14" fmla="*/ 351 w 372"/>
                <a:gd name="T15" fmla="*/ 0 h 472"/>
                <a:gd name="T16" fmla="*/ 371 w 372"/>
                <a:gd name="T17" fmla="*/ 22 h 472"/>
                <a:gd name="T18" fmla="*/ 371 w 372"/>
                <a:gd name="T19" fmla="*/ 23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2" h="472">
                  <a:moveTo>
                    <a:pt x="371" y="236"/>
                  </a:moveTo>
                  <a:cubicBezTo>
                    <a:pt x="371" y="306"/>
                    <a:pt x="371" y="377"/>
                    <a:pt x="371" y="448"/>
                  </a:cubicBezTo>
                  <a:cubicBezTo>
                    <a:pt x="371" y="470"/>
                    <a:pt x="368" y="472"/>
                    <a:pt x="347" y="466"/>
                  </a:cubicBezTo>
                  <a:cubicBezTo>
                    <a:pt x="283" y="448"/>
                    <a:pt x="235" y="407"/>
                    <a:pt x="193" y="359"/>
                  </a:cubicBezTo>
                  <a:cubicBezTo>
                    <a:pt x="122" y="281"/>
                    <a:pt x="75" y="190"/>
                    <a:pt x="33" y="95"/>
                  </a:cubicBezTo>
                  <a:cubicBezTo>
                    <a:pt x="23" y="72"/>
                    <a:pt x="15" y="49"/>
                    <a:pt x="5" y="27"/>
                  </a:cubicBezTo>
                  <a:cubicBezTo>
                    <a:pt x="0" y="15"/>
                    <a:pt x="1" y="10"/>
                    <a:pt x="16" y="9"/>
                  </a:cubicBezTo>
                  <a:cubicBezTo>
                    <a:pt x="127" y="4"/>
                    <a:pt x="239" y="1"/>
                    <a:pt x="351" y="0"/>
                  </a:cubicBezTo>
                  <a:cubicBezTo>
                    <a:pt x="368" y="0"/>
                    <a:pt x="372" y="7"/>
                    <a:pt x="371" y="22"/>
                  </a:cubicBezTo>
                  <a:cubicBezTo>
                    <a:pt x="371" y="93"/>
                    <a:pt x="371" y="164"/>
                    <a:pt x="371" y="2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359F72FE-E9DF-4098-B159-D3D00B449510}"/>
                </a:ext>
              </a:extLst>
            </p:cNvPr>
            <p:cNvSpPr/>
            <p:nvPr/>
          </p:nvSpPr>
          <p:spPr bwMode="auto">
            <a:xfrm>
              <a:off x="9420226" y="5668963"/>
              <a:ext cx="938213" cy="692150"/>
            </a:xfrm>
            <a:custGeom>
              <a:avLst/>
              <a:gdLst>
                <a:gd name="T0" fmla="*/ 0 w 587"/>
                <a:gd name="T1" fmla="*/ 427 h 433"/>
                <a:gd name="T2" fmla="*/ 44 w 587"/>
                <a:gd name="T3" fmla="*/ 380 h 433"/>
                <a:gd name="T4" fmla="*/ 237 w 587"/>
                <a:gd name="T5" fmla="*/ 35 h 433"/>
                <a:gd name="T6" fmla="*/ 285 w 587"/>
                <a:gd name="T7" fmla="*/ 2 h 433"/>
                <a:gd name="T8" fmla="*/ 565 w 587"/>
                <a:gd name="T9" fmla="*/ 27 h 433"/>
                <a:gd name="T10" fmla="*/ 575 w 587"/>
                <a:gd name="T11" fmla="*/ 44 h 433"/>
                <a:gd name="T12" fmla="*/ 110 w 587"/>
                <a:gd name="T13" fmla="*/ 397 h 433"/>
                <a:gd name="T14" fmla="*/ 19 w 587"/>
                <a:gd name="T15" fmla="*/ 427 h 433"/>
                <a:gd name="T16" fmla="*/ 0 w 587"/>
                <a:gd name="T17" fmla="*/ 42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432">
                  <a:moveTo>
                    <a:pt x="0" y="427"/>
                  </a:moveTo>
                  <a:cubicBezTo>
                    <a:pt x="15" y="411"/>
                    <a:pt x="30" y="396"/>
                    <a:pt x="44" y="380"/>
                  </a:cubicBezTo>
                  <a:cubicBezTo>
                    <a:pt x="131" y="278"/>
                    <a:pt x="189" y="159"/>
                    <a:pt x="237" y="35"/>
                  </a:cubicBezTo>
                  <a:cubicBezTo>
                    <a:pt x="249" y="1"/>
                    <a:pt x="249" y="0"/>
                    <a:pt x="285" y="2"/>
                  </a:cubicBezTo>
                  <a:cubicBezTo>
                    <a:pt x="379" y="7"/>
                    <a:pt x="472" y="17"/>
                    <a:pt x="565" y="27"/>
                  </a:cubicBezTo>
                  <a:cubicBezTo>
                    <a:pt x="576" y="28"/>
                    <a:pt x="587" y="29"/>
                    <a:pt x="575" y="44"/>
                  </a:cubicBezTo>
                  <a:cubicBezTo>
                    <a:pt x="447" y="198"/>
                    <a:pt x="298" y="323"/>
                    <a:pt x="110" y="397"/>
                  </a:cubicBezTo>
                  <a:cubicBezTo>
                    <a:pt x="80" y="408"/>
                    <a:pt x="50" y="417"/>
                    <a:pt x="19" y="427"/>
                  </a:cubicBezTo>
                  <a:cubicBezTo>
                    <a:pt x="14" y="429"/>
                    <a:pt x="8" y="433"/>
                    <a:pt x="0" y="4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95F3FC2A-9E31-4717-9982-B71D80B5F0A3}"/>
                </a:ext>
              </a:extLst>
            </p:cNvPr>
            <p:cNvSpPr/>
            <p:nvPr/>
          </p:nvSpPr>
          <p:spPr bwMode="auto">
            <a:xfrm>
              <a:off x="7781926" y="5667376"/>
              <a:ext cx="925513" cy="684213"/>
            </a:xfrm>
            <a:custGeom>
              <a:avLst/>
              <a:gdLst>
                <a:gd name="T0" fmla="*/ 579 w 579"/>
                <a:gd name="T1" fmla="*/ 427 h 428"/>
                <a:gd name="T2" fmla="*/ 505 w 579"/>
                <a:gd name="T3" fmla="*/ 410 h 428"/>
                <a:gd name="T4" fmla="*/ 185 w 579"/>
                <a:gd name="T5" fmla="*/ 226 h 428"/>
                <a:gd name="T6" fmla="*/ 12 w 579"/>
                <a:gd name="T7" fmla="*/ 52 h 428"/>
                <a:gd name="T8" fmla="*/ 3 w 579"/>
                <a:gd name="T9" fmla="*/ 34 h 428"/>
                <a:gd name="T10" fmla="*/ 23 w 579"/>
                <a:gd name="T11" fmla="*/ 28 h 428"/>
                <a:gd name="T12" fmla="*/ 311 w 579"/>
                <a:gd name="T13" fmla="*/ 1 h 428"/>
                <a:gd name="T14" fmla="*/ 337 w 579"/>
                <a:gd name="T15" fmla="*/ 18 h 428"/>
                <a:gd name="T16" fmla="*/ 451 w 579"/>
                <a:gd name="T17" fmla="*/ 260 h 428"/>
                <a:gd name="T18" fmla="*/ 572 w 579"/>
                <a:gd name="T19" fmla="*/ 419 h 428"/>
                <a:gd name="T20" fmla="*/ 579 w 579"/>
                <a:gd name="T21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9" h="428">
                  <a:moveTo>
                    <a:pt x="579" y="427"/>
                  </a:moveTo>
                  <a:cubicBezTo>
                    <a:pt x="552" y="428"/>
                    <a:pt x="529" y="419"/>
                    <a:pt x="505" y="410"/>
                  </a:cubicBezTo>
                  <a:cubicBezTo>
                    <a:pt x="387" y="369"/>
                    <a:pt x="281" y="307"/>
                    <a:pt x="185" y="226"/>
                  </a:cubicBezTo>
                  <a:cubicBezTo>
                    <a:pt x="122" y="173"/>
                    <a:pt x="65" y="115"/>
                    <a:pt x="12" y="52"/>
                  </a:cubicBezTo>
                  <a:cubicBezTo>
                    <a:pt x="8" y="47"/>
                    <a:pt x="0" y="41"/>
                    <a:pt x="3" y="34"/>
                  </a:cubicBezTo>
                  <a:cubicBezTo>
                    <a:pt x="6" y="26"/>
                    <a:pt x="16" y="28"/>
                    <a:pt x="23" y="28"/>
                  </a:cubicBezTo>
                  <a:cubicBezTo>
                    <a:pt x="119" y="16"/>
                    <a:pt x="215" y="8"/>
                    <a:pt x="311" y="1"/>
                  </a:cubicBezTo>
                  <a:cubicBezTo>
                    <a:pt x="326" y="0"/>
                    <a:pt x="332" y="5"/>
                    <a:pt x="337" y="18"/>
                  </a:cubicBezTo>
                  <a:cubicBezTo>
                    <a:pt x="368" y="102"/>
                    <a:pt x="405" y="183"/>
                    <a:pt x="451" y="260"/>
                  </a:cubicBezTo>
                  <a:cubicBezTo>
                    <a:pt x="485" y="318"/>
                    <a:pt x="524" y="372"/>
                    <a:pt x="572" y="419"/>
                  </a:cubicBezTo>
                  <a:cubicBezTo>
                    <a:pt x="574" y="421"/>
                    <a:pt x="577" y="424"/>
                    <a:pt x="579" y="4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E8DEB37B-56C8-438C-8144-D784A5686781}"/>
                </a:ext>
              </a:extLst>
            </p:cNvPr>
            <p:cNvSpPr/>
            <p:nvPr/>
          </p:nvSpPr>
          <p:spPr bwMode="auto">
            <a:xfrm>
              <a:off x="6838951" y="5062538"/>
              <a:ext cx="744538" cy="622300"/>
            </a:xfrm>
            <a:custGeom>
              <a:avLst/>
              <a:gdLst>
                <a:gd name="T0" fmla="*/ 265 w 466"/>
                <a:gd name="T1" fmla="*/ 2 h 390"/>
                <a:gd name="T2" fmla="*/ 289 w 466"/>
                <a:gd name="T3" fmla="*/ 20 h 390"/>
                <a:gd name="T4" fmla="*/ 453 w 466"/>
                <a:gd name="T5" fmla="*/ 339 h 390"/>
                <a:gd name="T6" fmla="*/ 442 w 466"/>
                <a:gd name="T7" fmla="*/ 363 h 390"/>
                <a:gd name="T8" fmla="*/ 296 w 466"/>
                <a:gd name="T9" fmla="*/ 388 h 390"/>
                <a:gd name="T10" fmla="*/ 269 w 466"/>
                <a:gd name="T11" fmla="*/ 381 h 390"/>
                <a:gd name="T12" fmla="*/ 67 w 466"/>
                <a:gd name="T13" fmla="*/ 139 h 390"/>
                <a:gd name="T14" fmla="*/ 7 w 466"/>
                <a:gd name="T15" fmla="*/ 47 h 390"/>
                <a:gd name="T16" fmla="*/ 16 w 466"/>
                <a:gd name="T17" fmla="*/ 27 h 390"/>
                <a:gd name="T18" fmla="*/ 265 w 466"/>
                <a:gd name="T19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6" h="390">
                  <a:moveTo>
                    <a:pt x="265" y="2"/>
                  </a:moveTo>
                  <a:cubicBezTo>
                    <a:pt x="277" y="0"/>
                    <a:pt x="284" y="7"/>
                    <a:pt x="289" y="20"/>
                  </a:cubicBezTo>
                  <a:cubicBezTo>
                    <a:pt x="333" y="132"/>
                    <a:pt x="388" y="238"/>
                    <a:pt x="453" y="339"/>
                  </a:cubicBezTo>
                  <a:cubicBezTo>
                    <a:pt x="466" y="358"/>
                    <a:pt x="465" y="359"/>
                    <a:pt x="442" y="363"/>
                  </a:cubicBezTo>
                  <a:cubicBezTo>
                    <a:pt x="393" y="372"/>
                    <a:pt x="345" y="380"/>
                    <a:pt x="296" y="388"/>
                  </a:cubicBezTo>
                  <a:cubicBezTo>
                    <a:pt x="286" y="390"/>
                    <a:pt x="277" y="389"/>
                    <a:pt x="269" y="381"/>
                  </a:cubicBezTo>
                  <a:cubicBezTo>
                    <a:pt x="195" y="305"/>
                    <a:pt x="126" y="226"/>
                    <a:pt x="67" y="139"/>
                  </a:cubicBezTo>
                  <a:cubicBezTo>
                    <a:pt x="46" y="109"/>
                    <a:pt x="27" y="77"/>
                    <a:pt x="7" y="47"/>
                  </a:cubicBezTo>
                  <a:cubicBezTo>
                    <a:pt x="0" y="35"/>
                    <a:pt x="1" y="28"/>
                    <a:pt x="16" y="27"/>
                  </a:cubicBezTo>
                  <a:cubicBezTo>
                    <a:pt x="98" y="19"/>
                    <a:pt x="180" y="11"/>
                    <a:pt x="265" y="2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4" name="Freeform 26">
              <a:extLst>
                <a:ext uri="{FF2B5EF4-FFF2-40B4-BE49-F238E27FC236}">
                  <a16:creationId xmlns:a16="http://schemas.microsoft.com/office/drawing/2014/main" id="{8C7A8710-72E6-458B-A8D6-6B1AB98B60DA}"/>
                </a:ext>
              </a:extLst>
            </p:cNvPr>
            <p:cNvSpPr/>
            <p:nvPr/>
          </p:nvSpPr>
          <p:spPr bwMode="auto">
            <a:xfrm>
              <a:off x="10542588" y="5064126"/>
              <a:ext cx="747713" cy="622300"/>
            </a:xfrm>
            <a:custGeom>
              <a:avLst/>
              <a:gdLst>
                <a:gd name="T0" fmla="*/ 178 w 468"/>
                <a:gd name="T1" fmla="*/ 387 h 390"/>
                <a:gd name="T2" fmla="*/ 18 w 468"/>
                <a:gd name="T3" fmla="*/ 360 h 390"/>
                <a:gd name="T4" fmla="*/ 13 w 468"/>
                <a:gd name="T5" fmla="*/ 341 h 390"/>
                <a:gd name="T6" fmla="*/ 107 w 468"/>
                <a:gd name="T7" fmla="*/ 179 h 390"/>
                <a:gd name="T8" fmla="*/ 176 w 468"/>
                <a:gd name="T9" fmla="*/ 30 h 390"/>
                <a:gd name="T10" fmla="*/ 222 w 468"/>
                <a:gd name="T11" fmla="*/ 4 h 390"/>
                <a:gd name="T12" fmla="*/ 408 w 468"/>
                <a:gd name="T13" fmla="*/ 22 h 390"/>
                <a:gd name="T14" fmla="*/ 448 w 468"/>
                <a:gd name="T15" fmla="*/ 26 h 390"/>
                <a:gd name="T16" fmla="*/ 459 w 468"/>
                <a:gd name="T17" fmla="*/ 48 h 390"/>
                <a:gd name="T18" fmla="*/ 247 w 468"/>
                <a:gd name="T19" fmla="*/ 330 h 390"/>
                <a:gd name="T20" fmla="*/ 200 w 468"/>
                <a:gd name="T21" fmla="*/ 379 h 390"/>
                <a:gd name="T22" fmla="*/ 178 w 468"/>
                <a:gd name="T23" fmla="*/ 38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90">
                  <a:moveTo>
                    <a:pt x="178" y="387"/>
                  </a:moveTo>
                  <a:cubicBezTo>
                    <a:pt x="125" y="378"/>
                    <a:pt x="72" y="369"/>
                    <a:pt x="18" y="360"/>
                  </a:cubicBezTo>
                  <a:cubicBezTo>
                    <a:pt x="0" y="358"/>
                    <a:pt x="9" y="348"/>
                    <a:pt x="13" y="341"/>
                  </a:cubicBezTo>
                  <a:cubicBezTo>
                    <a:pt x="47" y="288"/>
                    <a:pt x="79" y="234"/>
                    <a:pt x="107" y="179"/>
                  </a:cubicBezTo>
                  <a:cubicBezTo>
                    <a:pt x="132" y="130"/>
                    <a:pt x="156" y="81"/>
                    <a:pt x="176" y="30"/>
                  </a:cubicBezTo>
                  <a:cubicBezTo>
                    <a:pt x="187" y="1"/>
                    <a:pt x="191" y="0"/>
                    <a:pt x="222" y="4"/>
                  </a:cubicBezTo>
                  <a:cubicBezTo>
                    <a:pt x="284" y="11"/>
                    <a:pt x="346" y="16"/>
                    <a:pt x="408" y="22"/>
                  </a:cubicBezTo>
                  <a:cubicBezTo>
                    <a:pt x="422" y="23"/>
                    <a:pt x="435" y="25"/>
                    <a:pt x="448" y="26"/>
                  </a:cubicBezTo>
                  <a:cubicBezTo>
                    <a:pt x="463" y="28"/>
                    <a:pt x="468" y="33"/>
                    <a:pt x="459" y="48"/>
                  </a:cubicBezTo>
                  <a:cubicBezTo>
                    <a:pt x="398" y="149"/>
                    <a:pt x="329" y="244"/>
                    <a:pt x="247" y="330"/>
                  </a:cubicBezTo>
                  <a:cubicBezTo>
                    <a:pt x="231" y="346"/>
                    <a:pt x="215" y="362"/>
                    <a:pt x="200" y="379"/>
                  </a:cubicBezTo>
                  <a:cubicBezTo>
                    <a:pt x="194" y="385"/>
                    <a:pt x="188" y="390"/>
                    <a:pt x="178" y="38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5" name="Freeform 27">
              <a:extLst>
                <a:ext uri="{FF2B5EF4-FFF2-40B4-BE49-F238E27FC236}">
                  <a16:creationId xmlns:a16="http://schemas.microsoft.com/office/drawing/2014/main" id="{7BE0F8C8-5108-436D-A605-452E6AC60D32}"/>
                </a:ext>
              </a:extLst>
            </p:cNvPr>
            <p:cNvSpPr/>
            <p:nvPr/>
          </p:nvSpPr>
          <p:spPr bwMode="auto">
            <a:xfrm>
              <a:off x="7253288" y="1728788"/>
              <a:ext cx="868363" cy="239713"/>
            </a:xfrm>
            <a:custGeom>
              <a:avLst/>
              <a:gdLst>
                <a:gd name="T0" fmla="*/ 273 w 544"/>
                <a:gd name="T1" fmla="*/ 0 h 150"/>
                <a:gd name="T2" fmla="*/ 525 w 544"/>
                <a:gd name="T3" fmla="*/ 0 h 150"/>
                <a:gd name="T4" fmla="*/ 543 w 544"/>
                <a:gd name="T5" fmla="*/ 17 h 150"/>
                <a:gd name="T6" fmla="*/ 543 w 544"/>
                <a:gd name="T7" fmla="*/ 127 h 150"/>
                <a:gd name="T8" fmla="*/ 522 w 544"/>
                <a:gd name="T9" fmla="*/ 150 h 150"/>
                <a:gd name="T10" fmla="*/ 23 w 544"/>
                <a:gd name="T11" fmla="*/ 150 h 150"/>
                <a:gd name="T12" fmla="*/ 1 w 544"/>
                <a:gd name="T13" fmla="*/ 128 h 150"/>
                <a:gd name="T14" fmla="*/ 1 w 544"/>
                <a:gd name="T15" fmla="*/ 20 h 150"/>
                <a:gd name="T16" fmla="*/ 22 w 544"/>
                <a:gd name="T17" fmla="*/ 0 h 150"/>
                <a:gd name="T18" fmla="*/ 273 w 544"/>
                <a:gd name="T1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150">
                  <a:moveTo>
                    <a:pt x="273" y="0"/>
                  </a:moveTo>
                  <a:cubicBezTo>
                    <a:pt x="357" y="0"/>
                    <a:pt x="441" y="0"/>
                    <a:pt x="525" y="0"/>
                  </a:cubicBezTo>
                  <a:cubicBezTo>
                    <a:pt x="539" y="0"/>
                    <a:pt x="544" y="3"/>
                    <a:pt x="543" y="17"/>
                  </a:cubicBezTo>
                  <a:cubicBezTo>
                    <a:pt x="543" y="54"/>
                    <a:pt x="543" y="91"/>
                    <a:pt x="543" y="127"/>
                  </a:cubicBezTo>
                  <a:cubicBezTo>
                    <a:pt x="544" y="143"/>
                    <a:pt x="539" y="150"/>
                    <a:pt x="522" y="150"/>
                  </a:cubicBezTo>
                  <a:cubicBezTo>
                    <a:pt x="356" y="150"/>
                    <a:pt x="189" y="150"/>
                    <a:pt x="23" y="150"/>
                  </a:cubicBezTo>
                  <a:cubicBezTo>
                    <a:pt x="6" y="150"/>
                    <a:pt x="0" y="144"/>
                    <a:pt x="1" y="128"/>
                  </a:cubicBezTo>
                  <a:cubicBezTo>
                    <a:pt x="2" y="92"/>
                    <a:pt x="2" y="56"/>
                    <a:pt x="1" y="20"/>
                  </a:cubicBezTo>
                  <a:cubicBezTo>
                    <a:pt x="0" y="4"/>
                    <a:pt x="6" y="0"/>
                    <a:pt x="22" y="0"/>
                  </a:cubicBezTo>
                  <a:cubicBezTo>
                    <a:pt x="105" y="0"/>
                    <a:pt x="189" y="0"/>
                    <a:pt x="27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6" name="Freeform 28">
              <a:extLst>
                <a:ext uri="{FF2B5EF4-FFF2-40B4-BE49-F238E27FC236}">
                  <a16:creationId xmlns:a16="http://schemas.microsoft.com/office/drawing/2014/main" id="{706E6233-6007-4D45-90F6-2852B11CE17A}"/>
                </a:ext>
              </a:extLst>
            </p:cNvPr>
            <p:cNvSpPr/>
            <p:nvPr/>
          </p:nvSpPr>
          <p:spPr bwMode="auto">
            <a:xfrm>
              <a:off x="10564813" y="3124201"/>
              <a:ext cx="150813" cy="1163638"/>
            </a:xfrm>
            <a:custGeom>
              <a:avLst/>
              <a:gdLst>
                <a:gd name="T0" fmla="*/ 8 w 94"/>
                <a:gd name="T1" fmla="*/ 360 h 729"/>
                <a:gd name="T2" fmla="*/ 7 w 94"/>
                <a:gd name="T3" fmla="*/ 27 h 729"/>
                <a:gd name="T4" fmla="*/ 33 w 94"/>
                <a:gd name="T5" fmla="*/ 0 h 729"/>
                <a:gd name="T6" fmla="*/ 94 w 94"/>
                <a:gd name="T7" fmla="*/ 60 h 729"/>
                <a:gd name="T8" fmla="*/ 94 w 94"/>
                <a:gd name="T9" fmla="*/ 691 h 729"/>
                <a:gd name="T10" fmla="*/ 64 w 94"/>
                <a:gd name="T11" fmla="*/ 721 h 729"/>
                <a:gd name="T12" fmla="*/ 12 w 94"/>
                <a:gd name="T13" fmla="*/ 718 h 729"/>
                <a:gd name="T14" fmla="*/ 8 w 94"/>
                <a:gd name="T15" fmla="*/ 666 h 729"/>
                <a:gd name="T16" fmla="*/ 8 w 94"/>
                <a:gd name="T17" fmla="*/ 360 h 729"/>
                <a:gd name="T18" fmla="*/ 8 w 94"/>
                <a:gd name="T19" fmla="*/ 36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729">
                  <a:moveTo>
                    <a:pt x="8" y="360"/>
                  </a:moveTo>
                  <a:cubicBezTo>
                    <a:pt x="8" y="249"/>
                    <a:pt x="8" y="138"/>
                    <a:pt x="7" y="27"/>
                  </a:cubicBezTo>
                  <a:cubicBezTo>
                    <a:pt x="7" y="7"/>
                    <a:pt x="13" y="0"/>
                    <a:pt x="33" y="0"/>
                  </a:cubicBezTo>
                  <a:cubicBezTo>
                    <a:pt x="94" y="0"/>
                    <a:pt x="94" y="0"/>
                    <a:pt x="94" y="60"/>
                  </a:cubicBezTo>
                  <a:cubicBezTo>
                    <a:pt x="94" y="270"/>
                    <a:pt x="94" y="481"/>
                    <a:pt x="94" y="691"/>
                  </a:cubicBezTo>
                  <a:cubicBezTo>
                    <a:pt x="94" y="721"/>
                    <a:pt x="94" y="722"/>
                    <a:pt x="64" y="721"/>
                  </a:cubicBezTo>
                  <a:cubicBezTo>
                    <a:pt x="46" y="721"/>
                    <a:pt x="23" y="729"/>
                    <a:pt x="12" y="718"/>
                  </a:cubicBezTo>
                  <a:cubicBezTo>
                    <a:pt x="0" y="707"/>
                    <a:pt x="8" y="684"/>
                    <a:pt x="8" y="666"/>
                  </a:cubicBezTo>
                  <a:cubicBezTo>
                    <a:pt x="8" y="564"/>
                    <a:pt x="8" y="462"/>
                    <a:pt x="8" y="360"/>
                  </a:cubicBezTo>
                  <a:cubicBezTo>
                    <a:pt x="8" y="360"/>
                    <a:pt x="8" y="360"/>
                    <a:pt x="8" y="36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7" name="Freeform 29">
              <a:extLst>
                <a:ext uri="{FF2B5EF4-FFF2-40B4-BE49-F238E27FC236}">
                  <a16:creationId xmlns:a16="http://schemas.microsoft.com/office/drawing/2014/main" id="{087D8655-0387-4524-8E3E-83CD4FDD993B}"/>
                </a:ext>
              </a:extLst>
            </p:cNvPr>
            <p:cNvSpPr/>
            <p:nvPr/>
          </p:nvSpPr>
          <p:spPr bwMode="auto">
            <a:xfrm>
              <a:off x="9952038" y="5732463"/>
              <a:ext cx="784225" cy="511175"/>
            </a:xfrm>
            <a:custGeom>
              <a:avLst/>
              <a:gdLst>
                <a:gd name="T0" fmla="*/ 0 w 491"/>
                <a:gd name="T1" fmla="*/ 315 h 320"/>
                <a:gd name="T2" fmla="*/ 55 w 491"/>
                <a:gd name="T3" fmla="*/ 275 h 320"/>
                <a:gd name="T4" fmla="*/ 316 w 491"/>
                <a:gd name="T5" fmla="*/ 16 h 320"/>
                <a:gd name="T6" fmla="*/ 348 w 491"/>
                <a:gd name="T7" fmla="*/ 2 h 320"/>
                <a:gd name="T8" fmla="*/ 478 w 491"/>
                <a:gd name="T9" fmla="*/ 22 h 320"/>
                <a:gd name="T10" fmla="*/ 490 w 491"/>
                <a:gd name="T11" fmla="*/ 28 h 320"/>
                <a:gd name="T12" fmla="*/ 482 w 491"/>
                <a:gd name="T13" fmla="*/ 39 h 320"/>
                <a:gd name="T14" fmla="*/ 138 w 491"/>
                <a:gd name="T15" fmla="*/ 262 h 320"/>
                <a:gd name="T16" fmla="*/ 19 w 491"/>
                <a:gd name="T17" fmla="*/ 313 h 320"/>
                <a:gd name="T18" fmla="*/ 0 w 491"/>
                <a:gd name="T19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1" h="320">
                  <a:moveTo>
                    <a:pt x="0" y="315"/>
                  </a:moveTo>
                  <a:cubicBezTo>
                    <a:pt x="19" y="302"/>
                    <a:pt x="37" y="289"/>
                    <a:pt x="55" y="275"/>
                  </a:cubicBezTo>
                  <a:cubicBezTo>
                    <a:pt x="155" y="202"/>
                    <a:pt x="241" y="114"/>
                    <a:pt x="316" y="16"/>
                  </a:cubicBezTo>
                  <a:cubicBezTo>
                    <a:pt x="325" y="4"/>
                    <a:pt x="334" y="0"/>
                    <a:pt x="348" y="2"/>
                  </a:cubicBezTo>
                  <a:cubicBezTo>
                    <a:pt x="391" y="9"/>
                    <a:pt x="435" y="16"/>
                    <a:pt x="478" y="22"/>
                  </a:cubicBezTo>
                  <a:cubicBezTo>
                    <a:pt x="483" y="23"/>
                    <a:pt x="488" y="23"/>
                    <a:pt x="490" y="28"/>
                  </a:cubicBezTo>
                  <a:cubicBezTo>
                    <a:pt x="491" y="34"/>
                    <a:pt x="486" y="36"/>
                    <a:pt x="482" y="39"/>
                  </a:cubicBezTo>
                  <a:cubicBezTo>
                    <a:pt x="377" y="128"/>
                    <a:pt x="262" y="203"/>
                    <a:pt x="138" y="262"/>
                  </a:cubicBezTo>
                  <a:cubicBezTo>
                    <a:pt x="99" y="281"/>
                    <a:pt x="59" y="298"/>
                    <a:pt x="19" y="313"/>
                  </a:cubicBezTo>
                  <a:cubicBezTo>
                    <a:pt x="13" y="315"/>
                    <a:pt x="9" y="320"/>
                    <a:pt x="0" y="31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8" name="Freeform 30">
              <a:extLst>
                <a:ext uri="{FF2B5EF4-FFF2-40B4-BE49-F238E27FC236}">
                  <a16:creationId xmlns:a16="http://schemas.microsoft.com/office/drawing/2014/main" id="{4828698C-D27C-455F-AC31-1769D3C8348A}"/>
                </a:ext>
              </a:extLst>
            </p:cNvPr>
            <p:cNvSpPr/>
            <p:nvPr/>
          </p:nvSpPr>
          <p:spPr bwMode="auto">
            <a:xfrm>
              <a:off x="7394576" y="5732463"/>
              <a:ext cx="781050" cy="503238"/>
            </a:xfrm>
            <a:custGeom>
              <a:avLst/>
              <a:gdLst>
                <a:gd name="T0" fmla="*/ 489 w 489"/>
                <a:gd name="T1" fmla="*/ 315 h 315"/>
                <a:gd name="T2" fmla="*/ 358 w 489"/>
                <a:gd name="T3" fmla="*/ 265 h 315"/>
                <a:gd name="T4" fmla="*/ 124 w 489"/>
                <a:gd name="T5" fmla="*/ 128 h 315"/>
                <a:gd name="T6" fmla="*/ 7 w 489"/>
                <a:gd name="T7" fmla="*/ 38 h 315"/>
                <a:gd name="T8" fmla="*/ 0 w 489"/>
                <a:gd name="T9" fmla="*/ 29 h 315"/>
                <a:gd name="T10" fmla="*/ 12 w 489"/>
                <a:gd name="T11" fmla="*/ 23 h 315"/>
                <a:gd name="T12" fmla="*/ 144 w 489"/>
                <a:gd name="T13" fmla="*/ 2 h 315"/>
                <a:gd name="T14" fmla="*/ 174 w 489"/>
                <a:gd name="T15" fmla="*/ 15 h 315"/>
                <a:gd name="T16" fmla="*/ 408 w 489"/>
                <a:gd name="T17" fmla="*/ 255 h 315"/>
                <a:gd name="T18" fmla="*/ 489 w 489"/>
                <a:gd name="T19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9" h="315">
                  <a:moveTo>
                    <a:pt x="489" y="315"/>
                  </a:moveTo>
                  <a:cubicBezTo>
                    <a:pt x="442" y="304"/>
                    <a:pt x="400" y="285"/>
                    <a:pt x="358" y="265"/>
                  </a:cubicBezTo>
                  <a:cubicBezTo>
                    <a:pt x="276" y="226"/>
                    <a:pt x="198" y="181"/>
                    <a:pt x="124" y="128"/>
                  </a:cubicBezTo>
                  <a:cubicBezTo>
                    <a:pt x="84" y="99"/>
                    <a:pt x="46" y="68"/>
                    <a:pt x="7" y="38"/>
                  </a:cubicBezTo>
                  <a:cubicBezTo>
                    <a:pt x="4" y="36"/>
                    <a:pt x="0" y="33"/>
                    <a:pt x="0" y="29"/>
                  </a:cubicBezTo>
                  <a:cubicBezTo>
                    <a:pt x="2" y="23"/>
                    <a:pt x="7" y="23"/>
                    <a:pt x="12" y="23"/>
                  </a:cubicBezTo>
                  <a:cubicBezTo>
                    <a:pt x="56" y="16"/>
                    <a:pt x="100" y="9"/>
                    <a:pt x="144" y="2"/>
                  </a:cubicBezTo>
                  <a:cubicBezTo>
                    <a:pt x="158" y="0"/>
                    <a:pt x="166" y="5"/>
                    <a:pt x="174" y="15"/>
                  </a:cubicBezTo>
                  <a:cubicBezTo>
                    <a:pt x="242" y="105"/>
                    <a:pt x="319" y="185"/>
                    <a:pt x="408" y="255"/>
                  </a:cubicBezTo>
                  <a:cubicBezTo>
                    <a:pt x="434" y="275"/>
                    <a:pt x="462" y="295"/>
                    <a:pt x="489" y="31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35" name="Freeform 31">
              <a:extLst>
                <a:ext uri="{FF2B5EF4-FFF2-40B4-BE49-F238E27FC236}">
                  <a16:creationId xmlns:a16="http://schemas.microsoft.com/office/drawing/2014/main" id="{C944C520-FBBE-4478-8512-91452976961E}"/>
                </a:ext>
              </a:extLst>
            </p:cNvPr>
            <p:cNvSpPr/>
            <p:nvPr/>
          </p:nvSpPr>
          <p:spPr bwMode="auto">
            <a:xfrm>
              <a:off x="10059988" y="463551"/>
              <a:ext cx="117475" cy="563563"/>
            </a:xfrm>
            <a:custGeom>
              <a:avLst/>
              <a:gdLst>
                <a:gd name="T0" fmla="*/ 0 w 74"/>
                <a:gd name="T1" fmla="*/ 183 h 353"/>
                <a:gd name="T2" fmla="*/ 0 w 74"/>
                <a:gd name="T3" fmla="*/ 43 h 353"/>
                <a:gd name="T4" fmla="*/ 36 w 74"/>
                <a:gd name="T5" fmla="*/ 0 h 353"/>
                <a:gd name="T6" fmla="*/ 74 w 74"/>
                <a:gd name="T7" fmla="*/ 42 h 353"/>
                <a:gd name="T8" fmla="*/ 74 w 74"/>
                <a:gd name="T9" fmla="*/ 331 h 353"/>
                <a:gd name="T10" fmla="*/ 58 w 74"/>
                <a:gd name="T11" fmla="*/ 341 h 353"/>
                <a:gd name="T12" fmla="*/ 17 w 74"/>
                <a:gd name="T13" fmla="*/ 341 h 353"/>
                <a:gd name="T14" fmla="*/ 0 w 74"/>
                <a:gd name="T15" fmla="*/ 331 h 353"/>
                <a:gd name="T16" fmla="*/ 0 w 74"/>
                <a:gd name="T17" fmla="*/ 18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53">
                  <a:moveTo>
                    <a:pt x="0" y="183"/>
                  </a:moveTo>
                  <a:cubicBezTo>
                    <a:pt x="0" y="137"/>
                    <a:pt x="0" y="90"/>
                    <a:pt x="0" y="43"/>
                  </a:cubicBezTo>
                  <a:cubicBezTo>
                    <a:pt x="0" y="15"/>
                    <a:pt x="12" y="1"/>
                    <a:pt x="36" y="0"/>
                  </a:cubicBezTo>
                  <a:cubicBezTo>
                    <a:pt x="59" y="0"/>
                    <a:pt x="73" y="14"/>
                    <a:pt x="74" y="42"/>
                  </a:cubicBezTo>
                  <a:cubicBezTo>
                    <a:pt x="74" y="138"/>
                    <a:pt x="74" y="235"/>
                    <a:pt x="74" y="331"/>
                  </a:cubicBezTo>
                  <a:cubicBezTo>
                    <a:pt x="74" y="343"/>
                    <a:pt x="73" y="353"/>
                    <a:pt x="58" y="341"/>
                  </a:cubicBezTo>
                  <a:cubicBezTo>
                    <a:pt x="44" y="331"/>
                    <a:pt x="30" y="331"/>
                    <a:pt x="17" y="341"/>
                  </a:cubicBezTo>
                  <a:cubicBezTo>
                    <a:pt x="3" y="350"/>
                    <a:pt x="0" y="345"/>
                    <a:pt x="0" y="331"/>
                  </a:cubicBezTo>
                  <a:cubicBezTo>
                    <a:pt x="0" y="282"/>
                    <a:pt x="0" y="233"/>
                    <a:pt x="0" y="18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36" name="Freeform 32">
              <a:extLst>
                <a:ext uri="{FF2B5EF4-FFF2-40B4-BE49-F238E27FC236}">
                  <a16:creationId xmlns:a16="http://schemas.microsoft.com/office/drawing/2014/main" id="{C7FE67B0-BD94-44C7-A076-20A6E90104D2}"/>
                </a:ext>
              </a:extLst>
            </p:cNvPr>
            <p:cNvSpPr/>
            <p:nvPr/>
          </p:nvSpPr>
          <p:spPr bwMode="auto">
            <a:xfrm>
              <a:off x="8386763" y="682626"/>
              <a:ext cx="200025" cy="201613"/>
            </a:xfrm>
            <a:custGeom>
              <a:avLst/>
              <a:gdLst>
                <a:gd name="T0" fmla="*/ 63 w 125"/>
                <a:gd name="T1" fmla="*/ 125 h 126"/>
                <a:gd name="T2" fmla="*/ 19 w 125"/>
                <a:gd name="T3" fmla="*/ 125 h 126"/>
                <a:gd name="T4" fmla="*/ 0 w 125"/>
                <a:gd name="T5" fmla="*/ 107 h 126"/>
                <a:gd name="T6" fmla="*/ 0 w 125"/>
                <a:gd name="T7" fmla="*/ 17 h 126"/>
                <a:gd name="T8" fmla="*/ 16 w 125"/>
                <a:gd name="T9" fmla="*/ 0 h 126"/>
                <a:gd name="T10" fmla="*/ 108 w 125"/>
                <a:gd name="T11" fmla="*/ 0 h 126"/>
                <a:gd name="T12" fmla="*/ 125 w 125"/>
                <a:gd name="T13" fmla="*/ 17 h 126"/>
                <a:gd name="T14" fmla="*/ 125 w 125"/>
                <a:gd name="T15" fmla="*/ 107 h 126"/>
                <a:gd name="T16" fmla="*/ 107 w 125"/>
                <a:gd name="T17" fmla="*/ 125 h 126"/>
                <a:gd name="T18" fmla="*/ 63 w 125"/>
                <a:gd name="T19" fmla="*/ 125 h 126"/>
                <a:gd name="T20" fmla="*/ 63 w 125"/>
                <a:gd name="T21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25">
                  <a:moveTo>
                    <a:pt x="63" y="125"/>
                  </a:moveTo>
                  <a:cubicBezTo>
                    <a:pt x="49" y="125"/>
                    <a:pt x="34" y="125"/>
                    <a:pt x="19" y="125"/>
                  </a:cubicBezTo>
                  <a:cubicBezTo>
                    <a:pt x="6" y="126"/>
                    <a:pt x="0" y="121"/>
                    <a:pt x="0" y="107"/>
                  </a:cubicBezTo>
                  <a:cubicBezTo>
                    <a:pt x="0" y="77"/>
                    <a:pt x="0" y="47"/>
                    <a:pt x="0" y="17"/>
                  </a:cubicBezTo>
                  <a:cubicBezTo>
                    <a:pt x="0" y="5"/>
                    <a:pt x="5" y="0"/>
                    <a:pt x="16" y="0"/>
                  </a:cubicBezTo>
                  <a:cubicBezTo>
                    <a:pt x="47" y="0"/>
                    <a:pt x="78" y="0"/>
                    <a:pt x="108" y="0"/>
                  </a:cubicBezTo>
                  <a:cubicBezTo>
                    <a:pt x="120" y="0"/>
                    <a:pt x="125" y="5"/>
                    <a:pt x="125" y="17"/>
                  </a:cubicBezTo>
                  <a:cubicBezTo>
                    <a:pt x="125" y="47"/>
                    <a:pt x="125" y="77"/>
                    <a:pt x="125" y="107"/>
                  </a:cubicBezTo>
                  <a:cubicBezTo>
                    <a:pt x="125" y="119"/>
                    <a:pt x="120" y="125"/>
                    <a:pt x="107" y="125"/>
                  </a:cubicBezTo>
                  <a:cubicBezTo>
                    <a:pt x="93" y="125"/>
                    <a:pt x="78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70" name="Freeform 33">
              <a:extLst>
                <a:ext uri="{FF2B5EF4-FFF2-40B4-BE49-F238E27FC236}">
                  <a16:creationId xmlns:a16="http://schemas.microsoft.com/office/drawing/2014/main" id="{5987DD65-72EF-4C3C-89E6-FF3949A4BE61}"/>
                </a:ext>
              </a:extLst>
            </p:cNvPr>
            <p:cNvSpPr/>
            <p:nvPr/>
          </p:nvSpPr>
          <p:spPr bwMode="auto">
            <a:xfrm>
              <a:off x="8923338" y="682626"/>
              <a:ext cx="200025" cy="200025"/>
            </a:xfrm>
            <a:custGeom>
              <a:avLst/>
              <a:gdLst>
                <a:gd name="T0" fmla="*/ 124 w 125"/>
                <a:gd name="T1" fmla="*/ 64 h 125"/>
                <a:gd name="T2" fmla="*/ 124 w 125"/>
                <a:gd name="T3" fmla="*/ 110 h 125"/>
                <a:gd name="T4" fmla="*/ 110 w 125"/>
                <a:gd name="T5" fmla="*/ 125 h 125"/>
                <a:gd name="T6" fmla="*/ 14 w 125"/>
                <a:gd name="T7" fmla="*/ 125 h 125"/>
                <a:gd name="T8" fmla="*/ 0 w 125"/>
                <a:gd name="T9" fmla="*/ 112 h 125"/>
                <a:gd name="T10" fmla="*/ 0 w 125"/>
                <a:gd name="T11" fmla="*/ 14 h 125"/>
                <a:gd name="T12" fmla="*/ 15 w 125"/>
                <a:gd name="T13" fmla="*/ 0 h 125"/>
                <a:gd name="T14" fmla="*/ 109 w 125"/>
                <a:gd name="T15" fmla="*/ 0 h 125"/>
                <a:gd name="T16" fmla="*/ 125 w 125"/>
                <a:gd name="T17" fmla="*/ 16 h 125"/>
                <a:gd name="T18" fmla="*/ 125 w 125"/>
                <a:gd name="T19" fmla="*/ 64 h 125"/>
                <a:gd name="T20" fmla="*/ 124 w 125"/>
                <a:gd name="T21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125">
                  <a:moveTo>
                    <a:pt x="124" y="64"/>
                  </a:moveTo>
                  <a:cubicBezTo>
                    <a:pt x="124" y="79"/>
                    <a:pt x="124" y="95"/>
                    <a:pt x="124" y="110"/>
                  </a:cubicBezTo>
                  <a:cubicBezTo>
                    <a:pt x="124" y="120"/>
                    <a:pt x="120" y="125"/>
                    <a:pt x="110" y="125"/>
                  </a:cubicBezTo>
                  <a:cubicBezTo>
                    <a:pt x="78" y="125"/>
                    <a:pt x="46" y="125"/>
                    <a:pt x="14" y="125"/>
                  </a:cubicBezTo>
                  <a:cubicBezTo>
                    <a:pt x="5" y="125"/>
                    <a:pt x="0" y="121"/>
                    <a:pt x="0" y="112"/>
                  </a:cubicBezTo>
                  <a:cubicBezTo>
                    <a:pt x="0" y="79"/>
                    <a:pt x="0" y="47"/>
                    <a:pt x="0" y="14"/>
                  </a:cubicBezTo>
                  <a:cubicBezTo>
                    <a:pt x="0" y="4"/>
                    <a:pt x="6" y="0"/>
                    <a:pt x="15" y="0"/>
                  </a:cubicBezTo>
                  <a:cubicBezTo>
                    <a:pt x="47" y="0"/>
                    <a:pt x="78" y="0"/>
                    <a:pt x="109" y="0"/>
                  </a:cubicBezTo>
                  <a:cubicBezTo>
                    <a:pt x="120" y="0"/>
                    <a:pt x="125" y="6"/>
                    <a:pt x="125" y="16"/>
                  </a:cubicBezTo>
                  <a:cubicBezTo>
                    <a:pt x="124" y="32"/>
                    <a:pt x="125" y="48"/>
                    <a:pt x="125" y="64"/>
                  </a:cubicBezTo>
                  <a:cubicBezTo>
                    <a:pt x="124" y="64"/>
                    <a:pt x="124" y="64"/>
                    <a:pt x="124" y="6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</p:grpSp>
      <p:sp>
        <p:nvSpPr>
          <p:cNvPr id="190" name="Freeform 37">
            <a:extLst>
              <a:ext uri="{FF2B5EF4-FFF2-40B4-BE49-F238E27FC236}">
                <a16:creationId xmlns:a16="http://schemas.microsoft.com/office/drawing/2014/main" id="{3A2F42EE-13F7-4FEC-81A9-EC7FA4B6CD34}"/>
              </a:ext>
            </a:extLst>
          </p:cNvPr>
          <p:cNvSpPr>
            <a:spLocks noEditPoints="1"/>
          </p:cNvSpPr>
          <p:nvPr/>
        </p:nvSpPr>
        <p:spPr bwMode="auto">
          <a:xfrm>
            <a:off x="215900" y="3470275"/>
            <a:ext cx="6892926" cy="857250"/>
          </a:xfrm>
          <a:custGeom>
            <a:avLst/>
            <a:gdLst>
              <a:gd name="T0" fmla="*/ 4462 w 5219"/>
              <a:gd name="T1" fmla="*/ 445 h 649"/>
              <a:gd name="T2" fmla="*/ 4942 w 5219"/>
              <a:gd name="T3" fmla="*/ 445 h 649"/>
              <a:gd name="T4" fmla="*/ 117 w 5219"/>
              <a:gd name="T5" fmla="*/ 611 h 649"/>
              <a:gd name="T6" fmla="*/ 462 w 5219"/>
              <a:gd name="T7" fmla="*/ 99 h 649"/>
              <a:gd name="T8" fmla="*/ 1017 w 5219"/>
              <a:gd name="T9" fmla="*/ 63 h 649"/>
              <a:gd name="T10" fmla="*/ 1820 w 5219"/>
              <a:gd name="T11" fmla="*/ 432 h 649"/>
              <a:gd name="T12" fmla="*/ 2297 w 5219"/>
              <a:gd name="T13" fmla="*/ 617 h 649"/>
              <a:gd name="T14" fmla="*/ 2949 w 5219"/>
              <a:gd name="T15" fmla="*/ 317 h 649"/>
              <a:gd name="T16" fmla="*/ 3633 w 5219"/>
              <a:gd name="T17" fmla="*/ 566 h 649"/>
              <a:gd name="T18" fmla="*/ 3780 w 5219"/>
              <a:gd name="T19" fmla="*/ 98 h 649"/>
              <a:gd name="T20" fmla="*/ 3873 w 5219"/>
              <a:gd name="T21" fmla="*/ 567 h 649"/>
              <a:gd name="T22" fmla="*/ 3858 w 5219"/>
              <a:gd name="T23" fmla="*/ 440 h 649"/>
              <a:gd name="T24" fmla="*/ 3877 w 5219"/>
              <a:gd name="T25" fmla="*/ 285 h 649"/>
              <a:gd name="T26" fmla="*/ 1061 w 5219"/>
              <a:gd name="T27" fmla="*/ 576 h 649"/>
              <a:gd name="T28" fmla="*/ 1143 w 5219"/>
              <a:gd name="T29" fmla="*/ 468 h 649"/>
              <a:gd name="T30" fmla="*/ 1159 w 5219"/>
              <a:gd name="T31" fmla="*/ 336 h 649"/>
              <a:gd name="T32" fmla="*/ 1131 w 5219"/>
              <a:gd name="T33" fmla="*/ 199 h 649"/>
              <a:gd name="T34" fmla="*/ 1131 w 5219"/>
              <a:gd name="T35" fmla="*/ 616 h 649"/>
              <a:gd name="T36" fmla="*/ 2571 w 5219"/>
              <a:gd name="T37" fmla="*/ 508 h 649"/>
              <a:gd name="T38" fmla="*/ 2477 w 5219"/>
              <a:gd name="T39" fmla="*/ 340 h 649"/>
              <a:gd name="T40" fmla="*/ 2562 w 5219"/>
              <a:gd name="T41" fmla="*/ 235 h 649"/>
              <a:gd name="T42" fmla="*/ 2376 w 5219"/>
              <a:gd name="T43" fmla="*/ 617 h 649"/>
              <a:gd name="T44" fmla="*/ 407 w 5219"/>
              <a:gd name="T45" fmla="*/ 492 h 649"/>
              <a:gd name="T46" fmla="*/ 475 w 5219"/>
              <a:gd name="T47" fmla="*/ 382 h 649"/>
              <a:gd name="T48" fmla="*/ 483 w 5219"/>
              <a:gd name="T49" fmla="*/ 236 h 649"/>
              <a:gd name="T50" fmla="*/ 386 w 5219"/>
              <a:gd name="T51" fmla="*/ 603 h 649"/>
              <a:gd name="T52" fmla="*/ 3171 w 5219"/>
              <a:gd name="T53" fmla="*/ 203 h 649"/>
              <a:gd name="T54" fmla="*/ 3095 w 5219"/>
              <a:gd name="T55" fmla="*/ 577 h 649"/>
              <a:gd name="T56" fmla="*/ 3094 w 5219"/>
              <a:gd name="T57" fmla="*/ 399 h 649"/>
              <a:gd name="T58" fmla="*/ 678 w 5219"/>
              <a:gd name="T59" fmla="*/ 596 h 649"/>
              <a:gd name="T60" fmla="*/ 661 w 5219"/>
              <a:gd name="T61" fmla="*/ 447 h 649"/>
              <a:gd name="T62" fmla="*/ 571 w 5219"/>
              <a:gd name="T63" fmla="*/ 259 h 649"/>
              <a:gd name="T64" fmla="*/ 3223 w 5219"/>
              <a:gd name="T65" fmla="*/ 591 h 649"/>
              <a:gd name="T66" fmla="*/ 3310 w 5219"/>
              <a:gd name="T67" fmla="*/ 508 h 649"/>
              <a:gd name="T68" fmla="*/ 3374 w 5219"/>
              <a:gd name="T69" fmla="*/ 396 h 649"/>
              <a:gd name="T70" fmla="*/ 3954 w 5219"/>
              <a:gd name="T71" fmla="*/ 260 h 649"/>
              <a:gd name="T72" fmla="*/ 4044 w 5219"/>
              <a:gd name="T73" fmla="*/ 565 h 649"/>
              <a:gd name="T74" fmla="*/ 3964 w 5219"/>
              <a:gd name="T75" fmla="*/ 406 h 649"/>
              <a:gd name="T76" fmla="*/ 1279 w 5219"/>
              <a:gd name="T77" fmla="*/ 391 h 649"/>
              <a:gd name="T78" fmla="*/ 1191 w 5219"/>
              <a:gd name="T79" fmla="*/ 233 h 649"/>
              <a:gd name="T80" fmla="*/ 1328 w 5219"/>
              <a:gd name="T81" fmla="*/ 533 h 649"/>
              <a:gd name="T82" fmla="*/ 2664 w 5219"/>
              <a:gd name="T83" fmla="*/ 525 h 649"/>
              <a:gd name="T84" fmla="*/ 2673 w 5219"/>
              <a:gd name="T85" fmla="*/ 380 h 649"/>
              <a:gd name="T86" fmla="*/ 2745 w 5219"/>
              <a:gd name="T87" fmla="*/ 299 h 649"/>
              <a:gd name="T88" fmla="*/ 1931 w 5219"/>
              <a:gd name="T89" fmla="*/ 465 h 649"/>
              <a:gd name="T90" fmla="*/ 4148 w 5219"/>
              <a:gd name="T91" fmla="*/ 587 h 649"/>
              <a:gd name="T92" fmla="*/ 4159 w 5219"/>
              <a:gd name="T93" fmla="*/ 443 h 649"/>
              <a:gd name="T94" fmla="*/ 3547 w 5219"/>
              <a:gd name="T95" fmla="*/ 570 h 649"/>
              <a:gd name="T96" fmla="*/ 3455 w 5219"/>
              <a:gd name="T97" fmla="*/ 381 h 649"/>
              <a:gd name="T98" fmla="*/ 1515 w 5219"/>
              <a:gd name="T99" fmla="*/ 453 h 649"/>
              <a:gd name="T100" fmla="*/ 1422 w 5219"/>
              <a:gd name="T101" fmla="*/ 557 h 649"/>
              <a:gd name="T102" fmla="*/ 1440 w 5219"/>
              <a:gd name="T103" fmla="*/ 442 h 649"/>
              <a:gd name="T104" fmla="*/ 2940 w 5219"/>
              <a:gd name="T105" fmla="*/ 576 h 649"/>
              <a:gd name="T106" fmla="*/ 2857 w 5219"/>
              <a:gd name="T107" fmla="*/ 384 h 649"/>
              <a:gd name="T108" fmla="*/ 862 w 5219"/>
              <a:gd name="T109" fmla="*/ 483 h 649"/>
              <a:gd name="T110" fmla="*/ 807 w 5219"/>
              <a:gd name="T111" fmla="*/ 609 h 649"/>
              <a:gd name="T112" fmla="*/ 1763 w 5219"/>
              <a:gd name="T113" fmla="*/ 617 h 649"/>
              <a:gd name="T114" fmla="*/ 4653 w 5219"/>
              <a:gd name="T115" fmla="*/ 568 h 649"/>
              <a:gd name="T116" fmla="*/ 4801 w 5219"/>
              <a:gd name="T117" fmla="*/ 616 h 649"/>
              <a:gd name="T118" fmla="*/ 4305 w 5219"/>
              <a:gd name="T119" fmla="*/ 589 h 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19" h="649">
                <a:moveTo>
                  <a:pt x="4275" y="407"/>
                </a:moveTo>
                <a:cubicBezTo>
                  <a:pt x="4313" y="374"/>
                  <a:pt x="4348" y="373"/>
                  <a:pt x="4376" y="403"/>
                </a:cubicBezTo>
                <a:cubicBezTo>
                  <a:pt x="4393" y="422"/>
                  <a:pt x="4398" y="449"/>
                  <a:pt x="4386" y="474"/>
                </a:cubicBezTo>
                <a:cubicBezTo>
                  <a:pt x="4381" y="483"/>
                  <a:pt x="4380" y="490"/>
                  <a:pt x="4385" y="500"/>
                </a:cubicBezTo>
                <a:cubicBezTo>
                  <a:pt x="4402" y="534"/>
                  <a:pt x="4390" y="569"/>
                  <a:pt x="4357" y="587"/>
                </a:cubicBezTo>
                <a:cubicBezTo>
                  <a:pt x="4348" y="591"/>
                  <a:pt x="4341" y="596"/>
                  <a:pt x="4344" y="608"/>
                </a:cubicBezTo>
                <a:cubicBezTo>
                  <a:pt x="4347" y="620"/>
                  <a:pt x="4357" y="617"/>
                  <a:pt x="4365" y="617"/>
                </a:cubicBezTo>
                <a:cubicBezTo>
                  <a:pt x="4384" y="617"/>
                  <a:pt x="4402" y="617"/>
                  <a:pt x="4421" y="617"/>
                </a:cubicBezTo>
                <a:cubicBezTo>
                  <a:pt x="4435" y="618"/>
                  <a:pt x="4441" y="613"/>
                  <a:pt x="4441" y="598"/>
                </a:cubicBezTo>
                <a:cubicBezTo>
                  <a:pt x="4441" y="570"/>
                  <a:pt x="4457" y="559"/>
                  <a:pt x="4484" y="569"/>
                </a:cubicBezTo>
                <a:cubicBezTo>
                  <a:pt x="4498" y="574"/>
                  <a:pt x="4491" y="587"/>
                  <a:pt x="4491" y="597"/>
                </a:cubicBezTo>
                <a:cubicBezTo>
                  <a:pt x="4491" y="610"/>
                  <a:pt x="4494" y="618"/>
                  <a:pt x="4510" y="617"/>
                </a:cubicBezTo>
                <a:cubicBezTo>
                  <a:pt x="4520" y="616"/>
                  <a:pt x="4525" y="613"/>
                  <a:pt x="4525" y="603"/>
                </a:cubicBezTo>
                <a:cubicBezTo>
                  <a:pt x="4525" y="575"/>
                  <a:pt x="4525" y="547"/>
                  <a:pt x="4525" y="519"/>
                </a:cubicBezTo>
                <a:cubicBezTo>
                  <a:pt x="4525" y="510"/>
                  <a:pt x="4520" y="504"/>
                  <a:pt x="4514" y="498"/>
                </a:cubicBezTo>
                <a:cubicBezTo>
                  <a:pt x="4498" y="482"/>
                  <a:pt x="4482" y="465"/>
                  <a:pt x="4462" y="445"/>
                </a:cubicBezTo>
                <a:cubicBezTo>
                  <a:pt x="4503" y="445"/>
                  <a:pt x="4539" y="445"/>
                  <a:pt x="4582" y="445"/>
                </a:cubicBezTo>
                <a:cubicBezTo>
                  <a:pt x="4562" y="425"/>
                  <a:pt x="4547" y="410"/>
                  <a:pt x="4532" y="394"/>
                </a:cubicBezTo>
                <a:cubicBezTo>
                  <a:pt x="4530" y="391"/>
                  <a:pt x="4525" y="389"/>
                  <a:pt x="4527" y="384"/>
                </a:cubicBezTo>
                <a:cubicBezTo>
                  <a:pt x="4528" y="379"/>
                  <a:pt x="4534" y="380"/>
                  <a:pt x="4538" y="380"/>
                </a:cubicBezTo>
                <a:cubicBezTo>
                  <a:pt x="4563" y="381"/>
                  <a:pt x="4588" y="382"/>
                  <a:pt x="4612" y="381"/>
                </a:cubicBezTo>
                <a:cubicBezTo>
                  <a:pt x="4635" y="380"/>
                  <a:pt x="4652" y="385"/>
                  <a:pt x="4668" y="401"/>
                </a:cubicBezTo>
                <a:cubicBezTo>
                  <a:pt x="4680" y="413"/>
                  <a:pt x="4682" y="420"/>
                  <a:pt x="4669" y="431"/>
                </a:cubicBezTo>
                <a:cubicBezTo>
                  <a:pt x="4666" y="434"/>
                  <a:pt x="4663" y="438"/>
                  <a:pt x="4659" y="443"/>
                </a:cubicBezTo>
                <a:cubicBezTo>
                  <a:pt x="4695" y="443"/>
                  <a:pt x="4729" y="443"/>
                  <a:pt x="4767" y="443"/>
                </a:cubicBezTo>
                <a:cubicBezTo>
                  <a:pt x="4751" y="426"/>
                  <a:pt x="4736" y="412"/>
                  <a:pt x="4721" y="397"/>
                </a:cubicBezTo>
                <a:cubicBezTo>
                  <a:pt x="4718" y="393"/>
                  <a:pt x="4711" y="390"/>
                  <a:pt x="4714" y="384"/>
                </a:cubicBezTo>
                <a:cubicBezTo>
                  <a:pt x="4717" y="379"/>
                  <a:pt x="4723" y="381"/>
                  <a:pt x="4727" y="381"/>
                </a:cubicBezTo>
                <a:cubicBezTo>
                  <a:pt x="4757" y="381"/>
                  <a:pt x="4787" y="381"/>
                  <a:pt x="4817" y="381"/>
                </a:cubicBezTo>
                <a:cubicBezTo>
                  <a:pt x="4829" y="381"/>
                  <a:pt x="4838" y="385"/>
                  <a:pt x="4845" y="393"/>
                </a:cubicBezTo>
                <a:cubicBezTo>
                  <a:pt x="4851" y="399"/>
                  <a:pt x="4857" y="404"/>
                  <a:pt x="4862" y="410"/>
                </a:cubicBezTo>
                <a:cubicBezTo>
                  <a:pt x="4883" y="437"/>
                  <a:pt x="4908" y="450"/>
                  <a:pt x="4942" y="445"/>
                </a:cubicBezTo>
                <a:cubicBezTo>
                  <a:pt x="4948" y="443"/>
                  <a:pt x="4956" y="444"/>
                  <a:pt x="4961" y="449"/>
                </a:cubicBezTo>
                <a:cubicBezTo>
                  <a:pt x="4980" y="468"/>
                  <a:pt x="5000" y="487"/>
                  <a:pt x="5019" y="506"/>
                </a:cubicBezTo>
                <a:cubicBezTo>
                  <a:pt x="5024" y="512"/>
                  <a:pt x="5023" y="519"/>
                  <a:pt x="5023" y="525"/>
                </a:cubicBezTo>
                <a:cubicBezTo>
                  <a:pt x="5023" y="549"/>
                  <a:pt x="5024" y="573"/>
                  <a:pt x="5023" y="597"/>
                </a:cubicBezTo>
                <a:cubicBezTo>
                  <a:pt x="5022" y="612"/>
                  <a:pt x="5028" y="617"/>
                  <a:pt x="5043" y="617"/>
                </a:cubicBezTo>
                <a:cubicBezTo>
                  <a:pt x="5095" y="617"/>
                  <a:pt x="5147" y="617"/>
                  <a:pt x="5199" y="617"/>
                </a:cubicBezTo>
                <a:cubicBezTo>
                  <a:pt x="5208" y="617"/>
                  <a:pt x="5218" y="616"/>
                  <a:pt x="5219" y="630"/>
                </a:cubicBezTo>
                <a:cubicBezTo>
                  <a:pt x="5219" y="640"/>
                  <a:pt x="5217" y="646"/>
                  <a:pt x="5206" y="646"/>
                </a:cubicBezTo>
                <a:cubicBezTo>
                  <a:pt x="5200" y="646"/>
                  <a:pt x="5194" y="646"/>
                  <a:pt x="5188" y="646"/>
                </a:cubicBezTo>
                <a:cubicBezTo>
                  <a:pt x="4334" y="646"/>
                  <a:pt x="3480" y="646"/>
                  <a:pt x="2626" y="646"/>
                </a:cubicBezTo>
                <a:cubicBezTo>
                  <a:pt x="1828" y="646"/>
                  <a:pt x="1030" y="646"/>
                  <a:pt x="232" y="646"/>
                </a:cubicBezTo>
                <a:cubicBezTo>
                  <a:pt x="164" y="646"/>
                  <a:pt x="95" y="647"/>
                  <a:pt x="26" y="646"/>
                </a:cubicBezTo>
                <a:cubicBezTo>
                  <a:pt x="19" y="646"/>
                  <a:pt x="10" y="649"/>
                  <a:pt x="5" y="639"/>
                </a:cubicBezTo>
                <a:cubicBezTo>
                  <a:pt x="0" y="627"/>
                  <a:pt x="7" y="618"/>
                  <a:pt x="22" y="617"/>
                </a:cubicBezTo>
                <a:cubicBezTo>
                  <a:pt x="49" y="617"/>
                  <a:pt x="75" y="617"/>
                  <a:pt x="102" y="617"/>
                </a:cubicBezTo>
                <a:cubicBezTo>
                  <a:pt x="107" y="617"/>
                  <a:pt x="115" y="620"/>
                  <a:pt x="117" y="611"/>
                </a:cubicBezTo>
                <a:cubicBezTo>
                  <a:pt x="119" y="603"/>
                  <a:pt x="110" y="603"/>
                  <a:pt x="105" y="601"/>
                </a:cubicBezTo>
                <a:cubicBezTo>
                  <a:pt x="57" y="579"/>
                  <a:pt x="40" y="531"/>
                  <a:pt x="67" y="485"/>
                </a:cubicBezTo>
                <a:cubicBezTo>
                  <a:pt x="73" y="474"/>
                  <a:pt x="68" y="468"/>
                  <a:pt x="64" y="460"/>
                </a:cubicBezTo>
                <a:cubicBezTo>
                  <a:pt x="47" y="426"/>
                  <a:pt x="54" y="384"/>
                  <a:pt x="79" y="363"/>
                </a:cubicBezTo>
                <a:cubicBezTo>
                  <a:pt x="111" y="337"/>
                  <a:pt x="152" y="336"/>
                  <a:pt x="184" y="361"/>
                </a:cubicBezTo>
                <a:cubicBezTo>
                  <a:pt x="213" y="385"/>
                  <a:pt x="220" y="427"/>
                  <a:pt x="200" y="463"/>
                </a:cubicBezTo>
                <a:cubicBezTo>
                  <a:pt x="196" y="471"/>
                  <a:pt x="195" y="477"/>
                  <a:pt x="200" y="486"/>
                </a:cubicBezTo>
                <a:cubicBezTo>
                  <a:pt x="226" y="528"/>
                  <a:pt x="209" y="579"/>
                  <a:pt x="164" y="600"/>
                </a:cubicBezTo>
                <a:cubicBezTo>
                  <a:pt x="158" y="602"/>
                  <a:pt x="148" y="601"/>
                  <a:pt x="149" y="610"/>
                </a:cubicBezTo>
                <a:cubicBezTo>
                  <a:pt x="151" y="620"/>
                  <a:pt x="161" y="617"/>
                  <a:pt x="168" y="617"/>
                </a:cubicBezTo>
                <a:cubicBezTo>
                  <a:pt x="187" y="617"/>
                  <a:pt x="206" y="616"/>
                  <a:pt x="226" y="617"/>
                </a:cubicBezTo>
                <a:cubicBezTo>
                  <a:pt x="245" y="619"/>
                  <a:pt x="249" y="610"/>
                  <a:pt x="249" y="593"/>
                </a:cubicBezTo>
                <a:cubicBezTo>
                  <a:pt x="248" y="424"/>
                  <a:pt x="249" y="255"/>
                  <a:pt x="248" y="87"/>
                </a:cubicBezTo>
                <a:cubicBezTo>
                  <a:pt x="248" y="68"/>
                  <a:pt x="252" y="61"/>
                  <a:pt x="272" y="63"/>
                </a:cubicBezTo>
                <a:cubicBezTo>
                  <a:pt x="286" y="65"/>
                  <a:pt x="301" y="65"/>
                  <a:pt x="316" y="64"/>
                </a:cubicBezTo>
                <a:cubicBezTo>
                  <a:pt x="369" y="58"/>
                  <a:pt x="417" y="69"/>
                  <a:pt x="462" y="99"/>
                </a:cubicBezTo>
                <a:cubicBezTo>
                  <a:pt x="470" y="105"/>
                  <a:pt x="480" y="110"/>
                  <a:pt x="490" y="114"/>
                </a:cubicBezTo>
                <a:cubicBezTo>
                  <a:pt x="517" y="123"/>
                  <a:pt x="528" y="140"/>
                  <a:pt x="523" y="168"/>
                </a:cubicBezTo>
                <a:cubicBezTo>
                  <a:pt x="521" y="183"/>
                  <a:pt x="527" y="190"/>
                  <a:pt x="542" y="188"/>
                </a:cubicBezTo>
                <a:cubicBezTo>
                  <a:pt x="588" y="181"/>
                  <a:pt x="630" y="194"/>
                  <a:pt x="668" y="220"/>
                </a:cubicBezTo>
                <a:cubicBezTo>
                  <a:pt x="672" y="222"/>
                  <a:pt x="676" y="225"/>
                  <a:pt x="681" y="226"/>
                </a:cubicBezTo>
                <a:cubicBezTo>
                  <a:pt x="702" y="234"/>
                  <a:pt x="709" y="248"/>
                  <a:pt x="708" y="271"/>
                </a:cubicBezTo>
                <a:cubicBezTo>
                  <a:pt x="706" y="312"/>
                  <a:pt x="702" y="311"/>
                  <a:pt x="744" y="308"/>
                </a:cubicBezTo>
                <a:cubicBezTo>
                  <a:pt x="795" y="304"/>
                  <a:pt x="837" y="329"/>
                  <a:pt x="882" y="344"/>
                </a:cubicBezTo>
                <a:cubicBezTo>
                  <a:pt x="892" y="347"/>
                  <a:pt x="893" y="356"/>
                  <a:pt x="893" y="363"/>
                </a:cubicBezTo>
                <a:cubicBezTo>
                  <a:pt x="894" y="388"/>
                  <a:pt x="894" y="413"/>
                  <a:pt x="894" y="437"/>
                </a:cubicBezTo>
                <a:cubicBezTo>
                  <a:pt x="894" y="487"/>
                  <a:pt x="894" y="537"/>
                  <a:pt x="895" y="587"/>
                </a:cubicBezTo>
                <a:cubicBezTo>
                  <a:pt x="895" y="597"/>
                  <a:pt x="887" y="616"/>
                  <a:pt x="906" y="615"/>
                </a:cubicBezTo>
                <a:cubicBezTo>
                  <a:pt x="923" y="615"/>
                  <a:pt x="916" y="598"/>
                  <a:pt x="916" y="588"/>
                </a:cubicBezTo>
                <a:cubicBezTo>
                  <a:pt x="917" y="423"/>
                  <a:pt x="916" y="258"/>
                  <a:pt x="916" y="92"/>
                </a:cubicBezTo>
                <a:cubicBezTo>
                  <a:pt x="916" y="64"/>
                  <a:pt x="917" y="64"/>
                  <a:pt x="945" y="64"/>
                </a:cubicBezTo>
                <a:cubicBezTo>
                  <a:pt x="969" y="64"/>
                  <a:pt x="993" y="65"/>
                  <a:pt x="1017" y="63"/>
                </a:cubicBezTo>
                <a:cubicBezTo>
                  <a:pt x="1045" y="61"/>
                  <a:pt x="1071" y="68"/>
                  <a:pt x="1095" y="82"/>
                </a:cubicBezTo>
                <a:cubicBezTo>
                  <a:pt x="1118" y="95"/>
                  <a:pt x="1142" y="108"/>
                  <a:pt x="1166" y="118"/>
                </a:cubicBezTo>
                <a:cubicBezTo>
                  <a:pt x="1185" y="127"/>
                  <a:pt x="1192" y="138"/>
                  <a:pt x="1191" y="159"/>
                </a:cubicBezTo>
                <a:cubicBezTo>
                  <a:pt x="1190" y="188"/>
                  <a:pt x="1191" y="191"/>
                  <a:pt x="1220" y="187"/>
                </a:cubicBezTo>
                <a:cubicBezTo>
                  <a:pt x="1278" y="179"/>
                  <a:pt x="1320" y="214"/>
                  <a:pt x="1366" y="237"/>
                </a:cubicBezTo>
                <a:cubicBezTo>
                  <a:pt x="1378" y="243"/>
                  <a:pt x="1375" y="256"/>
                  <a:pt x="1375" y="266"/>
                </a:cubicBezTo>
                <a:cubicBezTo>
                  <a:pt x="1376" y="314"/>
                  <a:pt x="1368" y="310"/>
                  <a:pt x="1418" y="308"/>
                </a:cubicBezTo>
                <a:cubicBezTo>
                  <a:pt x="1467" y="306"/>
                  <a:pt x="1506" y="330"/>
                  <a:pt x="1549" y="345"/>
                </a:cubicBezTo>
                <a:cubicBezTo>
                  <a:pt x="1561" y="349"/>
                  <a:pt x="1559" y="361"/>
                  <a:pt x="1559" y="371"/>
                </a:cubicBezTo>
                <a:cubicBezTo>
                  <a:pt x="1559" y="445"/>
                  <a:pt x="1560" y="519"/>
                  <a:pt x="1559" y="593"/>
                </a:cubicBezTo>
                <a:cubicBezTo>
                  <a:pt x="1559" y="612"/>
                  <a:pt x="1565" y="619"/>
                  <a:pt x="1584" y="617"/>
                </a:cubicBezTo>
                <a:cubicBezTo>
                  <a:pt x="1602" y="616"/>
                  <a:pt x="1620" y="617"/>
                  <a:pt x="1638" y="617"/>
                </a:cubicBezTo>
                <a:cubicBezTo>
                  <a:pt x="1652" y="618"/>
                  <a:pt x="1657" y="612"/>
                  <a:pt x="1657" y="598"/>
                </a:cubicBezTo>
                <a:cubicBezTo>
                  <a:pt x="1656" y="552"/>
                  <a:pt x="1656" y="505"/>
                  <a:pt x="1657" y="458"/>
                </a:cubicBezTo>
                <a:cubicBezTo>
                  <a:pt x="1657" y="432"/>
                  <a:pt x="1657" y="432"/>
                  <a:pt x="1684" y="432"/>
                </a:cubicBezTo>
                <a:cubicBezTo>
                  <a:pt x="1729" y="432"/>
                  <a:pt x="1774" y="431"/>
                  <a:pt x="1820" y="432"/>
                </a:cubicBezTo>
                <a:cubicBezTo>
                  <a:pt x="1837" y="433"/>
                  <a:pt x="1841" y="427"/>
                  <a:pt x="1841" y="410"/>
                </a:cubicBezTo>
                <a:cubicBezTo>
                  <a:pt x="1840" y="364"/>
                  <a:pt x="1841" y="317"/>
                  <a:pt x="1840" y="270"/>
                </a:cubicBezTo>
                <a:cubicBezTo>
                  <a:pt x="1840" y="253"/>
                  <a:pt x="1847" y="247"/>
                  <a:pt x="1864" y="248"/>
                </a:cubicBezTo>
                <a:cubicBezTo>
                  <a:pt x="1921" y="248"/>
                  <a:pt x="1978" y="248"/>
                  <a:pt x="2036" y="248"/>
                </a:cubicBezTo>
                <a:cubicBezTo>
                  <a:pt x="2047" y="248"/>
                  <a:pt x="2056" y="251"/>
                  <a:pt x="2064" y="259"/>
                </a:cubicBezTo>
                <a:cubicBezTo>
                  <a:pt x="2073" y="270"/>
                  <a:pt x="2083" y="280"/>
                  <a:pt x="2094" y="289"/>
                </a:cubicBezTo>
                <a:cubicBezTo>
                  <a:pt x="2119" y="309"/>
                  <a:pt x="2134" y="332"/>
                  <a:pt x="2127" y="366"/>
                </a:cubicBezTo>
                <a:cubicBezTo>
                  <a:pt x="2125" y="380"/>
                  <a:pt x="2132" y="382"/>
                  <a:pt x="2145" y="379"/>
                </a:cubicBezTo>
                <a:cubicBezTo>
                  <a:pt x="2178" y="372"/>
                  <a:pt x="2208" y="391"/>
                  <a:pt x="2219" y="424"/>
                </a:cubicBezTo>
                <a:cubicBezTo>
                  <a:pt x="2221" y="434"/>
                  <a:pt x="2225" y="437"/>
                  <a:pt x="2235" y="437"/>
                </a:cubicBezTo>
                <a:cubicBezTo>
                  <a:pt x="2272" y="439"/>
                  <a:pt x="2291" y="467"/>
                  <a:pt x="2279" y="502"/>
                </a:cubicBezTo>
                <a:cubicBezTo>
                  <a:pt x="2275" y="511"/>
                  <a:pt x="2276" y="518"/>
                  <a:pt x="2279" y="526"/>
                </a:cubicBezTo>
                <a:cubicBezTo>
                  <a:pt x="2287" y="548"/>
                  <a:pt x="2282" y="568"/>
                  <a:pt x="2263" y="581"/>
                </a:cubicBezTo>
                <a:cubicBezTo>
                  <a:pt x="2252" y="588"/>
                  <a:pt x="2249" y="597"/>
                  <a:pt x="2252" y="608"/>
                </a:cubicBezTo>
                <a:cubicBezTo>
                  <a:pt x="2255" y="621"/>
                  <a:pt x="2267" y="616"/>
                  <a:pt x="2275" y="617"/>
                </a:cubicBezTo>
                <a:cubicBezTo>
                  <a:pt x="2283" y="618"/>
                  <a:pt x="2290" y="617"/>
                  <a:pt x="2297" y="617"/>
                </a:cubicBezTo>
                <a:cubicBezTo>
                  <a:pt x="2330" y="617"/>
                  <a:pt x="2330" y="617"/>
                  <a:pt x="2330" y="584"/>
                </a:cubicBezTo>
                <a:cubicBezTo>
                  <a:pt x="2330" y="473"/>
                  <a:pt x="2330" y="362"/>
                  <a:pt x="2330" y="252"/>
                </a:cubicBezTo>
                <a:cubicBezTo>
                  <a:pt x="2330" y="223"/>
                  <a:pt x="2330" y="223"/>
                  <a:pt x="2302" y="223"/>
                </a:cubicBezTo>
                <a:cubicBezTo>
                  <a:pt x="2245" y="223"/>
                  <a:pt x="2201" y="182"/>
                  <a:pt x="2194" y="122"/>
                </a:cubicBezTo>
                <a:cubicBezTo>
                  <a:pt x="2189" y="74"/>
                  <a:pt x="2225" y="22"/>
                  <a:pt x="2275" y="10"/>
                </a:cubicBezTo>
                <a:cubicBezTo>
                  <a:pt x="2320" y="0"/>
                  <a:pt x="2360" y="12"/>
                  <a:pt x="2389" y="49"/>
                </a:cubicBezTo>
                <a:cubicBezTo>
                  <a:pt x="2396" y="58"/>
                  <a:pt x="2403" y="66"/>
                  <a:pt x="2416" y="64"/>
                </a:cubicBezTo>
                <a:cubicBezTo>
                  <a:pt x="2459" y="57"/>
                  <a:pt x="2497" y="72"/>
                  <a:pt x="2533" y="94"/>
                </a:cubicBezTo>
                <a:cubicBezTo>
                  <a:pt x="2547" y="102"/>
                  <a:pt x="2562" y="110"/>
                  <a:pt x="2577" y="116"/>
                </a:cubicBezTo>
                <a:cubicBezTo>
                  <a:pt x="2600" y="124"/>
                  <a:pt x="2609" y="139"/>
                  <a:pt x="2606" y="162"/>
                </a:cubicBezTo>
                <a:cubicBezTo>
                  <a:pt x="2603" y="182"/>
                  <a:pt x="2611" y="192"/>
                  <a:pt x="2632" y="188"/>
                </a:cubicBezTo>
                <a:cubicBezTo>
                  <a:pt x="2690" y="177"/>
                  <a:pt x="2733" y="212"/>
                  <a:pt x="2780" y="236"/>
                </a:cubicBezTo>
                <a:cubicBezTo>
                  <a:pt x="2792" y="242"/>
                  <a:pt x="2790" y="255"/>
                  <a:pt x="2791" y="266"/>
                </a:cubicBezTo>
                <a:cubicBezTo>
                  <a:pt x="2791" y="314"/>
                  <a:pt x="2784" y="310"/>
                  <a:pt x="2833" y="308"/>
                </a:cubicBezTo>
                <a:cubicBezTo>
                  <a:pt x="2868" y="306"/>
                  <a:pt x="2898" y="318"/>
                  <a:pt x="2929" y="331"/>
                </a:cubicBezTo>
                <a:cubicBezTo>
                  <a:pt x="2944" y="337"/>
                  <a:pt x="2949" y="334"/>
                  <a:pt x="2949" y="317"/>
                </a:cubicBezTo>
                <a:cubicBezTo>
                  <a:pt x="2948" y="239"/>
                  <a:pt x="2949" y="160"/>
                  <a:pt x="2948" y="81"/>
                </a:cubicBezTo>
                <a:cubicBezTo>
                  <a:pt x="2948" y="68"/>
                  <a:pt x="2952" y="61"/>
                  <a:pt x="2966" y="64"/>
                </a:cubicBezTo>
                <a:cubicBezTo>
                  <a:pt x="2967" y="64"/>
                  <a:pt x="2967" y="64"/>
                  <a:pt x="2968" y="64"/>
                </a:cubicBezTo>
                <a:cubicBezTo>
                  <a:pt x="3052" y="54"/>
                  <a:pt x="3128" y="72"/>
                  <a:pt x="3199" y="118"/>
                </a:cubicBezTo>
                <a:cubicBezTo>
                  <a:pt x="3215" y="128"/>
                  <a:pt x="3224" y="137"/>
                  <a:pt x="3223" y="157"/>
                </a:cubicBezTo>
                <a:cubicBezTo>
                  <a:pt x="3222" y="188"/>
                  <a:pt x="3224" y="191"/>
                  <a:pt x="3255" y="187"/>
                </a:cubicBezTo>
                <a:cubicBezTo>
                  <a:pt x="3312" y="179"/>
                  <a:pt x="3353" y="214"/>
                  <a:pt x="3399" y="237"/>
                </a:cubicBezTo>
                <a:cubicBezTo>
                  <a:pt x="3408" y="242"/>
                  <a:pt x="3407" y="251"/>
                  <a:pt x="3407" y="260"/>
                </a:cubicBezTo>
                <a:cubicBezTo>
                  <a:pt x="3408" y="308"/>
                  <a:pt x="3408" y="310"/>
                  <a:pt x="3458" y="308"/>
                </a:cubicBezTo>
                <a:cubicBezTo>
                  <a:pt x="3504" y="306"/>
                  <a:pt x="3541" y="332"/>
                  <a:pt x="3583" y="345"/>
                </a:cubicBezTo>
                <a:cubicBezTo>
                  <a:pt x="3592" y="348"/>
                  <a:pt x="3592" y="358"/>
                  <a:pt x="3592" y="365"/>
                </a:cubicBezTo>
                <a:cubicBezTo>
                  <a:pt x="3593" y="411"/>
                  <a:pt x="3593" y="457"/>
                  <a:pt x="3592" y="503"/>
                </a:cubicBezTo>
                <a:cubicBezTo>
                  <a:pt x="3592" y="536"/>
                  <a:pt x="3592" y="568"/>
                  <a:pt x="3591" y="601"/>
                </a:cubicBezTo>
                <a:cubicBezTo>
                  <a:pt x="3591" y="616"/>
                  <a:pt x="3600" y="617"/>
                  <a:pt x="3611" y="617"/>
                </a:cubicBezTo>
                <a:cubicBezTo>
                  <a:pt x="3622" y="617"/>
                  <a:pt x="3633" y="618"/>
                  <a:pt x="3633" y="602"/>
                </a:cubicBezTo>
                <a:cubicBezTo>
                  <a:pt x="3632" y="590"/>
                  <a:pt x="3633" y="578"/>
                  <a:pt x="3633" y="566"/>
                </a:cubicBezTo>
                <a:cubicBezTo>
                  <a:pt x="3633" y="406"/>
                  <a:pt x="3633" y="247"/>
                  <a:pt x="3632" y="88"/>
                </a:cubicBezTo>
                <a:cubicBezTo>
                  <a:pt x="3632" y="68"/>
                  <a:pt x="3637" y="62"/>
                  <a:pt x="3657" y="63"/>
                </a:cubicBezTo>
                <a:cubicBezTo>
                  <a:pt x="3687" y="65"/>
                  <a:pt x="3717" y="65"/>
                  <a:pt x="3747" y="64"/>
                </a:cubicBezTo>
                <a:cubicBezTo>
                  <a:pt x="3766" y="63"/>
                  <a:pt x="3783" y="67"/>
                  <a:pt x="3800" y="76"/>
                </a:cubicBezTo>
                <a:cubicBezTo>
                  <a:pt x="3828" y="91"/>
                  <a:pt x="3855" y="106"/>
                  <a:pt x="3884" y="119"/>
                </a:cubicBezTo>
                <a:cubicBezTo>
                  <a:pt x="3902" y="127"/>
                  <a:pt x="3908" y="139"/>
                  <a:pt x="3907" y="158"/>
                </a:cubicBezTo>
                <a:cubicBezTo>
                  <a:pt x="3906" y="188"/>
                  <a:pt x="3907" y="191"/>
                  <a:pt x="3937" y="187"/>
                </a:cubicBezTo>
                <a:cubicBezTo>
                  <a:pt x="3994" y="179"/>
                  <a:pt x="4036" y="213"/>
                  <a:pt x="4081" y="236"/>
                </a:cubicBezTo>
                <a:cubicBezTo>
                  <a:pt x="4092" y="242"/>
                  <a:pt x="4091" y="253"/>
                  <a:pt x="4091" y="263"/>
                </a:cubicBezTo>
                <a:cubicBezTo>
                  <a:pt x="4092" y="309"/>
                  <a:pt x="4092" y="310"/>
                  <a:pt x="4137" y="308"/>
                </a:cubicBezTo>
                <a:cubicBezTo>
                  <a:pt x="4184" y="305"/>
                  <a:pt x="4223" y="332"/>
                  <a:pt x="4266" y="344"/>
                </a:cubicBezTo>
                <a:cubicBezTo>
                  <a:pt x="4275" y="347"/>
                  <a:pt x="4275" y="355"/>
                  <a:pt x="4275" y="362"/>
                </a:cubicBezTo>
                <a:cubicBezTo>
                  <a:pt x="4275" y="376"/>
                  <a:pt x="4275" y="390"/>
                  <a:pt x="4275" y="407"/>
                </a:cubicBezTo>
                <a:close/>
                <a:moveTo>
                  <a:pt x="3875" y="181"/>
                </a:moveTo>
                <a:cubicBezTo>
                  <a:pt x="3880" y="149"/>
                  <a:pt x="3879" y="149"/>
                  <a:pt x="3855" y="137"/>
                </a:cubicBezTo>
                <a:cubicBezTo>
                  <a:pt x="3830" y="124"/>
                  <a:pt x="3805" y="111"/>
                  <a:pt x="3780" y="98"/>
                </a:cubicBezTo>
                <a:cubicBezTo>
                  <a:pt x="3772" y="94"/>
                  <a:pt x="3764" y="90"/>
                  <a:pt x="3754" y="90"/>
                </a:cubicBezTo>
                <a:cubicBezTo>
                  <a:pt x="3729" y="91"/>
                  <a:pt x="3703" y="91"/>
                  <a:pt x="3678" y="90"/>
                </a:cubicBezTo>
                <a:cubicBezTo>
                  <a:pt x="3664" y="90"/>
                  <a:pt x="3659" y="95"/>
                  <a:pt x="3659" y="109"/>
                </a:cubicBezTo>
                <a:cubicBezTo>
                  <a:pt x="3660" y="272"/>
                  <a:pt x="3660" y="435"/>
                  <a:pt x="3659" y="599"/>
                </a:cubicBezTo>
                <a:cubicBezTo>
                  <a:pt x="3659" y="613"/>
                  <a:pt x="3665" y="617"/>
                  <a:pt x="3678" y="617"/>
                </a:cubicBezTo>
                <a:cubicBezTo>
                  <a:pt x="3701" y="616"/>
                  <a:pt x="3724" y="617"/>
                  <a:pt x="3746" y="616"/>
                </a:cubicBezTo>
                <a:cubicBezTo>
                  <a:pt x="3755" y="616"/>
                  <a:pt x="3767" y="621"/>
                  <a:pt x="3769" y="605"/>
                </a:cubicBezTo>
                <a:cubicBezTo>
                  <a:pt x="3770" y="598"/>
                  <a:pt x="3777" y="603"/>
                  <a:pt x="3780" y="605"/>
                </a:cubicBezTo>
                <a:cubicBezTo>
                  <a:pt x="3802" y="620"/>
                  <a:pt x="3826" y="617"/>
                  <a:pt x="3854" y="615"/>
                </a:cubicBezTo>
                <a:cubicBezTo>
                  <a:pt x="3845" y="611"/>
                  <a:pt x="3840" y="608"/>
                  <a:pt x="3835" y="605"/>
                </a:cubicBezTo>
                <a:cubicBezTo>
                  <a:pt x="3816" y="596"/>
                  <a:pt x="3797" y="586"/>
                  <a:pt x="3778" y="576"/>
                </a:cubicBezTo>
                <a:cubicBezTo>
                  <a:pt x="3764" y="569"/>
                  <a:pt x="3766" y="556"/>
                  <a:pt x="3770" y="547"/>
                </a:cubicBezTo>
                <a:cubicBezTo>
                  <a:pt x="3775" y="536"/>
                  <a:pt x="3783" y="547"/>
                  <a:pt x="3789" y="550"/>
                </a:cubicBezTo>
                <a:cubicBezTo>
                  <a:pt x="3813" y="562"/>
                  <a:pt x="3836" y="575"/>
                  <a:pt x="3860" y="586"/>
                </a:cubicBezTo>
                <a:cubicBezTo>
                  <a:pt x="3865" y="589"/>
                  <a:pt x="3872" y="596"/>
                  <a:pt x="3875" y="589"/>
                </a:cubicBezTo>
                <a:cubicBezTo>
                  <a:pt x="3879" y="583"/>
                  <a:pt x="3879" y="574"/>
                  <a:pt x="3873" y="567"/>
                </a:cubicBezTo>
                <a:cubicBezTo>
                  <a:pt x="3870" y="564"/>
                  <a:pt x="3865" y="562"/>
                  <a:pt x="3861" y="560"/>
                </a:cubicBezTo>
                <a:cubicBezTo>
                  <a:pt x="3844" y="551"/>
                  <a:pt x="3828" y="543"/>
                  <a:pt x="3811" y="534"/>
                </a:cubicBezTo>
                <a:cubicBezTo>
                  <a:pt x="3800" y="529"/>
                  <a:pt x="3789" y="523"/>
                  <a:pt x="3778" y="517"/>
                </a:cubicBezTo>
                <a:cubicBezTo>
                  <a:pt x="3764" y="510"/>
                  <a:pt x="3765" y="496"/>
                  <a:pt x="3769" y="487"/>
                </a:cubicBezTo>
                <a:cubicBezTo>
                  <a:pt x="3774" y="478"/>
                  <a:pt x="3783" y="488"/>
                  <a:pt x="3789" y="491"/>
                </a:cubicBezTo>
                <a:cubicBezTo>
                  <a:pt x="3813" y="503"/>
                  <a:pt x="3835" y="515"/>
                  <a:pt x="3859" y="527"/>
                </a:cubicBezTo>
                <a:cubicBezTo>
                  <a:pt x="3864" y="529"/>
                  <a:pt x="3871" y="537"/>
                  <a:pt x="3876" y="529"/>
                </a:cubicBezTo>
                <a:cubicBezTo>
                  <a:pt x="3880" y="522"/>
                  <a:pt x="3879" y="512"/>
                  <a:pt x="3870" y="506"/>
                </a:cubicBezTo>
                <a:cubicBezTo>
                  <a:pt x="3861" y="501"/>
                  <a:pt x="3851" y="496"/>
                  <a:pt x="3842" y="491"/>
                </a:cubicBezTo>
                <a:cubicBezTo>
                  <a:pt x="3821" y="480"/>
                  <a:pt x="3801" y="469"/>
                  <a:pt x="3779" y="459"/>
                </a:cubicBezTo>
                <a:cubicBezTo>
                  <a:pt x="3764" y="453"/>
                  <a:pt x="3765" y="438"/>
                  <a:pt x="3769" y="429"/>
                </a:cubicBezTo>
                <a:cubicBezTo>
                  <a:pt x="3774" y="417"/>
                  <a:pt x="3783" y="430"/>
                  <a:pt x="3789" y="433"/>
                </a:cubicBezTo>
                <a:cubicBezTo>
                  <a:pt x="3813" y="444"/>
                  <a:pt x="3835" y="456"/>
                  <a:pt x="3859" y="468"/>
                </a:cubicBezTo>
                <a:cubicBezTo>
                  <a:pt x="3864" y="471"/>
                  <a:pt x="3871" y="479"/>
                  <a:pt x="3876" y="470"/>
                </a:cubicBezTo>
                <a:cubicBezTo>
                  <a:pt x="3879" y="463"/>
                  <a:pt x="3879" y="454"/>
                  <a:pt x="3871" y="448"/>
                </a:cubicBezTo>
                <a:cubicBezTo>
                  <a:pt x="3867" y="445"/>
                  <a:pt x="3862" y="443"/>
                  <a:pt x="3858" y="440"/>
                </a:cubicBezTo>
                <a:cubicBezTo>
                  <a:pt x="3832" y="427"/>
                  <a:pt x="3807" y="413"/>
                  <a:pt x="3781" y="401"/>
                </a:cubicBezTo>
                <a:cubicBezTo>
                  <a:pt x="3765" y="394"/>
                  <a:pt x="3765" y="380"/>
                  <a:pt x="3770" y="370"/>
                </a:cubicBezTo>
                <a:cubicBezTo>
                  <a:pt x="3775" y="359"/>
                  <a:pt x="3784" y="372"/>
                  <a:pt x="3791" y="375"/>
                </a:cubicBezTo>
                <a:cubicBezTo>
                  <a:pt x="3819" y="388"/>
                  <a:pt x="3846" y="403"/>
                  <a:pt x="3875" y="417"/>
                </a:cubicBezTo>
                <a:cubicBezTo>
                  <a:pt x="3878" y="393"/>
                  <a:pt x="3878" y="392"/>
                  <a:pt x="3861" y="383"/>
                </a:cubicBezTo>
                <a:cubicBezTo>
                  <a:pt x="3834" y="369"/>
                  <a:pt x="3808" y="355"/>
                  <a:pt x="3781" y="342"/>
                </a:cubicBezTo>
                <a:cubicBezTo>
                  <a:pt x="3765" y="335"/>
                  <a:pt x="3765" y="321"/>
                  <a:pt x="3770" y="311"/>
                </a:cubicBezTo>
                <a:cubicBezTo>
                  <a:pt x="3775" y="300"/>
                  <a:pt x="3784" y="312"/>
                  <a:pt x="3791" y="315"/>
                </a:cubicBezTo>
                <a:cubicBezTo>
                  <a:pt x="3815" y="327"/>
                  <a:pt x="3840" y="340"/>
                  <a:pt x="3864" y="353"/>
                </a:cubicBezTo>
                <a:cubicBezTo>
                  <a:pt x="3875" y="359"/>
                  <a:pt x="3877" y="355"/>
                  <a:pt x="3877" y="344"/>
                </a:cubicBezTo>
                <a:cubicBezTo>
                  <a:pt x="3878" y="332"/>
                  <a:pt x="3869" y="328"/>
                  <a:pt x="3861" y="324"/>
                </a:cubicBezTo>
                <a:cubicBezTo>
                  <a:pt x="3834" y="310"/>
                  <a:pt x="3807" y="296"/>
                  <a:pt x="3779" y="282"/>
                </a:cubicBezTo>
                <a:cubicBezTo>
                  <a:pt x="3764" y="275"/>
                  <a:pt x="3765" y="261"/>
                  <a:pt x="3770" y="252"/>
                </a:cubicBezTo>
                <a:cubicBezTo>
                  <a:pt x="3774" y="242"/>
                  <a:pt x="3783" y="253"/>
                  <a:pt x="3789" y="256"/>
                </a:cubicBezTo>
                <a:cubicBezTo>
                  <a:pt x="3815" y="268"/>
                  <a:pt x="3839" y="281"/>
                  <a:pt x="3864" y="294"/>
                </a:cubicBezTo>
                <a:cubicBezTo>
                  <a:pt x="3874" y="299"/>
                  <a:pt x="3877" y="296"/>
                  <a:pt x="3877" y="285"/>
                </a:cubicBezTo>
                <a:cubicBezTo>
                  <a:pt x="3877" y="272"/>
                  <a:pt x="3867" y="269"/>
                  <a:pt x="3859" y="264"/>
                </a:cubicBezTo>
                <a:cubicBezTo>
                  <a:pt x="3832" y="250"/>
                  <a:pt x="3805" y="236"/>
                  <a:pt x="3777" y="222"/>
                </a:cubicBezTo>
                <a:cubicBezTo>
                  <a:pt x="3765" y="215"/>
                  <a:pt x="3766" y="203"/>
                  <a:pt x="3770" y="194"/>
                </a:cubicBezTo>
                <a:cubicBezTo>
                  <a:pt x="3775" y="183"/>
                  <a:pt x="3783" y="194"/>
                  <a:pt x="3789" y="197"/>
                </a:cubicBezTo>
                <a:cubicBezTo>
                  <a:pt x="3814" y="209"/>
                  <a:pt x="3838" y="222"/>
                  <a:pt x="3862" y="234"/>
                </a:cubicBezTo>
                <a:cubicBezTo>
                  <a:pt x="3866" y="236"/>
                  <a:pt x="3870" y="240"/>
                  <a:pt x="3875" y="236"/>
                </a:cubicBezTo>
                <a:cubicBezTo>
                  <a:pt x="3879" y="233"/>
                  <a:pt x="3877" y="227"/>
                  <a:pt x="3877" y="223"/>
                </a:cubicBezTo>
                <a:cubicBezTo>
                  <a:pt x="3877" y="216"/>
                  <a:pt x="3872" y="212"/>
                  <a:pt x="3867" y="209"/>
                </a:cubicBezTo>
                <a:cubicBezTo>
                  <a:pt x="3854" y="203"/>
                  <a:pt x="3842" y="197"/>
                  <a:pt x="3829" y="190"/>
                </a:cubicBezTo>
                <a:cubicBezTo>
                  <a:pt x="3811" y="181"/>
                  <a:pt x="3794" y="172"/>
                  <a:pt x="3776" y="163"/>
                </a:cubicBezTo>
                <a:cubicBezTo>
                  <a:pt x="3764" y="156"/>
                  <a:pt x="3766" y="143"/>
                  <a:pt x="3770" y="134"/>
                </a:cubicBezTo>
                <a:cubicBezTo>
                  <a:pt x="3774" y="125"/>
                  <a:pt x="3782" y="134"/>
                  <a:pt x="3788" y="137"/>
                </a:cubicBezTo>
                <a:cubicBezTo>
                  <a:pt x="3816" y="151"/>
                  <a:pt x="3845" y="166"/>
                  <a:pt x="3875" y="181"/>
                </a:cubicBezTo>
                <a:close/>
                <a:moveTo>
                  <a:pt x="1131" y="616"/>
                </a:moveTo>
                <a:cubicBezTo>
                  <a:pt x="1128" y="609"/>
                  <a:pt x="1123" y="607"/>
                  <a:pt x="1118" y="605"/>
                </a:cubicBezTo>
                <a:cubicBezTo>
                  <a:pt x="1099" y="595"/>
                  <a:pt x="1080" y="585"/>
                  <a:pt x="1061" y="576"/>
                </a:cubicBezTo>
                <a:cubicBezTo>
                  <a:pt x="1048" y="570"/>
                  <a:pt x="1047" y="558"/>
                  <a:pt x="1051" y="549"/>
                </a:cubicBezTo>
                <a:cubicBezTo>
                  <a:pt x="1057" y="535"/>
                  <a:pt x="1066" y="547"/>
                  <a:pt x="1073" y="550"/>
                </a:cubicBezTo>
                <a:cubicBezTo>
                  <a:pt x="1098" y="562"/>
                  <a:pt x="1123" y="575"/>
                  <a:pt x="1147" y="589"/>
                </a:cubicBezTo>
                <a:cubicBezTo>
                  <a:pt x="1161" y="596"/>
                  <a:pt x="1161" y="589"/>
                  <a:pt x="1161" y="578"/>
                </a:cubicBezTo>
                <a:cubicBezTo>
                  <a:pt x="1161" y="568"/>
                  <a:pt x="1154" y="565"/>
                  <a:pt x="1147" y="561"/>
                </a:cubicBezTo>
                <a:cubicBezTo>
                  <a:pt x="1118" y="547"/>
                  <a:pt x="1090" y="532"/>
                  <a:pt x="1062" y="517"/>
                </a:cubicBezTo>
                <a:cubicBezTo>
                  <a:pt x="1049" y="511"/>
                  <a:pt x="1047" y="498"/>
                  <a:pt x="1052" y="489"/>
                </a:cubicBezTo>
                <a:cubicBezTo>
                  <a:pt x="1058" y="477"/>
                  <a:pt x="1067" y="489"/>
                  <a:pt x="1073" y="492"/>
                </a:cubicBezTo>
                <a:cubicBezTo>
                  <a:pt x="1098" y="504"/>
                  <a:pt x="1122" y="516"/>
                  <a:pt x="1146" y="529"/>
                </a:cubicBezTo>
                <a:cubicBezTo>
                  <a:pt x="1150" y="531"/>
                  <a:pt x="1155" y="535"/>
                  <a:pt x="1159" y="531"/>
                </a:cubicBezTo>
                <a:cubicBezTo>
                  <a:pt x="1161" y="528"/>
                  <a:pt x="1161" y="522"/>
                  <a:pt x="1161" y="518"/>
                </a:cubicBezTo>
                <a:cubicBezTo>
                  <a:pt x="1160" y="509"/>
                  <a:pt x="1153" y="506"/>
                  <a:pt x="1147" y="502"/>
                </a:cubicBezTo>
                <a:cubicBezTo>
                  <a:pt x="1118" y="488"/>
                  <a:pt x="1090" y="473"/>
                  <a:pt x="1061" y="458"/>
                </a:cubicBezTo>
                <a:cubicBezTo>
                  <a:pt x="1050" y="452"/>
                  <a:pt x="1047" y="441"/>
                  <a:pt x="1052" y="431"/>
                </a:cubicBezTo>
                <a:cubicBezTo>
                  <a:pt x="1058" y="418"/>
                  <a:pt x="1067" y="430"/>
                  <a:pt x="1073" y="433"/>
                </a:cubicBezTo>
                <a:cubicBezTo>
                  <a:pt x="1097" y="444"/>
                  <a:pt x="1119" y="457"/>
                  <a:pt x="1143" y="468"/>
                </a:cubicBezTo>
                <a:cubicBezTo>
                  <a:pt x="1148" y="471"/>
                  <a:pt x="1155" y="479"/>
                  <a:pt x="1160" y="470"/>
                </a:cubicBezTo>
                <a:cubicBezTo>
                  <a:pt x="1164" y="463"/>
                  <a:pt x="1163" y="453"/>
                  <a:pt x="1154" y="447"/>
                </a:cubicBezTo>
                <a:cubicBezTo>
                  <a:pt x="1149" y="444"/>
                  <a:pt x="1143" y="441"/>
                  <a:pt x="1138" y="439"/>
                </a:cubicBezTo>
                <a:cubicBezTo>
                  <a:pt x="1113" y="426"/>
                  <a:pt x="1087" y="412"/>
                  <a:pt x="1061" y="400"/>
                </a:cubicBezTo>
                <a:cubicBezTo>
                  <a:pt x="1047" y="392"/>
                  <a:pt x="1047" y="378"/>
                  <a:pt x="1052" y="369"/>
                </a:cubicBezTo>
                <a:cubicBezTo>
                  <a:pt x="1057" y="358"/>
                  <a:pt x="1066" y="370"/>
                  <a:pt x="1072" y="373"/>
                </a:cubicBezTo>
                <a:cubicBezTo>
                  <a:pt x="1096" y="385"/>
                  <a:pt x="1119" y="397"/>
                  <a:pt x="1143" y="409"/>
                </a:cubicBezTo>
                <a:cubicBezTo>
                  <a:pt x="1148" y="411"/>
                  <a:pt x="1155" y="420"/>
                  <a:pt x="1160" y="410"/>
                </a:cubicBezTo>
                <a:cubicBezTo>
                  <a:pt x="1163" y="403"/>
                  <a:pt x="1163" y="394"/>
                  <a:pt x="1154" y="389"/>
                </a:cubicBezTo>
                <a:cubicBezTo>
                  <a:pt x="1148" y="385"/>
                  <a:pt x="1142" y="382"/>
                  <a:pt x="1136" y="379"/>
                </a:cubicBezTo>
                <a:cubicBezTo>
                  <a:pt x="1111" y="366"/>
                  <a:pt x="1086" y="353"/>
                  <a:pt x="1060" y="340"/>
                </a:cubicBezTo>
                <a:cubicBezTo>
                  <a:pt x="1048" y="333"/>
                  <a:pt x="1047" y="321"/>
                  <a:pt x="1052" y="312"/>
                </a:cubicBezTo>
                <a:cubicBezTo>
                  <a:pt x="1057" y="301"/>
                  <a:pt x="1066" y="311"/>
                  <a:pt x="1072" y="314"/>
                </a:cubicBezTo>
                <a:cubicBezTo>
                  <a:pt x="1096" y="326"/>
                  <a:pt x="1120" y="339"/>
                  <a:pt x="1144" y="351"/>
                </a:cubicBezTo>
                <a:cubicBezTo>
                  <a:pt x="1149" y="354"/>
                  <a:pt x="1154" y="359"/>
                  <a:pt x="1159" y="355"/>
                </a:cubicBezTo>
                <a:cubicBezTo>
                  <a:pt x="1163" y="350"/>
                  <a:pt x="1161" y="342"/>
                  <a:pt x="1159" y="336"/>
                </a:cubicBezTo>
                <a:cubicBezTo>
                  <a:pt x="1157" y="330"/>
                  <a:pt x="1151" y="327"/>
                  <a:pt x="1146" y="325"/>
                </a:cubicBezTo>
                <a:cubicBezTo>
                  <a:pt x="1124" y="314"/>
                  <a:pt x="1103" y="303"/>
                  <a:pt x="1081" y="292"/>
                </a:cubicBezTo>
                <a:cubicBezTo>
                  <a:pt x="1074" y="288"/>
                  <a:pt x="1066" y="284"/>
                  <a:pt x="1059" y="280"/>
                </a:cubicBezTo>
                <a:cubicBezTo>
                  <a:pt x="1048" y="273"/>
                  <a:pt x="1047" y="262"/>
                  <a:pt x="1052" y="253"/>
                </a:cubicBezTo>
                <a:cubicBezTo>
                  <a:pt x="1057" y="242"/>
                  <a:pt x="1065" y="252"/>
                  <a:pt x="1071" y="255"/>
                </a:cubicBezTo>
                <a:cubicBezTo>
                  <a:pt x="1095" y="266"/>
                  <a:pt x="1118" y="279"/>
                  <a:pt x="1141" y="290"/>
                </a:cubicBezTo>
                <a:cubicBezTo>
                  <a:pt x="1147" y="293"/>
                  <a:pt x="1155" y="302"/>
                  <a:pt x="1159" y="293"/>
                </a:cubicBezTo>
                <a:cubicBezTo>
                  <a:pt x="1164" y="285"/>
                  <a:pt x="1162" y="275"/>
                  <a:pt x="1151" y="270"/>
                </a:cubicBezTo>
                <a:cubicBezTo>
                  <a:pt x="1138" y="263"/>
                  <a:pt x="1125" y="256"/>
                  <a:pt x="1112" y="249"/>
                </a:cubicBezTo>
                <a:cubicBezTo>
                  <a:pt x="1095" y="239"/>
                  <a:pt x="1077" y="230"/>
                  <a:pt x="1059" y="221"/>
                </a:cubicBezTo>
                <a:cubicBezTo>
                  <a:pt x="1048" y="215"/>
                  <a:pt x="1048" y="204"/>
                  <a:pt x="1052" y="195"/>
                </a:cubicBezTo>
                <a:cubicBezTo>
                  <a:pt x="1057" y="183"/>
                  <a:pt x="1066" y="193"/>
                  <a:pt x="1072" y="196"/>
                </a:cubicBezTo>
                <a:cubicBezTo>
                  <a:pt x="1096" y="208"/>
                  <a:pt x="1119" y="221"/>
                  <a:pt x="1143" y="232"/>
                </a:cubicBezTo>
                <a:cubicBezTo>
                  <a:pt x="1148" y="235"/>
                  <a:pt x="1155" y="243"/>
                  <a:pt x="1159" y="234"/>
                </a:cubicBezTo>
                <a:cubicBezTo>
                  <a:pt x="1163" y="227"/>
                  <a:pt x="1163" y="217"/>
                  <a:pt x="1154" y="211"/>
                </a:cubicBezTo>
                <a:cubicBezTo>
                  <a:pt x="1146" y="207"/>
                  <a:pt x="1138" y="203"/>
                  <a:pt x="1131" y="199"/>
                </a:cubicBezTo>
                <a:cubicBezTo>
                  <a:pt x="1107" y="187"/>
                  <a:pt x="1084" y="175"/>
                  <a:pt x="1061" y="163"/>
                </a:cubicBezTo>
                <a:cubicBezTo>
                  <a:pt x="1048" y="157"/>
                  <a:pt x="1047" y="145"/>
                  <a:pt x="1052" y="135"/>
                </a:cubicBezTo>
                <a:cubicBezTo>
                  <a:pt x="1058" y="124"/>
                  <a:pt x="1066" y="135"/>
                  <a:pt x="1072" y="138"/>
                </a:cubicBezTo>
                <a:cubicBezTo>
                  <a:pt x="1098" y="150"/>
                  <a:pt x="1122" y="163"/>
                  <a:pt x="1147" y="176"/>
                </a:cubicBezTo>
                <a:cubicBezTo>
                  <a:pt x="1151" y="177"/>
                  <a:pt x="1159" y="186"/>
                  <a:pt x="1160" y="174"/>
                </a:cubicBezTo>
                <a:cubicBezTo>
                  <a:pt x="1162" y="161"/>
                  <a:pt x="1163" y="148"/>
                  <a:pt x="1147" y="140"/>
                </a:cubicBezTo>
                <a:cubicBezTo>
                  <a:pt x="1117" y="127"/>
                  <a:pt x="1088" y="111"/>
                  <a:pt x="1059" y="96"/>
                </a:cubicBezTo>
                <a:cubicBezTo>
                  <a:pt x="1052" y="93"/>
                  <a:pt x="1045" y="91"/>
                  <a:pt x="1036" y="91"/>
                </a:cubicBezTo>
                <a:cubicBezTo>
                  <a:pt x="1012" y="91"/>
                  <a:pt x="987" y="91"/>
                  <a:pt x="962" y="90"/>
                </a:cubicBezTo>
                <a:cubicBezTo>
                  <a:pt x="949" y="90"/>
                  <a:pt x="943" y="95"/>
                  <a:pt x="943" y="109"/>
                </a:cubicBezTo>
                <a:cubicBezTo>
                  <a:pt x="943" y="272"/>
                  <a:pt x="943" y="436"/>
                  <a:pt x="943" y="599"/>
                </a:cubicBezTo>
                <a:cubicBezTo>
                  <a:pt x="943" y="612"/>
                  <a:pt x="948" y="617"/>
                  <a:pt x="961" y="617"/>
                </a:cubicBezTo>
                <a:cubicBezTo>
                  <a:pt x="986" y="616"/>
                  <a:pt x="1011" y="617"/>
                  <a:pt x="1037" y="616"/>
                </a:cubicBezTo>
                <a:cubicBezTo>
                  <a:pt x="1042" y="616"/>
                  <a:pt x="1048" y="618"/>
                  <a:pt x="1050" y="611"/>
                </a:cubicBezTo>
                <a:cubicBezTo>
                  <a:pt x="1052" y="599"/>
                  <a:pt x="1059" y="601"/>
                  <a:pt x="1066" y="605"/>
                </a:cubicBezTo>
                <a:cubicBezTo>
                  <a:pt x="1086" y="618"/>
                  <a:pt x="1107" y="618"/>
                  <a:pt x="1131" y="616"/>
                </a:cubicBezTo>
                <a:close/>
                <a:moveTo>
                  <a:pt x="2552" y="616"/>
                </a:moveTo>
                <a:cubicBezTo>
                  <a:pt x="2542" y="611"/>
                  <a:pt x="2538" y="608"/>
                  <a:pt x="2533" y="606"/>
                </a:cubicBezTo>
                <a:cubicBezTo>
                  <a:pt x="2514" y="595"/>
                  <a:pt x="2495" y="585"/>
                  <a:pt x="2475" y="575"/>
                </a:cubicBezTo>
                <a:cubicBezTo>
                  <a:pt x="2463" y="568"/>
                  <a:pt x="2462" y="556"/>
                  <a:pt x="2467" y="547"/>
                </a:cubicBezTo>
                <a:cubicBezTo>
                  <a:pt x="2472" y="537"/>
                  <a:pt x="2481" y="546"/>
                  <a:pt x="2487" y="550"/>
                </a:cubicBezTo>
                <a:cubicBezTo>
                  <a:pt x="2512" y="562"/>
                  <a:pt x="2536" y="575"/>
                  <a:pt x="2560" y="587"/>
                </a:cubicBezTo>
                <a:cubicBezTo>
                  <a:pt x="2565" y="589"/>
                  <a:pt x="2571" y="597"/>
                  <a:pt x="2575" y="589"/>
                </a:cubicBezTo>
                <a:cubicBezTo>
                  <a:pt x="2579" y="583"/>
                  <a:pt x="2579" y="573"/>
                  <a:pt x="2572" y="567"/>
                </a:cubicBezTo>
                <a:cubicBezTo>
                  <a:pt x="2569" y="564"/>
                  <a:pt x="2564" y="562"/>
                  <a:pt x="2560" y="560"/>
                </a:cubicBezTo>
                <a:cubicBezTo>
                  <a:pt x="2542" y="550"/>
                  <a:pt x="2524" y="541"/>
                  <a:pt x="2505" y="532"/>
                </a:cubicBezTo>
                <a:cubicBezTo>
                  <a:pt x="2495" y="526"/>
                  <a:pt x="2484" y="521"/>
                  <a:pt x="2473" y="515"/>
                </a:cubicBezTo>
                <a:cubicBezTo>
                  <a:pt x="2462" y="508"/>
                  <a:pt x="2463" y="495"/>
                  <a:pt x="2467" y="487"/>
                </a:cubicBezTo>
                <a:cubicBezTo>
                  <a:pt x="2472" y="476"/>
                  <a:pt x="2480" y="487"/>
                  <a:pt x="2485" y="490"/>
                </a:cubicBezTo>
                <a:cubicBezTo>
                  <a:pt x="2510" y="502"/>
                  <a:pt x="2535" y="515"/>
                  <a:pt x="2560" y="528"/>
                </a:cubicBezTo>
                <a:cubicBezTo>
                  <a:pt x="2565" y="530"/>
                  <a:pt x="2571" y="537"/>
                  <a:pt x="2575" y="530"/>
                </a:cubicBezTo>
                <a:cubicBezTo>
                  <a:pt x="2579" y="523"/>
                  <a:pt x="2579" y="514"/>
                  <a:pt x="2571" y="508"/>
                </a:cubicBezTo>
                <a:cubicBezTo>
                  <a:pt x="2566" y="504"/>
                  <a:pt x="2560" y="501"/>
                  <a:pt x="2554" y="498"/>
                </a:cubicBezTo>
                <a:cubicBezTo>
                  <a:pt x="2529" y="485"/>
                  <a:pt x="2503" y="471"/>
                  <a:pt x="2478" y="459"/>
                </a:cubicBezTo>
                <a:cubicBezTo>
                  <a:pt x="2463" y="452"/>
                  <a:pt x="2462" y="439"/>
                  <a:pt x="2467" y="428"/>
                </a:cubicBezTo>
                <a:cubicBezTo>
                  <a:pt x="2473" y="415"/>
                  <a:pt x="2482" y="429"/>
                  <a:pt x="2488" y="432"/>
                </a:cubicBezTo>
                <a:cubicBezTo>
                  <a:pt x="2513" y="444"/>
                  <a:pt x="2538" y="457"/>
                  <a:pt x="2562" y="470"/>
                </a:cubicBezTo>
                <a:cubicBezTo>
                  <a:pt x="2575" y="477"/>
                  <a:pt x="2577" y="472"/>
                  <a:pt x="2577" y="460"/>
                </a:cubicBezTo>
                <a:cubicBezTo>
                  <a:pt x="2576" y="452"/>
                  <a:pt x="2571" y="448"/>
                  <a:pt x="2565" y="445"/>
                </a:cubicBezTo>
                <a:cubicBezTo>
                  <a:pt x="2551" y="438"/>
                  <a:pt x="2537" y="430"/>
                  <a:pt x="2523" y="423"/>
                </a:cubicBezTo>
                <a:cubicBezTo>
                  <a:pt x="2507" y="415"/>
                  <a:pt x="2491" y="407"/>
                  <a:pt x="2475" y="398"/>
                </a:cubicBezTo>
                <a:cubicBezTo>
                  <a:pt x="2463" y="392"/>
                  <a:pt x="2462" y="380"/>
                  <a:pt x="2467" y="371"/>
                </a:cubicBezTo>
                <a:cubicBezTo>
                  <a:pt x="2473" y="360"/>
                  <a:pt x="2481" y="370"/>
                  <a:pt x="2487" y="373"/>
                </a:cubicBezTo>
                <a:cubicBezTo>
                  <a:pt x="2512" y="385"/>
                  <a:pt x="2536" y="398"/>
                  <a:pt x="2560" y="410"/>
                </a:cubicBezTo>
                <a:cubicBezTo>
                  <a:pt x="2565" y="413"/>
                  <a:pt x="2571" y="420"/>
                  <a:pt x="2575" y="413"/>
                </a:cubicBezTo>
                <a:cubicBezTo>
                  <a:pt x="2579" y="407"/>
                  <a:pt x="2579" y="397"/>
                  <a:pt x="2573" y="391"/>
                </a:cubicBezTo>
                <a:cubicBezTo>
                  <a:pt x="2568" y="387"/>
                  <a:pt x="2562" y="385"/>
                  <a:pt x="2557" y="382"/>
                </a:cubicBezTo>
                <a:cubicBezTo>
                  <a:pt x="2531" y="368"/>
                  <a:pt x="2504" y="354"/>
                  <a:pt x="2477" y="340"/>
                </a:cubicBezTo>
                <a:cubicBezTo>
                  <a:pt x="2464" y="334"/>
                  <a:pt x="2462" y="322"/>
                  <a:pt x="2467" y="312"/>
                </a:cubicBezTo>
                <a:cubicBezTo>
                  <a:pt x="2473" y="300"/>
                  <a:pt x="2482" y="312"/>
                  <a:pt x="2489" y="315"/>
                </a:cubicBezTo>
                <a:cubicBezTo>
                  <a:pt x="2514" y="327"/>
                  <a:pt x="2539" y="340"/>
                  <a:pt x="2563" y="353"/>
                </a:cubicBezTo>
                <a:cubicBezTo>
                  <a:pt x="2575" y="359"/>
                  <a:pt x="2577" y="355"/>
                  <a:pt x="2577" y="344"/>
                </a:cubicBezTo>
                <a:cubicBezTo>
                  <a:pt x="2576" y="329"/>
                  <a:pt x="2564" y="326"/>
                  <a:pt x="2554" y="321"/>
                </a:cubicBezTo>
                <a:cubicBezTo>
                  <a:pt x="2529" y="308"/>
                  <a:pt x="2502" y="295"/>
                  <a:pt x="2476" y="281"/>
                </a:cubicBezTo>
                <a:cubicBezTo>
                  <a:pt x="2464" y="275"/>
                  <a:pt x="2462" y="262"/>
                  <a:pt x="2467" y="252"/>
                </a:cubicBezTo>
                <a:cubicBezTo>
                  <a:pt x="2472" y="243"/>
                  <a:pt x="2481" y="252"/>
                  <a:pt x="2488" y="255"/>
                </a:cubicBezTo>
                <a:cubicBezTo>
                  <a:pt x="2512" y="267"/>
                  <a:pt x="2535" y="280"/>
                  <a:pt x="2559" y="292"/>
                </a:cubicBezTo>
                <a:cubicBezTo>
                  <a:pt x="2564" y="294"/>
                  <a:pt x="2571" y="302"/>
                  <a:pt x="2576" y="293"/>
                </a:cubicBezTo>
                <a:cubicBezTo>
                  <a:pt x="2579" y="287"/>
                  <a:pt x="2579" y="277"/>
                  <a:pt x="2571" y="271"/>
                </a:cubicBezTo>
                <a:cubicBezTo>
                  <a:pt x="2567" y="268"/>
                  <a:pt x="2562" y="266"/>
                  <a:pt x="2557" y="264"/>
                </a:cubicBezTo>
                <a:cubicBezTo>
                  <a:pt x="2531" y="250"/>
                  <a:pt x="2505" y="236"/>
                  <a:pt x="2479" y="223"/>
                </a:cubicBezTo>
                <a:cubicBezTo>
                  <a:pt x="2465" y="217"/>
                  <a:pt x="2461" y="205"/>
                  <a:pt x="2467" y="194"/>
                </a:cubicBezTo>
                <a:cubicBezTo>
                  <a:pt x="2474" y="183"/>
                  <a:pt x="2483" y="194"/>
                  <a:pt x="2490" y="197"/>
                </a:cubicBezTo>
                <a:cubicBezTo>
                  <a:pt x="2514" y="209"/>
                  <a:pt x="2538" y="222"/>
                  <a:pt x="2562" y="235"/>
                </a:cubicBezTo>
                <a:cubicBezTo>
                  <a:pt x="2573" y="240"/>
                  <a:pt x="2577" y="239"/>
                  <a:pt x="2577" y="227"/>
                </a:cubicBezTo>
                <a:cubicBezTo>
                  <a:pt x="2577" y="218"/>
                  <a:pt x="2574" y="213"/>
                  <a:pt x="2566" y="209"/>
                </a:cubicBezTo>
                <a:cubicBezTo>
                  <a:pt x="2550" y="202"/>
                  <a:pt x="2534" y="193"/>
                  <a:pt x="2518" y="185"/>
                </a:cubicBezTo>
                <a:cubicBezTo>
                  <a:pt x="2504" y="177"/>
                  <a:pt x="2490" y="170"/>
                  <a:pt x="2475" y="163"/>
                </a:cubicBezTo>
                <a:cubicBezTo>
                  <a:pt x="2463" y="156"/>
                  <a:pt x="2463" y="145"/>
                  <a:pt x="2467" y="135"/>
                </a:cubicBezTo>
                <a:cubicBezTo>
                  <a:pt x="2472" y="124"/>
                  <a:pt x="2481" y="134"/>
                  <a:pt x="2487" y="137"/>
                </a:cubicBezTo>
                <a:cubicBezTo>
                  <a:pt x="2510" y="148"/>
                  <a:pt x="2532" y="160"/>
                  <a:pt x="2555" y="172"/>
                </a:cubicBezTo>
                <a:cubicBezTo>
                  <a:pt x="2561" y="175"/>
                  <a:pt x="2568" y="183"/>
                  <a:pt x="2574" y="179"/>
                </a:cubicBezTo>
                <a:cubicBezTo>
                  <a:pt x="2581" y="172"/>
                  <a:pt x="2577" y="161"/>
                  <a:pt x="2576" y="152"/>
                </a:cubicBezTo>
                <a:cubicBezTo>
                  <a:pt x="2575" y="146"/>
                  <a:pt x="2569" y="144"/>
                  <a:pt x="2564" y="142"/>
                </a:cubicBezTo>
                <a:cubicBezTo>
                  <a:pt x="2554" y="137"/>
                  <a:pt x="2543" y="133"/>
                  <a:pt x="2534" y="126"/>
                </a:cubicBezTo>
                <a:cubicBezTo>
                  <a:pt x="2488" y="96"/>
                  <a:pt x="2439" y="86"/>
                  <a:pt x="2384" y="90"/>
                </a:cubicBezTo>
                <a:cubicBezTo>
                  <a:pt x="2364" y="91"/>
                  <a:pt x="2359" y="96"/>
                  <a:pt x="2359" y="116"/>
                </a:cubicBezTo>
                <a:cubicBezTo>
                  <a:pt x="2360" y="274"/>
                  <a:pt x="2359" y="432"/>
                  <a:pt x="2359" y="590"/>
                </a:cubicBezTo>
                <a:cubicBezTo>
                  <a:pt x="2359" y="593"/>
                  <a:pt x="2360" y="597"/>
                  <a:pt x="2359" y="600"/>
                </a:cubicBezTo>
                <a:cubicBezTo>
                  <a:pt x="2358" y="612"/>
                  <a:pt x="2364" y="617"/>
                  <a:pt x="2376" y="617"/>
                </a:cubicBezTo>
                <a:cubicBezTo>
                  <a:pt x="2395" y="616"/>
                  <a:pt x="2414" y="617"/>
                  <a:pt x="2434" y="616"/>
                </a:cubicBezTo>
                <a:cubicBezTo>
                  <a:pt x="2446" y="616"/>
                  <a:pt x="2461" y="622"/>
                  <a:pt x="2468" y="604"/>
                </a:cubicBezTo>
                <a:cubicBezTo>
                  <a:pt x="2470" y="599"/>
                  <a:pt x="2477" y="602"/>
                  <a:pt x="2480" y="605"/>
                </a:cubicBezTo>
                <a:cubicBezTo>
                  <a:pt x="2500" y="619"/>
                  <a:pt x="2523" y="617"/>
                  <a:pt x="2552" y="616"/>
                </a:cubicBezTo>
                <a:close/>
                <a:moveTo>
                  <a:pt x="470" y="615"/>
                </a:moveTo>
                <a:cubicBezTo>
                  <a:pt x="462" y="611"/>
                  <a:pt x="459" y="609"/>
                  <a:pt x="455" y="607"/>
                </a:cubicBezTo>
                <a:cubicBezTo>
                  <a:pt x="435" y="597"/>
                  <a:pt x="416" y="586"/>
                  <a:pt x="396" y="577"/>
                </a:cubicBezTo>
                <a:cubicBezTo>
                  <a:pt x="381" y="569"/>
                  <a:pt x="382" y="556"/>
                  <a:pt x="386" y="546"/>
                </a:cubicBezTo>
                <a:cubicBezTo>
                  <a:pt x="391" y="537"/>
                  <a:pt x="400" y="548"/>
                  <a:pt x="406" y="551"/>
                </a:cubicBezTo>
                <a:cubicBezTo>
                  <a:pt x="431" y="563"/>
                  <a:pt x="456" y="576"/>
                  <a:pt x="481" y="588"/>
                </a:cubicBezTo>
                <a:cubicBezTo>
                  <a:pt x="485" y="590"/>
                  <a:pt x="490" y="595"/>
                  <a:pt x="494" y="592"/>
                </a:cubicBezTo>
                <a:cubicBezTo>
                  <a:pt x="499" y="588"/>
                  <a:pt x="497" y="581"/>
                  <a:pt x="496" y="575"/>
                </a:cubicBezTo>
                <a:cubicBezTo>
                  <a:pt x="495" y="567"/>
                  <a:pt x="488" y="565"/>
                  <a:pt x="482" y="562"/>
                </a:cubicBezTo>
                <a:cubicBezTo>
                  <a:pt x="454" y="547"/>
                  <a:pt x="426" y="532"/>
                  <a:pt x="397" y="518"/>
                </a:cubicBezTo>
                <a:cubicBezTo>
                  <a:pt x="382" y="511"/>
                  <a:pt x="381" y="498"/>
                  <a:pt x="386" y="488"/>
                </a:cubicBezTo>
                <a:cubicBezTo>
                  <a:pt x="392" y="476"/>
                  <a:pt x="401" y="489"/>
                  <a:pt x="407" y="492"/>
                </a:cubicBezTo>
                <a:cubicBezTo>
                  <a:pt x="435" y="506"/>
                  <a:pt x="463" y="521"/>
                  <a:pt x="492" y="535"/>
                </a:cubicBezTo>
                <a:cubicBezTo>
                  <a:pt x="500" y="516"/>
                  <a:pt x="493" y="506"/>
                  <a:pt x="477" y="500"/>
                </a:cubicBezTo>
                <a:cubicBezTo>
                  <a:pt x="464" y="495"/>
                  <a:pt x="453" y="488"/>
                  <a:pt x="441" y="482"/>
                </a:cubicBezTo>
                <a:cubicBezTo>
                  <a:pt x="425" y="474"/>
                  <a:pt x="410" y="466"/>
                  <a:pt x="395" y="458"/>
                </a:cubicBezTo>
                <a:cubicBezTo>
                  <a:pt x="382" y="452"/>
                  <a:pt x="382" y="440"/>
                  <a:pt x="386" y="431"/>
                </a:cubicBezTo>
                <a:cubicBezTo>
                  <a:pt x="391" y="419"/>
                  <a:pt x="400" y="430"/>
                  <a:pt x="406" y="433"/>
                </a:cubicBezTo>
                <a:cubicBezTo>
                  <a:pt x="419" y="438"/>
                  <a:pt x="432" y="446"/>
                  <a:pt x="445" y="452"/>
                </a:cubicBezTo>
                <a:cubicBezTo>
                  <a:pt x="461" y="460"/>
                  <a:pt x="476" y="470"/>
                  <a:pt x="493" y="474"/>
                </a:cubicBezTo>
                <a:cubicBezTo>
                  <a:pt x="498" y="456"/>
                  <a:pt x="491" y="447"/>
                  <a:pt x="476" y="440"/>
                </a:cubicBezTo>
                <a:cubicBezTo>
                  <a:pt x="448" y="428"/>
                  <a:pt x="423" y="413"/>
                  <a:pt x="396" y="400"/>
                </a:cubicBezTo>
                <a:cubicBezTo>
                  <a:pt x="381" y="392"/>
                  <a:pt x="381" y="379"/>
                  <a:pt x="386" y="369"/>
                </a:cubicBezTo>
                <a:cubicBezTo>
                  <a:pt x="391" y="359"/>
                  <a:pt x="400" y="370"/>
                  <a:pt x="406" y="373"/>
                </a:cubicBezTo>
                <a:cubicBezTo>
                  <a:pt x="430" y="385"/>
                  <a:pt x="454" y="398"/>
                  <a:pt x="477" y="410"/>
                </a:cubicBezTo>
                <a:cubicBezTo>
                  <a:pt x="482" y="412"/>
                  <a:pt x="489" y="419"/>
                  <a:pt x="493" y="412"/>
                </a:cubicBezTo>
                <a:cubicBezTo>
                  <a:pt x="497" y="407"/>
                  <a:pt x="496" y="398"/>
                  <a:pt x="490" y="392"/>
                </a:cubicBezTo>
                <a:cubicBezTo>
                  <a:pt x="486" y="388"/>
                  <a:pt x="481" y="385"/>
                  <a:pt x="475" y="382"/>
                </a:cubicBezTo>
                <a:cubicBezTo>
                  <a:pt x="449" y="368"/>
                  <a:pt x="422" y="354"/>
                  <a:pt x="396" y="341"/>
                </a:cubicBezTo>
                <a:cubicBezTo>
                  <a:pt x="382" y="334"/>
                  <a:pt x="382" y="321"/>
                  <a:pt x="386" y="312"/>
                </a:cubicBezTo>
                <a:cubicBezTo>
                  <a:pt x="391" y="302"/>
                  <a:pt x="400" y="313"/>
                  <a:pt x="407" y="315"/>
                </a:cubicBezTo>
                <a:cubicBezTo>
                  <a:pt x="411" y="316"/>
                  <a:pt x="415" y="319"/>
                  <a:pt x="419" y="321"/>
                </a:cubicBezTo>
                <a:cubicBezTo>
                  <a:pt x="444" y="333"/>
                  <a:pt x="468" y="346"/>
                  <a:pt x="493" y="359"/>
                </a:cubicBezTo>
                <a:cubicBezTo>
                  <a:pt x="498" y="340"/>
                  <a:pt x="492" y="330"/>
                  <a:pt x="476" y="323"/>
                </a:cubicBezTo>
                <a:cubicBezTo>
                  <a:pt x="448" y="310"/>
                  <a:pt x="421" y="295"/>
                  <a:pt x="394" y="281"/>
                </a:cubicBezTo>
                <a:cubicBezTo>
                  <a:pt x="382" y="274"/>
                  <a:pt x="382" y="262"/>
                  <a:pt x="386" y="253"/>
                </a:cubicBezTo>
                <a:cubicBezTo>
                  <a:pt x="391" y="242"/>
                  <a:pt x="399" y="253"/>
                  <a:pt x="406" y="255"/>
                </a:cubicBezTo>
                <a:cubicBezTo>
                  <a:pt x="412" y="257"/>
                  <a:pt x="418" y="261"/>
                  <a:pt x="424" y="264"/>
                </a:cubicBezTo>
                <a:cubicBezTo>
                  <a:pt x="446" y="276"/>
                  <a:pt x="469" y="288"/>
                  <a:pt x="493" y="300"/>
                </a:cubicBezTo>
                <a:cubicBezTo>
                  <a:pt x="494" y="274"/>
                  <a:pt x="493" y="273"/>
                  <a:pt x="475" y="264"/>
                </a:cubicBezTo>
                <a:cubicBezTo>
                  <a:pt x="449" y="250"/>
                  <a:pt x="424" y="237"/>
                  <a:pt x="397" y="224"/>
                </a:cubicBezTo>
                <a:cubicBezTo>
                  <a:pt x="383" y="217"/>
                  <a:pt x="381" y="204"/>
                  <a:pt x="387" y="194"/>
                </a:cubicBezTo>
                <a:cubicBezTo>
                  <a:pt x="392" y="183"/>
                  <a:pt x="402" y="195"/>
                  <a:pt x="408" y="198"/>
                </a:cubicBezTo>
                <a:cubicBezTo>
                  <a:pt x="434" y="210"/>
                  <a:pt x="458" y="223"/>
                  <a:pt x="483" y="236"/>
                </a:cubicBezTo>
                <a:cubicBezTo>
                  <a:pt x="494" y="241"/>
                  <a:pt x="496" y="238"/>
                  <a:pt x="495" y="227"/>
                </a:cubicBezTo>
                <a:cubicBezTo>
                  <a:pt x="494" y="216"/>
                  <a:pt x="487" y="211"/>
                  <a:pt x="479" y="207"/>
                </a:cubicBezTo>
                <a:cubicBezTo>
                  <a:pt x="451" y="193"/>
                  <a:pt x="424" y="178"/>
                  <a:pt x="397" y="165"/>
                </a:cubicBezTo>
                <a:cubicBezTo>
                  <a:pt x="382" y="158"/>
                  <a:pt x="381" y="145"/>
                  <a:pt x="386" y="135"/>
                </a:cubicBezTo>
                <a:cubicBezTo>
                  <a:pt x="392" y="124"/>
                  <a:pt x="401" y="135"/>
                  <a:pt x="408" y="138"/>
                </a:cubicBezTo>
                <a:cubicBezTo>
                  <a:pt x="432" y="150"/>
                  <a:pt x="456" y="162"/>
                  <a:pt x="479" y="175"/>
                </a:cubicBezTo>
                <a:cubicBezTo>
                  <a:pt x="490" y="180"/>
                  <a:pt x="493" y="178"/>
                  <a:pt x="494" y="166"/>
                </a:cubicBezTo>
                <a:cubicBezTo>
                  <a:pt x="495" y="154"/>
                  <a:pt x="493" y="146"/>
                  <a:pt x="481" y="141"/>
                </a:cubicBezTo>
                <a:cubicBezTo>
                  <a:pt x="453" y="127"/>
                  <a:pt x="425" y="112"/>
                  <a:pt x="397" y="98"/>
                </a:cubicBezTo>
                <a:cubicBezTo>
                  <a:pt x="389" y="94"/>
                  <a:pt x="382" y="91"/>
                  <a:pt x="373" y="91"/>
                </a:cubicBezTo>
                <a:cubicBezTo>
                  <a:pt x="346" y="91"/>
                  <a:pt x="319" y="91"/>
                  <a:pt x="293" y="91"/>
                </a:cubicBezTo>
                <a:cubicBezTo>
                  <a:pt x="282" y="90"/>
                  <a:pt x="277" y="94"/>
                  <a:pt x="277" y="105"/>
                </a:cubicBezTo>
                <a:cubicBezTo>
                  <a:pt x="278" y="271"/>
                  <a:pt x="278" y="436"/>
                  <a:pt x="278" y="601"/>
                </a:cubicBezTo>
                <a:cubicBezTo>
                  <a:pt x="278" y="613"/>
                  <a:pt x="281" y="617"/>
                  <a:pt x="292" y="617"/>
                </a:cubicBezTo>
                <a:cubicBezTo>
                  <a:pt x="314" y="616"/>
                  <a:pt x="335" y="617"/>
                  <a:pt x="356" y="616"/>
                </a:cubicBezTo>
                <a:cubicBezTo>
                  <a:pt x="367" y="616"/>
                  <a:pt x="383" y="624"/>
                  <a:pt x="386" y="603"/>
                </a:cubicBezTo>
                <a:cubicBezTo>
                  <a:pt x="386" y="598"/>
                  <a:pt x="393" y="601"/>
                  <a:pt x="396" y="603"/>
                </a:cubicBezTo>
                <a:cubicBezTo>
                  <a:pt x="417" y="619"/>
                  <a:pt x="441" y="618"/>
                  <a:pt x="470" y="615"/>
                </a:cubicBezTo>
                <a:close/>
                <a:moveTo>
                  <a:pt x="3192" y="359"/>
                </a:moveTo>
                <a:cubicBezTo>
                  <a:pt x="3198" y="337"/>
                  <a:pt x="3187" y="328"/>
                  <a:pt x="3171" y="321"/>
                </a:cubicBezTo>
                <a:cubicBezTo>
                  <a:pt x="3145" y="308"/>
                  <a:pt x="3120" y="294"/>
                  <a:pt x="3095" y="282"/>
                </a:cubicBezTo>
                <a:cubicBezTo>
                  <a:pt x="3081" y="275"/>
                  <a:pt x="3082" y="261"/>
                  <a:pt x="3086" y="252"/>
                </a:cubicBezTo>
                <a:cubicBezTo>
                  <a:pt x="3091" y="241"/>
                  <a:pt x="3099" y="253"/>
                  <a:pt x="3105" y="256"/>
                </a:cubicBezTo>
                <a:cubicBezTo>
                  <a:pt x="3134" y="270"/>
                  <a:pt x="3163" y="285"/>
                  <a:pt x="3193" y="300"/>
                </a:cubicBezTo>
                <a:cubicBezTo>
                  <a:pt x="3194" y="274"/>
                  <a:pt x="3194" y="274"/>
                  <a:pt x="3175" y="265"/>
                </a:cubicBezTo>
                <a:cubicBezTo>
                  <a:pt x="3148" y="250"/>
                  <a:pt x="3121" y="236"/>
                  <a:pt x="3094" y="222"/>
                </a:cubicBezTo>
                <a:cubicBezTo>
                  <a:pt x="3081" y="216"/>
                  <a:pt x="3082" y="203"/>
                  <a:pt x="3086" y="194"/>
                </a:cubicBezTo>
                <a:cubicBezTo>
                  <a:pt x="3091" y="182"/>
                  <a:pt x="3099" y="194"/>
                  <a:pt x="3105" y="196"/>
                </a:cubicBezTo>
                <a:cubicBezTo>
                  <a:pt x="3129" y="208"/>
                  <a:pt x="3152" y="221"/>
                  <a:pt x="3176" y="233"/>
                </a:cubicBezTo>
                <a:cubicBezTo>
                  <a:pt x="3181" y="235"/>
                  <a:pt x="3187" y="242"/>
                  <a:pt x="3192" y="235"/>
                </a:cubicBezTo>
                <a:cubicBezTo>
                  <a:pt x="3196" y="228"/>
                  <a:pt x="3196" y="219"/>
                  <a:pt x="3188" y="213"/>
                </a:cubicBezTo>
                <a:cubicBezTo>
                  <a:pt x="3183" y="209"/>
                  <a:pt x="3177" y="206"/>
                  <a:pt x="3171" y="203"/>
                </a:cubicBezTo>
                <a:cubicBezTo>
                  <a:pt x="3146" y="190"/>
                  <a:pt x="3122" y="177"/>
                  <a:pt x="3097" y="165"/>
                </a:cubicBezTo>
                <a:cubicBezTo>
                  <a:pt x="3082" y="158"/>
                  <a:pt x="3081" y="144"/>
                  <a:pt x="3086" y="134"/>
                </a:cubicBezTo>
                <a:cubicBezTo>
                  <a:pt x="3092" y="123"/>
                  <a:pt x="3100" y="136"/>
                  <a:pt x="3106" y="139"/>
                </a:cubicBezTo>
                <a:cubicBezTo>
                  <a:pt x="3135" y="152"/>
                  <a:pt x="3163" y="167"/>
                  <a:pt x="3192" y="182"/>
                </a:cubicBezTo>
                <a:cubicBezTo>
                  <a:pt x="3198" y="159"/>
                  <a:pt x="3193" y="143"/>
                  <a:pt x="3170" y="136"/>
                </a:cubicBezTo>
                <a:cubicBezTo>
                  <a:pt x="3163" y="133"/>
                  <a:pt x="3156" y="130"/>
                  <a:pt x="3150" y="126"/>
                </a:cubicBezTo>
                <a:cubicBezTo>
                  <a:pt x="3104" y="92"/>
                  <a:pt x="3050" y="86"/>
                  <a:pt x="2995" y="90"/>
                </a:cubicBezTo>
                <a:cubicBezTo>
                  <a:pt x="2982" y="91"/>
                  <a:pt x="2977" y="93"/>
                  <a:pt x="2977" y="107"/>
                </a:cubicBezTo>
                <a:cubicBezTo>
                  <a:pt x="2977" y="272"/>
                  <a:pt x="2977" y="438"/>
                  <a:pt x="2976" y="603"/>
                </a:cubicBezTo>
                <a:cubicBezTo>
                  <a:pt x="2976" y="612"/>
                  <a:pt x="2979" y="616"/>
                  <a:pt x="2989" y="616"/>
                </a:cubicBezTo>
                <a:cubicBezTo>
                  <a:pt x="3017" y="616"/>
                  <a:pt x="3045" y="616"/>
                  <a:pt x="3073" y="616"/>
                </a:cubicBezTo>
                <a:cubicBezTo>
                  <a:pt x="3077" y="616"/>
                  <a:pt x="3082" y="616"/>
                  <a:pt x="3083" y="612"/>
                </a:cubicBezTo>
                <a:cubicBezTo>
                  <a:pt x="3086" y="594"/>
                  <a:pt x="3096" y="603"/>
                  <a:pt x="3103" y="608"/>
                </a:cubicBezTo>
                <a:cubicBezTo>
                  <a:pt x="3121" y="619"/>
                  <a:pt x="3140" y="618"/>
                  <a:pt x="3161" y="615"/>
                </a:cubicBezTo>
                <a:cubicBezTo>
                  <a:pt x="3158" y="606"/>
                  <a:pt x="3150" y="605"/>
                  <a:pt x="3145" y="602"/>
                </a:cubicBezTo>
                <a:cubicBezTo>
                  <a:pt x="3128" y="593"/>
                  <a:pt x="3112" y="585"/>
                  <a:pt x="3095" y="577"/>
                </a:cubicBezTo>
                <a:cubicBezTo>
                  <a:pt x="3081" y="570"/>
                  <a:pt x="3082" y="557"/>
                  <a:pt x="3086" y="548"/>
                </a:cubicBezTo>
                <a:cubicBezTo>
                  <a:pt x="3091" y="537"/>
                  <a:pt x="3100" y="548"/>
                  <a:pt x="3106" y="550"/>
                </a:cubicBezTo>
                <a:cubicBezTo>
                  <a:pt x="3135" y="565"/>
                  <a:pt x="3163" y="580"/>
                  <a:pt x="3193" y="594"/>
                </a:cubicBezTo>
                <a:cubicBezTo>
                  <a:pt x="3197" y="575"/>
                  <a:pt x="3190" y="565"/>
                  <a:pt x="3174" y="558"/>
                </a:cubicBezTo>
                <a:cubicBezTo>
                  <a:pt x="3148" y="545"/>
                  <a:pt x="3122" y="531"/>
                  <a:pt x="3096" y="518"/>
                </a:cubicBezTo>
                <a:cubicBezTo>
                  <a:pt x="3081" y="511"/>
                  <a:pt x="3081" y="497"/>
                  <a:pt x="3086" y="488"/>
                </a:cubicBezTo>
                <a:cubicBezTo>
                  <a:pt x="3091" y="477"/>
                  <a:pt x="3101" y="489"/>
                  <a:pt x="3108" y="492"/>
                </a:cubicBezTo>
                <a:cubicBezTo>
                  <a:pt x="3136" y="506"/>
                  <a:pt x="3164" y="521"/>
                  <a:pt x="3192" y="536"/>
                </a:cubicBezTo>
                <a:cubicBezTo>
                  <a:pt x="3197" y="514"/>
                  <a:pt x="3187" y="505"/>
                  <a:pt x="3172" y="498"/>
                </a:cubicBezTo>
                <a:cubicBezTo>
                  <a:pt x="3146" y="485"/>
                  <a:pt x="3121" y="471"/>
                  <a:pt x="3095" y="459"/>
                </a:cubicBezTo>
                <a:cubicBezTo>
                  <a:pt x="3080" y="452"/>
                  <a:pt x="3081" y="437"/>
                  <a:pt x="3086" y="428"/>
                </a:cubicBezTo>
                <a:cubicBezTo>
                  <a:pt x="3090" y="418"/>
                  <a:pt x="3099" y="429"/>
                  <a:pt x="3106" y="432"/>
                </a:cubicBezTo>
                <a:cubicBezTo>
                  <a:pt x="3131" y="445"/>
                  <a:pt x="3157" y="458"/>
                  <a:pt x="3182" y="472"/>
                </a:cubicBezTo>
                <a:cubicBezTo>
                  <a:pt x="3192" y="477"/>
                  <a:pt x="3195" y="475"/>
                  <a:pt x="3194" y="464"/>
                </a:cubicBezTo>
                <a:cubicBezTo>
                  <a:pt x="3194" y="453"/>
                  <a:pt x="3188" y="447"/>
                  <a:pt x="3179" y="443"/>
                </a:cubicBezTo>
                <a:cubicBezTo>
                  <a:pt x="3150" y="428"/>
                  <a:pt x="3122" y="413"/>
                  <a:pt x="3094" y="399"/>
                </a:cubicBezTo>
                <a:cubicBezTo>
                  <a:pt x="3080" y="392"/>
                  <a:pt x="3082" y="377"/>
                  <a:pt x="3086" y="369"/>
                </a:cubicBezTo>
                <a:cubicBezTo>
                  <a:pt x="3091" y="358"/>
                  <a:pt x="3099" y="370"/>
                  <a:pt x="3105" y="373"/>
                </a:cubicBezTo>
                <a:cubicBezTo>
                  <a:pt x="3129" y="385"/>
                  <a:pt x="3153" y="398"/>
                  <a:pt x="3178" y="410"/>
                </a:cubicBezTo>
                <a:cubicBezTo>
                  <a:pt x="3182" y="412"/>
                  <a:pt x="3187" y="419"/>
                  <a:pt x="3192" y="414"/>
                </a:cubicBezTo>
                <a:cubicBezTo>
                  <a:pt x="3196" y="409"/>
                  <a:pt x="3194" y="402"/>
                  <a:pt x="3193" y="396"/>
                </a:cubicBezTo>
                <a:cubicBezTo>
                  <a:pt x="3191" y="389"/>
                  <a:pt x="3184" y="387"/>
                  <a:pt x="3178" y="384"/>
                </a:cubicBezTo>
                <a:cubicBezTo>
                  <a:pt x="3154" y="371"/>
                  <a:pt x="3130" y="357"/>
                  <a:pt x="3105" y="346"/>
                </a:cubicBezTo>
                <a:cubicBezTo>
                  <a:pt x="3085" y="338"/>
                  <a:pt x="3081" y="325"/>
                  <a:pt x="3087" y="304"/>
                </a:cubicBezTo>
                <a:cubicBezTo>
                  <a:pt x="3122" y="323"/>
                  <a:pt x="3156" y="340"/>
                  <a:pt x="3192" y="359"/>
                </a:cubicBezTo>
                <a:close/>
                <a:moveTo>
                  <a:pt x="639" y="613"/>
                </a:moveTo>
                <a:cubicBezTo>
                  <a:pt x="636" y="612"/>
                  <a:pt x="633" y="610"/>
                  <a:pt x="630" y="609"/>
                </a:cubicBezTo>
                <a:cubicBezTo>
                  <a:pt x="613" y="600"/>
                  <a:pt x="596" y="591"/>
                  <a:pt x="579" y="582"/>
                </a:cubicBezTo>
                <a:cubicBezTo>
                  <a:pt x="566" y="575"/>
                  <a:pt x="566" y="562"/>
                  <a:pt x="571" y="552"/>
                </a:cubicBezTo>
                <a:cubicBezTo>
                  <a:pt x="576" y="543"/>
                  <a:pt x="585" y="553"/>
                  <a:pt x="591" y="556"/>
                </a:cubicBezTo>
                <a:cubicBezTo>
                  <a:pt x="616" y="569"/>
                  <a:pt x="641" y="582"/>
                  <a:pt x="666" y="595"/>
                </a:cubicBezTo>
                <a:cubicBezTo>
                  <a:pt x="670" y="597"/>
                  <a:pt x="675" y="601"/>
                  <a:pt x="678" y="596"/>
                </a:cubicBezTo>
                <a:cubicBezTo>
                  <a:pt x="681" y="593"/>
                  <a:pt x="680" y="587"/>
                  <a:pt x="680" y="583"/>
                </a:cubicBezTo>
                <a:cubicBezTo>
                  <a:pt x="679" y="573"/>
                  <a:pt x="670" y="570"/>
                  <a:pt x="663" y="567"/>
                </a:cubicBezTo>
                <a:cubicBezTo>
                  <a:pt x="635" y="552"/>
                  <a:pt x="607" y="537"/>
                  <a:pt x="578" y="522"/>
                </a:cubicBezTo>
                <a:cubicBezTo>
                  <a:pt x="565" y="516"/>
                  <a:pt x="566" y="504"/>
                  <a:pt x="571" y="495"/>
                </a:cubicBezTo>
                <a:cubicBezTo>
                  <a:pt x="576" y="484"/>
                  <a:pt x="585" y="494"/>
                  <a:pt x="591" y="497"/>
                </a:cubicBezTo>
                <a:cubicBezTo>
                  <a:pt x="616" y="510"/>
                  <a:pt x="642" y="523"/>
                  <a:pt x="667" y="537"/>
                </a:cubicBezTo>
                <a:cubicBezTo>
                  <a:pt x="678" y="542"/>
                  <a:pt x="681" y="540"/>
                  <a:pt x="681" y="528"/>
                </a:cubicBezTo>
                <a:cubicBezTo>
                  <a:pt x="681" y="520"/>
                  <a:pt x="678" y="514"/>
                  <a:pt x="670" y="511"/>
                </a:cubicBezTo>
                <a:cubicBezTo>
                  <a:pt x="661" y="506"/>
                  <a:pt x="651" y="501"/>
                  <a:pt x="642" y="496"/>
                </a:cubicBezTo>
                <a:cubicBezTo>
                  <a:pt x="620" y="485"/>
                  <a:pt x="599" y="474"/>
                  <a:pt x="578" y="463"/>
                </a:cubicBezTo>
                <a:cubicBezTo>
                  <a:pt x="566" y="457"/>
                  <a:pt x="566" y="444"/>
                  <a:pt x="571" y="435"/>
                </a:cubicBezTo>
                <a:cubicBezTo>
                  <a:pt x="576" y="426"/>
                  <a:pt x="584" y="435"/>
                  <a:pt x="590" y="438"/>
                </a:cubicBezTo>
                <a:cubicBezTo>
                  <a:pt x="614" y="450"/>
                  <a:pt x="638" y="463"/>
                  <a:pt x="663" y="475"/>
                </a:cubicBezTo>
                <a:cubicBezTo>
                  <a:pt x="668" y="477"/>
                  <a:pt x="675" y="486"/>
                  <a:pt x="679" y="477"/>
                </a:cubicBezTo>
                <a:cubicBezTo>
                  <a:pt x="683" y="470"/>
                  <a:pt x="683" y="460"/>
                  <a:pt x="673" y="454"/>
                </a:cubicBezTo>
                <a:cubicBezTo>
                  <a:pt x="669" y="452"/>
                  <a:pt x="665" y="450"/>
                  <a:pt x="661" y="447"/>
                </a:cubicBezTo>
                <a:cubicBezTo>
                  <a:pt x="634" y="434"/>
                  <a:pt x="608" y="419"/>
                  <a:pt x="581" y="406"/>
                </a:cubicBezTo>
                <a:cubicBezTo>
                  <a:pt x="568" y="400"/>
                  <a:pt x="566" y="388"/>
                  <a:pt x="570" y="378"/>
                </a:cubicBezTo>
                <a:cubicBezTo>
                  <a:pt x="576" y="365"/>
                  <a:pt x="585" y="377"/>
                  <a:pt x="591" y="380"/>
                </a:cubicBezTo>
                <a:cubicBezTo>
                  <a:pt x="616" y="392"/>
                  <a:pt x="641" y="405"/>
                  <a:pt x="666" y="418"/>
                </a:cubicBezTo>
                <a:cubicBezTo>
                  <a:pt x="670" y="420"/>
                  <a:pt x="675" y="424"/>
                  <a:pt x="678" y="420"/>
                </a:cubicBezTo>
                <a:cubicBezTo>
                  <a:pt x="681" y="417"/>
                  <a:pt x="680" y="411"/>
                  <a:pt x="680" y="406"/>
                </a:cubicBezTo>
                <a:cubicBezTo>
                  <a:pt x="680" y="398"/>
                  <a:pt x="674" y="395"/>
                  <a:pt x="668" y="392"/>
                </a:cubicBezTo>
                <a:cubicBezTo>
                  <a:pt x="653" y="384"/>
                  <a:pt x="637" y="376"/>
                  <a:pt x="622" y="368"/>
                </a:cubicBezTo>
                <a:cubicBezTo>
                  <a:pt x="607" y="361"/>
                  <a:pt x="592" y="353"/>
                  <a:pt x="577" y="345"/>
                </a:cubicBezTo>
                <a:cubicBezTo>
                  <a:pt x="566" y="339"/>
                  <a:pt x="567" y="327"/>
                  <a:pt x="571" y="319"/>
                </a:cubicBezTo>
                <a:cubicBezTo>
                  <a:pt x="576" y="307"/>
                  <a:pt x="584" y="318"/>
                  <a:pt x="590" y="320"/>
                </a:cubicBezTo>
                <a:cubicBezTo>
                  <a:pt x="615" y="333"/>
                  <a:pt x="640" y="346"/>
                  <a:pt x="665" y="359"/>
                </a:cubicBezTo>
                <a:cubicBezTo>
                  <a:pt x="677" y="366"/>
                  <a:pt x="679" y="361"/>
                  <a:pt x="680" y="350"/>
                </a:cubicBezTo>
                <a:cubicBezTo>
                  <a:pt x="681" y="340"/>
                  <a:pt x="674" y="336"/>
                  <a:pt x="667" y="333"/>
                </a:cubicBezTo>
                <a:cubicBezTo>
                  <a:pt x="638" y="318"/>
                  <a:pt x="609" y="302"/>
                  <a:pt x="580" y="288"/>
                </a:cubicBezTo>
                <a:cubicBezTo>
                  <a:pt x="567" y="281"/>
                  <a:pt x="566" y="268"/>
                  <a:pt x="571" y="259"/>
                </a:cubicBezTo>
                <a:cubicBezTo>
                  <a:pt x="576" y="249"/>
                  <a:pt x="585" y="259"/>
                  <a:pt x="591" y="262"/>
                </a:cubicBezTo>
                <a:cubicBezTo>
                  <a:pt x="617" y="275"/>
                  <a:pt x="643" y="288"/>
                  <a:pt x="668" y="301"/>
                </a:cubicBezTo>
                <a:cubicBezTo>
                  <a:pt x="672" y="303"/>
                  <a:pt x="676" y="307"/>
                  <a:pt x="680" y="301"/>
                </a:cubicBezTo>
                <a:cubicBezTo>
                  <a:pt x="685" y="293"/>
                  <a:pt x="679" y="258"/>
                  <a:pt x="672" y="254"/>
                </a:cubicBezTo>
                <a:cubicBezTo>
                  <a:pt x="631" y="231"/>
                  <a:pt x="591" y="205"/>
                  <a:pt x="540" y="214"/>
                </a:cubicBezTo>
                <a:cubicBezTo>
                  <a:pt x="529" y="216"/>
                  <a:pt x="523" y="219"/>
                  <a:pt x="523" y="231"/>
                </a:cubicBezTo>
                <a:cubicBezTo>
                  <a:pt x="523" y="354"/>
                  <a:pt x="523" y="478"/>
                  <a:pt x="523" y="601"/>
                </a:cubicBezTo>
                <a:cubicBezTo>
                  <a:pt x="523" y="608"/>
                  <a:pt x="523" y="616"/>
                  <a:pt x="532" y="616"/>
                </a:cubicBezTo>
                <a:cubicBezTo>
                  <a:pt x="545" y="617"/>
                  <a:pt x="558" y="621"/>
                  <a:pt x="569" y="612"/>
                </a:cubicBezTo>
                <a:cubicBezTo>
                  <a:pt x="573" y="608"/>
                  <a:pt x="577" y="607"/>
                  <a:pt x="581" y="610"/>
                </a:cubicBezTo>
                <a:cubicBezTo>
                  <a:pt x="599" y="621"/>
                  <a:pt x="619" y="616"/>
                  <a:pt x="639" y="613"/>
                </a:cubicBezTo>
                <a:close/>
                <a:moveTo>
                  <a:pt x="3383" y="309"/>
                </a:moveTo>
                <a:cubicBezTo>
                  <a:pt x="3376" y="288"/>
                  <a:pt x="3391" y="267"/>
                  <a:pt x="3371" y="255"/>
                </a:cubicBezTo>
                <a:cubicBezTo>
                  <a:pt x="3334" y="232"/>
                  <a:pt x="3296" y="208"/>
                  <a:pt x="3247" y="214"/>
                </a:cubicBezTo>
                <a:cubicBezTo>
                  <a:pt x="3229" y="216"/>
                  <a:pt x="3223" y="220"/>
                  <a:pt x="3223" y="239"/>
                </a:cubicBezTo>
                <a:cubicBezTo>
                  <a:pt x="3224" y="356"/>
                  <a:pt x="3223" y="474"/>
                  <a:pt x="3223" y="591"/>
                </a:cubicBezTo>
                <a:cubicBezTo>
                  <a:pt x="3223" y="599"/>
                  <a:pt x="3219" y="611"/>
                  <a:pt x="3229" y="615"/>
                </a:cubicBezTo>
                <a:cubicBezTo>
                  <a:pt x="3241" y="619"/>
                  <a:pt x="3256" y="621"/>
                  <a:pt x="3267" y="612"/>
                </a:cubicBezTo>
                <a:cubicBezTo>
                  <a:pt x="3272" y="608"/>
                  <a:pt x="3275" y="606"/>
                  <a:pt x="3280" y="610"/>
                </a:cubicBezTo>
                <a:cubicBezTo>
                  <a:pt x="3299" y="621"/>
                  <a:pt x="3318" y="617"/>
                  <a:pt x="3343" y="616"/>
                </a:cubicBezTo>
                <a:cubicBezTo>
                  <a:pt x="3334" y="611"/>
                  <a:pt x="3330" y="609"/>
                  <a:pt x="3326" y="606"/>
                </a:cubicBezTo>
                <a:cubicBezTo>
                  <a:pt x="3310" y="598"/>
                  <a:pt x="3294" y="590"/>
                  <a:pt x="3278" y="582"/>
                </a:cubicBezTo>
                <a:cubicBezTo>
                  <a:pt x="3265" y="575"/>
                  <a:pt x="3266" y="562"/>
                  <a:pt x="3270" y="554"/>
                </a:cubicBezTo>
                <a:cubicBezTo>
                  <a:pt x="3275" y="543"/>
                  <a:pt x="3284" y="554"/>
                  <a:pt x="3290" y="556"/>
                </a:cubicBezTo>
                <a:cubicBezTo>
                  <a:pt x="3314" y="568"/>
                  <a:pt x="3338" y="581"/>
                  <a:pt x="3363" y="593"/>
                </a:cubicBezTo>
                <a:cubicBezTo>
                  <a:pt x="3368" y="595"/>
                  <a:pt x="3375" y="604"/>
                  <a:pt x="3379" y="594"/>
                </a:cubicBezTo>
                <a:cubicBezTo>
                  <a:pt x="3382" y="587"/>
                  <a:pt x="3383" y="578"/>
                  <a:pt x="3374" y="573"/>
                </a:cubicBezTo>
                <a:cubicBezTo>
                  <a:pt x="3366" y="568"/>
                  <a:pt x="3357" y="564"/>
                  <a:pt x="3349" y="559"/>
                </a:cubicBezTo>
                <a:cubicBezTo>
                  <a:pt x="3326" y="547"/>
                  <a:pt x="3302" y="535"/>
                  <a:pt x="3278" y="523"/>
                </a:cubicBezTo>
                <a:cubicBezTo>
                  <a:pt x="3266" y="516"/>
                  <a:pt x="3266" y="504"/>
                  <a:pt x="3270" y="495"/>
                </a:cubicBezTo>
                <a:cubicBezTo>
                  <a:pt x="3276" y="484"/>
                  <a:pt x="3284" y="495"/>
                  <a:pt x="3290" y="497"/>
                </a:cubicBezTo>
                <a:cubicBezTo>
                  <a:pt x="3297" y="500"/>
                  <a:pt x="3303" y="504"/>
                  <a:pt x="3310" y="508"/>
                </a:cubicBezTo>
                <a:cubicBezTo>
                  <a:pt x="3333" y="519"/>
                  <a:pt x="3354" y="532"/>
                  <a:pt x="3380" y="540"/>
                </a:cubicBezTo>
                <a:cubicBezTo>
                  <a:pt x="3381" y="528"/>
                  <a:pt x="3383" y="517"/>
                  <a:pt x="3370" y="511"/>
                </a:cubicBezTo>
                <a:cubicBezTo>
                  <a:pt x="3363" y="508"/>
                  <a:pt x="3357" y="504"/>
                  <a:pt x="3350" y="501"/>
                </a:cubicBezTo>
                <a:cubicBezTo>
                  <a:pt x="3327" y="489"/>
                  <a:pt x="3303" y="476"/>
                  <a:pt x="3279" y="465"/>
                </a:cubicBezTo>
                <a:cubicBezTo>
                  <a:pt x="3266" y="458"/>
                  <a:pt x="3265" y="445"/>
                  <a:pt x="3270" y="436"/>
                </a:cubicBezTo>
                <a:cubicBezTo>
                  <a:pt x="3275" y="426"/>
                  <a:pt x="3284" y="436"/>
                  <a:pt x="3290" y="439"/>
                </a:cubicBezTo>
                <a:cubicBezTo>
                  <a:pt x="3315" y="451"/>
                  <a:pt x="3339" y="464"/>
                  <a:pt x="3363" y="476"/>
                </a:cubicBezTo>
                <a:cubicBezTo>
                  <a:pt x="3368" y="479"/>
                  <a:pt x="3375" y="485"/>
                  <a:pt x="3379" y="479"/>
                </a:cubicBezTo>
                <a:cubicBezTo>
                  <a:pt x="3383" y="472"/>
                  <a:pt x="3383" y="462"/>
                  <a:pt x="3375" y="456"/>
                </a:cubicBezTo>
                <a:cubicBezTo>
                  <a:pt x="3371" y="452"/>
                  <a:pt x="3366" y="450"/>
                  <a:pt x="3361" y="448"/>
                </a:cubicBezTo>
                <a:cubicBezTo>
                  <a:pt x="3333" y="433"/>
                  <a:pt x="3306" y="419"/>
                  <a:pt x="3278" y="404"/>
                </a:cubicBezTo>
                <a:cubicBezTo>
                  <a:pt x="3266" y="398"/>
                  <a:pt x="3266" y="387"/>
                  <a:pt x="3270" y="379"/>
                </a:cubicBezTo>
                <a:cubicBezTo>
                  <a:pt x="3275" y="366"/>
                  <a:pt x="3284" y="377"/>
                  <a:pt x="3290" y="379"/>
                </a:cubicBezTo>
                <a:cubicBezTo>
                  <a:pt x="3315" y="391"/>
                  <a:pt x="3338" y="404"/>
                  <a:pt x="3363" y="416"/>
                </a:cubicBezTo>
                <a:cubicBezTo>
                  <a:pt x="3368" y="419"/>
                  <a:pt x="3375" y="427"/>
                  <a:pt x="3379" y="418"/>
                </a:cubicBezTo>
                <a:cubicBezTo>
                  <a:pt x="3383" y="411"/>
                  <a:pt x="3382" y="401"/>
                  <a:pt x="3374" y="396"/>
                </a:cubicBezTo>
                <a:cubicBezTo>
                  <a:pt x="3366" y="391"/>
                  <a:pt x="3358" y="387"/>
                  <a:pt x="3349" y="383"/>
                </a:cubicBezTo>
                <a:cubicBezTo>
                  <a:pt x="3326" y="370"/>
                  <a:pt x="3302" y="358"/>
                  <a:pt x="3278" y="346"/>
                </a:cubicBezTo>
                <a:cubicBezTo>
                  <a:pt x="3266" y="340"/>
                  <a:pt x="3266" y="328"/>
                  <a:pt x="3270" y="319"/>
                </a:cubicBezTo>
                <a:cubicBezTo>
                  <a:pt x="3276" y="308"/>
                  <a:pt x="3284" y="318"/>
                  <a:pt x="3290" y="321"/>
                </a:cubicBezTo>
                <a:cubicBezTo>
                  <a:pt x="3315" y="333"/>
                  <a:pt x="3339" y="346"/>
                  <a:pt x="3363" y="358"/>
                </a:cubicBezTo>
                <a:cubicBezTo>
                  <a:pt x="3368" y="360"/>
                  <a:pt x="3374" y="370"/>
                  <a:pt x="3379" y="360"/>
                </a:cubicBezTo>
                <a:cubicBezTo>
                  <a:pt x="3383" y="354"/>
                  <a:pt x="3383" y="344"/>
                  <a:pt x="3376" y="338"/>
                </a:cubicBezTo>
                <a:cubicBezTo>
                  <a:pt x="3372" y="335"/>
                  <a:pt x="3367" y="333"/>
                  <a:pt x="3362" y="330"/>
                </a:cubicBezTo>
                <a:cubicBezTo>
                  <a:pt x="3335" y="316"/>
                  <a:pt x="3308" y="302"/>
                  <a:pt x="3280" y="288"/>
                </a:cubicBezTo>
                <a:cubicBezTo>
                  <a:pt x="3267" y="281"/>
                  <a:pt x="3265" y="269"/>
                  <a:pt x="3270" y="259"/>
                </a:cubicBezTo>
                <a:cubicBezTo>
                  <a:pt x="3276" y="248"/>
                  <a:pt x="3286" y="259"/>
                  <a:pt x="3292" y="262"/>
                </a:cubicBezTo>
                <a:cubicBezTo>
                  <a:pt x="3321" y="276"/>
                  <a:pt x="3349" y="291"/>
                  <a:pt x="3383" y="309"/>
                </a:cubicBezTo>
                <a:close/>
                <a:moveTo>
                  <a:pt x="4062" y="366"/>
                </a:moveTo>
                <a:cubicBezTo>
                  <a:pt x="4068" y="348"/>
                  <a:pt x="4062" y="339"/>
                  <a:pt x="4048" y="332"/>
                </a:cubicBezTo>
                <a:cubicBezTo>
                  <a:pt x="4020" y="318"/>
                  <a:pt x="3992" y="303"/>
                  <a:pt x="3964" y="289"/>
                </a:cubicBezTo>
                <a:cubicBezTo>
                  <a:pt x="3951" y="282"/>
                  <a:pt x="3949" y="270"/>
                  <a:pt x="3954" y="260"/>
                </a:cubicBezTo>
                <a:cubicBezTo>
                  <a:pt x="3960" y="247"/>
                  <a:pt x="3969" y="260"/>
                  <a:pt x="3975" y="263"/>
                </a:cubicBezTo>
                <a:cubicBezTo>
                  <a:pt x="3998" y="274"/>
                  <a:pt x="4021" y="286"/>
                  <a:pt x="4045" y="298"/>
                </a:cubicBezTo>
                <a:cubicBezTo>
                  <a:pt x="4050" y="300"/>
                  <a:pt x="4056" y="306"/>
                  <a:pt x="4062" y="298"/>
                </a:cubicBezTo>
                <a:cubicBezTo>
                  <a:pt x="4069" y="289"/>
                  <a:pt x="4064" y="260"/>
                  <a:pt x="4054" y="254"/>
                </a:cubicBezTo>
                <a:cubicBezTo>
                  <a:pt x="4016" y="233"/>
                  <a:pt x="3980" y="208"/>
                  <a:pt x="3932" y="214"/>
                </a:cubicBezTo>
                <a:cubicBezTo>
                  <a:pt x="3913" y="216"/>
                  <a:pt x="3907" y="219"/>
                  <a:pt x="3907" y="239"/>
                </a:cubicBezTo>
                <a:cubicBezTo>
                  <a:pt x="3908" y="356"/>
                  <a:pt x="3907" y="472"/>
                  <a:pt x="3907" y="589"/>
                </a:cubicBezTo>
                <a:cubicBezTo>
                  <a:pt x="3907" y="598"/>
                  <a:pt x="3903" y="611"/>
                  <a:pt x="3913" y="614"/>
                </a:cubicBezTo>
                <a:cubicBezTo>
                  <a:pt x="3925" y="619"/>
                  <a:pt x="3940" y="622"/>
                  <a:pt x="3952" y="611"/>
                </a:cubicBezTo>
                <a:cubicBezTo>
                  <a:pt x="3958" y="607"/>
                  <a:pt x="3962" y="607"/>
                  <a:pt x="3966" y="610"/>
                </a:cubicBezTo>
                <a:cubicBezTo>
                  <a:pt x="3984" y="621"/>
                  <a:pt x="4003" y="616"/>
                  <a:pt x="4022" y="615"/>
                </a:cubicBezTo>
                <a:cubicBezTo>
                  <a:pt x="4003" y="604"/>
                  <a:pt x="3985" y="593"/>
                  <a:pt x="3966" y="584"/>
                </a:cubicBezTo>
                <a:cubicBezTo>
                  <a:pt x="3950" y="577"/>
                  <a:pt x="3949" y="564"/>
                  <a:pt x="3954" y="553"/>
                </a:cubicBezTo>
                <a:cubicBezTo>
                  <a:pt x="3960" y="542"/>
                  <a:pt x="3969" y="554"/>
                  <a:pt x="3976" y="558"/>
                </a:cubicBezTo>
                <a:cubicBezTo>
                  <a:pt x="4005" y="572"/>
                  <a:pt x="4033" y="587"/>
                  <a:pt x="4063" y="602"/>
                </a:cubicBezTo>
                <a:cubicBezTo>
                  <a:pt x="4064" y="576"/>
                  <a:pt x="4064" y="576"/>
                  <a:pt x="4044" y="565"/>
                </a:cubicBezTo>
                <a:cubicBezTo>
                  <a:pt x="4020" y="553"/>
                  <a:pt x="3995" y="541"/>
                  <a:pt x="3971" y="528"/>
                </a:cubicBezTo>
                <a:cubicBezTo>
                  <a:pt x="3966" y="526"/>
                  <a:pt x="3961" y="523"/>
                  <a:pt x="3958" y="520"/>
                </a:cubicBezTo>
                <a:cubicBezTo>
                  <a:pt x="3950" y="511"/>
                  <a:pt x="3950" y="500"/>
                  <a:pt x="3955" y="492"/>
                </a:cubicBezTo>
                <a:cubicBezTo>
                  <a:pt x="3959" y="485"/>
                  <a:pt x="3967" y="494"/>
                  <a:pt x="3972" y="496"/>
                </a:cubicBezTo>
                <a:cubicBezTo>
                  <a:pt x="3996" y="508"/>
                  <a:pt x="4020" y="521"/>
                  <a:pt x="4045" y="534"/>
                </a:cubicBezTo>
                <a:cubicBezTo>
                  <a:pt x="4050" y="536"/>
                  <a:pt x="4057" y="544"/>
                  <a:pt x="4062" y="536"/>
                </a:cubicBezTo>
                <a:cubicBezTo>
                  <a:pt x="4067" y="528"/>
                  <a:pt x="4065" y="519"/>
                  <a:pt x="4056" y="513"/>
                </a:cubicBezTo>
                <a:cubicBezTo>
                  <a:pt x="4045" y="507"/>
                  <a:pt x="4034" y="501"/>
                  <a:pt x="4022" y="495"/>
                </a:cubicBezTo>
                <a:cubicBezTo>
                  <a:pt x="4002" y="485"/>
                  <a:pt x="3982" y="474"/>
                  <a:pt x="3962" y="464"/>
                </a:cubicBezTo>
                <a:cubicBezTo>
                  <a:pt x="3949" y="458"/>
                  <a:pt x="3950" y="445"/>
                  <a:pt x="3954" y="436"/>
                </a:cubicBezTo>
                <a:cubicBezTo>
                  <a:pt x="3959" y="426"/>
                  <a:pt x="3968" y="436"/>
                  <a:pt x="3974" y="439"/>
                </a:cubicBezTo>
                <a:cubicBezTo>
                  <a:pt x="3997" y="450"/>
                  <a:pt x="4020" y="463"/>
                  <a:pt x="4043" y="474"/>
                </a:cubicBezTo>
                <a:cubicBezTo>
                  <a:pt x="4049" y="477"/>
                  <a:pt x="4056" y="488"/>
                  <a:pt x="4063" y="477"/>
                </a:cubicBezTo>
                <a:cubicBezTo>
                  <a:pt x="4067" y="468"/>
                  <a:pt x="4065" y="458"/>
                  <a:pt x="4053" y="453"/>
                </a:cubicBezTo>
                <a:cubicBezTo>
                  <a:pt x="4044" y="449"/>
                  <a:pt x="4035" y="443"/>
                  <a:pt x="4026" y="438"/>
                </a:cubicBezTo>
                <a:cubicBezTo>
                  <a:pt x="4006" y="428"/>
                  <a:pt x="3985" y="416"/>
                  <a:pt x="3964" y="406"/>
                </a:cubicBezTo>
                <a:cubicBezTo>
                  <a:pt x="3951" y="400"/>
                  <a:pt x="3949" y="388"/>
                  <a:pt x="3954" y="378"/>
                </a:cubicBezTo>
                <a:cubicBezTo>
                  <a:pt x="3960" y="365"/>
                  <a:pt x="3968" y="378"/>
                  <a:pt x="3975" y="381"/>
                </a:cubicBezTo>
                <a:cubicBezTo>
                  <a:pt x="3986" y="385"/>
                  <a:pt x="3996" y="392"/>
                  <a:pt x="4007" y="397"/>
                </a:cubicBezTo>
                <a:cubicBezTo>
                  <a:pt x="4025" y="405"/>
                  <a:pt x="4042" y="417"/>
                  <a:pt x="4063" y="422"/>
                </a:cubicBezTo>
                <a:cubicBezTo>
                  <a:pt x="4063" y="399"/>
                  <a:pt x="4063" y="399"/>
                  <a:pt x="4045" y="389"/>
                </a:cubicBezTo>
                <a:cubicBezTo>
                  <a:pt x="4018" y="375"/>
                  <a:pt x="3991" y="361"/>
                  <a:pt x="3964" y="347"/>
                </a:cubicBezTo>
                <a:cubicBezTo>
                  <a:pt x="3950" y="341"/>
                  <a:pt x="3949" y="328"/>
                  <a:pt x="3954" y="318"/>
                </a:cubicBezTo>
                <a:cubicBezTo>
                  <a:pt x="3960" y="306"/>
                  <a:pt x="3969" y="318"/>
                  <a:pt x="3975" y="321"/>
                </a:cubicBezTo>
                <a:cubicBezTo>
                  <a:pt x="4004" y="335"/>
                  <a:pt x="4033" y="350"/>
                  <a:pt x="4062" y="366"/>
                </a:cubicBezTo>
                <a:close/>
                <a:moveTo>
                  <a:pt x="1344" y="483"/>
                </a:moveTo>
                <a:cubicBezTo>
                  <a:pt x="1350" y="464"/>
                  <a:pt x="1343" y="453"/>
                  <a:pt x="1327" y="447"/>
                </a:cubicBezTo>
                <a:cubicBezTo>
                  <a:pt x="1313" y="441"/>
                  <a:pt x="1301" y="434"/>
                  <a:pt x="1288" y="427"/>
                </a:cubicBezTo>
                <a:cubicBezTo>
                  <a:pt x="1273" y="420"/>
                  <a:pt x="1259" y="413"/>
                  <a:pt x="1245" y="405"/>
                </a:cubicBezTo>
                <a:cubicBezTo>
                  <a:pt x="1233" y="398"/>
                  <a:pt x="1234" y="386"/>
                  <a:pt x="1239" y="377"/>
                </a:cubicBezTo>
                <a:cubicBezTo>
                  <a:pt x="1244" y="368"/>
                  <a:pt x="1252" y="378"/>
                  <a:pt x="1258" y="380"/>
                </a:cubicBezTo>
                <a:cubicBezTo>
                  <a:pt x="1265" y="383"/>
                  <a:pt x="1272" y="387"/>
                  <a:pt x="1279" y="391"/>
                </a:cubicBezTo>
                <a:cubicBezTo>
                  <a:pt x="1301" y="402"/>
                  <a:pt x="1322" y="412"/>
                  <a:pt x="1344" y="423"/>
                </a:cubicBezTo>
                <a:cubicBezTo>
                  <a:pt x="1349" y="404"/>
                  <a:pt x="1341" y="396"/>
                  <a:pt x="1328" y="389"/>
                </a:cubicBezTo>
                <a:cubicBezTo>
                  <a:pt x="1300" y="375"/>
                  <a:pt x="1273" y="360"/>
                  <a:pt x="1246" y="346"/>
                </a:cubicBezTo>
                <a:cubicBezTo>
                  <a:pt x="1234" y="340"/>
                  <a:pt x="1234" y="328"/>
                  <a:pt x="1238" y="319"/>
                </a:cubicBezTo>
                <a:cubicBezTo>
                  <a:pt x="1243" y="308"/>
                  <a:pt x="1252" y="318"/>
                  <a:pt x="1258" y="321"/>
                </a:cubicBezTo>
                <a:cubicBezTo>
                  <a:pt x="1287" y="335"/>
                  <a:pt x="1315" y="350"/>
                  <a:pt x="1343" y="365"/>
                </a:cubicBezTo>
                <a:cubicBezTo>
                  <a:pt x="1349" y="346"/>
                  <a:pt x="1343" y="335"/>
                  <a:pt x="1326" y="329"/>
                </a:cubicBezTo>
                <a:cubicBezTo>
                  <a:pt x="1314" y="324"/>
                  <a:pt x="1303" y="317"/>
                  <a:pt x="1291" y="311"/>
                </a:cubicBezTo>
                <a:cubicBezTo>
                  <a:pt x="1275" y="303"/>
                  <a:pt x="1260" y="295"/>
                  <a:pt x="1245" y="287"/>
                </a:cubicBezTo>
                <a:cubicBezTo>
                  <a:pt x="1233" y="280"/>
                  <a:pt x="1234" y="267"/>
                  <a:pt x="1239" y="258"/>
                </a:cubicBezTo>
                <a:cubicBezTo>
                  <a:pt x="1244" y="250"/>
                  <a:pt x="1252" y="259"/>
                  <a:pt x="1257" y="262"/>
                </a:cubicBezTo>
                <a:cubicBezTo>
                  <a:pt x="1286" y="276"/>
                  <a:pt x="1315" y="291"/>
                  <a:pt x="1345" y="306"/>
                </a:cubicBezTo>
                <a:cubicBezTo>
                  <a:pt x="1345" y="293"/>
                  <a:pt x="1345" y="282"/>
                  <a:pt x="1345" y="272"/>
                </a:cubicBezTo>
                <a:cubicBezTo>
                  <a:pt x="1346" y="264"/>
                  <a:pt x="1343" y="258"/>
                  <a:pt x="1336" y="254"/>
                </a:cubicBezTo>
                <a:cubicBezTo>
                  <a:pt x="1297" y="229"/>
                  <a:pt x="1258" y="207"/>
                  <a:pt x="1209" y="214"/>
                </a:cubicBezTo>
                <a:cubicBezTo>
                  <a:pt x="1196" y="216"/>
                  <a:pt x="1190" y="219"/>
                  <a:pt x="1191" y="233"/>
                </a:cubicBezTo>
                <a:cubicBezTo>
                  <a:pt x="1192" y="256"/>
                  <a:pt x="1191" y="278"/>
                  <a:pt x="1191" y="301"/>
                </a:cubicBezTo>
                <a:cubicBezTo>
                  <a:pt x="1191" y="398"/>
                  <a:pt x="1191" y="496"/>
                  <a:pt x="1191" y="593"/>
                </a:cubicBezTo>
                <a:cubicBezTo>
                  <a:pt x="1191" y="601"/>
                  <a:pt x="1187" y="613"/>
                  <a:pt x="1198" y="615"/>
                </a:cubicBezTo>
                <a:cubicBezTo>
                  <a:pt x="1210" y="618"/>
                  <a:pt x="1224" y="621"/>
                  <a:pt x="1235" y="613"/>
                </a:cubicBezTo>
                <a:cubicBezTo>
                  <a:pt x="1241" y="608"/>
                  <a:pt x="1245" y="609"/>
                  <a:pt x="1251" y="612"/>
                </a:cubicBezTo>
                <a:cubicBezTo>
                  <a:pt x="1269" y="621"/>
                  <a:pt x="1287" y="617"/>
                  <a:pt x="1310" y="616"/>
                </a:cubicBezTo>
                <a:cubicBezTo>
                  <a:pt x="1286" y="603"/>
                  <a:pt x="1266" y="593"/>
                  <a:pt x="1246" y="582"/>
                </a:cubicBezTo>
                <a:cubicBezTo>
                  <a:pt x="1234" y="576"/>
                  <a:pt x="1234" y="563"/>
                  <a:pt x="1238" y="554"/>
                </a:cubicBezTo>
                <a:cubicBezTo>
                  <a:pt x="1243" y="544"/>
                  <a:pt x="1252" y="554"/>
                  <a:pt x="1258" y="557"/>
                </a:cubicBezTo>
                <a:cubicBezTo>
                  <a:pt x="1283" y="569"/>
                  <a:pt x="1307" y="582"/>
                  <a:pt x="1331" y="595"/>
                </a:cubicBezTo>
                <a:cubicBezTo>
                  <a:pt x="1344" y="601"/>
                  <a:pt x="1346" y="595"/>
                  <a:pt x="1345" y="584"/>
                </a:cubicBezTo>
                <a:cubicBezTo>
                  <a:pt x="1345" y="571"/>
                  <a:pt x="1334" y="569"/>
                  <a:pt x="1325" y="564"/>
                </a:cubicBezTo>
                <a:cubicBezTo>
                  <a:pt x="1299" y="550"/>
                  <a:pt x="1273" y="537"/>
                  <a:pt x="1247" y="524"/>
                </a:cubicBezTo>
                <a:cubicBezTo>
                  <a:pt x="1234" y="517"/>
                  <a:pt x="1234" y="504"/>
                  <a:pt x="1238" y="495"/>
                </a:cubicBezTo>
                <a:cubicBezTo>
                  <a:pt x="1244" y="485"/>
                  <a:pt x="1252" y="495"/>
                  <a:pt x="1259" y="498"/>
                </a:cubicBezTo>
                <a:cubicBezTo>
                  <a:pt x="1282" y="510"/>
                  <a:pt x="1305" y="522"/>
                  <a:pt x="1328" y="533"/>
                </a:cubicBezTo>
                <a:cubicBezTo>
                  <a:pt x="1333" y="536"/>
                  <a:pt x="1340" y="541"/>
                  <a:pt x="1344" y="534"/>
                </a:cubicBezTo>
                <a:cubicBezTo>
                  <a:pt x="1348" y="527"/>
                  <a:pt x="1347" y="519"/>
                  <a:pt x="1339" y="513"/>
                </a:cubicBezTo>
                <a:cubicBezTo>
                  <a:pt x="1335" y="510"/>
                  <a:pt x="1331" y="508"/>
                  <a:pt x="1327" y="506"/>
                </a:cubicBezTo>
                <a:cubicBezTo>
                  <a:pt x="1301" y="493"/>
                  <a:pt x="1276" y="479"/>
                  <a:pt x="1250" y="467"/>
                </a:cubicBezTo>
                <a:cubicBezTo>
                  <a:pt x="1237" y="460"/>
                  <a:pt x="1233" y="449"/>
                  <a:pt x="1238" y="438"/>
                </a:cubicBezTo>
                <a:cubicBezTo>
                  <a:pt x="1244" y="424"/>
                  <a:pt x="1254" y="437"/>
                  <a:pt x="1261" y="440"/>
                </a:cubicBezTo>
                <a:cubicBezTo>
                  <a:pt x="1289" y="454"/>
                  <a:pt x="1316" y="468"/>
                  <a:pt x="1344" y="483"/>
                </a:cubicBezTo>
                <a:close/>
                <a:moveTo>
                  <a:pt x="2727" y="617"/>
                </a:moveTo>
                <a:cubicBezTo>
                  <a:pt x="2706" y="605"/>
                  <a:pt x="2685" y="593"/>
                  <a:pt x="2662" y="583"/>
                </a:cubicBezTo>
                <a:cubicBezTo>
                  <a:pt x="2648" y="576"/>
                  <a:pt x="2650" y="563"/>
                  <a:pt x="2654" y="554"/>
                </a:cubicBezTo>
                <a:cubicBezTo>
                  <a:pt x="2658" y="543"/>
                  <a:pt x="2667" y="554"/>
                  <a:pt x="2673" y="557"/>
                </a:cubicBezTo>
                <a:cubicBezTo>
                  <a:pt x="2696" y="568"/>
                  <a:pt x="2719" y="580"/>
                  <a:pt x="2742" y="592"/>
                </a:cubicBezTo>
                <a:cubicBezTo>
                  <a:pt x="2747" y="595"/>
                  <a:pt x="2755" y="603"/>
                  <a:pt x="2759" y="595"/>
                </a:cubicBezTo>
                <a:cubicBezTo>
                  <a:pt x="2764" y="587"/>
                  <a:pt x="2763" y="576"/>
                  <a:pt x="2753" y="570"/>
                </a:cubicBezTo>
                <a:cubicBezTo>
                  <a:pt x="2746" y="567"/>
                  <a:pt x="2739" y="563"/>
                  <a:pt x="2732" y="559"/>
                </a:cubicBezTo>
                <a:cubicBezTo>
                  <a:pt x="2709" y="548"/>
                  <a:pt x="2687" y="535"/>
                  <a:pt x="2664" y="525"/>
                </a:cubicBezTo>
                <a:cubicBezTo>
                  <a:pt x="2648" y="518"/>
                  <a:pt x="2649" y="504"/>
                  <a:pt x="2654" y="495"/>
                </a:cubicBezTo>
                <a:cubicBezTo>
                  <a:pt x="2659" y="483"/>
                  <a:pt x="2668" y="496"/>
                  <a:pt x="2674" y="498"/>
                </a:cubicBezTo>
                <a:cubicBezTo>
                  <a:pt x="2698" y="509"/>
                  <a:pt x="2720" y="522"/>
                  <a:pt x="2744" y="533"/>
                </a:cubicBezTo>
                <a:cubicBezTo>
                  <a:pt x="2749" y="536"/>
                  <a:pt x="2755" y="545"/>
                  <a:pt x="2760" y="536"/>
                </a:cubicBezTo>
                <a:cubicBezTo>
                  <a:pt x="2764" y="529"/>
                  <a:pt x="2763" y="520"/>
                  <a:pt x="2755" y="514"/>
                </a:cubicBezTo>
                <a:cubicBezTo>
                  <a:pt x="2748" y="509"/>
                  <a:pt x="2739" y="505"/>
                  <a:pt x="2731" y="500"/>
                </a:cubicBezTo>
                <a:cubicBezTo>
                  <a:pt x="2707" y="488"/>
                  <a:pt x="2684" y="476"/>
                  <a:pt x="2660" y="463"/>
                </a:cubicBezTo>
                <a:cubicBezTo>
                  <a:pt x="2646" y="456"/>
                  <a:pt x="2650" y="442"/>
                  <a:pt x="2654" y="434"/>
                </a:cubicBezTo>
                <a:cubicBezTo>
                  <a:pt x="2658" y="425"/>
                  <a:pt x="2666" y="435"/>
                  <a:pt x="2672" y="438"/>
                </a:cubicBezTo>
                <a:cubicBezTo>
                  <a:pt x="2696" y="450"/>
                  <a:pt x="2719" y="463"/>
                  <a:pt x="2743" y="474"/>
                </a:cubicBezTo>
                <a:cubicBezTo>
                  <a:pt x="2748" y="477"/>
                  <a:pt x="2755" y="486"/>
                  <a:pt x="2760" y="477"/>
                </a:cubicBezTo>
                <a:cubicBezTo>
                  <a:pt x="2764" y="469"/>
                  <a:pt x="2764" y="458"/>
                  <a:pt x="2753" y="453"/>
                </a:cubicBezTo>
                <a:cubicBezTo>
                  <a:pt x="2749" y="450"/>
                  <a:pt x="2745" y="448"/>
                  <a:pt x="2741" y="446"/>
                </a:cubicBezTo>
                <a:cubicBezTo>
                  <a:pt x="2715" y="433"/>
                  <a:pt x="2689" y="419"/>
                  <a:pt x="2663" y="406"/>
                </a:cubicBezTo>
                <a:cubicBezTo>
                  <a:pt x="2648" y="399"/>
                  <a:pt x="2649" y="385"/>
                  <a:pt x="2653" y="376"/>
                </a:cubicBezTo>
                <a:cubicBezTo>
                  <a:pt x="2657" y="366"/>
                  <a:pt x="2667" y="377"/>
                  <a:pt x="2673" y="380"/>
                </a:cubicBezTo>
                <a:cubicBezTo>
                  <a:pt x="2698" y="392"/>
                  <a:pt x="2722" y="405"/>
                  <a:pt x="2746" y="417"/>
                </a:cubicBezTo>
                <a:cubicBezTo>
                  <a:pt x="2750" y="419"/>
                  <a:pt x="2755" y="423"/>
                  <a:pt x="2759" y="419"/>
                </a:cubicBezTo>
                <a:cubicBezTo>
                  <a:pt x="2761" y="416"/>
                  <a:pt x="2761" y="410"/>
                  <a:pt x="2761" y="406"/>
                </a:cubicBezTo>
                <a:cubicBezTo>
                  <a:pt x="2761" y="398"/>
                  <a:pt x="2755" y="395"/>
                  <a:pt x="2749" y="392"/>
                </a:cubicBezTo>
                <a:cubicBezTo>
                  <a:pt x="2735" y="385"/>
                  <a:pt x="2721" y="378"/>
                  <a:pt x="2708" y="371"/>
                </a:cubicBezTo>
                <a:cubicBezTo>
                  <a:pt x="2692" y="363"/>
                  <a:pt x="2677" y="354"/>
                  <a:pt x="2662" y="346"/>
                </a:cubicBezTo>
                <a:cubicBezTo>
                  <a:pt x="2648" y="339"/>
                  <a:pt x="2649" y="325"/>
                  <a:pt x="2653" y="317"/>
                </a:cubicBezTo>
                <a:cubicBezTo>
                  <a:pt x="2658" y="306"/>
                  <a:pt x="2667" y="318"/>
                  <a:pt x="2673" y="321"/>
                </a:cubicBezTo>
                <a:cubicBezTo>
                  <a:pt x="2697" y="332"/>
                  <a:pt x="2720" y="345"/>
                  <a:pt x="2744" y="357"/>
                </a:cubicBezTo>
                <a:cubicBezTo>
                  <a:pt x="2749" y="359"/>
                  <a:pt x="2755" y="366"/>
                  <a:pt x="2759" y="359"/>
                </a:cubicBezTo>
                <a:cubicBezTo>
                  <a:pt x="2763" y="353"/>
                  <a:pt x="2763" y="344"/>
                  <a:pt x="2757" y="338"/>
                </a:cubicBezTo>
                <a:cubicBezTo>
                  <a:pt x="2754" y="334"/>
                  <a:pt x="2748" y="332"/>
                  <a:pt x="2744" y="330"/>
                </a:cubicBezTo>
                <a:cubicBezTo>
                  <a:pt x="2716" y="316"/>
                  <a:pt x="2689" y="301"/>
                  <a:pt x="2662" y="288"/>
                </a:cubicBezTo>
                <a:cubicBezTo>
                  <a:pt x="2647" y="281"/>
                  <a:pt x="2650" y="268"/>
                  <a:pt x="2653" y="259"/>
                </a:cubicBezTo>
                <a:cubicBezTo>
                  <a:pt x="2658" y="247"/>
                  <a:pt x="2667" y="259"/>
                  <a:pt x="2672" y="262"/>
                </a:cubicBezTo>
                <a:cubicBezTo>
                  <a:pt x="2697" y="273"/>
                  <a:pt x="2721" y="286"/>
                  <a:pt x="2745" y="299"/>
                </a:cubicBezTo>
                <a:cubicBezTo>
                  <a:pt x="2750" y="301"/>
                  <a:pt x="2755" y="305"/>
                  <a:pt x="2760" y="299"/>
                </a:cubicBezTo>
                <a:cubicBezTo>
                  <a:pt x="2766" y="292"/>
                  <a:pt x="2760" y="258"/>
                  <a:pt x="2752" y="253"/>
                </a:cubicBezTo>
                <a:cubicBezTo>
                  <a:pt x="2713" y="231"/>
                  <a:pt x="2676" y="207"/>
                  <a:pt x="2627" y="214"/>
                </a:cubicBezTo>
                <a:cubicBezTo>
                  <a:pt x="2612" y="216"/>
                  <a:pt x="2607" y="220"/>
                  <a:pt x="2607" y="235"/>
                </a:cubicBezTo>
                <a:cubicBezTo>
                  <a:pt x="2607" y="355"/>
                  <a:pt x="2607" y="475"/>
                  <a:pt x="2607" y="595"/>
                </a:cubicBezTo>
                <a:cubicBezTo>
                  <a:pt x="2607" y="613"/>
                  <a:pt x="2613" y="617"/>
                  <a:pt x="2630" y="618"/>
                </a:cubicBezTo>
                <a:cubicBezTo>
                  <a:pt x="2642" y="618"/>
                  <a:pt x="2652" y="606"/>
                  <a:pt x="2660" y="610"/>
                </a:cubicBezTo>
                <a:cubicBezTo>
                  <a:pt x="2682" y="622"/>
                  <a:pt x="2705" y="614"/>
                  <a:pt x="2727" y="617"/>
                </a:cubicBezTo>
                <a:close/>
                <a:moveTo>
                  <a:pt x="1870" y="446"/>
                </a:moveTo>
                <a:cubicBezTo>
                  <a:pt x="1870" y="446"/>
                  <a:pt x="1870" y="446"/>
                  <a:pt x="1870" y="446"/>
                </a:cubicBezTo>
                <a:cubicBezTo>
                  <a:pt x="1870" y="497"/>
                  <a:pt x="1870" y="548"/>
                  <a:pt x="1870" y="598"/>
                </a:cubicBezTo>
                <a:cubicBezTo>
                  <a:pt x="1870" y="614"/>
                  <a:pt x="1878" y="618"/>
                  <a:pt x="1891" y="616"/>
                </a:cubicBezTo>
                <a:cubicBezTo>
                  <a:pt x="1904" y="614"/>
                  <a:pt x="1902" y="604"/>
                  <a:pt x="1902" y="596"/>
                </a:cubicBezTo>
                <a:cubicBezTo>
                  <a:pt x="1902" y="551"/>
                  <a:pt x="1902" y="505"/>
                  <a:pt x="1903" y="460"/>
                </a:cubicBezTo>
                <a:cubicBezTo>
                  <a:pt x="1903" y="446"/>
                  <a:pt x="1914" y="439"/>
                  <a:pt x="1925" y="446"/>
                </a:cubicBezTo>
                <a:cubicBezTo>
                  <a:pt x="1933" y="450"/>
                  <a:pt x="1931" y="459"/>
                  <a:pt x="1931" y="465"/>
                </a:cubicBezTo>
                <a:cubicBezTo>
                  <a:pt x="1931" y="509"/>
                  <a:pt x="1932" y="553"/>
                  <a:pt x="1931" y="597"/>
                </a:cubicBezTo>
                <a:cubicBezTo>
                  <a:pt x="1931" y="610"/>
                  <a:pt x="1934" y="617"/>
                  <a:pt x="1949" y="617"/>
                </a:cubicBezTo>
                <a:cubicBezTo>
                  <a:pt x="1965" y="617"/>
                  <a:pt x="1965" y="606"/>
                  <a:pt x="1965" y="595"/>
                </a:cubicBezTo>
                <a:cubicBezTo>
                  <a:pt x="1965" y="511"/>
                  <a:pt x="1965" y="426"/>
                  <a:pt x="1965" y="342"/>
                </a:cubicBezTo>
                <a:cubicBezTo>
                  <a:pt x="1965" y="332"/>
                  <a:pt x="1962" y="321"/>
                  <a:pt x="1978" y="321"/>
                </a:cubicBezTo>
                <a:cubicBezTo>
                  <a:pt x="1994" y="321"/>
                  <a:pt x="1992" y="332"/>
                  <a:pt x="1992" y="341"/>
                </a:cubicBezTo>
                <a:cubicBezTo>
                  <a:pt x="1992" y="427"/>
                  <a:pt x="1992" y="512"/>
                  <a:pt x="1991" y="597"/>
                </a:cubicBezTo>
                <a:cubicBezTo>
                  <a:pt x="1991" y="608"/>
                  <a:pt x="1993" y="617"/>
                  <a:pt x="2007" y="617"/>
                </a:cubicBezTo>
                <a:cubicBezTo>
                  <a:pt x="2021" y="617"/>
                  <a:pt x="2026" y="611"/>
                  <a:pt x="2026" y="598"/>
                </a:cubicBezTo>
                <a:cubicBezTo>
                  <a:pt x="2025" y="498"/>
                  <a:pt x="2025" y="398"/>
                  <a:pt x="2026" y="298"/>
                </a:cubicBezTo>
                <a:cubicBezTo>
                  <a:pt x="2026" y="282"/>
                  <a:pt x="2020" y="277"/>
                  <a:pt x="2005" y="277"/>
                </a:cubicBezTo>
                <a:cubicBezTo>
                  <a:pt x="1967" y="278"/>
                  <a:pt x="1929" y="278"/>
                  <a:pt x="1891" y="277"/>
                </a:cubicBezTo>
                <a:cubicBezTo>
                  <a:pt x="1873" y="276"/>
                  <a:pt x="1869" y="283"/>
                  <a:pt x="1870" y="299"/>
                </a:cubicBezTo>
                <a:cubicBezTo>
                  <a:pt x="1871" y="348"/>
                  <a:pt x="1870" y="397"/>
                  <a:pt x="1870" y="446"/>
                </a:cubicBezTo>
                <a:close/>
                <a:moveTo>
                  <a:pt x="4199" y="613"/>
                </a:moveTo>
                <a:cubicBezTo>
                  <a:pt x="4182" y="604"/>
                  <a:pt x="4165" y="595"/>
                  <a:pt x="4148" y="587"/>
                </a:cubicBezTo>
                <a:cubicBezTo>
                  <a:pt x="4134" y="580"/>
                  <a:pt x="4134" y="568"/>
                  <a:pt x="4139" y="558"/>
                </a:cubicBezTo>
                <a:cubicBezTo>
                  <a:pt x="4144" y="548"/>
                  <a:pt x="4153" y="557"/>
                  <a:pt x="4159" y="561"/>
                </a:cubicBezTo>
                <a:cubicBezTo>
                  <a:pt x="4184" y="573"/>
                  <a:pt x="4209" y="586"/>
                  <a:pt x="4234" y="599"/>
                </a:cubicBezTo>
                <a:cubicBezTo>
                  <a:pt x="4238" y="601"/>
                  <a:pt x="4243" y="605"/>
                  <a:pt x="4246" y="600"/>
                </a:cubicBezTo>
                <a:cubicBezTo>
                  <a:pt x="4249" y="597"/>
                  <a:pt x="4248" y="591"/>
                  <a:pt x="4248" y="587"/>
                </a:cubicBezTo>
                <a:cubicBezTo>
                  <a:pt x="4247" y="577"/>
                  <a:pt x="4238" y="575"/>
                  <a:pt x="4231" y="571"/>
                </a:cubicBezTo>
                <a:cubicBezTo>
                  <a:pt x="4204" y="557"/>
                  <a:pt x="4177" y="542"/>
                  <a:pt x="4150" y="529"/>
                </a:cubicBezTo>
                <a:cubicBezTo>
                  <a:pt x="4136" y="522"/>
                  <a:pt x="4133" y="509"/>
                  <a:pt x="4139" y="499"/>
                </a:cubicBezTo>
                <a:cubicBezTo>
                  <a:pt x="4145" y="488"/>
                  <a:pt x="4154" y="499"/>
                  <a:pt x="4161" y="503"/>
                </a:cubicBezTo>
                <a:cubicBezTo>
                  <a:pt x="4185" y="514"/>
                  <a:pt x="4208" y="527"/>
                  <a:pt x="4232" y="539"/>
                </a:cubicBezTo>
                <a:cubicBezTo>
                  <a:pt x="4237" y="541"/>
                  <a:pt x="4243" y="547"/>
                  <a:pt x="4247" y="539"/>
                </a:cubicBezTo>
                <a:cubicBezTo>
                  <a:pt x="4250" y="533"/>
                  <a:pt x="4250" y="526"/>
                  <a:pt x="4244" y="520"/>
                </a:cubicBezTo>
                <a:cubicBezTo>
                  <a:pt x="4241" y="517"/>
                  <a:pt x="4236" y="514"/>
                  <a:pt x="4231" y="512"/>
                </a:cubicBezTo>
                <a:cubicBezTo>
                  <a:pt x="4203" y="497"/>
                  <a:pt x="4176" y="483"/>
                  <a:pt x="4148" y="469"/>
                </a:cubicBezTo>
                <a:cubicBezTo>
                  <a:pt x="4134" y="462"/>
                  <a:pt x="4134" y="449"/>
                  <a:pt x="4139" y="440"/>
                </a:cubicBezTo>
                <a:cubicBezTo>
                  <a:pt x="4144" y="431"/>
                  <a:pt x="4153" y="440"/>
                  <a:pt x="4159" y="443"/>
                </a:cubicBezTo>
                <a:cubicBezTo>
                  <a:pt x="4184" y="455"/>
                  <a:pt x="4209" y="468"/>
                  <a:pt x="4234" y="482"/>
                </a:cubicBezTo>
                <a:cubicBezTo>
                  <a:pt x="4246" y="488"/>
                  <a:pt x="4249" y="485"/>
                  <a:pt x="4249" y="472"/>
                </a:cubicBezTo>
                <a:cubicBezTo>
                  <a:pt x="4248" y="461"/>
                  <a:pt x="4241" y="458"/>
                  <a:pt x="4233" y="454"/>
                </a:cubicBezTo>
                <a:cubicBezTo>
                  <a:pt x="4205" y="439"/>
                  <a:pt x="4176" y="424"/>
                  <a:pt x="4148" y="410"/>
                </a:cubicBezTo>
                <a:cubicBezTo>
                  <a:pt x="4134" y="403"/>
                  <a:pt x="4134" y="391"/>
                  <a:pt x="4138" y="381"/>
                </a:cubicBezTo>
                <a:cubicBezTo>
                  <a:pt x="4144" y="370"/>
                  <a:pt x="4152" y="380"/>
                  <a:pt x="4158" y="383"/>
                </a:cubicBezTo>
                <a:cubicBezTo>
                  <a:pt x="4177" y="392"/>
                  <a:pt x="4195" y="402"/>
                  <a:pt x="4213" y="412"/>
                </a:cubicBezTo>
                <a:cubicBezTo>
                  <a:pt x="4249" y="429"/>
                  <a:pt x="4249" y="429"/>
                  <a:pt x="4248" y="389"/>
                </a:cubicBezTo>
                <a:cubicBezTo>
                  <a:pt x="4248" y="380"/>
                  <a:pt x="4251" y="370"/>
                  <a:pt x="4238" y="364"/>
                </a:cubicBezTo>
                <a:cubicBezTo>
                  <a:pt x="4196" y="346"/>
                  <a:pt x="4154" y="332"/>
                  <a:pt x="4107" y="338"/>
                </a:cubicBezTo>
                <a:cubicBezTo>
                  <a:pt x="4096" y="339"/>
                  <a:pt x="4091" y="342"/>
                  <a:pt x="4091" y="353"/>
                </a:cubicBezTo>
                <a:cubicBezTo>
                  <a:pt x="4091" y="436"/>
                  <a:pt x="4091" y="519"/>
                  <a:pt x="4091" y="601"/>
                </a:cubicBezTo>
                <a:cubicBezTo>
                  <a:pt x="4091" y="612"/>
                  <a:pt x="4096" y="618"/>
                  <a:pt x="4107" y="617"/>
                </a:cubicBezTo>
                <a:cubicBezTo>
                  <a:pt x="4137" y="613"/>
                  <a:pt x="4167" y="618"/>
                  <a:pt x="4199" y="613"/>
                </a:cubicBezTo>
                <a:close/>
                <a:moveTo>
                  <a:pt x="3562" y="605"/>
                </a:moveTo>
                <a:cubicBezTo>
                  <a:pt x="3568" y="587"/>
                  <a:pt x="3563" y="578"/>
                  <a:pt x="3547" y="570"/>
                </a:cubicBezTo>
                <a:cubicBezTo>
                  <a:pt x="3519" y="557"/>
                  <a:pt x="3492" y="541"/>
                  <a:pt x="3464" y="527"/>
                </a:cubicBezTo>
                <a:cubicBezTo>
                  <a:pt x="3452" y="521"/>
                  <a:pt x="3450" y="510"/>
                  <a:pt x="3454" y="500"/>
                </a:cubicBezTo>
                <a:cubicBezTo>
                  <a:pt x="3461" y="487"/>
                  <a:pt x="3469" y="499"/>
                  <a:pt x="3476" y="502"/>
                </a:cubicBezTo>
                <a:cubicBezTo>
                  <a:pt x="3501" y="514"/>
                  <a:pt x="3526" y="527"/>
                  <a:pt x="3550" y="540"/>
                </a:cubicBezTo>
                <a:cubicBezTo>
                  <a:pt x="3563" y="547"/>
                  <a:pt x="3565" y="543"/>
                  <a:pt x="3565" y="531"/>
                </a:cubicBezTo>
                <a:cubicBezTo>
                  <a:pt x="3565" y="518"/>
                  <a:pt x="3556" y="516"/>
                  <a:pt x="3548" y="511"/>
                </a:cubicBezTo>
                <a:cubicBezTo>
                  <a:pt x="3520" y="497"/>
                  <a:pt x="3492" y="483"/>
                  <a:pt x="3464" y="469"/>
                </a:cubicBezTo>
                <a:cubicBezTo>
                  <a:pt x="3450" y="462"/>
                  <a:pt x="3450" y="449"/>
                  <a:pt x="3454" y="440"/>
                </a:cubicBezTo>
                <a:cubicBezTo>
                  <a:pt x="3460" y="427"/>
                  <a:pt x="3469" y="440"/>
                  <a:pt x="3475" y="443"/>
                </a:cubicBezTo>
                <a:cubicBezTo>
                  <a:pt x="3500" y="455"/>
                  <a:pt x="3525" y="468"/>
                  <a:pt x="3550" y="481"/>
                </a:cubicBezTo>
                <a:cubicBezTo>
                  <a:pt x="3554" y="483"/>
                  <a:pt x="3559" y="487"/>
                  <a:pt x="3562" y="483"/>
                </a:cubicBezTo>
                <a:cubicBezTo>
                  <a:pt x="3565" y="481"/>
                  <a:pt x="3564" y="475"/>
                  <a:pt x="3564" y="470"/>
                </a:cubicBezTo>
                <a:cubicBezTo>
                  <a:pt x="3565" y="462"/>
                  <a:pt x="3559" y="459"/>
                  <a:pt x="3553" y="456"/>
                </a:cubicBezTo>
                <a:cubicBezTo>
                  <a:pt x="3540" y="449"/>
                  <a:pt x="3528" y="443"/>
                  <a:pt x="3515" y="436"/>
                </a:cubicBezTo>
                <a:cubicBezTo>
                  <a:pt x="3498" y="428"/>
                  <a:pt x="3481" y="418"/>
                  <a:pt x="3464" y="410"/>
                </a:cubicBezTo>
                <a:cubicBezTo>
                  <a:pt x="3451" y="403"/>
                  <a:pt x="3450" y="390"/>
                  <a:pt x="3455" y="381"/>
                </a:cubicBezTo>
                <a:cubicBezTo>
                  <a:pt x="3460" y="371"/>
                  <a:pt x="3469" y="381"/>
                  <a:pt x="3475" y="384"/>
                </a:cubicBezTo>
                <a:cubicBezTo>
                  <a:pt x="3495" y="393"/>
                  <a:pt x="3514" y="404"/>
                  <a:pt x="3534" y="414"/>
                </a:cubicBezTo>
                <a:cubicBezTo>
                  <a:pt x="3566" y="430"/>
                  <a:pt x="3565" y="434"/>
                  <a:pt x="3565" y="395"/>
                </a:cubicBezTo>
                <a:cubicBezTo>
                  <a:pt x="3564" y="382"/>
                  <a:pt x="3567" y="370"/>
                  <a:pt x="3551" y="363"/>
                </a:cubicBezTo>
                <a:cubicBezTo>
                  <a:pt x="3511" y="345"/>
                  <a:pt x="3469" y="333"/>
                  <a:pt x="3424" y="338"/>
                </a:cubicBezTo>
                <a:cubicBezTo>
                  <a:pt x="3412" y="339"/>
                  <a:pt x="3407" y="343"/>
                  <a:pt x="3407" y="355"/>
                </a:cubicBezTo>
                <a:cubicBezTo>
                  <a:pt x="3408" y="437"/>
                  <a:pt x="3408" y="519"/>
                  <a:pt x="3407" y="600"/>
                </a:cubicBezTo>
                <a:cubicBezTo>
                  <a:pt x="3407" y="613"/>
                  <a:pt x="3412" y="618"/>
                  <a:pt x="3424" y="617"/>
                </a:cubicBezTo>
                <a:cubicBezTo>
                  <a:pt x="3449" y="614"/>
                  <a:pt x="3473" y="615"/>
                  <a:pt x="3498" y="617"/>
                </a:cubicBezTo>
                <a:cubicBezTo>
                  <a:pt x="3503" y="617"/>
                  <a:pt x="3509" y="619"/>
                  <a:pt x="3515" y="614"/>
                </a:cubicBezTo>
                <a:cubicBezTo>
                  <a:pt x="3497" y="604"/>
                  <a:pt x="3479" y="595"/>
                  <a:pt x="3462" y="585"/>
                </a:cubicBezTo>
                <a:cubicBezTo>
                  <a:pt x="3450" y="579"/>
                  <a:pt x="3450" y="566"/>
                  <a:pt x="3454" y="557"/>
                </a:cubicBezTo>
                <a:cubicBezTo>
                  <a:pt x="3459" y="545"/>
                  <a:pt x="3467" y="557"/>
                  <a:pt x="3473" y="560"/>
                </a:cubicBezTo>
                <a:cubicBezTo>
                  <a:pt x="3503" y="574"/>
                  <a:pt x="3532" y="589"/>
                  <a:pt x="3562" y="605"/>
                </a:cubicBezTo>
                <a:close/>
                <a:moveTo>
                  <a:pt x="1530" y="487"/>
                </a:moveTo>
                <a:cubicBezTo>
                  <a:pt x="1536" y="469"/>
                  <a:pt x="1529" y="459"/>
                  <a:pt x="1515" y="453"/>
                </a:cubicBezTo>
                <a:cubicBezTo>
                  <a:pt x="1501" y="446"/>
                  <a:pt x="1487" y="439"/>
                  <a:pt x="1472" y="431"/>
                </a:cubicBezTo>
                <a:cubicBezTo>
                  <a:pt x="1458" y="424"/>
                  <a:pt x="1444" y="416"/>
                  <a:pt x="1430" y="409"/>
                </a:cubicBezTo>
                <a:cubicBezTo>
                  <a:pt x="1418" y="402"/>
                  <a:pt x="1418" y="390"/>
                  <a:pt x="1422" y="381"/>
                </a:cubicBezTo>
                <a:cubicBezTo>
                  <a:pt x="1427" y="370"/>
                  <a:pt x="1436" y="381"/>
                  <a:pt x="1442" y="384"/>
                </a:cubicBezTo>
                <a:cubicBezTo>
                  <a:pt x="1460" y="392"/>
                  <a:pt x="1478" y="402"/>
                  <a:pt x="1497" y="412"/>
                </a:cubicBezTo>
                <a:cubicBezTo>
                  <a:pt x="1533" y="430"/>
                  <a:pt x="1533" y="430"/>
                  <a:pt x="1532" y="390"/>
                </a:cubicBezTo>
                <a:cubicBezTo>
                  <a:pt x="1532" y="379"/>
                  <a:pt x="1533" y="369"/>
                  <a:pt x="1520" y="363"/>
                </a:cubicBezTo>
                <a:cubicBezTo>
                  <a:pt x="1480" y="345"/>
                  <a:pt x="1438" y="333"/>
                  <a:pt x="1393" y="338"/>
                </a:cubicBezTo>
                <a:cubicBezTo>
                  <a:pt x="1380" y="339"/>
                  <a:pt x="1375" y="342"/>
                  <a:pt x="1375" y="355"/>
                </a:cubicBezTo>
                <a:cubicBezTo>
                  <a:pt x="1376" y="437"/>
                  <a:pt x="1376" y="518"/>
                  <a:pt x="1375" y="599"/>
                </a:cubicBezTo>
                <a:cubicBezTo>
                  <a:pt x="1375" y="614"/>
                  <a:pt x="1382" y="619"/>
                  <a:pt x="1395" y="617"/>
                </a:cubicBezTo>
                <a:cubicBezTo>
                  <a:pt x="1418" y="613"/>
                  <a:pt x="1442" y="617"/>
                  <a:pt x="1465" y="617"/>
                </a:cubicBezTo>
                <a:cubicBezTo>
                  <a:pt x="1471" y="617"/>
                  <a:pt x="1477" y="619"/>
                  <a:pt x="1483" y="614"/>
                </a:cubicBezTo>
                <a:cubicBezTo>
                  <a:pt x="1480" y="612"/>
                  <a:pt x="1477" y="610"/>
                  <a:pt x="1475" y="609"/>
                </a:cubicBezTo>
                <a:cubicBezTo>
                  <a:pt x="1459" y="601"/>
                  <a:pt x="1444" y="593"/>
                  <a:pt x="1429" y="585"/>
                </a:cubicBezTo>
                <a:cubicBezTo>
                  <a:pt x="1417" y="578"/>
                  <a:pt x="1418" y="565"/>
                  <a:pt x="1422" y="557"/>
                </a:cubicBezTo>
                <a:cubicBezTo>
                  <a:pt x="1427" y="547"/>
                  <a:pt x="1435" y="557"/>
                  <a:pt x="1441" y="560"/>
                </a:cubicBezTo>
                <a:cubicBezTo>
                  <a:pt x="1466" y="572"/>
                  <a:pt x="1491" y="585"/>
                  <a:pt x="1516" y="598"/>
                </a:cubicBezTo>
                <a:cubicBezTo>
                  <a:pt x="1520" y="600"/>
                  <a:pt x="1525" y="605"/>
                  <a:pt x="1530" y="600"/>
                </a:cubicBezTo>
                <a:cubicBezTo>
                  <a:pt x="1534" y="597"/>
                  <a:pt x="1533" y="590"/>
                  <a:pt x="1531" y="585"/>
                </a:cubicBezTo>
                <a:cubicBezTo>
                  <a:pt x="1529" y="577"/>
                  <a:pt x="1522" y="574"/>
                  <a:pt x="1516" y="571"/>
                </a:cubicBezTo>
                <a:cubicBezTo>
                  <a:pt x="1487" y="556"/>
                  <a:pt x="1459" y="541"/>
                  <a:pt x="1430" y="527"/>
                </a:cubicBezTo>
                <a:cubicBezTo>
                  <a:pt x="1417" y="520"/>
                  <a:pt x="1418" y="507"/>
                  <a:pt x="1422" y="498"/>
                </a:cubicBezTo>
                <a:cubicBezTo>
                  <a:pt x="1428" y="487"/>
                  <a:pt x="1436" y="499"/>
                  <a:pt x="1442" y="501"/>
                </a:cubicBezTo>
                <a:cubicBezTo>
                  <a:pt x="1468" y="514"/>
                  <a:pt x="1493" y="527"/>
                  <a:pt x="1518" y="540"/>
                </a:cubicBezTo>
                <a:cubicBezTo>
                  <a:pt x="1522" y="542"/>
                  <a:pt x="1527" y="548"/>
                  <a:pt x="1531" y="543"/>
                </a:cubicBezTo>
                <a:cubicBezTo>
                  <a:pt x="1533" y="540"/>
                  <a:pt x="1532" y="534"/>
                  <a:pt x="1532" y="530"/>
                </a:cubicBezTo>
                <a:cubicBezTo>
                  <a:pt x="1533" y="521"/>
                  <a:pt x="1526" y="518"/>
                  <a:pt x="1520" y="515"/>
                </a:cubicBezTo>
                <a:cubicBezTo>
                  <a:pt x="1503" y="506"/>
                  <a:pt x="1485" y="497"/>
                  <a:pt x="1467" y="487"/>
                </a:cubicBezTo>
                <a:cubicBezTo>
                  <a:pt x="1454" y="481"/>
                  <a:pt x="1441" y="474"/>
                  <a:pt x="1428" y="467"/>
                </a:cubicBezTo>
                <a:cubicBezTo>
                  <a:pt x="1416" y="460"/>
                  <a:pt x="1418" y="447"/>
                  <a:pt x="1422" y="439"/>
                </a:cubicBezTo>
                <a:cubicBezTo>
                  <a:pt x="1427" y="429"/>
                  <a:pt x="1435" y="439"/>
                  <a:pt x="1440" y="442"/>
                </a:cubicBezTo>
                <a:cubicBezTo>
                  <a:pt x="1470" y="456"/>
                  <a:pt x="1499" y="472"/>
                  <a:pt x="1530" y="487"/>
                </a:cubicBezTo>
                <a:close/>
                <a:moveTo>
                  <a:pt x="2948" y="429"/>
                </a:moveTo>
                <a:cubicBezTo>
                  <a:pt x="2948" y="411"/>
                  <a:pt x="2948" y="396"/>
                  <a:pt x="2948" y="382"/>
                </a:cubicBezTo>
                <a:cubicBezTo>
                  <a:pt x="2949" y="373"/>
                  <a:pt x="2945" y="367"/>
                  <a:pt x="2936" y="364"/>
                </a:cubicBezTo>
                <a:cubicBezTo>
                  <a:pt x="2896" y="346"/>
                  <a:pt x="2854" y="332"/>
                  <a:pt x="2809" y="338"/>
                </a:cubicBezTo>
                <a:cubicBezTo>
                  <a:pt x="2796" y="339"/>
                  <a:pt x="2791" y="342"/>
                  <a:pt x="2791" y="355"/>
                </a:cubicBezTo>
                <a:cubicBezTo>
                  <a:pt x="2791" y="437"/>
                  <a:pt x="2791" y="518"/>
                  <a:pt x="2791" y="599"/>
                </a:cubicBezTo>
                <a:cubicBezTo>
                  <a:pt x="2791" y="614"/>
                  <a:pt x="2798" y="619"/>
                  <a:pt x="2811" y="617"/>
                </a:cubicBezTo>
                <a:cubicBezTo>
                  <a:pt x="2833" y="614"/>
                  <a:pt x="2856" y="616"/>
                  <a:pt x="2879" y="617"/>
                </a:cubicBezTo>
                <a:cubicBezTo>
                  <a:pt x="2885" y="617"/>
                  <a:pt x="2891" y="617"/>
                  <a:pt x="2898" y="617"/>
                </a:cubicBezTo>
                <a:cubicBezTo>
                  <a:pt x="2881" y="604"/>
                  <a:pt x="2863" y="595"/>
                  <a:pt x="2845" y="586"/>
                </a:cubicBezTo>
                <a:cubicBezTo>
                  <a:pt x="2833" y="579"/>
                  <a:pt x="2834" y="566"/>
                  <a:pt x="2838" y="558"/>
                </a:cubicBezTo>
                <a:cubicBezTo>
                  <a:pt x="2843" y="547"/>
                  <a:pt x="2852" y="558"/>
                  <a:pt x="2858" y="561"/>
                </a:cubicBezTo>
                <a:cubicBezTo>
                  <a:pt x="2882" y="572"/>
                  <a:pt x="2905" y="585"/>
                  <a:pt x="2929" y="597"/>
                </a:cubicBezTo>
                <a:cubicBezTo>
                  <a:pt x="2934" y="599"/>
                  <a:pt x="2942" y="609"/>
                  <a:pt x="2947" y="598"/>
                </a:cubicBezTo>
                <a:cubicBezTo>
                  <a:pt x="2950" y="591"/>
                  <a:pt x="2949" y="581"/>
                  <a:pt x="2940" y="576"/>
                </a:cubicBezTo>
                <a:cubicBezTo>
                  <a:pt x="2932" y="571"/>
                  <a:pt x="2925" y="568"/>
                  <a:pt x="2917" y="564"/>
                </a:cubicBezTo>
                <a:cubicBezTo>
                  <a:pt x="2893" y="552"/>
                  <a:pt x="2869" y="539"/>
                  <a:pt x="2846" y="527"/>
                </a:cubicBezTo>
                <a:cubicBezTo>
                  <a:pt x="2833" y="521"/>
                  <a:pt x="2834" y="508"/>
                  <a:pt x="2838" y="499"/>
                </a:cubicBezTo>
                <a:cubicBezTo>
                  <a:pt x="2843" y="488"/>
                  <a:pt x="2852" y="499"/>
                  <a:pt x="2858" y="502"/>
                </a:cubicBezTo>
                <a:cubicBezTo>
                  <a:pt x="2887" y="516"/>
                  <a:pt x="2916" y="531"/>
                  <a:pt x="2945" y="546"/>
                </a:cubicBezTo>
                <a:cubicBezTo>
                  <a:pt x="2950" y="529"/>
                  <a:pt x="2945" y="519"/>
                  <a:pt x="2930" y="512"/>
                </a:cubicBezTo>
                <a:cubicBezTo>
                  <a:pt x="2902" y="498"/>
                  <a:pt x="2874" y="483"/>
                  <a:pt x="2847" y="468"/>
                </a:cubicBezTo>
                <a:cubicBezTo>
                  <a:pt x="2834" y="462"/>
                  <a:pt x="2834" y="450"/>
                  <a:pt x="2838" y="441"/>
                </a:cubicBezTo>
                <a:cubicBezTo>
                  <a:pt x="2843" y="429"/>
                  <a:pt x="2851" y="441"/>
                  <a:pt x="2858" y="443"/>
                </a:cubicBezTo>
                <a:cubicBezTo>
                  <a:pt x="2865" y="445"/>
                  <a:pt x="2872" y="450"/>
                  <a:pt x="2879" y="453"/>
                </a:cubicBezTo>
                <a:cubicBezTo>
                  <a:pt x="2901" y="464"/>
                  <a:pt x="2922" y="478"/>
                  <a:pt x="2946" y="487"/>
                </a:cubicBezTo>
                <a:cubicBezTo>
                  <a:pt x="2951" y="468"/>
                  <a:pt x="2944" y="458"/>
                  <a:pt x="2928" y="451"/>
                </a:cubicBezTo>
                <a:cubicBezTo>
                  <a:pt x="2911" y="444"/>
                  <a:pt x="2896" y="435"/>
                  <a:pt x="2880" y="427"/>
                </a:cubicBezTo>
                <a:cubicBezTo>
                  <a:pt x="2868" y="421"/>
                  <a:pt x="2856" y="415"/>
                  <a:pt x="2845" y="408"/>
                </a:cubicBezTo>
                <a:cubicBezTo>
                  <a:pt x="2833" y="401"/>
                  <a:pt x="2834" y="388"/>
                  <a:pt x="2839" y="380"/>
                </a:cubicBezTo>
                <a:cubicBezTo>
                  <a:pt x="2844" y="371"/>
                  <a:pt x="2851" y="381"/>
                  <a:pt x="2857" y="384"/>
                </a:cubicBezTo>
                <a:cubicBezTo>
                  <a:pt x="2886" y="398"/>
                  <a:pt x="2915" y="413"/>
                  <a:pt x="2948" y="429"/>
                </a:cubicBezTo>
                <a:close/>
                <a:moveTo>
                  <a:pt x="862" y="605"/>
                </a:moveTo>
                <a:cubicBezTo>
                  <a:pt x="868" y="588"/>
                  <a:pt x="864" y="578"/>
                  <a:pt x="849" y="571"/>
                </a:cubicBezTo>
                <a:cubicBezTo>
                  <a:pt x="823" y="559"/>
                  <a:pt x="798" y="545"/>
                  <a:pt x="773" y="532"/>
                </a:cubicBezTo>
                <a:cubicBezTo>
                  <a:pt x="768" y="529"/>
                  <a:pt x="763" y="527"/>
                  <a:pt x="759" y="524"/>
                </a:cubicBezTo>
                <a:cubicBezTo>
                  <a:pt x="751" y="516"/>
                  <a:pt x="750" y="504"/>
                  <a:pt x="756" y="496"/>
                </a:cubicBezTo>
                <a:cubicBezTo>
                  <a:pt x="761" y="489"/>
                  <a:pt x="768" y="498"/>
                  <a:pt x="773" y="500"/>
                </a:cubicBezTo>
                <a:cubicBezTo>
                  <a:pt x="798" y="513"/>
                  <a:pt x="823" y="526"/>
                  <a:pt x="847" y="538"/>
                </a:cubicBezTo>
                <a:cubicBezTo>
                  <a:pt x="852" y="541"/>
                  <a:pt x="859" y="547"/>
                  <a:pt x="863" y="540"/>
                </a:cubicBezTo>
                <a:cubicBezTo>
                  <a:pt x="866" y="534"/>
                  <a:pt x="866" y="525"/>
                  <a:pt x="861" y="519"/>
                </a:cubicBezTo>
                <a:cubicBezTo>
                  <a:pt x="857" y="516"/>
                  <a:pt x="852" y="513"/>
                  <a:pt x="847" y="511"/>
                </a:cubicBezTo>
                <a:cubicBezTo>
                  <a:pt x="820" y="497"/>
                  <a:pt x="793" y="483"/>
                  <a:pt x="766" y="469"/>
                </a:cubicBezTo>
                <a:cubicBezTo>
                  <a:pt x="753" y="462"/>
                  <a:pt x="750" y="451"/>
                  <a:pt x="755" y="440"/>
                </a:cubicBezTo>
                <a:cubicBezTo>
                  <a:pt x="761" y="429"/>
                  <a:pt x="770" y="440"/>
                  <a:pt x="777" y="443"/>
                </a:cubicBezTo>
                <a:cubicBezTo>
                  <a:pt x="802" y="455"/>
                  <a:pt x="826" y="468"/>
                  <a:pt x="850" y="480"/>
                </a:cubicBezTo>
                <a:cubicBezTo>
                  <a:pt x="854" y="482"/>
                  <a:pt x="859" y="487"/>
                  <a:pt x="862" y="483"/>
                </a:cubicBezTo>
                <a:cubicBezTo>
                  <a:pt x="865" y="480"/>
                  <a:pt x="864" y="474"/>
                  <a:pt x="864" y="470"/>
                </a:cubicBezTo>
                <a:cubicBezTo>
                  <a:pt x="865" y="462"/>
                  <a:pt x="858" y="458"/>
                  <a:pt x="852" y="455"/>
                </a:cubicBezTo>
                <a:cubicBezTo>
                  <a:pt x="834" y="446"/>
                  <a:pt x="816" y="436"/>
                  <a:pt x="798" y="427"/>
                </a:cubicBezTo>
                <a:cubicBezTo>
                  <a:pt x="786" y="420"/>
                  <a:pt x="774" y="415"/>
                  <a:pt x="762" y="408"/>
                </a:cubicBezTo>
                <a:cubicBezTo>
                  <a:pt x="751" y="402"/>
                  <a:pt x="751" y="390"/>
                  <a:pt x="755" y="382"/>
                </a:cubicBezTo>
                <a:cubicBezTo>
                  <a:pt x="760" y="370"/>
                  <a:pt x="768" y="380"/>
                  <a:pt x="774" y="383"/>
                </a:cubicBezTo>
                <a:cubicBezTo>
                  <a:pt x="793" y="392"/>
                  <a:pt x="811" y="402"/>
                  <a:pt x="830" y="411"/>
                </a:cubicBezTo>
                <a:cubicBezTo>
                  <a:pt x="865" y="429"/>
                  <a:pt x="865" y="429"/>
                  <a:pt x="865" y="388"/>
                </a:cubicBezTo>
                <a:cubicBezTo>
                  <a:pt x="865" y="379"/>
                  <a:pt x="866" y="368"/>
                  <a:pt x="854" y="363"/>
                </a:cubicBezTo>
                <a:cubicBezTo>
                  <a:pt x="814" y="346"/>
                  <a:pt x="773" y="333"/>
                  <a:pt x="729" y="338"/>
                </a:cubicBezTo>
                <a:cubicBezTo>
                  <a:pt x="715" y="339"/>
                  <a:pt x="710" y="344"/>
                  <a:pt x="710" y="357"/>
                </a:cubicBezTo>
                <a:cubicBezTo>
                  <a:pt x="710" y="437"/>
                  <a:pt x="711" y="518"/>
                  <a:pt x="710" y="599"/>
                </a:cubicBezTo>
                <a:cubicBezTo>
                  <a:pt x="710" y="613"/>
                  <a:pt x="716" y="619"/>
                  <a:pt x="729" y="617"/>
                </a:cubicBezTo>
                <a:cubicBezTo>
                  <a:pt x="752" y="612"/>
                  <a:pt x="774" y="617"/>
                  <a:pt x="796" y="617"/>
                </a:cubicBezTo>
                <a:cubicBezTo>
                  <a:pt x="802" y="617"/>
                  <a:pt x="809" y="619"/>
                  <a:pt x="816" y="614"/>
                </a:cubicBezTo>
                <a:cubicBezTo>
                  <a:pt x="812" y="612"/>
                  <a:pt x="810" y="610"/>
                  <a:pt x="807" y="609"/>
                </a:cubicBezTo>
                <a:cubicBezTo>
                  <a:pt x="792" y="601"/>
                  <a:pt x="778" y="593"/>
                  <a:pt x="763" y="585"/>
                </a:cubicBezTo>
                <a:cubicBezTo>
                  <a:pt x="751" y="579"/>
                  <a:pt x="750" y="566"/>
                  <a:pt x="755" y="557"/>
                </a:cubicBezTo>
                <a:cubicBezTo>
                  <a:pt x="761" y="546"/>
                  <a:pt x="769" y="557"/>
                  <a:pt x="775" y="560"/>
                </a:cubicBezTo>
                <a:cubicBezTo>
                  <a:pt x="804" y="575"/>
                  <a:pt x="833" y="590"/>
                  <a:pt x="862" y="605"/>
                </a:cubicBezTo>
                <a:close/>
                <a:moveTo>
                  <a:pt x="1761" y="462"/>
                </a:moveTo>
                <a:cubicBezTo>
                  <a:pt x="1761" y="462"/>
                  <a:pt x="1761" y="462"/>
                  <a:pt x="1761" y="461"/>
                </a:cubicBezTo>
                <a:cubicBezTo>
                  <a:pt x="1741" y="461"/>
                  <a:pt x="1721" y="462"/>
                  <a:pt x="1701" y="461"/>
                </a:cubicBezTo>
                <a:cubicBezTo>
                  <a:pt x="1689" y="461"/>
                  <a:pt x="1683" y="465"/>
                  <a:pt x="1683" y="479"/>
                </a:cubicBezTo>
                <a:cubicBezTo>
                  <a:pt x="1684" y="519"/>
                  <a:pt x="1684" y="560"/>
                  <a:pt x="1683" y="601"/>
                </a:cubicBezTo>
                <a:cubicBezTo>
                  <a:pt x="1683" y="613"/>
                  <a:pt x="1689" y="617"/>
                  <a:pt x="1700" y="617"/>
                </a:cubicBezTo>
                <a:cubicBezTo>
                  <a:pt x="1713" y="617"/>
                  <a:pt x="1717" y="612"/>
                  <a:pt x="1717" y="600"/>
                </a:cubicBezTo>
                <a:cubicBezTo>
                  <a:pt x="1716" y="575"/>
                  <a:pt x="1717" y="549"/>
                  <a:pt x="1717" y="524"/>
                </a:cubicBezTo>
                <a:cubicBezTo>
                  <a:pt x="1717" y="514"/>
                  <a:pt x="1717" y="507"/>
                  <a:pt x="1730" y="507"/>
                </a:cubicBezTo>
                <a:cubicBezTo>
                  <a:pt x="1743" y="507"/>
                  <a:pt x="1746" y="514"/>
                  <a:pt x="1746" y="524"/>
                </a:cubicBezTo>
                <a:cubicBezTo>
                  <a:pt x="1746" y="549"/>
                  <a:pt x="1746" y="574"/>
                  <a:pt x="1746" y="598"/>
                </a:cubicBezTo>
                <a:cubicBezTo>
                  <a:pt x="1746" y="611"/>
                  <a:pt x="1750" y="617"/>
                  <a:pt x="1763" y="617"/>
                </a:cubicBezTo>
                <a:cubicBezTo>
                  <a:pt x="1777" y="617"/>
                  <a:pt x="1781" y="611"/>
                  <a:pt x="1781" y="599"/>
                </a:cubicBezTo>
                <a:cubicBezTo>
                  <a:pt x="1780" y="573"/>
                  <a:pt x="1781" y="548"/>
                  <a:pt x="1780" y="523"/>
                </a:cubicBezTo>
                <a:cubicBezTo>
                  <a:pt x="1780" y="514"/>
                  <a:pt x="1781" y="508"/>
                  <a:pt x="1793" y="508"/>
                </a:cubicBezTo>
                <a:cubicBezTo>
                  <a:pt x="1806" y="507"/>
                  <a:pt x="1808" y="513"/>
                  <a:pt x="1807" y="523"/>
                </a:cubicBezTo>
                <a:cubicBezTo>
                  <a:pt x="1807" y="549"/>
                  <a:pt x="1808" y="574"/>
                  <a:pt x="1807" y="599"/>
                </a:cubicBezTo>
                <a:cubicBezTo>
                  <a:pt x="1807" y="611"/>
                  <a:pt x="1811" y="617"/>
                  <a:pt x="1823" y="617"/>
                </a:cubicBezTo>
                <a:cubicBezTo>
                  <a:pt x="1836" y="617"/>
                  <a:pt x="1841" y="612"/>
                  <a:pt x="1841" y="599"/>
                </a:cubicBezTo>
                <a:cubicBezTo>
                  <a:pt x="1840" y="559"/>
                  <a:pt x="1840" y="519"/>
                  <a:pt x="1841" y="479"/>
                </a:cubicBezTo>
                <a:cubicBezTo>
                  <a:pt x="1841" y="467"/>
                  <a:pt x="1836" y="461"/>
                  <a:pt x="1823" y="461"/>
                </a:cubicBezTo>
                <a:cubicBezTo>
                  <a:pt x="1803" y="462"/>
                  <a:pt x="1782" y="462"/>
                  <a:pt x="1761" y="462"/>
                </a:cubicBezTo>
                <a:close/>
                <a:moveTo>
                  <a:pt x="4591" y="562"/>
                </a:moveTo>
                <a:cubicBezTo>
                  <a:pt x="4591" y="567"/>
                  <a:pt x="4591" y="573"/>
                  <a:pt x="4591" y="578"/>
                </a:cubicBezTo>
                <a:cubicBezTo>
                  <a:pt x="4591" y="584"/>
                  <a:pt x="4592" y="590"/>
                  <a:pt x="4591" y="596"/>
                </a:cubicBezTo>
                <a:cubicBezTo>
                  <a:pt x="4591" y="608"/>
                  <a:pt x="4591" y="617"/>
                  <a:pt x="4607" y="617"/>
                </a:cubicBezTo>
                <a:cubicBezTo>
                  <a:pt x="4624" y="618"/>
                  <a:pt x="4625" y="608"/>
                  <a:pt x="4625" y="596"/>
                </a:cubicBezTo>
                <a:cubicBezTo>
                  <a:pt x="4625" y="568"/>
                  <a:pt x="4626" y="569"/>
                  <a:pt x="4653" y="568"/>
                </a:cubicBezTo>
                <a:cubicBezTo>
                  <a:pt x="4673" y="566"/>
                  <a:pt x="4682" y="572"/>
                  <a:pt x="4679" y="593"/>
                </a:cubicBezTo>
                <a:cubicBezTo>
                  <a:pt x="4678" y="596"/>
                  <a:pt x="4679" y="599"/>
                  <a:pt x="4679" y="602"/>
                </a:cubicBezTo>
                <a:cubicBezTo>
                  <a:pt x="4678" y="614"/>
                  <a:pt x="4685" y="617"/>
                  <a:pt x="4695" y="617"/>
                </a:cubicBezTo>
                <a:cubicBezTo>
                  <a:pt x="4705" y="617"/>
                  <a:pt x="4713" y="615"/>
                  <a:pt x="4713" y="603"/>
                </a:cubicBezTo>
                <a:cubicBezTo>
                  <a:pt x="4712" y="576"/>
                  <a:pt x="4712" y="550"/>
                  <a:pt x="4712" y="523"/>
                </a:cubicBezTo>
                <a:cubicBezTo>
                  <a:pt x="4712" y="516"/>
                  <a:pt x="4710" y="510"/>
                  <a:pt x="4705" y="505"/>
                </a:cubicBezTo>
                <a:cubicBezTo>
                  <a:pt x="4690" y="489"/>
                  <a:pt x="4674" y="474"/>
                  <a:pt x="4659" y="458"/>
                </a:cubicBezTo>
                <a:cubicBezTo>
                  <a:pt x="4655" y="454"/>
                  <a:pt x="4650" y="449"/>
                  <a:pt x="4644" y="456"/>
                </a:cubicBezTo>
                <a:cubicBezTo>
                  <a:pt x="4618" y="487"/>
                  <a:pt x="4576" y="510"/>
                  <a:pt x="4591" y="562"/>
                </a:cubicBezTo>
                <a:close/>
                <a:moveTo>
                  <a:pt x="4897" y="564"/>
                </a:moveTo>
                <a:cubicBezTo>
                  <a:pt x="4906" y="526"/>
                  <a:pt x="4890" y="498"/>
                  <a:pt x="4861" y="475"/>
                </a:cubicBezTo>
                <a:cubicBezTo>
                  <a:pt x="4855" y="471"/>
                  <a:pt x="4850" y="465"/>
                  <a:pt x="4846" y="460"/>
                </a:cubicBezTo>
                <a:cubicBezTo>
                  <a:pt x="4839" y="452"/>
                  <a:pt x="4834" y="452"/>
                  <a:pt x="4826" y="459"/>
                </a:cubicBezTo>
                <a:cubicBezTo>
                  <a:pt x="4776" y="508"/>
                  <a:pt x="4775" y="507"/>
                  <a:pt x="4775" y="578"/>
                </a:cubicBezTo>
                <a:cubicBezTo>
                  <a:pt x="4775" y="585"/>
                  <a:pt x="4775" y="591"/>
                  <a:pt x="4775" y="598"/>
                </a:cubicBezTo>
                <a:cubicBezTo>
                  <a:pt x="4776" y="615"/>
                  <a:pt x="4786" y="622"/>
                  <a:pt x="4801" y="616"/>
                </a:cubicBezTo>
                <a:cubicBezTo>
                  <a:pt x="4813" y="611"/>
                  <a:pt x="4808" y="600"/>
                  <a:pt x="4810" y="592"/>
                </a:cubicBezTo>
                <a:cubicBezTo>
                  <a:pt x="4811" y="583"/>
                  <a:pt x="4806" y="571"/>
                  <a:pt x="4821" y="568"/>
                </a:cubicBezTo>
                <a:cubicBezTo>
                  <a:pt x="4853" y="562"/>
                  <a:pt x="4862" y="568"/>
                  <a:pt x="4863" y="599"/>
                </a:cubicBezTo>
                <a:cubicBezTo>
                  <a:pt x="4863" y="612"/>
                  <a:pt x="4868" y="617"/>
                  <a:pt x="4881" y="617"/>
                </a:cubicBezTo>
                <a:cubicBezTo>
                  <a:pt x="4893" y="617"/>
                  <a:pt x="4897" y="611"/>
                  <a:pt x="4897" y="600"/>
                </a:cubicBezTo>
                <a:cubicBezTo>
                  <a:pt x="4896" y="588"/>
                  <a:pt x="4897" y="576"/>
                  <a:pt x="4897" y="564"/>
                </a:cubicBezTo>
                <a:close/>
                <a:moveTo>
                  <a:pt x="2198" y="617"/>
                </a:moveTo>
                <a:cubicBezTo>
                  <a:pt x="2210" y="616"/>
                  <a:pt x="2225" y="622"/>
                  <a:pt x="2225" y="600"/>
                </a:cubicBezTo>
                <a:cubicBezTo>
                  <a:pt x="2224" y="584"/>
                  <a:pt x="2211" y="580"/>
                  <a:pt x="2200" y="577"/>
                </a:cubicBezTo>
                <a:cubicBezTo>
                  <a:pt x="2189" y="575"/>
                  <a:pt x="2172" y="592"/>
                  <a:pt x="2171" y="601"/>
                </a:cubicBezTo>
                <a:cubicBezTo>
                  <a:pt x="2171" y="623"/>
                  <a:pt x="2188" y="615"/>
                  <a:pt x="2198" y="617"/>
                </a:cubicBezTo>
                <a:close/>
                <a:moveTo>
                  <a:pt x="4276" y="571"/>
                </a:moveTo>
                <a:cubicBezTo>
                  <a:pt x="4276" y="585"/>
                  <a:pt x="4275" y="596"/>
                  <a:pt x="4276" y="606"/>
                </a:cubicBezTo>
                <a:cubicBezTo>
                  <a:pt x="4276" y="616"/>
                  <a:pt x="4284" y="617"/>
                  <a:pt x="4292" y="617"/>
                </a:cubicBezTo>
                <a:cubicBezTo>
                  <a:pt x="4300" y="617"/>
                  <a:pt x="4310" y="620"/>
                  <a:pt x="4313" y="608"/>
                </a:cubicBezTo>
                <a:cubicBezTo>
                  <a:pt x="4315" y="600"/>
                  <a:pt x="4313" y="594"/>
                  <a:pt x="4305" y="589"/>
                </a:cubicBezTo>
                <a:cubicBezTo>
                  <a:pt x="4296" y="584"/>
                  <a:pt x="4287" y="578"/>
                  <a:pt x="4276" y="5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1" name="Freeform 38">
            <a:extLst>
              <a:ext uri="{FF2B5EF4-FFF2-40B4-BE49-F238E27FC236}">
                <a16:creationId xmlns:a16="http://schemas.microsoft.com/office/drawing/2014/main" id="{3BE646A7-C8AC-4A38-8400-865C396F96A7}"/>
              </a:ext>
            </a:extLst>
          </p:cNvPr>
          <p:cNvSpPr>
            <a:spLocks noEditPoints="1"/>
          </p:cNvSpPr>
          <p:nvPr/>
        </p:nvSpPr>
        <p:spPr bwMode="auto">
          <a:xfrm>
            <a:off x="220663" y="1355725"/>
            <a:ext cx="6886575" cy="776288"/>
          </a:xfrm>
          <a:custGeom>
            <a:avLst/>
            <a:gdLst>
              <a:gd name="T0" fmla="*/ 2767 w 5214"/>
              <a:gd name="T1" fmla="*/ 537 h 587"/>
              <a:gd name="T2" fmla="*/ 2889 w 5214"/>
              <a:gd name="T3" fmla="*/ 469 h 587"/>
              <a:gd name="T4" fmla="*/ 2999 w 5214"/>
              <a:gd name="T5" fmla="*/ 320 h 587"/>
              <a:gd name="T6" fmla="*/ 3226 w 5214"/>
              <a:gd name="T7" fmla="*/ 350 h 587"/>
              <a:gd name="T8" fmla="*/ 3556 w 5214"/>
              <a:gd name="T9" fmla="*/ 283 h 587"/>
              <a:gd name="T10" fmla="*/ 4015 w 5214"/>
              <a:gd name="T11" fmla="*/ 203 h 587"/>
              <a:gd name="T12" fmla="*/ 4265 w 5214"/>
              <a:gd name="T13" fmla="*/ 462 h 587"/>
              <a:gd name="T14" fmla="*/ 4645 w 5214"/>
              <a:gd name="T15" fmla="*/ 192 h 587"/>
              <a:gd name="T16" fmla="*/ 5085 w 5214"/>
              <a:gd name="T17" fmla="*/ 291 h 587"/>
              <a:gd name="T18" fmla="*/ 5203 w 5214"/>
              <a:gd name="T19" fmla="*/ 583 h 587"/>
              <a:gd name="T20" fmla="*/ 2762 w 5214"/>
              <a:gd name="T21" fmla="*/ 583 h 587"/>
              <a:gd name="T22" fmla="*/ 15 w 5214"/>
              <a:gd name="T23" fmla="*/ 556 h 587"/>
              <a:gd name="T24" fmla="*/ 282 w 5214"/>
              <a:gd name="T25" fmla="*/ 443 h 587"/>
              <a:gd name="T26" fmla="*/ 315 w 5214"/>
              <a:gd name="T27" fmla="*/ 385 h 587"/>
              <a:gd name="T28" fmla="*/ 472 w 5214"/>
              <a:gd name="T29" fmla="*/ 273 h 587"/>
              <a:gd name="T30" fmla="*/ 798 w 5214"/>
              <a:gd name="T31" fmla="*/ 327 h 587"/>
              <a:gd name="T32" fmla="*/ 1119 w 5214"/>
              <a:gd name="T33" fmla="*/ 534 h 587"/>
              <a:gd name="T34" fmla="*/ 1213 w 5214"/>
              <a:gd name="T35" fmla="*/ 534 h 587"/>
              <a:gd name="T36" fmla="*/ 1310 w 5214"/>
              <a:gd name="T37" fmla="*/ 125 h 587"/>
              <a:gd name="T38" fmla="*/ 1999 w 5214"/>
              <a:gd name="T39" fmla="*/ 385 h 587"/>
              <a:gd name="T40" fmla="*/ 2052 w 5214"/>
              <a:gd name="T41" fmla="*/ 331 h 587"/>
              <a:gd name="T42" fmla="*/ 2183 w 5214"/>
              <a:gd name="T43" fmla="*/ 390 h 587"/>
              <a:gd name="T44" fmla="*/ 2747 w 5214"/>
              <a:gd name="T45" fmla="*/ 119 h 587"/>
              <a:gd name="T46" fmla="*/ 3801 w 5214"/>
              <a:gd name="T47" fmla="*/ 518 h 587"/>
              <a:gd name="T48" fmla="*/ 3786 w 5214"/>
              <a:gd name="T49" fmla="*/ 440 h 587"/>
              <a:gd name="T50" fmla="*/ 3692 w 5214"/>
              <a:gd name="T51" fmla="*/ 309 h 587"/>
              <a:gd name="T52" fmla="*/ 3782 w 5214"/>
              <a:gd name="T53" fmla="*/ 288 h 587"/>
              <a:gd name="T54" fmla="*/ 3801 w 5214"/>
              <a:gd name="T55" fmla="*/ 218 h 587"/>
              <a:gd name="T56" fmla="*/ 3702 w 5214"/>
              <a:gd name="T57" fmla="*/ 103 h 587"/>
              <a:gd name="T58" fmla="*/ 3583 w 5214"/>
              <a:gd name="T59" fmla="*/ 323 h 587"/>
              <a:gd name="T60" fmla="*/ 3708 w 5214"/>
              <a:gd name="T61" fmla="*/ 545 h 587"/>
              <a:gd name="T62" fmla="*/ 1507 w 5214"/>
              <a:gd name="T63" fmla="*/ 154 h 587"/>
              <a:gd name="T64" fmla="*/ 1089 w 5214"/>
              <a:gd name="T65" fmla="*/ 236 h 587"/>
              <a:gd name="T66" fmla="*/ 4473 w 5214"/>
              <a:gd name="T67" fmla="*/ 214 h 587"/>
              <a:gd name="T68" fmla="*/ 518 w 5214"/>
              <a:gd name="T69" fmla="*/ 556 h 587"/>
              <a:gd name="T70" fmla="*/ 1713 w 5214"/>
              <a:gd name="T71" fmla="*/ 234 h 587"/>
              <a:gd name="T72" fmla="*/ 3950 w 5214"/>
              <a:gd name="T73" fmla="*/ 553 h 587"/>
              <a:gd name="T74" fmla="*/ 3878 w 5214"/>
              <a:gd name="T75" fmla="*/ 434 h 587"/>
              <a:gd name="T76" fmla="*/ 3972 w 5214"/>
              <a:gd name="T77" fmla="*/ 415 h 587"/>
              <a:gd name="T78" fmla="*/ 3980 w 5214"/>
              <a:gd name="T79" fmla="*/ 334 h 587"/>
              <a:gd name="T80" fmla="*/ 3878 w 5214"/>
              <a:gd name="T81" fmla="*/ 198 h 587"/>
              <a:gd name="T82" fmla="*/ 3875 w 5214"/>
              <a:gd name="T83" fmla="*/ 552 h 587"/>
              <a:gd name="T84" fmla="*/ 2442 w 5214"/>
              <a:gd name="T85" fmla="*/ 383 h 587"/>
              <a:gd name="T86" fmla="*/ 2536 w 5214"/>
              <a:gd name="T87" fmla="*/ 556 h 587"/>
              <a:gd name="T88" fmla="*/ 4796 w 5214"/>
              <a:gd name="T89" fmla="*/ 295 h 587"/>
              <a:gd name="T90" fmla="*/ 1898 w 5214"/>
              <a:gd name="T91" fmla="*/ 415 h 587"/>
              <a:gd name="T92" fmla="*/ 1898 w 5214"/>
              <a:gd name="T93" fmla="*/ 535 h 587"/>
              <a:gd name="T94" fmla="*/ 4122 w 5214"/>
              <a:gd name="T95" fmla="*/ 492 h 587"/>
              <a:gd name="T96" fmla="*/ 4062 w 5214"/>
              <a:gd name="T97" fmla="*/ 379 h 587"/>
              <a:gd name="T98" fmla="*/ 4137 w 5214"/>
              <a:gd name="T99" fmla="*/ 350 h 587"/>
              <a:gd name="T100" fmla="*/ 2369 w 5214"/>
              <a:gd name="T101" fmla="*/ 479 h 587"/>
              <a:gd name="T102" fmla="*/ 2258 w 5214"/>
              <a:gd name="T103" fmla="*/ 445 h 587"/>
              <a:gd name="T104" fmla="*/ 2353 w 5214"/>
              <a:gd name="T105" fmla="*/ 556 h 587"/>
              <a:gd name="T106" fmla="*/ 2962 w 5214"/>
              <a:gd name="T107" fmla="*/ 441 h 587"/>
              <a:gd name="T108" fmla="*/ 3056 w 5214"/>
              <a:gd name="T109" fmla="*/ 556 h 587"/>
              <a:gd name="T110" fmla="*/ 3226 w 5214"/>
              <a:gd name="T111" fmla="*/ 543 h 587"/>
              <a:gd name="T112" fmla="*/ 5002 w 5214"/>
              <a:gd name="T113" fmla="*/ 556 h 587"/>
              <a:gd name="T114" fmla="*/ 3497 w 5214"/>
              <a:gd name="T115" fmla="*/ 556 h 587"/>
              <a:gd name="T116" fmla="*/ 4368 w 5214"/>
              <a:gd name="T117" fmla="*/ 543 h 587"/>
              <a:gd name="T118" fmla="*/ 174 w 5214"/>
              <a:gd name="T119" fmla="*/ 547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14" h="587">
                <a:moveTo>
                  <a:pt x="2635" y="244"/>
                </a:moveTo>
                <a:cubicBezTo>
                  <a:pt x="2662" y="261"/>
                  <a:pt x="2654" y="285"/>
                  <a:pt x="2655" y="305"/>
                </a:cubicBezTo>
                <a:cubicBezTo>
                  <a:pt x="2655" y="321"/>
                  <a:pt x="2655" y="330"/>
                  <a:pt x="2676" y="323"/>
                </a:cubicBezTo>
                <a:cubicBezTo>
                  <a:pt x="2706" y="313"/>
                  <a:pt x="2738" y="330"/>
                  <a:pt x="2750" y="361"/>
                </a:cubicBezTo>
                <a:cubicBezTo>
                  <a:pt x="2755" y="373"/>
                  <a:pt x="2760" y="381"/>
                  <a:pt x="2773" y="382"/>
                </a:cubicBezTo>
                <a:cubicBezTo>
                  <a:pt x="2783" y="383"/>
                  <a:pt x="2790" y="389"/>
                  <a:pt x="2797" y="396"/>
                </a:cubicBezTo>
                <a:cubicBezTo>
                  <a:pt x="2805" y="404"/>
                  <a:pt x="2807" y="412"/>
                  <a:pt x="2797" y="420"/>
                </a:cubicBezTo>
                <a:cubicBezTo>
                  <a:pt x="2768" y="442"/>
                  <a:pt x="2764" y="472"/>
                  <a:pt x="2767" y="505"/>
                </a:cubicBezTo>
                <a:cubicBezTo>
                  <a:pt x="2768" y="516"/>
                  <a:pt x="2768" y="526"/>
                  <a:pt x="2767" y="537"/>
                </a:cubicBezTo>
                <a:cubicBezTo>
                  <a:pt x="2767" y="548"/>
                  <a:pt x="2769" y="556"/>
                  <a:pt x="2783" y="556"/>
                </a:cubicBezTo>
                <a:cubicBezTo>
                  <a:pt x="2797" y="556"/>
                  <a:pt x="2803" y="552"/>
                  <a:pt x="2802" y="538"/>
                </a:cubicBezTo>
                <a:cubicBezTo>
                  <a:pt x="2802" y="533"/>
                  <a:pt x="2802" y="528"/>
                  <a:pt x="2802" y="524"/>
                </a:cubicBezTo>
                <a:cubicBezTo>
                  <a:pt x="2802" y="510"/>
                  <a:pt x="2808" y="504"/>
                  <a:pt x="2822" y="507"/>
                </a:cubicBezTo>
                <a:cubicBezTo>
                  <a:pt x="2826" y="508"/>
                  <a:pt x="2830" y="508"/>
                  <a:pt x="2834" y="508"/>
                </a:cubicBezTo>
                <a:cubicBezTo>
                  <a:pt x="2851" y="505"/>
                  <a:pt x="2856" y="513"/>
                  <a:pt x="2855" y="529"/>
                </a:cubicBezTo>
                <a:cubicBezTo>
                  <a:pt x="2855" y="538"/>
                  <a:pt x="2850" y="550"/>
                  <a:pt x="2863" y="555"/>
                </a:cubicBezTo>
                <a:cubicBezTo>
                  <a:pt x="2878" y="561"/>
                  <a:pt x="2888" y="554"/>
                  <a:pt x="2888" y="537"/>
                </a:cubicBezTo>
                <a:cubicBezTo>
                  <a:pt x="2889" y="515"/>
                  <a:pt x="2888" y="492"/>
                  <a:pt x="2889" y="469"/>
                </a:cubicBezTo>
                <a:cubicBezTo>
                  <a:pt x="2889" y="454"/>
                  <a:pt x="2884" y="444"/>
                  <a:pt x="2874" y="434"/>
                </a:cubicBezTo>
                <a:cubicBezTo>
                  <a:pt x="2858" y="419"/>
                  <a:pt x="2842" y="404"/>
                  <a:pt x="2826" y="390"/>
                </a:cubicBezTo>
                <a:cubicBezTo>
                  <a:pt x="2827" y="388"/>
                  <a:pt x="2828" y="386"/>
                  <a:pt x="2830" y="384"/>
                </a:cubicBezTo>
                <a:cubicBezTo>
                  <a:pt x="2866" y="384"/>
                  <a:pt x="2903" y="384"/>
                  <a:pt x="2940" y="384"/>
                </a:cubicBezTo>
                <a:cubicBezTo>
                  <a:pt x="2941" y="381"/>
                  <a:pt x="2943" y="379"/>
                  <a:pt x="2945" y="377"/>
                </a:cubicBezTo>
                <a:cubicBezTo>
                  <a:pt x="2929" y="363"/>
                  <a:pt x="2913" y="349"/>
                  <a:pt x="2897" y="335"/>
                </a:cubicBezTo>
                <a:cubicBezTo>
                  <a:pt x="2894" y="332"/>
                  <a:pt x="2888" y="328"/>
                  <a:pt x="2891" y="323"/>
                </a:cubicBezTo>
                <a:cubicBezTo>
                  <a:pt x="2893" y="318"/>
                  <a:pt x="2899" y="320"/>
                  <a:pt x="2903" y="320"/>
                </a:cubicBezTo>
                <a:cubicBezTo>
                  <a:pt x="2935" y="320"/>
                  <a:pt x="2967" y="320"/>
                  <a:pt x="2999" y="320"/>
                </a:cubicBezTo>
                <a:cubicBezTo>
                  <a:pt x="3008" y="320"/>
                  <a:pt x="3041" y="347"/>
                  <a:pt x="3041" y="354"/>
                </a:cubicBezTo>
                <a:cubicBezTo>
                  <a:pt x="3041" y="366"/>
                  <a:pt x="3028" y="370"/>
                  <a:pt x="3023" y="382"/>
                </a:cubicBezTo>
                <a:cubicBezTo>
                  <a:pt x="3058" y="382"/>
                  <a:pt x="3093" y="382"/>
                  <a:pt x="3133" y="382"/>
                </a:cubicBezTo>
                <a:cubicBezTo>
                  <a:pt x="3115" y="365"/>
                  <a:pt x="3100" y="351"/>
                  <a:pt x="3086" y="337"/>
                </a:cubicBezTo>
                <a:cubicBezTo>
                  <a:pt x="3082" y="333"/>
                  <a:pt x="3075" y="330"/>
                  <a:pt x="3077" y="324"/>
                </a:cubicBezTo>
                <a:cubicBezTo>
                  <a:pt x="3080" y="317"/>
                  <a:pt x="3088" y="320"/>
                  <a:pt x="3093" y="320"/>
                </a:cubicBezTo>
                <a:cubicBezTo>
                  <a:pt x="3122" y="320"/>
                  <a:pt x="3151" y="321"/>
                  <a:pt x="3179" y="320"/>
                </a:cubicBezTo>
                <a:cubicBezTo>
                  <a:pt x="3191" y="320"/>
                  <a:pt x="3200" y="323"/>
                  <a:pt x="3208" y="332"/>
                </a:cubicBezTo>
                <a:cubicBezTo>
                  <a:pt x="3213" y="338"/>
                  <a:pt x="3221" y="343"/>
                  <a:pt x="3226" y="350"/>
                </a:cubicBezTo>
                <a:cubicBezTo>
                  <a:pt x="3246" y="376"/>
                  <a:pt x="3272" y="390"/>
                  <a:pt x="3306" y="384"/>
                </a:cubicBezTo>
                <a:cubicBezTo>
                  <a:pt x="3322" y="381"/>
                  <a:pt x="3330" y="395"/>
                  <a:pt x="3341" y="403"/>
                </a:cubicBezTo>
                <a:cubicBezTo>
                  <a:pt x="3347" y="408"/>
                  <a:pt x="3350" y="422"/>
                  <a:pt x="3360" y="415"/>
                </a:cubicBezTo>
                <a:cubicBezTo>
                  <a:pt x="3370" y="409"/>
                  <a:pt x="3368" y="398"/>
                  <a:pt x="3362" y="387"/>
                </a:cubicBezTo>
                <a:cubicBezTo>
                  <a:pt x="3342" y="349"/>
                  <a:pt x="3353" y="306"/>
                  <a:pt x="3386" y="284"/>
                </a:cubicBezTo>
                <a:cubicBezTo>
                  <a:pt x="3425" y="258"/>
                  <a:pt x="3474" y="268"/>
                  <a:pt x="3498" y="309"/>
                </a:cubicBezTo>
                <a:cubicBezTo>
                  <a:pt x="3505" y="321"/>
                  <a:pt x="3512" y="326"/>
                  <a:pt x="3525" y="321"/>
                </a:cubicBezTo>
                <a:cubicBezTo>
                  <a:pt x="3534" y="317"/>
                  <a:pt x="3547" y="328"/>
                  <a:pt x="3553" y="320"/>
                </a:cubicBezTo>
                <a:cubicBezTo>
                  <a:pt x="3561" y="310"/>
                  <a:pt x="3556" y="296"/>
                  <a:pt x="3556" y="283"/>
                </a:cubicBezTo>
                <a:cubicBezTo>
                  <a:pt x="3557" y="197"/>
                  <a:pt x="3557" y="111"/>
                  <a:pt x="3557" y="25"/>
                </a:cubicBezTo>
                <a:cubicBezTo>
                  <a:pt x="3556" y="7"/>
                  <a:pt x="3562" y="0"/>
                  <a:pt x="3580" y="1"/>
                </a:cubicBezTo>
                <a:cubicBezTo>
                  <a:pt x="3614" y="2"/>
                  <a:pt x="3648" y="1"/>
                  <a:pt x="3682" y="1"/>
                </a:cubicBezTo>
                <a:cubicBezTo>
                  <a:pt x="3691" y="1"/>
                  <a:pt x="3699" y="3"/>
                  <a:pt x="3707" y="7"/>
                </a:cubicBezTo>
                <a:cubicBezTo>
                  <a:pt x="3740" y="24"/>
                  <a:pt x="3773" y="42"/>
                  <a:pt x="3807" y="57"/>
                </a:cubicBezTo>
                <a:cubicBezTo>
                  <a:pt x="3826" y="66"/>
                  <a:pt x="3832" y="78"/>
                  <a:pt x="3831" y="98"/>
                </a:cubicBezTo>
                <a:cubicBezTo>
                  <a:pt x="3830" y="125"/>
                  <a:pt x="3831" y="128"/>
                  <a:pt x="3857" y="124"/>
                </a:cubicBezTo>
                <a:cubicBezTo>
                  <a:pt x="3916" y="116"/>
                  <a:pt x="3958" y="152"/>
                  <a:pt x="4005" y="175"/>
                </a:cubicBezTo>
                <a:cubicBezTo>
                  <a:pt x="4017" y="181"/>
                  <a:pt x="4015" y="193"/>
                  <a:pt x="4015" y="203"/>
                </a:cubicBezTo>
                <a:cubicBezTo>
                  <a:pt x="4016" y="248"/>
                  <a:pt x="4016" y="250"/>
                  <a:pt x="4061" y="247"/>
                </a:cubicBezTo>
                <a:cubicBezTo>
                  <a:pt x="4108" y="245"/>
                  <a:pt x="4147" y="269"/>
                  <a:pt x="4189" y="282"/>
                </a:cubicBezTo>
                <a:cubicBezTo>
                  <a:pt x="4201" y="286"/>
                  <a:pt x="4199" y="298"/>
                  <a:pt x="4199" y="308"/>
                </a:cubicBezTo>
                <a:cubicBezTo>
                  <a:pt x="4199" y="383"/>
                  <a:pt x="4200" y="457"/>
                  <a:pt x="4199" y="532"/>
                </a:cubicBezTo>
                <a:cubicBezTo>
                  <a:pt x="4199" y="552"/>
                  <a:pt x="4205" y="558"/>
                  <a:pt x="4224" y="556"/>
                </a:cubicBezTo>
                <a:cubicBezTo>
                  <a:pt x="4241" y="555"/>
                  <a:pt x="4257" y="556"/>
                  <a:pt x="4274" y="556"/>
                </a:cubicBezTo>
                <a:cubicBezTo>
                  <a:pt x="4280" y="556"/>
                  <a:pt x="4287" y="556"/>
                  <a:pt x="4289" y="549"/>
                </a:cubicBezTo>
                <a:cubicBezTo>
                  <a:pt x="4290" y="541"/>
                  <a:pt x="4291" y="533"/>
                  <a:pt x="4284" y="529"/>
                </a:cubicBezTo>
                <a:cubicBezTo>
                  <a:pt x="4259" y="512"/>
                  <a:pt x="4249" y="490"/>
                  <a:pt x="4265" y="462"/>
                </a:cubicBezTo>
                <a:cubicBezTo>
                  <a:pt x="4268" y="455"/>
                  <a:pt x="4263" y="451"/>
                  <a:pt x="4261" y="445"/>
                </a:cubicBezTo>
                <a:cubicBezTo>
                  <a:pt x="4249" y="411"/>
                  <a:pt x="4270" y="381"/>
                  <a:pt x="4306" y="381"/>
                </a:cubicBezTo>
                <a:cubicBezTo>
                  <a:pt x="4316" y="380"/>
                  <a:pt x="4319" y="379"/>
                  <a:pt x="4322" y="369"/>
                </a:cubicBezTo>
                <a:cubicBezTo>
                  <a:pt x="4332" y="330"/>
                  <a:pt x="4369" y="311"/>
                  <a:pt x="4406" y="326"/>
                </a:cubicBezTo>
                <a:cubicBezTo>
                  <a:pt x="4423" y="332"/>
                  <a:pt x="4425" y="327"/>
                  <a:pt x="4425" y="312"/>
                </a:cubicBezTo>
                <a:cubicBezTo>
                  <a:pt x="4424" y="275"/>
                  <a:pt x="4425" y="239"/>
                  <a:pt x="4424" y="202"/>
                </a:cubicBezTo>
                <a:cubicBezTo>
                  <a:pt x="4424" y="190"/>
                  <a:pt x="4428" y="185"/>
                  <a:pt x="4440" y="185"/>
                </a:cubicBezTo>
                <a:cubicBezTo>
                  <a:pt x="4503" y="186"/>
                  <a:pt x="4566" y="186"/>
                  <a:pt x="4628" y="186"/>
                </a:cubicBezTo>
                <a:cubicBezTo>
                  <a:pt x="4635" y="186"/>
                  <a:pt x="4640" y="188"/>
                  <a:pt x="4645" y="192"/>
                </a:cubicBezTo>
                <a:cubicBezTo>
                  <a:pt x="4650" y="197"/>
                  <a:pt x="4655" y="201"/>
                  <a:pt x="4660" y="206"/>
                </a:cubicBezTo>
                <a:cubicBezTo>
                  <a:pt x="4692" y="244"/>
                  <a:pt x="4733" y="255"/>
                  <a:pt x="4781" y="248"/>
                </a:cubicBezTo>
                <a:cubicBezTo>
                  <a:pt x="4809" y="244"/>
                  <a:pt x="4830" y="256"/>
                  <a:pt x="4852" y="273"/>
                </a:cubicBezTo>
                <a:cubicBezTo>
                  <a:pt x="4886" y="299"/>
                  <a:pt x="4903" y="327"/>
                  <a:pt x="4896" y="369"/>
                </a:cubicBezTo>
                <a:cubicBezTo>
                  <a:pt x="4893" y="384"/>
                  <a:pt x="4895" y="392"/>
                  <a:pt x="4914" y="383"/>
                </a:cubicBezTo>
                <a:cubicBezTo>
                  <a:pt x="4931" y="375"/>
                  <a:pt x="4946" y="381"/>
                  <a:pt x="4970" y="401"/>
                </a:cubicBezTo>
                <a:cubicBezTo>
                  <a:pt x="4965" y="391"/>
                  <a:pt x="4959" y="382"/>
                  <a:pt x="4956" y="371"/>
                </a:cubicBezTo>
                <a:cubicBezTo>
                  <a:pt x="4946" y="337"/>
                  <a:pt x="4961" y="299"/>
                  <a:pt x="4991" y="281"/>
                </a:cubicBezTo>
                <a:cubicBezTo>
                  <a:pt x="5021" y="263"/>
                  <a:pt x="5060" y="267"/>
                  <a:pt x="5085" y="291"/>
                </a:cubicBezTo>
                <a:cubicBezTo>
                  <a:pt x="5112" y="316"/>
                  <a:pt x="5120" y="354"/>
                  <a:pt x="5102" y="385"/>
                </a:cubicBezTo>
                <a:cubicBezTo>
                  <a:pt x="5095" y="397"/>
                  <a:pt x="5094" y="405"/>
                  <a:pt x="5102" y="417"/>
                </a:cubicBezTo>
                <a:cubicBezTo>
                  <a:pt x="5123" y="454"/>
                  <a:pt x="5108" y="502"/>
                  <a:pt x="5071" y="522"/>
                </a:cubicBezTo>
                <a:cubicBezTo>
                  <a:pt x="5067" y="524"/>
                  <a:pt x="5062" y="526"/>
                  <a:pt x="5058" y="528"/>
                </a:cubicBezTo>
                <a:cubicBezTo>
                  <a:pt x="5049" y="532"/>
                  <a:pt x="5046" y="538"/>
                  <a:pt x="5047" y="547"/>
                </a:cubicBezTo>
                <a:cubicBezTo>
                  <a:pt x="5049" y="558"/>
                  <a:pt x="5057" y="556"/>
                  <a:pt x="5065" y="556"/>
                </a:cubicBezTo>
                <a:cubicBezTo>
                  <a:pt x="5108" y="556"/>
                  <a:pt x="5151" y="556"/>
                  <a:pt x="5195" y="556"/>
                </a:cubicBezTo>
                <a:cubicBezTo>
                  <a:pt x="5204" y="556"/>
                  <a:pt x="5214" y="556"/>
                  <a:pt x="5214" y="570"/>
                </a:cubicBezTo>
                <a:cubicBezTo>
                  <a:pt x="5214" y="577"/>
                  <a:pt x="5212" y="583"/>
                  <a:pt x="5203" y="583"/>
                </a:cubicBezTo>
                <a:cubicBezTo>
                  <a:pt x="5200" y="583"/>
                  <a:pt x="5198" y="583"/>
                  <a:pt x="5195" y="583"/>
                </a:cubicBezTo>
                <a:cubicBezTo>
                  <a:pt x="5107" y="584"/>
                  <a:pt x="5018" y="585"/>
                  <a:pt x="4929" y="585"/>
                </a:cubicBezTo>
                <a:cubicBezTo>
                  <a:pt x="4793" y="585"/>
                  <a:pt x="4656" y="582"/>
                  <a:pt x="4520" y="583"/>
                </a:cubicBezTo>
                <a:cubicBezTo>
                  <a:pt x="4411" y="585"/>
                  <a:pt x="4301" y="584"/>
                  <a:pt x="4192" y="584"/>
                </a:cubicBezTo>
                <a:cubicBezTo>
                  <a:pt x="4088" y="584"/>
                  <a:pt x="3983" y="585"/>
                  <a:pt x="3878" y="583"/>
                </a:cubicBezTo>
                <a:cubicBezTo>
                  <a:pt x="3761" y="582"/>
                  <a:pt x="3644" y="586"/>
                  <a:pt x="3527" y="584"/>
                </a:cubicBezTo>
                <a:cubicBezTo>
                  <a:pt x="3430" y="583"/>
                  <a:pt x="3333" y="587"/>
                  <a:pt x="3235" y="584"/>
                </a:cubicBezTo>
                <a:cubicBezTo>
                  <a:pt x="3164" y="581"/>
                  <a:pt x="3093" y="585"/>
                  <a:pt x="3022" y="585"/>
                </a:cubicBezTo>
                <a:cubicBezTo>
                  <a:pt x="2935" y="585"/>
                  <a:pt x="2849" y="582"/>
                  <a:pt x="2762" y="583"/>
                </a:cubicBezTo>
                <a:cubicBezTo>
                  <a:pt x="2554" y="586"/>
                  <a:pt x="2347" y="581"/>
                  <a:pt x="2139" y="583"/>
                </a:cubicBezTo>
                <a:cubicBezTo>
                  <a:pt x="2023" y="584"/>
                  <a:pt x="1907" y="584"/>
                  <a:pt x="1791" y="583"/>
                </a:cubicBezTo>
                <a:cubicBezTo>
                  <a:pt x="1635" y="582"/>
                  <a:pt x="1479" y="583"/>
                  <a:pt x="1323" y="583"/>
                </a:cubicBezTo>
                <a:cubicBezTo>
                  <a:pt x="1192" y="583"/>
                  <a:pt x="1060" y="583"/>
                  <a:pt x="928" y="583"/>
                </a:cubicBezTo>
                <a:cubicBezTo>
                  <a:pt x="797" y="583"/>
                  <a:pt x="667" y="582"/>
                  <a:pt x="537" y="583"/>
                </a:cubicBezTo>
                <a:cubicBezTo>
                  <a:pt x="434" y="585"/>
                  <a:pt x="331" y="581"/>
                  <a:pt x="229" y="584"/>
                </a:cubicBezTo>
                <a:cubicBezTo>
                  <a:pt x="158" y="586"/>
                  <a:pt x="86" y="584"/>
                  <a:pt x="15" y="583"/>
                </a:cubicBezTo>
                <a:cubicBezTo>
                  <a:pt x="6" y="583"/>
                  <a:pt x="0" y="583"/>
                  <a:pt x="0" y="571"/>
                </a:cubicBezTo>
                <a:cubicBezTo>
                  <a:pt x="0" y="560"/>
                  <a:pt x="4" y="556"/>
                  <a:pt x="15" y="556"/>
                </a:cubicBezTo>
                <a:cubicBezTo>
                  <a:pt x="53" y="556"/>
                  <a:pt x="90" y="556"/>
                  <a:pt x="127" y="556"/>
                </a:cubicBezTo>
                <a:cubicBezTo>
                  <a:pt x="134" y="556"/>
                  <a:pt x="142" y="558"/>
                  <a:pt x="144" y="549"/>
                </a:cubicBezTo>
                <a:cubicBezTo>
                  <a:pt x="146" y="540"/>
                  <a:pt x="138" y="538"/>
                  <a:pt x="132" y="535"/>
                </a:cubicBezTo>
                <a:cubicBezTo>
                  <a:pt x="97" y="514"/>
                  <a:pt x="86" y="481"/>
                  <a:pt x="104" y="445"/>
                </a:cubicBezTo>
                <a:cubicBezTo>
                  <a:pt x="108" y="436"/>
                  <a:pt x="107" y="430"/>
                  <a:pt x="103" y="423"/>
                </a:cubicBezTo>
                <a:cubicBezTo>
                  <a:pt x="87" y="387"/>
                  <a:pt x="99" y="350"/>
                  <a:pt x="132" y="334"/>
                </a:cubicBezTo>
                <a:cubicBezTo>
                  <a:pt x="165" y="319"/>
                  <a:pt x="201" y="333"/>
                  <a:pt x="218" y="369"/>
                </a:cubicBezTo>
                <a:cubicBezTo>
                  <a:pt x="222" y="377"/>
                  <a:pt x="226" y="381"/>
                  <a:pt x="236" y="381"/>
                </a:cubicBezTo>
                <a:cubicBezTo>
                  <a:pt x="271" y="381"/>
                  <a:pt x="292" y="409"/>
                  <a:pt x="282" y="443"/>
                </a:cubicBezTo>
                <a:cubicBezTo>
                  <a:pt x="279" y="453"/>
                  <a:pt x="278" y="461"/>
                  <a:pt x="282" y="471"/>
                </a:cubicBezTo>
                <a:cubicBezTo>
                  <a:pt x="290" y="491"/>
                  <a:pt x="284" y="510"/>
                  <a:pt x="265" y="524"/>
                </a:cubicBezTo>
                <a:cubicBezTo>
                  <a:pt x="256" y="531"/>
                  <a:pt x="253" y="538"/>
                  <a:pt x="256" y="548"/>
                </a:cubicBezTo>
                <a:cubicBezTo>
                  <a:pt x="258" y="559"/>
                  <a:pt x="268" y="556"/>
                  <a:pt x="275" y="556"/>
                </a:cubicBezTo>
                <a:cubicBezTo>
                  <a:pt x="301" y="556"/>
                  <a:pt x="327" y="556"/>
                  <a:pt x="353" y="556"/>
                </a:cubicBezTo>
                <a:cubicBezTo>
                  <a:pt x="360" y="556"/>
                  <a:pt x="367" y="556"/>
                  <a:pt x="369" y="547"/>
                </a:cubicBezTo>
                <a:cubicBezTo>
                  <a:pt x="371" y="538"/>
                  <a:pt x="368" y="533"/>
                  <a:pt x="359" y="528"/>
                </a:cubicBezTo>
                <a:cubicBezTo>
                  <a:pt x="305" y="499"/>
                  <a:pt x="293" y="463"/>
                  <a:pt x="319" y="410"/>
                </a:cubicBezTo>
                <a:cubicBezTo>
                  <a:pt x="325" y="398"/>
                  <a:pt x="318" y="393"/>
                  <a:pt x="315" y="385"/>
                </a:cubicBezTo>
                <a:cubicBezTo>
                  <a:pt x="294" y="342"/>
                  <a:pt x="313" y="293"/>
                  <a:pt x="356" y="276"/>
                </a:cubicBezTo>
                <a:cubicBezTo>
                  <a:pt x="399" y="258"/>
                  <a:pt x="447" y="281"/>
                  <a:pt x="460" y="325"/>
                </a:cubicBezTo>
                <a:cubicBezTo>
                  <a:pt x="466" y="346"/>
                  <a:pt x="466" y="366"/>
                  <a:pt x="455" y="385"/>
                </a:cubicBezTo>
                <a:cubicBezTo>
                  <a:pt x="448" y="396"/>
                  <a:pt x="448" y="405"/>
                  <a:pt x="454" y="416"/>
                </a:cubicBezTo>
                <a:cubicBezTo>
                  <a:pt x="477" y="459"/>
                  <a:pt x="459" y="508"/>
                  <a:pt x="415" y="526"/>
                </a:cubicBezTo>
                <a:cubicBezTo>
                  <a:pt x="405" y="531"/>
                  <a:pt x="397" y="534"/>
                  <a:pt x="400" y="547"/>
                </a:cubicBezTo>
                <a:cubicBezTo>
                  <a:pt x="403" y="560"/>
                  <a:pt x="413" y="556"/>
                  <a:pt x="421" y="556"/>
                </a:cubicBezTo>
                <a:cubicBezTo>
                  <a:pt x="473" y="557"/>
                  <a:pt x="473" y="557"/>
                  <a:pt x="473" y="505"/>
                </a:cubicBezTo>
                <a:cubicBezTo>
                  <a:pt x="473" y="427"/>
                  <a:pt x="473" y="350"/>
                  <a:pt x="472" y="273"/>
                </a:cubicBezTo>
                <a:cubicBezTo>
                  <a:pt x="472" y="253"/>
                  <a:pt x="479" y="248"/>
                  <a:pt x="498" y="248"/>
                </a:cubicBezTo>
                <a:cubicBezTo>
                  <a:pt x="574" y="249"/>
                  <a:pt x="651" y="249"/>
                  <a:pt x="728" y="248"/>
                </a:cubicBezTo>
                <a:cubicBezTo>
                  <a:pt x="743" y="248"/>
                  <a:pt x="748" y="252"/>
                  <a:pt x="748" y="268"/>
                </a:cubicBezTo>
                <a:cubicBezTo>
                  <a:pt x="747" y="357"/>
                  <a:pt x="747" y="446"/>
                  <a:pt x="747" y="534"/>
                </a:cubicBezTo>
                <a:cubicBezTo>
                  <a:pt x="747" y="546"/>
                  <a:pt x="747" y="556"/>
                  <a:pt x="764" y="556"/>
                </a:cubicBezTo>
                <a:cubicBezTo>
                  <a:pt x="782" y="556"/>
                  <a:pt x="781" y="545"/>
                  <a:pt x="781" y="534"/>
                </a:cubicBezTo>
                <a:cubicBezTo>
                  <a:pt x="781" y="467"/>
                  <a:pt x="781" y="400"/>
                  <a:pt x="781" y="334"/>
                </a:cubicBezTo>
                <a:cubicBezTo>
                  <a:pt x="781" y="328"/>
                  <a:pt x="778" y="320"/>
                  <a:pt x="784" y="318"/>
                </a:cubicBezTo>
                <a:cubicBezTo>
                  <a:pt x="791" y="315"/>
                  <a:pt x="794" y="323"/>
                  <a:pt x="798" y="327"/>
                </a:cubicBezTo>
                <a:cubicBezTo>
                  <a:pt x="807" y="334"/>
                  <a:pt x="808" y="344"/>
                  <a:pt x="808" y="354"/>
                </a:cubicBezTo>
                <a:cubicBezTo>
                  <a:pt x="807" y="415"/>
                  <a:pt x="808" y="475"/>
                  <a:pt x="808" y="536"/>
                </a:cubicBezTo>
                <a:cubicBezTo>
                  <a:pt x="808" y="547"/>
                  <a:pt x="807" y="557"/>
                  <a:pt x="824" y="556"/>
                </a:cubicBezTo>
                <a:cubicBezTo>
                  <a:pt x="840" y="556"/>
                  <a:pt x="842" y="548"/>
                  <a:pt x="842" y="535"/>
                </a:cubicBezTo>
                <a:cubicBezTo>
                  <a:pt x="842" y="435"/>
                  <a:pt x="842" y="335"/>
                  <a:pt x="842" y="235"/>
                </a:cubicBezTo>
                <a:cubicBezTo>
                  <a:pt x="842" y="188"/>
                  <a:pt x="842" y="188"/>
                  <a:pt x="889" y="188"/>
                </a:cubicBezTo>
                <a:cubicBezTo>
                  <a:pt x="957" y="188"/>
                  <a:pt x="1025" y="189"/>
                  <a:pt x="1093" y="187"/>
                </a:cubicBezTo>
                <a:cubicBezTo>
                  <a:pt x="1114" y="187"/>
                  <a:pt x="1119" y="194"/>
                  <a:pt x="1119" y="214"/>
                </a:cubicBezTo>
                <a:cubicBezTo>
                  <a:pt x="1118" y="321"/>
                  <a:pt x="1119" y="427"/>
                  <a:pt x="1119" y="534"/>
                </a:cubicBezTo>
                <a:cubicBezTo>
                  <a:pt x="1119" y="542"/>
                  <a:pt x="1115" y="554"/>
                  <a:pt x="1130" y="556"/>
                </a:cubicBezTo>
                <a:cubicBezTo>
                  <a:pt x="1146" y="558"/>
                  <a:pt x="1150" y="550"/>
                  <a:pt x="1150" y="535"/>
                </a:cubicBezTo>
                <a:cubicBezTo>
                  <a:pt x="1150" y="447"/>
                  <a:pt x="1150" y="359"/>
                  <a:pt x="1150" y="271"/>
                </a:cubicBezTo>
                <a:cubicBezTo>
                  <a:pt x="1150" y="263"/>
                  <a:pt x="1146" y="250"/>
                  <a:pt x="1155" y="248"/>
                </a:cubicBezTo>
                <a:cubicBezTo>
                  <a:pt x="1164" y="244"/>
                  <a:pt x="1166" y="258"/>
                  <a:pt x="1172" y="264"/>
                </a:cubicBezTo>
                <a:cubicBezTo>
                  <a:pt x="1180" y="272"/>
                  <a:pt x="1179" y="282"/>
                  <a:pt x="1179" y="292"/>
                </a:cubicBezTo>
                <a:cubicBezTo>
                  <a:pt x="1179" y="373"/>
                  <a:pt x="1179" y="454"/>
                  <a:pt x="1179" y="534"/>
                </a:cubicBezTo>
                <a:cubicBezTo>
                  <a:pt x="1179" y="546"/>
                  <a:pt x="1179" y="556"/>
                  <a:pt x="1196" y="556"/>
                </a:cubicBezTo>
                <a:cubicBezTo>
                  <a:pt x="1214" y="556"/>
                  <a:pt x="1213" y="546"/>
                  <a:pt x="1213" y="534"/>
                </a:cubicBezTo>
                <a:cubicBezTo>
                  <a:pt x="1213" y="471"/>
                  <a:pt x="1213" y="409"/>
                  <a:pt x="1213" y="346"/>
                </a:cubicBezTo>
                <a:cubicBezTo>
                  <a:pt x="1213" y="340"/>
                  <a:pt x="1210" y="332"/>
                  <a:pt x="1216" y="330"/>
                </a:cubicBezTo>
                <a:cubicBezTo>
                  <a:pt x="1224" y="327"/>
                  <a:pt x="1225" y="336"/>
                  <a:pt x="1229" y="340"/>
                </a:cubicBezTo>
                <a:cubicBezTo>
                  <a:pt x="1241" y="351"/>
                  <a:pt x="1243" y="364"/>
                  <a:pt x="1243" y="380"/>
                </a:cubicBezTo>
                <a:cubicBezTo>
                  <a:pt x="1242" y="432"/>
                  <a:pt x="1243" y="485"/>
                  <a:pt x="1243" y="538"/>
                </a:cubicBezTo>
                <a:cubicBezTo>
                  <a:pt x="1243" y="553"/>
                  <a:pt x="1249" y="556"/>
                  <a:pt x="1263" y="556"/>
                </a:cubicBezTo>
                <a:cubicBezTo>
                  <a:pt x="1278" y="556"/>
                  <a:pt x="1281" y="550"/>
                  <a:pt x="1281" y="537"/>
                </a:cubicBezTo>
                <a:cubicBezTo>
                  <a:pt x="1281" y="409"/>
                  <a:pt x="1281" y="281"/>
                  <a:pt x="1281" y="153"/>
                </a:cubicBezTo>
                <a:cubicBezTo>
                  <a:pt x="1281" y="125"/>
                  <a:pt x="1281" y="125"/>
                  <a:pt x="1310" y="125"/>
                </a:cubicBezTo>
                <a:cubicBezTo>
                  <a:pt x="1384" y="125"/>
                  <a:pt x="1458" y="125"/>
                  <a:pt x="1532" y="124"/>
                </a:cubicBezTo>
                <a:cubicBezTo>
                  <a:pt x="1550" y="124"/>
                  <a:pt x="1556" y="130"/>
                  <a:pt x="1556" y="148"/>
                </a:cubicBezTo>
                <a:cubicBezTo>
                  <a:pt x="1555" y="188"/>
                  <a:pt x="1556" y="188"/>
                  <a:pt x="1596" y="188"/>
                </a:cubicBezTo>
                <a:cubicBezTo>
                  <a:pt x="1638" y="188"/>
                  <a:pt x="1680" y="188"/>
                  <a:pt x="1722" y="187"/>
                </a:cubicBezTo>
                <a:cubicBezTo>
                  <a:pt x="1737" y="187"/>
                  <a:pt x="1742" y="192"/>
                  <a:pt x="1742" y="206"/>
                </a:cubicBezTo>
                <a:cubicBezTo>
                  <a:pt x="1743" y="248"/>
                  <a:pt x="1744" y="248"/>
                  <a:pt x="1786" y="248"/>
                </a:cubicBezTo>
                <a:cubicBezTo>
                  <a:pt x="1826" y="248"/>
                  <a:pt x="1866" y="248"/>
                  <a:pt x="1906" y="248"/>
                </a:cubicBezTo>
                <a:cubicBezTo>
                  <a:pt x="1918" y="247"/>
                  <a:pt x="1928" y="251"/>
                  <a:pt x="1938" y="259"/>
                </a:cubicBezTo>
                <a:cubicBezTo>
                  <a:pt x="1999" y="307"/>
                  <a:pt x="1999" y="307"/>
                  <a:pt x="1999" y="385"/>
                </a:cubicBezTo>
                <a:cubicBezTo>
                  <a:pt x="1999" y="435"/>
                  <a:pt x="2000" y="485"/>
                  <a:pt x="1999" y="535"/>
                </a:cubicBezTo>
                <a:cubicBezTo>
                  <a:pt x="1999" y="551"/>
                  <a:pt x="2005" y="558"/>
                  <a:pt x="2021" y="556"/>
                </a:cubicBezTo>
                <a:cubicBezTo>
                  <a:pt x="2032" y="555"/>
                  <a:pt x="2044" y="556"/>
                  <a:pt x="2055" y="556"/>
                </a:cubicBezTo>
                <a:cubicBezTo>
                  <a:pt x="2062" y="556"/>
                  <a:pt x="2071" y="557"/>
                  <a:pt x="2072" y="546"/>
                </a:cubicBezTo>
                <a:cubicBezTo>
                  <a:pt x="2073" y="537"/>
                  <a:pt x="2070" y="531"/>
                  <a:pt x="2062" y="527"/>
                </a:cubicBezTo>
                <a:cubicBezTo>
                  <a:pt x="2040" y="517"/>
                  <a:pt x="2027" y="501"/>
                  <a:pt x="2023" y="477"/>
                </a:cubicBezTo>
                <a:cubicBezTo>
                  <a:pt x="2022" y="467"/>
                  <a:pt x="2021" y="457"/>
                  <a:pt x="2026" y="450"/>
                </a:cubicBezTo>
                <a:cubicBezTo>
                  <a:pt x="2035" y="433"/>
                  <a:pt x="2032" y="418"/>
                  <a:pt x="2026" y="401"/>
                </a:cubicBezTo>
                <a:cubicBezTo>
                  <a:pt x="2016" y="373"/>
                  <a:pt x="2028" y="346"/>
                  <a:pt x="2052" y="331"/>
                </a:cubicBezTo>
                <a:cubicBezTo>
                  <a:pt x="2078" y="314"/>
                  <a:pt x="2108" y="317"/>
                  <a:pt x="2130" y="337"/>
                </a:cubicBezTo>
                <a:cubicBezTo>
                  <a:pt x="2151" y="357"/>
                  <a:pt x="2157" y="386"/>
                  <a:pt x="2143" y="412"/>
                </a:cubicBezTo>
                <a:cubicBezTo>
                  <a:pt x="2139" y="421"/>
                  <a:pt x="2137" y="427"/>
                  <a:pt x="2142" y="438"/>
                </a:cubicBezTo>
                <a:cubicBezTo>
                  <a:pt x="2160" y="473"/>
                  <a:pt x="2149" y="507"/>
                  <a:pt x="2114" y="525"/>
                </a:cubicBezTo>
                <a:cubicBezTo>
                  <a:pt x="2104" y="531"/>
                  <a:pt x="2097" y="536"/>
                  <a:pt x="2100" y="548"/>
                </a:cubicBezTo>
                <a:cubicBezTo>
                  <a:pt x="2103" y="560"/>
                  <a:pt x="2114" y="555"/>
                  <a:pt x="2122" y="556"/>
                </a:cubicBezTo>
                <a:cubicBezTo>
                  <a:pt x="2137" y="556"/>
                  <a:pt x="2152" y="555"/>
                  <a:pt x="2168" y="556"/>
                </a:cubicBezTo>
                <a:cubicBezTo>
                  <a:pt x="2180" y="557"/>
                  <a:pt x="2184" y="553"/>
                  <a:pt x="2183" y="540"/>
                </a:cubicBezTo>
                <a:cubicBezTo>
                  <a:pt x="2182" y="490"/>
                  <a:pt x="2182" y="440"/>
                  <a:pt x="2183" y="390"/>
                </a:cubicBezTo>
                <a:cubicBezTo>
                  <a:pt x="2184" y="374"/>
                  <a:pt x="2190" y="371"/>
                  <a:pt x="2204" y="372"/>
                </a:cubicBezTo>
                <a:cubicBezTo>
                  <a:pt x="2250" y="372"/>
                  <a:pt x="2297" y="371"/>
                  <a:pt x="2344" y="372"/>
                </a:cubicBezTo>
                <a:cubicBezTo>
                  <a:pt x="2363" y="373"/>
                  <a:pt x="2369" y="368"/>
                  <a:pt x="2369" y="348"/>
                </a:cubicBezTo>
                <a:cubicBezTo>
                  <a:pt x="2368" y="300"/>
                  <a:pt x="2369" y="252"/>
                  <a:pt x="2368" y="204"/>
                </a:cubicBezTo>
                <a:cubicBezTo>
                  <a:pt x="2368" y="191"/>
                  <a:pt x="2372" y="187"/>
                  <a:pt x="2385" y="187"/>
                </a:cubicBezTo>
                <a:cubicBezTo>
                  <a:pt x="2432" y="188"/>
                  <a:pt x="2478" y="187"/>
                  <a:pt x="2525" y="188"/>
                </a:cubicBezTo>
                <a:cubicBezTo>
                  <a:pt x="2539" y="188"/>
                  <a:pt x="2543" y="187"/>
                  <a:pt x="2539" y="170"/>
                </a:cubicBezTo>
                <a:cubicBezTo>
                  <a:pt x="2517" y="100"/>
                  <a:pt x="2557" y="36"/>
                  <a:pt x="2627" y="27"/>
                </a:cubicBezTo>
                <a:cubicBezTo>
                  <a:pt x="2686" y="20"/>
                  <a:pt x="2740" y="61"/>
                  <a:pt x="2747" y="119"/>
                </a:cubicBezTo>
                <a:cubicBezTo>
                  <a:pt x="2755" y="180"/>
                  <a:pt x="2714" y="235"/>
                  <a:pt x="2655" y="242"/>
                </a:cubicBezTo>
                <a:cubicBezTo>
                  <a:pt x="2650" y="243"/>
                  <a:pt x="2645" y="243"/>
                  <a:pt x="2635" y="244"/>
                </a:cubicBezTo>
                <a:close/>
                <a:moveTo>
                  <a:pt x="3770" y="554"/>
                </a:moveTo>
                <a:cubicBezTo>
                  <a:pt x="3766" y="546"/>
                  <a:pt x="3760" y="545"/>
                  <a:pt x="3755" y="542"/>
                </a:cubicBezTo>
                <a:cubicBezTo>
                  <a:pt x="3737" y="533"/>
                  <a:pt x="3719" y="524"/>
                  <a:pt x="3701" y="515"/>
                </a:cubicBezTo>
                <a:cubicBezTo>
                  <a:pt x="3688" y="508"/>
                  <a:pt x="3687" y="496"/>
                  <a:pt x="3692" y="486"/>
                </a:cubicBezTo>
                <a:cubicBezTo>
                  <a:pt x="3698" y="475"/>
                  <a:pt x="3707" y="485"/>
                  <a:pt x="3713" y="488"/>
                </a:cubicBezTo>
                <a:cubicBezTo>
                  <a:pt x="3738" y="501"/>
                  <a:pt x="3762" y="514"/>
                  <a:pt x="3787" y="527"/>
                </a:cubicBezTo>
                <a:cubicBezTo>
                  <a:pt x="3798" y="533"/>
                  <a:pt x="3801" y="528"/>
                  <a:pt x="3801" y="518"/>
                </a:cubicBezTo>
                <a:cubicBezTo>
                  <a:pt x="3801" y="509"/>
                  <a:pt x="3797" y="504"/>
                  <a:pt x="3790" y="501"/>
                </a:cubicBezTo>
                <a:cubicBezTo>
                  <a:pt x="3778" y="495"/>
                  <a:pt x="3766" y="489"/>
                  <a:pt x="3754" y="483"/>
                </a:cubicBezTo>
                <a:cubicBezTo>
                  <a:pt x="3736" y="474"/>
                  <a:pt x="3719" y="464"/>
                  <a:pt x="3701" y="455"/>
                </a:cubicBezTo>
                <a:cubicBezTo>
                  <a:pt x="3688" y="449"/>
                  <a:pt x="3687" y="436"/>
                  <a:pt x="3692" y="426"/>
                </a:cubicBezTo>
                <a:cubicBezTo>
                  <a:pt x="3698" y="414"/>
                  <a:pt x="3706" y="427"/>
                  <a:pt x="3711" y="429"/>
                </a:cubicBezTo>
                <a:cubicBezTo>
                  <a:pt x="3737" y="441"/>
                  <a:pt x="3761" y="454"/>
                  <a:pt x="3786" y="467"/>
                </a:cubicBezTo>
                <a:cubicBezTo>
                  <a:pt x="3790" y="469"/>
                  <a:pt x="3795" y="473"/>
                  <a:pt x="3799" y="468"/>
                </a:cubicBezTo>
                <a:cubicBezTo>
                  <a:pt x="3802" y="464"/>
                  <a:pt x="3801" y="459"/>
                  <a:pt x="3801" y="455"/>
                </a:cubicBezTo>
                <a:cubicBezTo>
                  <a:pt x="3800" y="446"/>
                  <a:pt x="3792" y="443"/>
                  <a:pt x="3786" y="440"/>
                </a:cubicBezTo>
                <a:cubicBezTo>
                  <a:pt x="3758" y="426"/>
                  <a:pt x="3730" y="411"/>
                  <a:pt x="3702" y="397"/>
                </a:cubicBezTo>
                <a:cubicBezTo>
                  <a:pt x="3688" y="390"/>
                  <a:pt x="3688" y="377"/>
                  <a:pt x="3693" y="367"/>
                </a:cubicBezTo>
                <a:cubicBezTo>
                  <a:pt x="3698" y="357"/>
                  <a:pt x="3707" y="368"/>
                  <a:pt x="3713" y="371"/>
                </a:cubicBezTo>
                <a:cubicBezTo>
                  <a:pt x="3737" y="382"/>
                  <a:pt x="3760" y="395"/>
                  <a:pt x="3784" y="407"/>
                </a:cubicBezTo>
                <a:cubicBezTo>
                  <a:pt x="3789" y="410"/>
                  <a:pt x="3795" y="417"/>
                  <a:pt x="3800" y="410"/>
                </a:cubicBezTo>
                <a:cubicBezTo>
                  <a:pt x="3804" y="403"/>
                  <a:pt x="3803" y="394"/>
                  <a:pt x="3797" y="388"/>
                </a:cubicBezTo>
                <a:cubicBezTo>
                  <a:pt x="3792" y="384"/>
                  <a:pt x="3787" y="381"/>
                  <a:pt x="3781" y="379"/>
                </a:cubicBezTo>
                <a:cubicBezTo>
                  <a:pt x="3755" y="365"/>
                  <a:pt x="3728" y="351"/>
                  <a:pt x="3701" y="338"/>
                </a:cubicBezTo>
                <a:cubicBezTo>
                  <a:pt x="3686" y="331"/>
                  <a:pt x="3689" y="317"/>
                  <a:pt x="3692" y="309"/>
                </a:cubicBezTo>
                <a:cubicBezTo>
                  <a:pt x="3697" y="297"/>
                  <a:pt x="3706" y="309"/>
                  <a:pt x="3711" y="311"/>
                </a:cubicBezTo>
                <a:cubicBezTo>
                  <a:pt x="3736" y="323"/>
                  <a:pt x="3760" y="336"/>
                  <a:pt x="3785" y="348"/>
                </a:cubicBezTo>
                <a:cubicBezTo>
                  <a:pt x="3789" y="351"/>
                  <a:pt x="3796" y="357"/>
                  <a:pt x="3800" y="349"/>
                </a:cubicBezTo>
                <a:cubicBezTo>
                  <a:pt x="3803" y="343"/>
                  <a:pt x="3803" y="335"/>
                  <a:pt x="3797" y="329"/>
                </a:cubicBezTo>
                <a:cubicBezTo>
                  <a:pt x="3793" y="326"/>
                  <a:pt x="3788" y="324"/>
                  <a:pt x="3783" y="321"/>
                </a:cubicBezTo>
                <a:cubicBezTo>
                  <a:pt x="3756" y="307"/>
                  <a:pt x="3729" y="293"/>
                  <a:pt x="3701" y="279"/>
                </a:cubicBezTo>
                <a:cubicBezTo>
                  <a:pt x="3689" y="272"/>
                  <a:pt x="3687" y="260"/>
                  <a:pt x="3693" y="250"/>
                </a:cubicBezTo>
                <a:cubicBezTo>
                  <a:pt x="3698" y="240"/>
                  <a:pt x="3707" y="250"/>
                  <a:pt x="3713" y="253"/>
                </a:cubicBezTo>
                <a:cubicBezTo>
                  <a:pt x="3736" y="264"/>
                  <a:pt x="3759" y="277"/>
                  <a:pt x="3782" y="288"/>
                </a:cubicBezTo>
                <a:cubicBezTo>
                  <a:pt x="3788" y="291"/>
                  <a:pt x="3795" y="299"/>
                  <a:pt x="3799" y="291"/>
                </a:cubicBezTo>
                <a:cubicBezTo>
                  <a:pt x="3804" y="283"/>
                  <a:pt x="3803" y="272"/>
                  <a:pt x="3792" y="267"/>
                </a:cubicBezTo>
                <a:cubicBezTo>
                  <a:pt x="3781" y="261"/>
                  <a:pt x="3770" y="255"/>
                  <a:pt x="3759" y="249"/>
                </a:cubicBezTo>
                <a:cubicBezTo>
                  <a:pt x="3739" y="239"/>
                  <a:pt x="3720" y="229"/>
                  <a:pt x="3700" y="219"/>
                </a:cubicBezTo>
                <a:cubicBezTo>
                  <a:pt x="3688" y="213"/>
                  <a:pt x="3687" y="201"/>
                  <a:pt x="3692" y="191"/>
                </a:cubicBezTo>
                <a:cubicBezTo>
                  <a:pt x="3698" y="181"/>
                  <a:pt x="3706" y="191"/>
                  <a:pt x="3712" y="194"/>
                </a:cubicBezTo>
                <a:cubicBezTo>
                  <a:pt x="3737" y="206"/>
                  <a:pt x="3761" y="219"/>
                  <a:pt x="3785" y="231"/>
                </a:cubicBezTo>
                <a:cubicBezTo>
                  <a:pt x="3789" y="233"/>
                  <a:pt x="3794" y="237"/>
                  <a:pt x="3798" y="233"/>
                </a:cubicBezTo>
                <a:cubicBezTo>
                  <a:pt x="3803" y="229"/>
                  <a:pt x="3801" y="223"/>
                  <a:pt x="3801" y="218"/>
                </a:cubicBezTo>
                <a:cubicBezTo>
                  <a:pt x="3800" y="210"/>
                  <a:pt x="3793" y="208"/>
                  <a:pt x="3787" y="205"/>
                </a:cubicBezTo>
                <a:cubicBezTo>
                  <a:pt x="3758" y="190"/>
                  <a:pt x="3729" y="175"/>
                  <a:pt x="3700" y="160"/>
                </a:cubicBezTo>
                <a:cubicBezTo>
                  <a:pt x="3688" y="153"/>
                  <a:pt x="3688" y="141"/>
                  <a:pt x="3692" y="132"/>
                </a:cubicBezTo>
                <a:cubicBezTo>
                  <a:pt x="3697" y="121"/>
                  <a:pt x="3706" y="131"/>
                  <a:pt x="3712" y="134"/>
                </a:cubicBezTo>
                <a:cubicBezTo>
                  <a:pt x="3736" y="146"/>
                  <a:pt x="3760" y="159"/>
                  <a:pt x="3785" y="172"/>
                </a:cubicBezTo>
                <a:cubicBezTo>
                  <a:pt x="3789" y="174"/>
                  <a:pt x="3796" y="181"/>
                  <a:pt x="3800" y="173"/>
                </a:cubicBezTo>
                <a:cubicBezTo>
                  <a:pt x="3803" y="167"/>
                  <a:pt x="3803" y="159"/>
                  <a:pt x="3797" y="153"/>
                </a:cubicBezTo>
                <a:cubicBezTo>
                  <a:pt x="3793" y="149"/>
                  <a:pt x="3788" y="147"/>
                  <a:pt x="3784" y="144"/>
                </a:cubicBezTo>
                <a:cubicBezTo>
                  <a:pt x="3756" y="130"/>
                  <a:pt x="3729" y="116"/>
                  <a:pt x="3702" y="103"/>
                </a:cubicBezTo>
                <a:cubicBezTo>
                  <a:pt x="3688" y="96"/>
                  <a:pt x="3690" y="82"/>
                  <a:pt x="3693" y="73"/>
                </a:cubicBezTo>
                <a:cubicBezTo>
                  <a:pt x="3698" y="62"/>
                  <a:pt x="3707" y="73"/>
                  <a:pt x="3713" y="76"/>
                </a:cubicBezTo>
                <a:cubicBezTo>
                  <a:pt x="3737" y="88"/>
                  <a:pt x="3761" y="101"/>
                  <a:pt x="3786" y="113"/>
                </a:cubicBezTo>
                <a:cubicBezTo>
                  <a:pt x="3790" y="115"/>
                  <a:pt x="3798" y="123"/>
                  <a:pt x="3800" y="113"/>
                </a:cubicBezTo>
                <a:cubicBezTo>
                  <a:pt x="3802" y="102"/>
                  <a:pt x="3806" y="89"/>
                  <a:pt x="3791" y="81"/>
                </a:cubicBezTo>
                <a:cubicBezTo>
                  <a:pt x="3736" y="51"/>
                  <a:pt x="3681" y="18"/>
                  <a:pt x="3613" y="30"/>
                </a:cubicBezTo>
                <a:cubicBezTo>
                  <a:pt x="3611" y="31"/>
                  <a:pt x="3608" y="30"/>
                  <a:pt x="3606" y="30"/>
                </a:cubicBezTo>
                <a:cubicBezTo>
                  <a:pt x="3588" y="28"/>
                  <a:pt x="3583" y="36"/>
                  <a:pt x="3583" y="53"/>
                </a:cubicBezTo>
                <a:cubicBezTo>
                  <a:pt x="3584" y="143"/>
                  <a:pt x="3583" y="233"/>
                  <a:pt x="3583" y="323"/>
                </a:cubicBezTo>
                <a:cubicBezTo>
                  <a:pt x="3583" y="336"/>
                  <a:pt x="3585" y="348"/>
                  <a:pt x="3590" y="360"/>
                </a:cubicBezTo>
                <a:cubicBezTo>
                  <a:pt x="3598" y="377"/>
                  <a:pt x="3598" y="395"/>
                  <a:pt x="3589" y="412"/>
                </a:cubicBezTo>
                <a:cubicBezTo>
                  <a:pt x="3584" y="422"/>
                  <a:pt x="3583" y="431"/>
                  <a:pt x="3589" y="442"/>
                </a:cubicBezTo>
                <a:cubicBezTo>
                  <a:pt x="3598" y="458"/>
                  <a:pt x="3599" y="476"/>
                  <a:pt x="3591" y="492"/>
                </a:cubicBezTo>
                <a:cubicBezTo>
                  <a:pt x="3582" y="508"/>
                  <a:pt x="3584" y="524"/>
                  <a:pt x="3583" y="540"/>
                </a:cubicBezTo>
                <a:cubicBezTo>
                  <a:pt x="3583" y="552"/>
                  <a:pt x="3588" y="556"/>
                  <a:pt x="3599" y="556"/>
                </a:cubicBezTo>
                <a:cubicBezTo>
                  <a:pt x="3626" y="556"/>
                  <a:pt x="3652" y="556"/>
                  <a:pt x="3679" y="556"/>
                </a:cubicBezTo>
                <a:cubicBezTo>
                  <a:pt x="3684" y="556"/>
                  <a:pt x="3689" y="556"/>
                  <a:pt x="3690" y="550"/>
                </a:cubicBezTo>
                <a:cubicBezTo>
                  <a:pt x="3692" y="534"/>
                  <a:pt x="3701" y="540"/>
                  <a:pt x="3708" y="545"/>
                </a:cubicBezTo>
                <a:cubicBezTo>
                  <a:pt x="3727" y="558"/>
                  <a:pt x="3747" y="558"/>
                  <a:pt x="3770" y="554"/>
                </a:cubicBezTo>
                <a:close/>
                <a:moveTo>
                  <a:pt x="1310" y="354"/>
                </a:moveTo>
                <a:cubicBezTo>
                  <a:pt x="1310" y="412"/>
                  <a:pt x="1310" y="470"/>
                  <a:pt x="1310" y="528"/>
                </a:cubicBezTo>
                <a:cubicBezTo>
                  <a:pt x="1310" y="556"/>
                  <a:pt x="1310" y="556"/>
                  <a:pt x="1339" y="556"/>
                </a:cubicBezTo>
                <a:cubicBezTo>
                  <a:pt x="1395" y="556"/>
                  <a:pt x="1451" y="555"/>
                  <a:pt x="1507" y="556"/>
                </a:cubicBezTo>
                <a:cubicBezTo>
                  <a:pt x="1522" y="557"/>
                  <a:pt x="1529" y="552"/>
                  <a:pt x="1528" y="537"/>
                </a:cubicBezTo>
                <a:cubicBezTo>
                  <a:pt x="1528" y="533"/>
                  <a:pt x="1528" y="528"/>
                  <a:pt x="1528" y="523"/>
                </a:cubicBezTo>
                <a:cubicBezTo>
                  <a:pt x="1528" y="407"/>
                  <a:pt x="1528" y="291"/>
                  <a:pt x="1529" y="176"/>
                </a:cubicBezTo>
                <a:cubicBezTo>
                  <a:pt x="1529" y="159"/>
                  <a:pt x="1524" y="153"/>
                  <a:pt x="1507" y="154"/>
                </a:cubicBezTo>
                <a:cubicBezTo>
                  <a:pt x="1449" y="154"/>
                  <a:pt x="1391" y="154"/>
                  <a:pt x="1333" y="153"/>
                </a:cubicBezTo>
                <a:cubicBezTo>
                  <a:pt x="1314" y="153"/>
                  <a:pt x="1310" y="161"/>
                  <a:pt x="1310" y="178"/>
                </a:cubicBezTo>
                <a:cubicBezTo>
                  <a:pt x="1311" y="237"/>
                  <a:pt x="1310" y="295"/>
                  <a:pt x="1310" y="354"/>
                </a:cubicBezTo>
                <a:close/>
                <a:moveTo>
                  <a:pt x="871" y="385"/>
                </a:moveTo>
                <a:cubicBezTo>
                  <a:pt x="871" y="435"/>
                  <a:pt x="872" y="485"/>
                  <a:pt x="871" y="535"/>
                </a:cubicBezTo>
                <a:cubicBezTo>
                  <a:pt x="871" y="550"/>
                  <a:pt x="875" y="557"/>
                  <a:pt x="891" y="556"/>
                </a:cubicBezTo>
                <a:cubicBezTo>
                  <a:pt x="950" y="556"/>
                  <a:pt x="1010" y="556"/>
                  <a:pt x="1069" y="556"/>
                </a:cubicBezTo>
                <a:cubicBezTo>
                  <a:pt x="1085" y="557"/>
                  <a:pt x="1089" y="551"/>
                  <a:pt x="1089" y="535"/>
                </a:cubicBezTo>
                <a:cubicBezTo>
                  <a:pt x="1089" y="435"/>
                  <a:pt x="1089" y="335"/>
                  <a:pt x="1089" y="236"/>
                </a:cubicBezTo>
                <a:cubicBezTo>
                  <a:pt x="1089" y="220"/>
                  <a:pt x="1085" y="214"/>
                  <a:pt x="1069" y="214"/>
                </a:cubicBezTo>
                <a:cubicBezTo>
                  <a:pt x="1010" y="215"/>
                  <a:pt x="950" y="215"/>
                  <a:pt x="891" y="214"/>
                </a:cubicBezTo>
                <a:cubicBezTo>
                  <a:pt x="875" y="214"/>
                  <a:pt x="871" y="220"/>
                  <a:pt x="871" y="235"/>
                </a:cubicBezTo>
                <a:cubicBezTo>
                  <a:pt x="872" y="285"/>
                  <a:pt x="871" y="335"/>
                  <a:pt x="871" y="385"/>
                </a:cubicBezTo>
                <a:close/>
                <a:moveTo>
                  <a:pt x="4610" y="385"/>
                </a:moveTo>
                <a:cubicBezTo>
                  <a:pt x="4610" y="385"/>
                  <a:pt x="4610" y="385"/>
                  <a:pt x="4610" y="385"/>
                </a:cubicBezTo>
                <a:cubicBezTo>
                  <a:pt x="4610" y="335"/>
                  <a:pt x="4610" y="285"/>
                  <a:pt x="4610" y="235"/>
                </a:cubicBezTo>
                <a:cubicBezTo>
                  <a:pt x="4610" y="220"/>
                  <a:pt x="4605" y="214"/>
                  <a:pt x="4589" y="214"/>
                </a:cubicBezTo>
                <a:cubicBezTo>
                  <a:pt x="4551" y="215"/>
                  <a:pt x="4512" y="215"/>
                  <a:pt x="4473" y="214"/>
                </a:cubicBezTo>
                <a:cubicBezTo>
                  <a:pt x="4458" y="214"/>
                  <a:pt x="4454" y="220"/>
                  <a:pt x="4454" y="234"/>
                </a:cubicBezTo>
                <a:cubicBezTo>
                  <a:pt x="4454" y="335"/>
                  <a:pt x="4454" y="436"/>
                  <a:pt x="4454" y="536"/>
                </a:cubicBezTo>
                <a:cubicBezTo>
                  <a:pt x="4454" y="550"/>
                  <a:pt x="4458" y="557"/>
                  <a:pt x="4473" y="556"/>
                </a:cubicBezTo>
                <a:cubicBezTo>
                  <a:pt x="4512" y="556"/>
                  <a:pt x="4551" y="555"/>
                  <a:pt x="4589" y="556"/>
                </a:cubicBezTo>
                <a:cubicBezTo>
                  <a:pt x="4605" y="557"/>
                  <a:pt x="4610" y="550"/>
                  <a:pt x="4610" y="535"/>
                </a:cubicBezTo>
                <a:cubicBezTo>
                  <a:pt x="4609" y="485"/>
                  <a:pt x="4610" y="435"/>
                  <a:pt x="4610" y="385"/>
                </a:cubicBezTo>
                <a:close/>
                <a:moveTo>
                  <a:pt x="502" y="417"/>
                </a:moveTo>
                <a:cubicBezTo>
                  <a:pt x="502" y="458"/>
                  <a:pt x="502" y="499"/>
                  <a:pt x="501" y="539"/>
                </a:cubicBezTo>
                <a:cubicBezTo>
                  <a:pt x="501" y="553"/>
                  <a:pt x="505" y="556"/>
                  <a:pt x="518" y="556"/>
                </a:cubicBezTo>
                <a:cubicBezTo>
                  <a:pt x="580" y="556"/>
                  <a:pt x="641" y="556"/>
                  <a:pt x="702" y="556"/>
                </a:cubicBezTo>
                <a:cubicBezTo>
                  <a:pt x="716" y="556"/>
                  <a:pt x="721" y="551"/>
                  <a:pt x="721" y="537"/>
                </a:cubicBezTo>
                <a:cubicBezTo>
                  <a:pt x="720" y="457"/>
                  <a:pt x="720" y="378"/>
                  <a:pt x="721" y="298"/>
                </a:cubicBezTo>
                <a:cubicBezTo>
                  <a:pt x="721" y="281"/>
                  <a:pt x="715" y="277"/>
                  <a:pt x="700" y="277"/>
                </a:cubicBezTo>
                <a:cubicBezTo>
                  <a:pt x="640" y="278"/>
                  <a:pt x="580" y="278"/>
                  <a:pt x="520" y="277"/>
                </a:cubicBezTo>
                <a:cubicBezTo>
                  <a:pt x="506" y="277"/>
                  <a:pt x="501" y="281"/>
                  <a:pt x="501" y="295"/>
                </a:cubicBezTo>
                <a:cubicBezTo>
                  <a:pt x="502" y="336"/>
                  <a:pt x="502" y="377"/>
                  <a:pt x="502" y="417"/>
                </a:cubicBezTo>
                <a:close/>
                <a:moveTo>
                  <a:pt x="1713" y="387"/>
                </a:moveTo>
                <a:cubicBezTo>
                  <a:pt x="1713" y="336"/>
                  <a:pt x="1712" y="285"/>
                  <a:pt x="1713" y="234"/>
                </a:cubicBezTo>
                <a:cubicBezTo>
                  <a:pt x="1713" y="220"/>
                  <a:pt x="1709" y="214"/>
                  <a:pt x="1695" y="214"/>
                </a:cubicBezTo>
                <a:cubicBezTo>
                  <a:pt x="1654" y="215"/>
                  <a:pt x="1614" y="215"/>
                  <a:pt x="1573" y="214"/>
                </a:cubicBezTo>
                <a:cubicBezTo>
                  <a:pt x="1559" y="214"/>
                  <a:pt x="1555" y="220"/>
                  <a:pt x="1555" y="234"/>
                </a:cubicBezTo>
                <a:cubicBezTo>
                  <a:pt x="1555" y="335"/>
                  <a:pt x="1556" y="436"/>
                  <a:pt x="1555" y="537"/>
                </a:cubicBezTo>
                <a:cubicBezTo>
                  <a:pt x="1555" y="552"/>
                  <a:pt x="1561" y="557"/>
                  <a:pt x="1575" y="556"/>
                </a:cubicBezTo>
                <a:cubicBezTo>
                  <a:pt x="1614" y="556"/>
                  <a:pt x="1652" y="555"/>
                  <a:pt x="1691" y="556"/>
                </a:cubicBezTo>
                <a:cubicBezTo>
                  <a:pt x="1709" y="557"/>
                  <a:pt x="1713" y="550"/>
                  <a:pt x="1713" y="533"/>
                </a:cubicBezTo>
                <a:cubicBezTo>
                  <a:pt x="1712" y="485"/>
                  <a:pt x="1713" y="436"/>
                  <a:pt x="1713" y="387"/>
                </a:cubicBezTo>
                <a:close/>
                <a:moveTo>
                  <a:pt x="3950" y="553"/>
                </a:moveTo>
                <a:cubicBezTo>
                  <a:pt x="3929" y="543"/>
                  <a:pt x="3909" y="532"/>
                  <a:pt x="3888" y="522"/>
                </a:cubicBezTo>
                <a:cubicBezTo>
                  <a:pt x="3874" y="515"/>
                  <a:pt x="3874" y="503"/>
                  <a:pt x="3878" y="493"/>
                </a:cubicBezTo>
                <a:cubicBezTo>
                  <a:pt x="3884" y="480"/>
                  <a:pt x="3893" y="493"/>
                  <a:pt x="3899" y="496"/>
                </a:cubicBezTo>
                <a:cubicBezTo>
                  <a:pt x="3924" y="508"/>
                  <a:pt x="3949" y="521"/>
                  <a:pt x="3973" y="534"/>
                </a:cubicBezTo>
                <a:cubicBezTo>
                  <a:pt x="3977" y="536"/>
                  <a:pt x="3982" y="540"/>
                  <a:pt x="3986" y="536"/>
                </a:cubicBezTo>
                <a:cubicBezTo>
                  <a:pt x="3988" y="533"/>
                  <a:pt x="3988" y="527"/>
                  <a:pt x="3988" y="523"/>
                </a:cubicBezTo>
                <a:cubicBezTo>
                  <a:pt x="3988" y="509"/>
                  <a:pt x="3976" y="508"/>
                  <a:pt x="3968" y="504"/>
                </a:cubicBezTo>
                <a:cubicBezTo>
                  <a:pt x="3941" y="489"/>
                  <a:pt x="3913" y="476"/>
                  <a:pt x="3886" y="462"/>
                </a:cubicBezTo>
                <a:cubicBezTo>
                  <a:pt x="3873" y="455"/>
                  <a:pt x="3874" y="443"/>
                  <a:pt x="3878" y="434"/>
                </a:cubicBezTo>
                <a:cubicBezTo>
                  <a:pt x="3883" y="421"/>
                  <a:pt x="3892" y="433"/>
                  <a:pt x="3897" y="436"/>
                </a:cubicBezTo>
                <a:cubicBezTo>
                  <a:pt x="3922" y="448"/>
                  <a:pt x="3946" y="461"/>
                  <a:pt x="3970" y="473"/>
                </a:cubicBezTo>
                <a:cubicBezTo>
                  <a:pt x="3975" y="475"/>
                  <a:pt x="3982" y="484"/>
                  <a:pt x="3987" y="475"/>
                </a:cubicBezTo>
                <a:cubicBezTo>
                  <a:pt x="3990" y="468"/>
                  <a:pt x="3990" y="459"/>
                  <a:pt x="3982" y="453"/>
                </a:cubicBezTo>
                <a:cubicBezTo>
                  <a:pt x="3977" y="449"/>
                  <a:pt x="3971" y="446"/>
                  <a:pt x="3965" y="443"/>
                </a:cubicBezTo>
                <a:cubicBezTo>
                  <a:pt x="3939" y="430"/>
                  <a:pt x="3914" y="416"/>
                  <a:pt x="3888" y="404"/>
                </a:cubicBezTo>
                <a:cubicBezTo>
                  <a:pt x="3874" y="397"/>
                  <a:pt x="3874" y="386"/>
                  <a:pt x="3878" y="376"/>
                </a:cubicBezTo>
                <a:cubicBezTo>
                  <a:pt x="3884" y="363"/>
                  <a:pt x="3893" y="375"/>
                  <a:pt x="3899" y="378"/>
                </a:cubicBezTo>
                <a:cubicBezTo>
                  <a:pt x="3924" y="390"/>
                  <a:pt x="3948" y="403"/>
                  <a:pt x="3972" y="415"/>
                </a:cubicBezTo>
                <a:cubicBezTo>
                  <a:pt x="3976" y="417"/>
                  <a:pt x="3982" y="422"/>
                  <a:pt x="3986" y="417"/>
                </a:cubicBezTo>
                <a:cubicBezTo>
                  <a:pt x="3990" y="412"/>
                  <a:pt x="3989" y="405"/>
                  <a:pt x="3987" y="399"/>
                </a:cubicBezTo>
                <a:cubicBezTo>
                  <a:pt x="3984" y="392"/>
                  <a:pt x="3976" y="390"/>
                  <a:pt x="3969" y="387"/>
                </a:cubicBezTo>
                <a:cubicBezTo>
                  <a:pt x="3942" y="372"/>
                  <a:pt x="3915" y="358"/>
                  <a:pt x="3888" y="345"/>
                </a:cubicBezTo>
                <a:cubicBezTo>
                  <a:pt x="3874" y="338"/>
                  <a:pt x="3874" y="326"/>
                  <a:pt x="3878" y="316"/>
                </a:cubicBezTo>
                <a:cubicBezTo>
                  <a:pt x="3883" y="306"/>
                  <a:pt x="3892" y="316"/>
                  <a:pt x="3898" y="319"/>
                </a:cubicBezTo>
                <a:cubicBezTo>
                  <a:pt x="3922" y="330"/>
                  <a:pt x="3946" y="343"/>
                  <a:pt x="3970" y="355"/>
                </a:cubicBezTo>
                <a:cubicBezTo>
                  <a:pt x="3975" y="357"/>
                  <a:pt x="3982" y="366"/>
                  <a:pt x="3986" y="358"/>
                </a:cubicBezTo>
                <a:cubicBezTo>
                  <a:pt x="3991" y="351"/>
                  <a:pt x="3990" y="340"/>
                  <a:pt x="3980" y="334"/>
                </a:cubicBezTo>
                <a:cubicBezTo>
                  <a:pt x="3977" y="332"/>
                  <a:pt x="3973" y="330"/>
                  <a:pt x="3970" y="328"/>
                </a:cubicBezTo>
                <a:cubicBezTo>
                  <a:pt x="3943" y="314"/>
                  <a:pt x="3917" y="300"/>
                  <a:pt x="3890" y="287"/>
                </a:cubicBezTo>
                <a:cubicBezTo>
                  <a:pt x="3875" y="280"/>
                  <a:pt x="3873" y="268"/>
                  <a:pt x="3878" y="257"/>
                </a:cubicBezTo>
                <a:cubicBezTo>
                  <a:pt x="3884" y="245"/>
                  <a:pt x="3893" y="257"/>
                  <a:pt x="3899" y="260"/>
                </a:cubicBezTo>
                <a:cubicBezTo>
                  <a:pt x="3923" y="271"/>
                  <a:pt x="3947" y="284"/>
                  <a:pt x="3970" y="297"/>
                </a:cubicBezTo>
                <a:cubicBezTo>
                  <a:pt x="3984" y="304"/>
                  <a:pt x="3986" y="298"/>
                  <a:pt x="3986" y="286"/>
                </a:cubicBezTo>
                <a:cubicBezTo>
                  <a:pt x="3987" y="275"/>
                  <a:pt x="3978" y="273"/>
                  <a:pt x="3971" y="270"/>
                </a:cubicBezTo>
                <a:cubicBezTo>
                  <a:pt x="3944" y="255"/>
                  <a:pt x="3916" y="241"/>
                  <a:pt x="3888" y="227"/>
                </a:cubicBezTo>
                <a:cubicBezTo>
                  <a:pt x="3874" y="220"/>
                  <a:pt x="3873" y="208"/>
                  <a:pt x="3878" y="198"/>
                </a:cubicBezTo>
                <a:cubicBezTo>
                  <a:pt x="3884" y="186"/>
                  <a:pt x="3892" y="198"/>
                  <a:pt x="3899" y="201"/>
                </a:cubicBezTo>
                <a:cubicBezTo>
                  <a:pt x="3923" y="212"/>
                  <a:pt x="3946" y="225"/>
                  <a:pt x="3970" y="237"/>
                </a:cubicBezTo>
                <a:cubicBezTo>
                  <a:pt x="3974" y="239"/>
                  <a:pt x="3979" y="244"/>
                  <a:pt x="3984" y="238"/>
                </a:cubicBezTo>
                <a:cubicBezTo>
                  <a:pt x="3990" y="231"/>
                  <a:pt x="3985" y="197"/>
                  <a:pt x="3977" y="192"/>
                </a:cubicBezTo>
                <a:cubicBezTo>
                  <a:pt x="3939" y="171"/>
                  <a:pt x="3903" y="148"/>
                  <a:pt x="3856" y="153"/>
                </a:cubicBezTo>
                <a:cubicBezTo>
                  <a:pt x="3837" y="156"/>
                  <a:pt x="3831" y="160"/>
                  <a:pt x="3831" y="179"/>
                </a:cubicBezTo>
                <a:cubicBezTo>
                  <a:pt x="3832" y="295"/>
                  <a:pt x="3831" y="412"/>
                  <a:pt x="3831" y="529"/>
                </a:cubicBezTo>
                <a:cubicBezTo>
                  <a:pt x="3832" y="537"/>
                  <a:pt x="3826" y="550"/>
                  <a:pt x="3837" y="554"/>
                </a:cubicBezTo>
                <a:cubicBezTo>
                  <a:pt x="3849" y="558"/>
                  <a:pt x="3863" y="560"/>
                  <a:pt x="3875" y="552"/>
                </a:cubicBezTo>
                <a:cubicBezTo>
                  <a:pt x="3879" y="549"/>
                  <a:pt x="3882" y="546"/>
                  <a:pt x="3887" y="549"/>
                </a:cubicBezTo>
                <a:cubicBezTo>
                  <a:pt x="3907" y="561"/>
                  <a:pt x="3928" y="554"/>
                  <a:pt x="3950" y="553"/>
                </a:cubicBezTo>
                <a:close/>
                <a:moveTo>
                  <a:pt x="2395" y="385"/>
                </a:moveTo>
                <a:cubicBezTo>
                  <a:pt x="2395" y="385"/>
                  <a:pt x="2395" y="385"/>
                  <a:pt x="2395" y="385"/>
                </a:cubicBezTo>
                <a:cubicBezTo>
                  <a:pt x="2395" y="435"/>
                  <a:pt x="2396" y="485"/>
                  <a:pt x="2395" y="534"/>
                </a:cubicBezTo>
                <a:cubicBezTo>
                  <a:pt x="2395" y="547"/>
                  <a:pt x="2395" y="556"/>
                  <a:pt x="2412" y="556"/>
                </a:cubicBezTo>
                <a:cubicBezTo>
                  <a:pt x="2431" y="556"/>
                  <a:pt x="2429" y="545"/>
                  <a:pt x="2429" y="534"/>
                </a:cubicBezTo>
                <a:cubicBezTo>
                  <a:pt x="2429" y="490"/>
                  <a:pt x="2429" y="447"/>
                  <a:pt x="2429" y="404"/>
                </a:cubicBezTo>
                <a:cubicBezTo>
                  <a:pt x="2429" y="395"/>
                  <a:pt x="2424" y="383"/>
                  <a:pt x="2442" y="383"/>
                </a:cubicBezTo>
                <a:cubicBezTo>
                  <a:pt x="2458" y="383"/>
                  <a:pt x="2458" y="392"/>
                  <a:pt x="2458" y="403"/>
                </a:cubicBezTo>
                <a:cubicBezTo>
                  <a:pt x="2458" y="447"/>
                  <a:pt x="2458" y="490"/>
                  <a:pt x="2458" y="533"/>
                </a:cubicBezTo>
                <a:cubicBezTo>
                  <a:pt x="2458" y="546"/>
                  <a:pt x="2458" y="557"/>
                  <a:pt x="2477" y="556"/>
                </a:cubicBezTo>
                <a:cubicBezTo>
                  <a:pt x="2495" y="556"/>
                  <a:pt x="2493" y="545"/>
                  <a:pt x="2493" y="533"/>
                </a:cubicBezTo>
                <a:cubicBezTo>
                  <a:pt x="2493" y="449"/>
                  <a:pt x="2493" y="364"/>
                  <a:pt x="2493" y="280"/>
                </a:cubicBezTo>
                <a:cubicBezTo>
                  <a:pt x="2493" y="269"/>
                  <a:pt x="2492" y="259"/>
                  <a:pt x="2507" y="260"/>
                </a:cubicBezTo>
                <a:cubicBezTo>
                  <a:pt x="2523" y="260"/>
                  <a:pt x="2519" y="272"/>
                  <a:pt x="2519" y="280"/>
                </a:cubicBezTo>
                <a:cubicBezTo>
                  <a:pt x="2519" y="365"/>
                  <a:pt x="2519" y="450"/>
                  <a:pt x="2519" y="536"/>
                </a:cubicBezTo>
                <a:cubicBezTo>
                  <a:pt x="2519" y="547"/>
                  <a:pt x="2520" y="556"/>
                  <a:pt x="2536" y="556"/>
                </a:cubicBezTo>
                <a:cubicBezTo>
                  <a:pt x="2551" y="556"/>
                  <a:pt x="2553" y="549"/>
                  <a:pt x="2553" y="536"/>
                </a:cubicBezTo>
                <a:cubicBezTo>
                  <a:pt x="2553" y="436"/>
                  <a:pt x="2552" y="335"/>
                  <a:pt x="2553" y="235"/>
                </a:cubicBezTo>
                <a:cubicBezTo>
                  <a:pt x="2553" y="218"/>
                  <a:pt x="2547" y="214"/>
                  <a:pt x="2532" y="214"/>
                </a:cubicBezTo>
                <a:cubicBezTo>
                  <a:pt x="2493" y="215"/>
                  <a:pt x="2455" y="215"/>
                  <a:pt x="2416" y="214"/>
                </a:cubicBezTo>
                <a:cubicBezTo>
                  <a:pt x="2400" y="214"/>
                  <a:pt x="2395" y="219"/>
                  <a:pt x="2395" y="235"/>
                </a:cubicBezTo>
                <a:cubicBezTo>
                  <a:pt x="2396" y="285"/>
                  <a:pt x="2395" y="335"/>
                  <a:pt x="2395" y="385"/>
                </a:cubicBezTo>
                <a:close/>
                <a:moveTo>
                  <a:pt x="4796" y="417"/>
                </a:moveTo>
                <a:cubicBezTo>
                  <a:pt x="4796" y="417"/>
                  <a:pt x="4796" y="417"/>
                  <a:pt x="4796" y="417"/>
                </a:cubicBezTo>
                <a:cubicBezTo>
                  <a:pt x="4796" y="376"/>
                  <a:pt x="4796" y="335"/>
                  <a:pt x="4796" y="295"/>
                </a:cubicBezTo>
                <a:cubicBezTo>
                  <a:pt x="4796" y="285"/>
                  <a:pt x="4797" y="276"/>
                  <a:pt x="4782" y="277"/>
                </a:cubicBezTo>
                <a:cubicBezTo>
                  <a:pt x="4741" y="278"/>
                  <a:pt x="4700" y="278"/>
                  <a:pt x="4658" y="277"/>
                </a:cubicBezTo>
                <a:cubicBezTo>
                  <a:pt x="4643" y="277"/>
                  <a:pt x="4639" y="283"/>
                  <a:pt x="4639" y="298"/>
                </a:cubicBezTo>
                <a:cubicBezTo>
                  <a:pt x="4639" y="377"/>
                  <a:pt x="4639" y="457"/>
                  <a:pt x="4639" y="537"/>
                </a:cubicBezTo>
                <a:cubicBezTo>
                  <a:pt x="4639" y="551"/>
                  <a:pt x="4643" y="556"/>
                  <a:pt x="4657" y="556"/>
                </a:cubicBezTo>
                <a:cubicBezTo>
                  <a:pt x="4698" y="556"/>
                  <a:pt x="4739" y="556"/>
                  <a:pt x="4779" y="556"/>
                </a:cubicBezTo>
                <a:cubicBezTo>
                  <a:pt x="4793" y="557"/>
                  <a:pt x="4796" y="551"/>
                  <a:pt x="4796" y="539"/>
                </a:cubicBezTo>
                <a:cubicBezTo>
                  <a:pt x="4795" y="498"/>
                  <a:pt x="4796" y="457"/>
                  <a:pt x="4796" y="417"/>
                </a:cubicBezTo>
                <a:close/>
                <a:moveTo>
                  <a:pt x="1898" y="415"/>
                </a:moveTo>
                <a:cubicBezTo>
                  <a:pt x="1898" y="415"/>
                  <a:pt x="1898" y="415"/>
                  <a:pt x="1898" y="415"/>
                </a:cubicBezTo>
                <a:cubicBezTo>
                  <a:pt x="1898" y="374"/>
                  <a:pt x="1897" y="334"/>
                  <a:pt x="1898" y="293"/>
                </a:cubicBezTo>
                <a:cubicBezTo>
                  <a:pt x="1898" y="281"/>
                  <a:pt x="1894" y="277"/>
                  <a:pt x="1882" y="277"/>
                </a:cubicBezTo>
                <a:cubicBezTo>
                  <a:pt x="1842" y="278"/>
                  <a:pt x="1802" y="278"/>
                  <a:pt x="1762" y="277"/>
                </a:cubicBezTo>
                <a:cubicBezTo>
                  <a:pt x="1747" y="277"/>
                  <a:pt x="1742" y="283"/>
                  <a:pt x="1742" y="297"/>
                </a:cubicBezTo>
                <a:cubicBezTo>
                  <a:pt x="1742" y="377"/>
                  <a:pt x="1742" y="457"/>
                  <a:pt x="1742" y="537"/>
                </a:cubicBezTo>
                <a:cubicBezTo>
                  <a:pt x="1742" y="552"/>
                  <a:pt x="1748" y="556"/>
                  <a:pt x="1762" y="556"/>
                </a:cubicBezTo>
                <a:cubicBezTo>
                  <a:pt x="1800" y="556"/>
                  <a:pt x="1838" y="555"/>
                  <a:pt x="1876" y="556"/>
                </a:cubicBezTo>
                <a:cubicBezTo>
                  <a:pt x="1892" y="557"/>
                  <a:pt x="1898" y="551"/>
                  <a:pt x="1898" y="535"/>
                </a:cubicBezTo>
                <a:cubicBezTo>
                  <a:pt x="1897" y="495"/>
                  <a:pt x="1898" y="455"/>
                  <a:pt x="1898" y="415"/>
                </a:cubicBezTo>
                <a:close/>
                <a:moveTo>
                  <a:pt x="4123" y="552"/>
                </a:moveTo>
                <a:cubicBezTo>
                  <a:pt x="4106" y="543"/>
                  <a:pt x="4089" y="534"/>
                  <a:pt x="4072" y="525"/>
                </a:cubicBezTo>
                <a:cubicBezTo>
                  <a:pt x="4058" y="519"/>
                  <a:pt x="4058" y="506"/>
                  <a:pt x="4062" y="496"/>
                </a:cubicBezTo>
                <a:cubicBezTo>
                  <a:pt x="4067" y="486"/>
                  <a:pt x="4076" y="496"/>
                  <a:pt x="4082" y="499"/>
                </a:cubicBezTo>
                <a:cubicBezTo>
                  <a:pt x="4108" y="512"/>
                  <a:pt x="4134" y="525"/>
                  <a:pt x="4159" y="538"/>
                </a:cubicBezTo>
                <a:cubicBezTo>
                  <a:pt x="4170" y="544"/>
                  <a:pt x="4173" y="541"/>
                  <a:pt x="4173" y="529"/>
                </a:cubicBezTo>
                <a:cubicBezTo>
                  <a:pt x="4172" y="521"/>
                  <a:pt x="4169" y="516"/>
                  <a:pt x="4162" y="512"/>
                </a:cubicBezTo>
                <a:cubicBezTo>
                  <a:pt x="4148" y="506"/>
                  <a:pt x="4135" y="499"/>
                  <a:pt x="4122" y="492"/>
                </a:cubicBezTo>
                <a:cubicBezTo>
                  <a:pt x="4105" y="484"/>
                  <a:pt x="4088" y="475"/>
                  <a:pt x="4071" y="466"/>
                </a:cubicBezTo>
                <a:cubicBezTo>
                  <a:pt x="4058" y="459"/>
                  <a:pt x="4057" y="446"/>
                  <a:pt x="4062" y="436"/>
                </a:cubicBezTo>
                <a:cubicBezTo>
                  <a:pt x="4068" y="426"/>
                  <a:pt x="4076" y="437"/>
                  <a:pt x="4082" y="440"/>
                </a:cubicBezTo>
                <a:cubicBezTo>
                  <a:pt x="4107" y="452"/>
                  <a:pt x="4131" y="465"/>
                  <a:pt x="4155" y="477"/>
                </a:cubicBezTo>
                <a:cubicBezTo>
                  <a:pt x="4160" y="479"/>
                  <a:pt x="4166" y="486"/>
                  <a:pt x="4171" y="479"/>
                </a:cubicBezTo>
                <a:cubicBezTo>
                  <a:pt x="4175" y="473"/>
                  <a:pt x="4175" y="464"/>
                  <a:pt x="4167" y="458"/>
                </a:cubicBezTo>
                <a:cubicBezTo>
                  <a:pt x="4163" y="454"/>
                  <a:pt x="4158" y="452"/>
                  <a:pt x="4153" y="450"/>
                </a:cubicBezTo>
                <a:cubicBezTo>
                  <a:pt x="4126" y="435"/>
                  <a:pt x="4098" y="420"/>
                  <a:pt x="4070" y="406"/>
                </a:cubicBezTo>
                <a:cubicBezTo>
                  <a:pt x="4057" y="400"/>
                  <a:pt x="4058" y="388"/>
                  <a:pt x="4062" y="379"/>
                </a:cubicBezTo>
                <a:cubicBezTo>
                  <a:pt x="4067" y="367"/>
                  <a:pt x="4076" y="378"/>
                  <a:pt x="4082" y="381"/>
                </a:cubicBezTo>
                <a:cubicBezTo>
                  <a:pt x="4108" y="394"/>
                  <a:pt x="4134" y="407"/>
                  <a:pt x="4160" y="421"/>
                </a:cubicBezTo>
                <a:cubicBezTo>
                  <a:pt x="4170" y="426"/>
                  <a:pt x="4173" y="424"/>
                  <a:pt x="4173" y="413"/>
                </a:cubicBezTo>
                <a:cubicBezTo>
                  <a:pt x="4173" y="404"/>
                  <a:pt x="4170" y="398"/>
                  <a:pt x="4161" y="394"/>
                </a:cubicBezTo>
                <a:cubicBezTo>
                  <a:pt x="4153" y="390"/>
                  <a:pt x="4145" y="386"/>
                  <a:pt x="4136" y="382"/>
                </a:cubicBezTo>
                <a:cubicBezTo>
                  <a:pt x="4114" y="371"/>
                  <a:pt x="4093" y="359"/>
                  <a:pt x="4071" y="348"/>
                </a:cubicBezTo>
                <a:cubicBezTo>
                  <a:pt x="4057" y="341"/>
                  <a:pt x="4057" y="328"/>
                  <a:pt x="4062" y="319"/>
                </a:cubicBezTo>
                <a:cubicBezTo>
                  <a:pt x="4068" y="309"/>
                  <a:pt x="4076" y="320"/>
                  <a:pt x="4082" y="322"/>
                </a:cubicBezTo>
                <a:cubicBezTo>
                  <a:pt x="4101" y="331"/>
                  <a:pt x="4119" y="341"/>
                  <a:pt x="4137" y="350"/>
                </a:cubicBezTo>
                <a:cubicBezTo>
                  <a:pt x="4173" y="368"/>
                  <a:pt x="4173" y="368"/>
                  <a:pt x="4172" y="328"/>
                </a:cubicBezTo>
                <a:cubicBezTo>
                  <a:pt x="4172" y="319"/>
                  <a:pt x="4175" y="308"/>
                  <a:pt x="4163" y="303"/>
                </a:cubicBezTo>
                <a:cubicBezTo>
                  <a:pt x="4120" y="285"/>
                  <a:pt x="4077" y="268"/>
                  <a:pt x="4030" y="275"/>
                </a:cubicBezTo>
                <a:cubicBezTo>
                  <a:pt x="4020" y="276"/>
                  <a:pt x="4015" y="279"/>
                  <a:pt x="4015" y="289"/>
                </a:cubicBezTo>
                <a:cubicBezTo>
                  <a:pt x="4015" y="373"/>
                  <a:pt x="4015" y="457"/>
                  <a:pt x="4015" y="541"/>
                </a:cubicBezTo>
                <a:cubicBezTo>
                  <a:pt x="4015" y="552"/>
                  <a:pt x="4020" y="555"/>
                  <a:pt x="4031" y="556"/>
                </a:cubicBezTo>
                <a:cubicBezTo>
                  <a:pt x="4045" y="558"/>
                  <a:pt x="4058" y="550"/>
                  <a:pt x="4071" y="553"/>
                </a:cubicBezTo>
                <a:cubicBezTo>
                  <a:pt x="4089" y="557"/>
                  <a:pt x="4105" y="555"/>
                  <a:pt x="4123" y="552"/>
                </a:cubicBezTo>
                <a:close/>
                <a:moveTo>
                  <a:pt x="2369" y="479"/>
                </a:moveTo>
                <a:cubicBezTo>
                  <a:pt x="2369" y="459"/>
                  <a:pt x="2368" y="438"/>
                  <a:pt x="2369" y="417"/>
                </a:cubicBezTo>
                <a:cubicBezTo>
                  <a:pt x="2369" y="404"/>
                  <a:pt x="2365" y="398"/>
                  <a:pt x="2351" y="398"/>
                </a:cubicBezTo>
                <a:cubicBezTo>
                  <a:pt x="2310" y="399"/>
                  <a:pt x="2269" y="399"/>
                  <a:pt x="2229" y="399"/>
                </a:cubicBezTo>
                <a:cubicBezTo>
                  <a:pt x="2216" y="398"/>
                  <a:pt x="2211" y="403"/>
                  <a:pt x="2211" y="416"/>
                </a:cubicBezTo>
                <a:cubicBezTo>
                  <a:pt x="2212" y="456"/>
                  <a:pt x="2211" y="497"/>
                  <a:pt x="2211" y="538"/>
                </a:cubicBezTo>
                <a:cubicBezTo>
                  <a:pt x="2211" y="549"/>
                  <a:pt x="2213" y="556"/>
                  <a:pt x="2227" y="556"/>
                </a:cubicBezTo>
                <a:cubicBezTo>
                  <a:pt x="2243" y="557"/>
                  <a:pt x="2245" y="549"/>
                  <a:pt x="2245" y="536"/>
                </a:cubicBezTo>
                <a:cubicBezTo>
                  <a:pt x="2244" y="512"/>
                  <a:pt x="2245" y="487"/>
                  <a:pt x="2245" y="463"/>
                </a:cubicBezTo>
                <a:cubicBezTo>
                  <a:pt x="2245" y="453"/>
                  <a:pt x="2245" y="445"/>
                  <a:pt x="2258" y="445"/>
                </a:cubicBezTo>
                <a:cubicBezTo>
                  <a:pt x="2270" y="444"/>
                  <a:pt x="2271" y="453"/>
                  <a:pt x="2271" y="462"/>
                </a:cubicBezTo>
                <a:cubicBezTo>
                  <a:pt x="2271" y="487"/>
                  <a:pt x="2272" y="513"/>
                  <a:pt x="2271" y="538"/>
                </a:cubicBezTo>
                <a:cubicBezTo>
                  <a:pt x="2271" y="550"/>
                  <a:pt x="2274" y="556"/>
                  <a:pt x="2288" y="556"/>
                </a:cubicBezTo>
                <a:cubicBezTo>
                  <a:pt x="2301" y="556"/>
                  <a:pt x="2306" y="551"/>
                  <a:pt x="2305" y="538"/>
                </a:cubicBezTo>
                <a:cubicBezTo>
                  <a:pt x="2305" y="513"/>
                  <a:pt x="2305" y="488"/>
                  <a:pt x="2305" y="463"/>
                </a:cubicBezTo>
                <a:cubicBezTo>
                  <a:pt x="2305" y="452"/>
                  <a:pt x="2307" y="444"/>
                  <a:pt x="2320" y="444"/>
                </a:cubicBezTo>
                <a:cubicBezTo>
                  <a:pt x="2334" y="445"/>
                  <a:pt x="2335" y="453"/>
                  <a:pt x="2335" y="463"/>
                </a:cubicBezTo>
                <a:cubicBezTo>
                  <a:pt x="2335" y="489"/>
                  <a:pt x="2335" y="515"/>
                  <a:pt x="2335" y="541"/>
                </a:cubicBezTo>
                <a:cubicBezTo>
                  <a:pt x="2335" y="554"/>
                  <a:pt x="2342" y="556"/>
                  <a:pt x="2353" y="556"/>
                </a:cubicBezTo>
                <a:cubicBezTo>
                  <a:pt x="2364" y="556"/>
                  <a:pt x="2369" y="553"/>
                  <a:pt x="2369" y="541"/>
                </a:cubicBezTo>
                <a:cubicBezTo>
                  <a:pt x="2368" y="521"/>
                  <a:pt x="2368" y="500"/>
                  <a:pt x="2369" y="479"/>
                </a:cubicBezTo>
                <a:close/>
                <a:moveTo>
                  <a:pt x="3073" y="501"/>
                </a:moveTo>
                <a:cubicBezTo>
                  <a:pt x="3073" y="501"/>
                  <a:pt x="3073" y="501"/>
                  <a:pt x="3073" y="501"/>
                </a:cubicBezTo>
                <a:cubicBezTo>
                  <a:pt x="3073" y="487"/>
                  <a:pt x="3073" y="474"/>
                  <a:pt x="3073" y="461"/>
                </a:cubicBezTo>
                <a:cubicBezTo>
                  <a:pt x="3073" y="453"/>
                  <a:pt x="3071" y="446"/>
                  <a:pt x="3065" y="441"/>
                </a:cubicBezTo>
                <a:cubicBezTo>
                  <a:pt x="3051" y="427"/>
                  <a:pt x="3037" y="413"/>
                  <a:pt x="3023" y="398"/>
                </a:cubicBezTo>
                <a:cubicBezTo>
                  <a:pt x="3016" y="391"/>
                  <a:pt x="3011" y="391"/>
                  <a:pt x="3003" y="398"/>
                </a:cubicBezTo>
                <a:cubicBezTo>
                  <a:pt x="2990" y="413"/>
                  <a:pt x="2976" y="427"/>
                  <a:pt x="2962" y="441"/>
                </a:cubicBezTo>
                <a:cubicBezTo>
                  <a:pt x="2957" y="447"/>
                  <a:pt x="2955" y="452"/>
                  <a:pt x="2955" y="459"/>
                </a:cubicBezTo>
                <a:cubicBezTo>
                  <a:pt x="2955" y="486"/>
                  <a:pt x="2955" y="513"/>
                  <a:pt x="2955" y="539"/>
                </a:cubicBezTo>
                <a:cubicBezTo>
                  <a:pt x="2954" y="553"/>
                  <a:pt x="2961" y="556"/>
                  <a:pt x="2973" y="556"/>
                </a:cubicBezTo>
                <a:cubicBezTo>
                  <a:pt x="2986" y="556"/>
                  <a:pt x="2989" y="551"/>
                  <a:pt x="2989" y="539"/>
                </a:cubicBezTo>
                <a:cubicBezTo>
                  <a:pt x="2988" y="532"/>
                  <a:pt x="2989" y="524"/>
                  <a:pt x="2989" y="517"/>
                </a:cubicBezTo>
                <a:cubicBezTo>
                  <a:pt x="2988" y="512"/>
                  <a:pt x="2989" y="507"/>
                  <a:pt x="2996" y="508"/>
                </a:cubicBezTo>
                <a:cubicBezTo>
                  <a:pt x="3009" y="508"/>
                  <a:pt x="3024" y="505"/>
                  <a:pt x="3035" y="510"/>
                </a:cubicBezTo>
                <a:cubicBezTo>
                  <a:pt x="3045" y="514"/>
                  <a:pt x="3039" y="529"/>
                  <a:pt x="3039" y="540"/>
                </a:cubicBezTo>
                <a:cubicBezTo>
                  <a:pt x="3039" y="552"/>
                  <a:pt x="3044" y="556"/>
                  <a:pt x="3056" y="556"/>
                </a:cubicBezTo>
                <a:cubicBezTo>
                  <a:pt x="3067" y="556"/>
                  <a:pt x="3074" y="553"/>
                  <a:pt x="3073" y="541"/>
                </a:cubicBezTo>
                <a:cubicBezTo>
                  <a:pt x="3073" y="527"/>
                  <a:pt x="3073" y="514"/>
                  <a:pt x="3073" y="501"/>
                </a:cubicBezTo>
                <a:close/>
                <a:moveTo>
                  <a:pt x="3139" y="500"/>
                </a:moveTo>
                <a:cubicBezTo>
                  <a:pt x="3139" y="512"/>
                  <a:pt x="3139" y="524"/>
                  <a:pt x="3139" y="536"/>
                </a:cubicBezTo>
                <a:cubicBezTo>
                  <a:pt x="3139" y="547"/>
                  <a:pt x="3139" y="556"/>
                  <a:pt x="3155" y="556"/>
                </a:cubicBezTo>
                <a:cubicBezTo>
                  <a:pt x="3170" y="556"/>
                  <a:pt x="3173" y="549"/>
                  <a:pt x="3173" y="537"/>
                </a:cubicBezTo>
                <a:cubicBezTo>
                  <a:pt x="3173" y="506"/>
                  <a:pt x="3167" y="509"/>
                  <a:pt x="3201" y="507"/>
                </a:cubicBezTo>
                <a:cubicBezTo>
                  <a:pt x="3219" y="507"/>
                  <a:pt x="3228" y="510"/>
                  <a:pt x="3225" y="530"/>
                </a:cubicBezTo>
                <a:cubicBezTo>
                  <a:pt x="3224" y="534"/>
                  <a:pt x="3226" y="539"/>
                  <a:pt x="3226" y="543"/>
                </a:cubicBezTo>
                <a:cubicBezTo>
                  <a:pt x="3226" y="554"/>
                  <a:pt x="3233" y="556"/>
                  <a:pt x="3242" y="556"/>
                </a:cubicBezTo>
                <a:cubicBezTo>
                  <a:pt x="3252" y="556"/>
                  <a:pt x="3258" y="553"/>
                  <a:pt x="3258" y="543"/>
                </a:cubicBezTo>
                <a:cubicBezTo>
                  <a:pt x="3257" y="515"/>
                  <a:pt x="3258" y="487"/>
                  <a:pt x="3257" y="459"/>
                </a:cubicBezTo>
                <a:cubicBezTo>
                  <a:pt x="3257" y="452"/>
                  <a:pt x="3254" y="446"/>
                  <a:pt x="3250" y="441"/>
                </a:cubicBezTo>
                <a:cubicBezTo>
                  <a:pt x="3236" y="427"/>
                  <a:pt x="3222" y="413"/>
                  <a:pt x="3208" y="398"/>
                </a:cubicBezTo>
                <a:cubicBezTo>
                  <a:pt x="3202" y="392"/>
                  <a:pt x="3195" y="391"/>
                  <a:pt x="3189" y="398"/>
                </a:cubicBezTo>
                <a:cubicBezTo>
                  <a:pt x="3161" y="426"/>
                  <a:pt x="3124" y="450"/>
                  <a:pt x="3139" y="500"/>
                </a:cubicBezTo>
                <a:close/>
                <a:moveTo>
                  <a:pt x="4980" y="556"/>
                </a:moveTo>
                <a:cubicBezTo>
                  <a:pt x="4987" y="556"/>
                  <a:pt x="4995" y="556"/>
                  <a:pt x="5002" y="556"/>
                </a:cubicBezTo>
                <a:cubicBezTo>
                  <a:pt x="5009" y="556"/>
                  <a:pt x="5016" y="555"/>
                  <a:pt x="5017" y="546"/>
                </a:cubicBezTo>
                <a:cubicBezTo>
                  <a:pt x="5018" y="538"/>
                  <a:pt x="5016" y="532"/>
                  <a:pt x="5007" y="529"/>
                </a:cubicBezTo>
                <a:cubicBezTo>
                  <a:pt x="5000" y="526"/>
                  <a:pt x="4993" y="521"/>
                  <a:pt x="4986" y="518"/>
                </a:cubicBezTo>
                <a:cubicBezTo>
                  <a:pt x="4979" y="515"/>
                  <a:pt x="4973" y="498"/>
                  <a:pt x="4964" y="515"/>
                </a:cubicBezTo>
                <a:cubicBezTo>
                  <a:pt x="4959" y="525"/>
                  <a:pt x="4944" y="525"/>
                  <a:pt x="4943" y="538"/>
                </a:cubicBezTo>
                <a:cubicBezTo>
                  <a:pt x="4943" y="549"/>
                  <a:pt x="4945" y="557"/>
                  <a:pt x="4958" y="556"/>
                </a:cubicBezTo>
                <a:cubicBezTo>
                  <a:pt x="4965" y="556"/>
                  <a:pt x="4973" y="556"/>
                  <a:pt x="4980" y="556"/>
                </a:cubicBezTo>
                <a:close/>
                <a:moveTo>
                  <a:pt x="3479" y="556"/>
                </a:moveTo>
                <a:cubicBezTo>
                  <a:pt x="3485" y="556"/>
                  <a:pt x="3491" y="556"/>
                  <a:pt x="3497" y="556"/>
                </a:cubicBezTo>
                <a:cubicBezTo>
                  <a:pt x="3505" y="555"/>
                  <a:pt x="3514" y="559"/>
                  <a:pt x="3516" y="547"/>
                </a:cubicBezTo>
                <a:cubicBezTo>
                  <a:pt x="3518" y="537"/>
                  <a:pt x="3515" y="529"/>
                  <a:pt x="3505" y="527"/>
                </a:cubicBezTo>
                <a:cubicBezTo>
                  <a:pt x="3495" y="525"/>
                  <a:pt x="3491" y="511"/>
                  <a:pt x="3480" y="516"/>
                </a:cubicBezTo>
                <a:cubicBezTo>
                  <a:pt x="3470" y="520"/>
                  <a:pt x="3461" y="526"/>
                  <a:pt x="3452" y="531"/>
                </a:cubicBezTo>
                <a:cubicBezTo>
                  <a:pt x="3445" y="535"/>
                  <a:pt x="3446" y="542"/>
                  <a:pt x="3446" y="549"/>
                </a:cubicBezTo>
                <a:cubicBezTo>
                  <a:pt x="3447" y="558"/>
                  <a:pt x="3454" y="556"/>
                  <a:pt x="3460" y="556"/>
                </a:cubicBezTo>
                <a:cubicBezTo>
                  <a:pt x="3466" y="556"/>
                  <a:pt x="3473" y="556"/>
                  <a:pt x="3479" y="556"/>
                </a:cubicBezTo>
                <a:close/>
                <a:moveTo>
                  <a:pt x="4344" y="556"/>
                </a:moveTo>
                <a:cubicBezTo>
                  <a:pt x="4353" y="554"/>
                  <a:pt x="4369" y="562"/>
                  <a:pt x="4368" y="543"/>
                </a:cubicBezTo>
                <a:cubicBezTo>
                  <a:pt x="4368" y="525"/>
                  <a:pt x="4351" y="522"/>
                  <a:pt x="4341" y="520"/>
                </a:cubicBezTo>
                <a:cubicBezTo>
                  <a:pt x="4331" y="518"/>
                  <a:pt x="4319" y="527"/>
                  <a:pt x="4319" y="542"/>
                </a:cubicBezTo>
                <a:cubicBezTo>
                  <a:pt x="4319" y="562"/>
                  <a:pt x="4334" y="554"/>
                  <a:pt x="4344" y="556"/>
                </a:cubicBezTo>
                <a:close/>
                <a:moveTo>
                  <a:pt x="197" y="556"/>
                </a:moveTo>
                <a:cubicBezTo>
                  <a:pt x="197" y="556"/>
                  <a:pt x="197" y="556"/>
                  <a:pt x="197" y="556"/>
                </a:cubicBezTo>
                <a:cubicBezTo>
                  <a:pt x="200" y="556"/>
                  <a:pt x="204" y="556"/>
                  <a:pt x="207" y="556"/>
                </a:cubicBezTo>
                <a:cubicBezTo>
                  <a:pt x="214" y="556"/>
                  <a:pt x="223" y="557"/>
                  <a:pt x="225" y="546"/>
                </a:cubicBezTo>
                <a:cubicBezTo>
                  <a:pt x="226" y="536"/>
                  <a:pt x="222" y="529"/>
                  <a:pt x="214" y="525"/>
                </a:cubicBezTo>
                <a:cubicBezTo>
                  <a:pt x="206" y="521"/>
                  <a:pt x="174" y="538"/>
                  <a:pt x="174" y="547"/>
                </a:cubicBezTo>
                <a:cubicBezTo>
                  <a:pt x="173" y="552"/>
                  <a:pt x="175" y="556"/>
                  <a:pt x="181" y="556"/>
                </a:cubicBezTo>
                <a:cubicBezTo>
                  <a:pt x="186" y="556"/>
                  <a:pt x="192" y="556"/>
                  <a:pt x="197" y="5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2" name="Freeform 39">
            <a:extLst>
              <a:ext uri="{FF2B5EF4-FFF2-40B4-BE49-F238E27FC236}">
                <a16:creationId xmlns:a16="http://schemas.microsoft.com/office/drawing/2014/main" id="{3595E3D9-E146-48A8-B0D9-3EAD467E11C7}"/>
              </a:ext>
            </a:extLst>
          </p:cNvPr>
          <p:cNvSpPr>
            <a:spLocks noEditPoints="1"/>
          </p:cNvSpPr>
          <p:nvPr/>
        </p:nvSpPr>
        <p:spPr bwMode="auto">
          <a:xfrm>
            <a:off x="223838" y="2620963"/>
            <a:ext cx="6886575" cy="614363"/>
          </a:xfrm>
          <a:custGeom>
            <a:avLst/>
            <a:gdLst>
              <a:gd name="T0" fmla="*/ 812 w 5214"/>
              <a:gd name="T1" fmla="*/ 257 h 466"/>
              <a:gd name="T2" fmla="*/ 1012 w 5214"/>
              <a:gd name="T3" fmla="*/ 265 h 466"/>
              <a:gd name="T4" fmla="*/ 1134 w 5214"/>
              <a:gd name="T5" fmla="*/ 0 h 466"/>
              <a:gd name="T6" fmla="*/ 1770 w 5214"/>
              <a:gd name="T7" fmla="*/ 133 h 466"/>
              <a:gd name="T8" fmla="*/ 1867 w 5214"/>
              <a:gd name="T9" fmla="*/ 310 h 466"/>
              <a:gd name="T10" fmla="*/ 2026 w 5214"/>
              <a:gd name="T11" fmla="*/ 401 h 466"/>
              <a:gd name="T12" fmla="*/ 2179 w 5214"/>
              <a:gd name="T13" fmla="*/ 432 h 466"/>
              <a:gd name="T14" fmla="*/ 2216 w 5214"/>
              <a:gd name="T15" fmla="*/ 196 h 466"/>
              <a:gd name="T16" fmla="*/ 2397 w 5214"/>
              <a:gd name="T17" fmla="*/ 196 h 466"/>
              <a:gd name="T18" fmla="*/ 2745 w 5214"/>
              <a:gd name="T19" fmla="*/ 312 h 466"/>
              <a:gd name="T20" fmla="*/ 2859 w 5214"/>
              <a:gd name="T21" fmla="*/ 430 h 466"/>
              <a:gd name="T22" fmla="*/ 2890 w 5214"/>
              <a:gd name="T23" fmla="*/ 200 h 466"/>
              <a:gd name="T24" fmla="*/ 3081 w 5214"/>
              <a:gd name="T25" fmla="*/ 209 h 466"/>
              <a:gd name="T26" fmla="*/ 3362 w 5214"/>
              <a:gd name="T27" fmla="*/ 302 h 466"/>
              <a:gd name="T28" fmla="*/ 3578 w 5214"/>
              <a:gd name="T29" fmla="*/ 314 h 466"/>
              <a:gd name="T30" fmla="*/ 3685 w 5214"/>
              <a:gd name="T31" fmla="*/ 412 h 466"/>
              <a:gd name="T32" fmla="*/ 3721 w 5214"/>
              <a:gd name="T33" fmla="*/ 200 h 466"/>
              <a:gd name="T34" fmla="*/ 3908 w 5214"/>
              <a:gd name="T35" fmla="*/ 199 h 466"/>
              <a:gd name="T36" fmla="*/ 4182 w 5214"/>
              <a:gd name="T37" fmla="*/ 141 h 466"/>
              <a:gd name="T38" fmla="*/ 4351 w 5214"/>
              <a:gd name="T39" fmla="*/ 431 h 466"/>
              <a:gd name="T40" fmla="*/ 4474 w 5214"/>
              <a:gd name="T41" fmla="*/ 269 h 466"/>
              <a:gd name="T42" fmla="*/ 4901 w 5214"/>
              <a:gd name="T43" fmla="*/ 93 h 466"/>
              <a:gd name="T44" fmla="*/ 4981 w 5214"/>
              <a:gd name="T45" fmla="*/ 295 h 466"/>
              <a:gd name="T46" fmla="*/ 5188 w 5214"/>
              <a:gd name="T47" fmla="*/ 432 h 466"/>
              <a:gd name="T48" fmla="*/ 19 w 5214"/>
              <a:gd name="T49" fmla="*/ 432 h 466"/>
              <a:gd name="T50" fmla="*/ 218 w 5214"/>
              <a:gd name="T51" fmla="*/ 255 h 466"/>
              <a:gd name="T52" fmla="*/ 362 w 5214"/>
              <a:gd name="T53" fmla="*/ 424 h 466"/>
              <a:gd name="T54" fmla="*/ 412 w 5214"/>
              <a:gd name="T55" fmla="*/ 398 h 466"/>
              <a:gd name="T56" fmla="*/ 559 w 5214"/>
              <a:gd name="T57" fmla="*/ 432 h 466"/>
              <a:gd name="T58" fmla="*/ 631 w 5214"/>
              <a:gd name="T59" fmla="*/ 251 h 466"/>
              <a:gd name="T60" fmla="*/ 1169 w 5214"/>
              <a:gd name="T61" fmla="*/ 432 h 466"/>
              <a:gd name="T62" fmla="*/ 1392 w 5214"/>
              <a:gd name="T63" fmla="*/ 108 h 466"/>
              <a:gd name="T64" fmla="*/ 4822 w 5214"/>
              <a:gd name="T65" fmla="*/ 89 h 466"/>
              <a:gd name="T66" fmla="*/ 4738 w 5214"/>
              <a:gd name="T67" fmla="*/ 259 h 466"/>
              <a:gd name="T68" fmla="*/ 4811 w 5214"/>
              <a:gd name="T69" fmla="*/ 154 h 466"/>
              <a:gd name="T70" fmla="*/ 1596 w 5214"/>
              <a:gd name="T71" fmla="*/ 432 h 466"/>
              <a:gd name="T72" fmla="*/ 4579 w 5214"/>
              <a:gd name="T73" fmla="*/ 274 h 466"/>
              <a:gd name="T74" fmla="*/ 4550 w 5214"/>
              <a:gd name="T75" fmla="*/ 321 h 466"/>
              <a:gd name="T76" fmla="*/ 4625 w 5214"/>
              <a:gd name="T77" fmla="*/ 412 h 466"/>
              <a:gd name="T78" fmla="*/ 4039 w 5214"/>
              <a:gd name="T79" fmla="*/ 275 h 466"/>
              <a:gd name="T80" fmla="*/ 4074 w 5214"/>
              <a:gd name="T81" fmla="*/ 432 h 466"/>
              <a:gd name="T82" fmla="*/ 728 w 5214"/>
              <a:gd name="T83" fmla="*/ 414 h 466"/>
              <a:gd name="T84" fmla="*/ 947 w 5214"/>
              <a:gd name="T85" fmla="*/ 378 h 466"/>
              <a:gd name="T86" fmla="*/ 882 w 5214"/>
              <a:gd name="T87" fmla="*/ 383 h 466"/>
              <a:gd name="T88" fmla="*/ 3034 w 5214"/>
              <a:gd name="T89" fmla="*/ 287 h 466"/>
              <a:gd name="T90" fmla="*/ 3032 w 5214"/>
              <a:gd name="T91" fmla="*/ 385 h 466"/>
              <a:gd name="T92" fmla="*/ 2371 w 5214"/>
              <a:gd name="T93" fmla="*/ 316 h 466"/>
              <a:gd name="T94" fmla="*/ 2341 w 5214"/>
              <a:gd name="T95" fmla="*/ 386 h 466"/>
              <a:gd name="T96" fmla="*/ 3853 w 5214"/>
              <a:gd name="T97" fmla="*/ 273 h 466"/>
              <a:gd name="T98" fmla="*/ 3870 w 5214"/>
              <a:gd name="T99" fmla="*/ 415 h 466"/>
              <a:gd name="T100" fmla="*/ 2492 w 5214"/>
              <a:gd name="T101" fmla="*/ 276 h 466"/>
              <a:gd name="T102" fmla="*/ 2546 w 5214"/>
              <a:gd name="T103" fmla="*/ 432 h 466"/>
              <a:gd name="T104" fmla="*/ 3156 w 5214"/>
              <a:gd name="T105" fmla="*/ 432 h 466"/>
              <a:gd name="T106" fmla="*/ 3256 w 5214"/>
              <a:gd name="T107" fmla="*/ 369 h 466"/>
              <a:gd name="T108" fmla="*/ 4241 w 5214"/>
              <a:gd name="T109" fmla="*/ 431 h 466"/>
              <a:gd name="T110" fmla="*/ 1960 w 5214"/>
              <a:gd name="T111" fmla="*/ 4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214" h="466">
                <a:moveTo>
                  <a:pt x="631" y="251"/>
                </a:moveTo>
                <a:cubicBezTo>
                  <a:pt x="616" y="238"/>
                  <a:pt x="601" y="225"/>
                  <a:pt x="586" y="212"/>
                </a:cubicBezTo>
                <a:cubicBezTo>
                  <a:pt x="582" y="209"/>
                  <a:pt x="576" y="205"/>
                  <a:pt x="579" y="199"/>
                </a:cubicBezTo>
                <a:cubicBezTo>
                  <a:pt x="581" y="194"/>
                  <a:pt x="587" y="196"/>
                  <a:pt x="592" y="196"/>
                </a:cubicBezTo>
                <a:cubicBezTo>
                  <a:pt x="622" y="196"/>
                  <a:pt x="653" y="196"/>
                  <a:pt x="684" y="196"/>
                </a:cubicBezTo>
                <a:cubicBezTo>
                  <a:pt x="705" y="197"/>
                  <a:pt x="717" y="214"/>
                  <a:pt x="726" y="229"/>
                </a:cubicBezTo>
                <a:cubicBezTo>
                  <a:pt x="734" y="240"/>
                  <a:pt x="714" y="245"/>
                  <a:pt x="710" y="257"/>
                </a:cubicBezTo>
                <a:cubicBezTo>
                  <a:pt x="744" y="257"/>
                  <a:pt x="777" y="257"/>
                  <a:pt x="812" y="257"/>
                </a:cubicBezTo>
                <a:cubicBezTo>
                  <a:pt x="803" y="238"/>
                  <a:pt x="784" y="229"/>
                  <a:pt x="773" y="213"/>
                </a:cubicBezTo>
                <a:cubicBezTo>
                  <a:pt x="769" y="209"/>
                  <a:pt x="761" y="206"/>
                  <a:pt x="765" y="199"/>
                </a:cubicBezTo>
                <a:cubicBezTo>
                  <a:pt x="767" y="193"/>
                  <a:pt x="774" y="196"/>
                  <a:pt x="779" y="196"/>
                </a:cubicBezTo>
                <a:cubicBezTo>
                  <a:pt x="809" y="196"/>
                  <a:pt x="838" y="196"/>
                  <a:pt x="867" y="196"/>
                </a:cubicBezTo>
                <a:cubicBezTo>
                  <a:pt x="878" y="196"/>
                  <a:pt x="887" y="199"/>
                  <a:pt x="894" y="207"/>
                </a:cubicBezTo>
                <a:cubicBezTo>
                  <a:pt x="899" y="212"/>
                  <a:pt x="905" y="217"/>
                  <a:pt x="910" y="223"/>
                </a:cubicBezTo>
                <a:cubicBezTo>
                  <a:pt x="931" y="250"/>
                  <a:pt x="957" y="266"/>
                  <a:pt x="993" y="259"/>
                </a:cubicBezTo>
                <a:cubicBezTo>
                  <a:pt x="1000" y="258"/>
                  <a:pt x="1007" y="259"/>
                  <a:pt x="1012" y="265"/>
                </a:cubicBezTo>
                <a:cubicBezTo>
                  <a:pt x="1030" y="283"/>
                  <a:pt x="1049" y="301"/>
                  <a:pt x="1067" y="320"/>
                </a:cubicBezTo>
                <a:cubicBezTo>
                  <a:pt x="1073" y="325"/>
                  <a:pt x="1073" y="333"/>
                  <a:pt x="1073" y="340"/>
                </a:cubicBezTo>
                <a:cubicBezTo>
                  <a:pt x="1073" y="364"/>
                  <a:pt x="1074" y="388"/>
                  <a:pt x="1073" y="412"/>
                </a:cubicBezTo>
                <a:cubicBezTo>
                  <a:pt x="1072" y="429"/>
                  <a:pt x="1080" y="432"/>
                  <a:pt x="1094" y="432"/>
                </a:cubicBezTo>
                <a:cubicBezTo>
                  <a:pt x="1110" y="432"/>
                  <a:pt x="1116" y="427"/>
                  <a:pt x="1115" y="411"/>
                </a:cubicBezTo>
                <a:cubicBezTo>
                  <a:pt x="1115" y="301"/>
                  <a:pt x="1115" y="191"/>
                  <a:pt x="1115" y="81"/>
                </a:cubicBezTo>
                <a:cubicBezTo>
                  <a:pt x="1115" y="60"/>
                  <a:pt x="1116" y="40"/>
                  <a:pt x="1115" y="19"/>
                </a:cubicBezTo>
                <a:cubicBezTo>
                  <a:pt x="1115" y="5"/>
                  <a:pt x="1120" y="0"/>
                  <a:pt x="1134" y="0"/>
                </a:cubicBezTo>
                <a:cubicBezTo>
                  <a:pt x="1213" y="0"/>
                  <a:pt x="1293" y="0"/>
                  <a:pt x="1372" y="0"/>
                </a:cubicBezTo>
                <a:cubicBezTo>
                  <a:pt x="1387" y="0"/>
                  <a:pt x="1391" y="6"/>
                  <a:pt x="1392" y="21"/>
                </a:cubicBezTo>
                <a:cubicBezTo>
                  <a:pt x="1394" y="63"/>
                  <a:pt x="1394" y="63"/>
                  <a:pt x="1437" y="63"/>
                </a:cubicBezTo>
                <a:cubicBezTo>
                  <a:pt x="1477" y="63"/>
                  <a:pt x="1517" y="63"/>
                  <a:pt x="1557" y="63"/>
                </a:cubicBezTo>
                <a:cubicBezTo>
                  <a:pt x="1572" y="62"/>
                  <a:pt x="1576" y="68"/>
                  <a:pt x="1577" y="83"/>
                </a:cubicBezTo>
                <a:cubicBezTo>
                  <a:pt x="1578" y="123"/>
                  <a:pt x="1578" y="123"/>
                  <a:pt x="1619" y="123"/>
                </a:cubicBezTo>
                <a:cubicBezTo>
                  <a:pt x="1660" y="123"/>
                  <a:pt x="1702" y="124"/>
                  <a:pt x="1743" y="123"/>
                </a:cubicBezTo>
                <a:cubicBezTo>
                  <a:pt x="1754" y="123"/>
                  <a:pt x="1763" y="125"/>
                  <a:pt x="1770" y="133"/>
                </a:cubicBezTo>
                <a:cubicBezTo>
                  <a:pt x="1778" y="140"/>
                  <a:pt x="1785" y="149"/>
                  <a:pt x="1794" y="154"/>
                </a:cubicBezTo>
                <a:cubicBezTo>
                  <a:pt x="1831" y="174"/>
                  <a:pt x="1836" y="207"/>
                  <a:pt x="1834" y="245"/>
                </a:cubicBezTo>
                <a:cubicBezTo>
                  <a:pt x="1831" y="301"/>
                  <a:pt x="1834" y="356"/>
                  <a:pt x="1833" y="411"/>
                </a:cubicBezTo>
                <a:cubicBezTo>
                  <a:pt x="1833" y="426"/>
                  <a:pt x="1837" y="433"/>
                  <a:pt x="1852" y="432"/>
                </a:cubicBezTo>
                <a:cubicBezTo>
                  <a:pt x="1866" y="431"/>
                  <a:pt x="1879" y="432"/>
                  <a:pt x="1892" y="431"/>
                </a:cubicBezTo>
                <a:cubicBezTo>
                  <a:pt x="1898" y="431"/>
                  <a:pt x="1905" y="431"/>
                  <a:pt x="1906" y="423"/>
                </a:cubicBezTo>
                <a:cubicBezTo>
                  <a:pt x="1907" y="416"/>
                  <a:pt x="1907" y="410"/>
                  <a:pt x="1899" y="404"/>
                </a:cubicBezTo>
                <a:cubicBezTo>
                  <a:pt x="1855" y="375"/>
                  <a:pt x="1849" y="359"/>
                  <a:pt x="1867" y="310"/>
                </a:cubicBezTo>
                <a:cubicBezTo>
                  <a:pt x="1869" y="302"/>
                  <a:pt x="1868" y="297"/>
                  <a:pt x="1865" y="291"/>
                </a:cubicBezTo>
                <a:cubicBezTo>
                  <a:pt x="1854" y="264"/>
                  <a:pt x="1853" y="238"/>
                  <a:pt x="1875" y="217"/>
                </a:cubicBezTo>
                <a:cubicBezTo>
                  <a:pt x="1896" y="195"/>
                  <a:pt x="1922" y="190"/>
                  <a:pt x="1950" y="203"/>
                </a:cubicBezTo>
                <a:cubicBezTo>
                  <a:pt x="1957" y="206"/>
                  <a:pt x="1964" y="205"/>
                  <a:pt x="1971" y="202"/>
                </a:cubicBezTo>
                <a:cubicBezTo>
                  <a:pt x="1998" y="191"/>
                  <a:pt x="2022" y="195"/>
                  <a:pt x="2043" y="215"/>
                </a:cubicBezTo>
                <a:cubicBezTo>
                  <a:pt x="2064" y="236"/>
                  <a:pt x="2067" y="262"/>
                  <a:pt x="2053" y="291"/>
                </a:cubicBezTo>
                <a:cubicBezTo>
                  <a:pt x="2048" y="300"/>
                  <a:pt x="2049" y="306"/>
                  <a:pt x="2053" y="314"/>
                </a:cubicBezTo>
                <a:cubicBezTo>
                  <a:pt x="2070" y="348"/>
                  <a:pt x="2059" y="383"/>
                  <a:pt x="2026" y="401"/>
                </a:cubicBezTo>
                <a:cubicBezTo>
                  <a:pt x="2016" y="406"/>
                  <a:pt x="2010" y="412"/>
                  <a:pt x="2013" y="423"/>
                </a:cubicBezTo>
                <a:cubicBezTo>
                  <a:pt x="2016" y="434"/>
                  <a:pt x="2025" y="431"/>
                  <a:pt x="2033" y="431"/>
                </a:cubicBezTo>
                <a:cubicBezTo>
                  <a:pt x="2051" y="432"/>
                  <a:pt x="2069" y="431"/>
                  <a:pt x="2087" y="432"/>
                </a:cubicBezTo>
                <a:cubicBezTo>
                  <a:pt x="2102" y="432"/>
                  <a:pt x="2109" y="427"/>
                  <a:pt x="2108" y="411"/>
                </a:cubicBezTo>
                <a:cubicBezTo>
                  <a:pt x="2108" y="402"/>
                  <a:pt x="2104" y="389"/>
                  <a:pt x="2115" y="385"/>
                </a:cubicBezTo>
                <a:cubicBezTo>
                  <a:pt x="2128" y="381"/>
                  <a:pt x="2143" y="380"/>
                  <a:pt x="2155" y="385"/>
                </a:cubicBezTo>
                <a:cubicBezTo>
                  <a:pt x="2166" y="390"/>
                  <a:pt x="2161" y="403"/>
                  <a:pt x="2161" y="412"/>
                </a:cubicBezTo>
                <a:cubicBezTo>
                  <a:pt x="2161" y="425"/>
                  <a:pt x="2164" y="432"/>
                  <a:pt x="2179" y="432"/>
                </a:cubicBezTo>
                <a:cubicBezTo>
                  <a:pt x="2189" y="431"/>
                  <a:pt x="2195" y="428"/>
                  <a:pt x="2195" y="417"/>
                </a:cubicBezTo>
                <a:cubicBezTo>
                  <a:pt x="2194" y="390"/>
                  <a:pt x="2194" y="363"/>
                  <a:pt x="2195" y="337"/>
                </a:cubicBezTo>
                <a:cubicBezTo>
                  <a:pt x="2195" y="328"/>
                  <a:pt x="2191" y="323"/>
                  <a:pt x="2185" y="318"/>
                </a:cubicBezTo>
                <a:cubicBezTo>
                  <a:pt x="2168" y="299"/>
                  <a:pt x="2151" y="281"/>
                  <a:pt x="2130" y="260"/>
                </a:cubicBezTo>
                <a:cubicBezTo>
                  <a:pt x="2170" y="260"/>
                  <a:pt x="2206" y="260"/>
                  <a:pt x="2246" y="260"/>
                </a:cubicBezTo>
                <a:cubicBezTo>
                  <a:pt x="2235" y="240"/>
                  <a:pt x="2219" y="229"/>
                  <a:pt x="2208" y="216"/>
                </a:cubicBezTo>
                <a:cubicBezTo>
                  <a:pt x="2203" y="210"/>
                  <a:pt x="2193" y="207"/>
                  <a:pt x="2198" y="198"/>
                </a:cubicBezTo>
                <a:cubicBezTo>
                  <a:pt x="2201" y="192"/>
                  <a:pt x="2210" y="196"/>
                  <a:pt x="2216" y="196"/>
                </a:cubicBezTo>
                <a:cubicBezTo>
                  <a:pt x="2242" y="196"/>
                  <a:pt x="2268" y="198"/>
                  <a:pt x="2294" y="196"/>
                </a:cubicBezTo>
                <a:cubicBezTo>
                  <a:pt x="2319" y="195"/>
                  <a:pt x="2331" y="211"/>
                  <a:pt x="2345" y="226"/>
                </a:cubicBezTo>
                <a:cubicBezTo>
                  <a:pt x="2350" y="231"/>
                  <a:pt x="2347" y="236"/>
                  <a:pt x="2343" y="240"/>
                </a:cubicBezTo>
                <a:cubicBezTo>
                  <a:pt x="2339" y="245"/>
                  <a:pt x="2334" y="250"/>
                  <a:pt x="2328" y="257"/>
                </a:cubicBezTo>
                <a:cubicBezTo>
                  <a:pt x="2363" y="257"/>
                  <a:pt x="2396" y="257"/>
                  <a:pt x="2431" y="257"/>
                </a:cubicBezTo>
                <a:cubicBezTo>
                  <a:pt x="2419" y="239"/>
                  <a:pt x="2404" y="226"/>
                  <a:pt x="2390" y="211"/>
                </a:cubicBezTo>
                <a:cubicBezTo>
                  <a:pt x="2387" y="208"/>
                  <a:pt x="2381" y="205"/>
                  <a:pt x="2383" y="200"/>
                </a:cubicBezTo>
                <a:cubicBezTo>
                  <a:pt x="2385" y="194"/>
                  <a:pt x="2392" y="196"/>
                  <a:pt x="2397" y="196"/>
                </a:cubicBezTo>
                <a:cubicBezTo>
                  <a:pt x="2430" y="196"/>
                  <a:pt x="2462" y="197"/>
                  <a:pt x="2495" y="197"/>
                </a:cubicBezTo>
                <a:cubicBezTo>
                  <a:pt x="2502" y="198"/>
                  <a:pt x="2507" y="202"/>
                  <a:pt x="2512" y="206"/>
                </a:cubicBezTo>
                <a:cubicBezTo>
                  <a:pt x="2521" y="215"/>
                  <a:pt x="2531" y="223"/>
                  <a:pt x="2539" y="233"/>
                </a:cubicBezTo>
                <a:cubicBezTo>
                  <a:pt x="2558" y="261"/>
                  <a:pt x="2585" y="261"/>
                  <a:pt x="2613" y="259"/>
                </a:cubicBezTo>
                <a:cubicBezTo>
                  <a:pt x="2623" y="259"/>
                  <a:pt x="2625" y="254"/>
                  <a:pt x="2627" y="246"/>
                </a:cubicBezTo>
                <a:cubicBezTo>
                  <a:pt x="2638" y="207"/>
                  <a:pt x="2675" y="187"/>
                  <a:pt x="2711" y="200"/>
                </a:cubicBezTo>
                <a:cubicBezTo>
                  <a:pt x="2747" y="213"/>
                  <a:pt x="2763" y="253"/>
                  <a:pt x="2745" y="290"/>
                </a:cubicBezTo>
                <a:cubicBezTo>
                  <a:pt x="2742" y="298"/>
                  <a:pt x="2741" y="304"/>
                  <a:pt x="2745" y="312"/>
                </a:cubicBezTo>
                <a:cubicBezTo>
                  <a:pt x="2762" y="352"/>
                  <a:pt x="2753" y="381"/>
                  <a:pt x="2716" y="402"/>
                </a:cubicBezTo>
                <a:cubicBezTo>
                  <a:pt x="2708" y="407"/>
                  <a:pt x="2702" y="412"/>
                  <a:pt x="2705" y="423"/>
                </a:cubicBezTo>
                <a:cubicBezTo>
                  <a:pt x="2707" y="434"/>
                  <a:pt x="2717" y="431"/>
                  <a:pt x="2724" y="431"/>
                </a:cubicBezTo>
                <a:cubicBezTo>
                  <a:pt x="2743" y="432"/>
                  <a:pt x="2762" y="431"/>
                  <a:pt x="2780" y="432"/>
                </a:cubicBezTo>
                <a:cubicBezTo>
                  <a:pt x="2795" y="432"/>
                  <a:pt x="2800" y="426"/>
                  <a:pt x="2800" y="412"/>
                </a:cubicBezTo>
                <a:cubicBezTo>
                  <a:pt x="2800" y="385"/>
                  <a:pt x="2820" y="374"/>
                  <a:pt x="2845" y="384"/>
                </a:cubicBezTo>
                <a:cubicBezTo>
                  <a:pt x="2856" y="388"/>
                  <a:pt x="2852" y="398"/>
                  <a:pt x="2853" y="406"/>
                </a:cubicBezTo>
                <a:cubicBezTo>
                  <a:pt x="2854" y="414"/>
                  <a:pt x="2849" y="424"/>
                  <a:pt x="2859" y="430"/>
                </a:cubicBezTo>
                <a:cubicBezTo>
                  <a:pt x="2872" y="438"/>
                  <a:pt x="2886" y="429"/>
                  <a:pt x="2886" y="415"/>
                </a:cubicBezTo>
                <a:cubicBezTo>
                  <a:pt x="2887" y="410"/>
                  <a:pt x="2886" y="405"/>
                  <a:pt x="2887" y="401"/>
                </a:cubicBezTo>
                <a:cubicBezTo>
                  <a:pt x="2895" y="349"/>
                  <a:pt x="2881" y="307"/>
                  <a:pt x="2837" y="276"/>
                </a:cubicBezTo>
                <a:cubicBezTo>
                  <a:pt x="2833" y="273"/>
                  <a:pt x="2827" y="269"/>
                  <a:pt x="2828" y="263"/>
                </a:cubicBezTo>
                <a:cubicBezTo>
                  <a:pt x="2831" y="256"/>
                  <a:pt x="2839" y="259"/>
                  <a:pt x="2844" y="259"/>
                </a:cubicBezTo>
                <a:cubicBezTo>
                  <a:pt x="2875" y="259"/>
                  <a:pt x="2907" y="259"/>
                  <a:pt x="2941" y="254"/>
                </a:cubicBezTo>
                <a:cubicBezTo>
                  <a:pt x="2926" y="241"/>
                  <a:pt x="2912" y="228"/>
                  <a:pt x="2898" y="214"/>
                </a:cubicBezTo>
                <a:cubicBezTo>
                  <a:pt x="2894" y="210"/>
                  <a:pt x="2887" y="207"/>
                  <a:pt x="2890" y="200"/>
                </a:cubicBezTo>
                <a:cubicBezTo>
                  <a:pt x="2892" y="194"/>
                  <a:pt x="2899" y="196"/>
                  <a:pt x="2904" y="196"/>
                </a:cubicBezTo>
                <a:cubicBezTo>
                  <a:pt x="2935" y="196"/>
                  <a:pt x="2965" y="196"/>
                  <a:pt x="2996" y="196"/>
                </a:cubicBezTo>
                <a:cubicBezTo>
                  <a:pt x="3007" y="197"/>
                  <a:pt x="3036" y="219"/>
                  <a:pt x="3039" y="229"/>
                </a:cubicBezTo>
                <a:cubicBezTo>
                  <a:pt x="3041" y="234"/>
                  <a:pt x="3037" y="238"/>
                  <a:pt x="3034" y="241"/>
                </a:cubicBezTo>
                <a:cubicBezTo>
                  <a:pt x="3030" y="246"/>
                  <a:pt x="3026" y="251"/>
                  <a:pt x="3019" y="259"/>
                </a:cubicBezTo>
                <a:cubicBezTo>
                  <a:pt x="3052" y="259"/>
                  <a:pt x="3082" y="259"/>
                  <a:pt x="3111" y="259"/>
                </a:cubicBezTo>
                <a:cubicBezTo>
                  <a:pt x="3123" y="258"/>
                  <a:pt x="3121" y="252"/>
                  <a:pt x="3115" y="246"/>
                </a:cubicBezTo>
                <a:cubicBezTo>
                  <a:pt x="3104" y="234"/>
                  <a:pt x="3092" y="222"/>
                  <a:pt x="3081" y="209"/>
                </a:cubicBezTo>
                <a:cubicBezTo>
                  <a:pt x="3078" y="207"/>
                  <a:pt x="3074" y="204"/>
                  <a:pt x="3075" y="200"/>
                </a:cubicBezTo>
                <a:cubicBezTo>
                  <a:pt x="3077" y="195"/>
                  <a:pt x="3082" y="196"/>
                  <a:pt x="3085" y="196"/>
                </a:cubicBezTo>
                <a:cubicBezTo>
                  <a:pt x="3118" y="196"/>
                  <a:pt x="3151" y="196"/>
                  <a:pt x="3183" y="196"/>
                </a:cubicBezTo>
                <a:cubicBezTo>
                  <a:pt x="3191" y="197"/>
                  <a:pt x="3197" y="200"/>
                  <a:pt x="3203" y="205"/>
                </a:cubicBezTo>
                <a:cubicBezTo>
                  <a:pt x="3210" y="212"/>
                  <a:pt x="3217" y="218"/>
                  <a:pt x="3223" y="225"/>
                </a:cubicBezTo>
                <a:cubicBezTo>
                  <a:pt x="3243" y="250"/>
                  <a:pt x="3268" y="266"/>
                  <a:pt x="3302" y="259"/>
                </a:cubicBezTo>
                <a:cubicBezTo>
                  <a:pt x="3318" y="256"/>
                  <a:pt x="3327" y="267"/>
                  <a:pt x="3336" y="277"/>
                </a:cubicBezTo>
                <a:cubicBezTo>
                  <a:pt x="3344" y="285"/>
                  <a:pt x="3353" y="294"/>
                  <a:pt x="3362" y="302"/>
                </a:cubicBezTo>
                <a:cubicBezTo>
                  <a:pt x="3365" y="305"/>
                  <a:pt x="3368" y="310"/>
                  <a:pt x="3373" y="307"/>
                </a:cubicBezTo>
                <a:cubicBezTo>
                  <a:pt x="3379" y="303"/>
                  <a:pt x="3378" y="298"/>
                  <a:pt x="3375" y="293"/>
                </a:cubicBezTo>
                <a:cubicBezTo>
                  <a:pt x="3367" y="278"/>
                  <a:pt x="3362" y="264"/>
                  <a:pt x="3365" y="247"/>
                </a:cubicBezTo>
                <a:cubicBezTo>
                  <a:pt x="3375" y="200"/>
                  <a:pt x="3423" y="178"/>
                  <a:pt x="3463" y="204"/>
                </a:cubicBezTo>
                <a:cubicBezTo>
                  <a:pt x="3472" y="210"/>
                  <a:pt x="3478" y="213"/>
                  <a:pt x="3489" y="206"/>
                </a:cubicBezTo>
                <a:cubicBezTo>
                  <a:pt x="3515" y="190"/>
                  <a:pt x="3544" y="194"/>
                  <a:pt x="3565" y="213"/>
                </a:cubicBezTo>
                <a:cubicBezTo>
                  <a:pt x="3586" y="233"/>
                  <a:pt x="3591" y="260"/>
                  <a:pt x="3579" y="288"/>
                </a:cubicBezTo>
                <a:cubicBezTo>
                  <a:pt x="3575" y="297"/>
                  <a:pt x="3574" y="305"/>
                  <a:pt x="3578" y="314"/>
                </a:cubicBezTo>
                <a:cubicBezTo>
                  <a:pt x="3594" y="353"/>
                  <a:pt x="3584" y="382"/>
                  <a:pt x="3549" y="402"/>
                </a:cubicBezTo>
                <a:cubicBezTo>
                  <a:pt x="3540" y="407"/>
                  <a:pt x="3535" y="413"/>
                  <a:pt x="3537" y="423"/>
                </a:cubicBezTo>
                <a:cubicBezTo>
                  <a:pt x="3540" y="433"/>
                  <a:pt x="3548" y="431"/>
                  <a:pt x="3555" y="431"/>
                </a:cubicBezTo>
                <a:cubicBezTo>
                  <a:pt x="3575" y="432"/>
                  <a:pt x="3595" y="431"/>
                  <a:pt x="3615" y="432"/>
                </a:cubicBezTo>
                <a:cubicBezTo>
                  <a:pt x="3630" y="432"/>
                  <a:pt x="3635" y="427"/>
                  <a:pt x="3635" y="412"/>
                </a:cubicBezTo>
                <a:cubicBezTo>
                  <a:pt x="3635" y="403"/>
                  <a:pt x="3629" y="389"/>
                  <a:pt x="3640" y="385"/>
                </a:cubicBezTo>
                <a:cubicBezTo>
                  <a:pt x="3651" y="381"/>
                  <a:pt x="3665" y="381"/>
                  <a:pt x="3677" y="384"/>
                </a:cubicBezTo>
                <a:cubicBezTo>
                  <a:pt x="3691" y="388"/>
                  <a:pt x="3685" y="402"/>
                  <a:pt x="3685" y="412"/>
                </a:cubicBezTo>
                <a:cubicBezTo>
                  <a:pt x="3685" y="427"/>
                  <a:pt x="3690" y="433"/>
                  <a:pt x="3705" y="432"/>
                </a:cubicBezTo>
                <a:cubicBezTo>
                  <a:pt x="3715" y="431"/>
                  <a:pt x="3719" y="426"/>
                  <a:pt x="3719" y="417"/>
                </a:cubicBezTo>
                <a:cubicBezTo>
                  <a:pt x="3719" y="390"/>
                  <a:pt x="3720" y="363"/>
                  <a:pt x="3718" y="337"/>
                </a:cubicBezTo>
                <a:cubicBezTo>
                  <a:pt x="3717" y="314"/>
                  <a:pt x="3695" y="304"/>
                  <a:pt x="3682" y="288"/>
                </a:cubicBezTo>
                <a:cubicBezTo>
                  <a:pt x="3675" y="280"/>
                  <a:pt x="3667" y="272"/>
                  <a:pt x="3658" y="260"/>
                </a:cubicBezTo>
                <a:cubicBezTo>
                  <a:pt x="3697" y="260"/>
                  <a:pt x="3733" y="260"/>
                  <a:pt x="3773" y="260"/>
                </a:cubicBezTo>
                <a:cubicBezTo>
                  <a:pt x="3759" y="241"/>
                  <a:pt x="3744" y="228"/>
                  <a:pt x="3730" y="214"/>
                </a:cubicBezTo>
                <a:cubicBezTo>
                  <a:pt x="3726" y="210"/>
                  <a:pt x="3719" y="206"/>
                  <a:pt x="3721" y="200"/>
                </a:cubicBezTo>
                <a:cubicBezTo>
                  <a:pt x="3724" y="193"/>
                  <a:pt x="3732" y="196"/>
                  <a:pt x="3737" y="196"/>
                </a:cubicBezTo>
                <a:cubicBezTo>
                  <a:pt x="3765" y="196"/>
                  <a:pt x="3793" y="197"/>
                  <a:pt x="3821" y="196"/>
                </a:cubicBezTo>
                <a:cubicBezTo>
                  <a:pt x="3846" y="194"/>
                  <a:pt x="3856" y="215"/>
                  <a:pt x="3871" y="228"/>
                </a:cubicBezTo>
                <a:cubicBezTo>
                  <a:pt x="3876" y="232"/>
                  <a:pt x="3871" y="236"/>
                  <a:pt x="3868" y="240"/>
                </a:cubicBezTo>
                <a:cubicBezTo>
                  <a:pt x="3864" y="245"/>
                  <a:pt x="3858" y="248"/>
                  <a:pt x="3856" y="257"/>
                </a:cubicBezTo>
                <a:cubicBezTo>
                  <a:pt x="3890" y="257"/>
                  <a:pt x="3923" y="257"/>
                  <a:pt x="3960" y="257"/>
                </a:cubicBezTo>
                <a:cubicBezTo>
                  <a:pt x="3945" y="242"/>
                  <a:pt x="3931" y="228"/>
                  <a:pt x="3918" y="214"/>
                </a:cubicBezTo>
                <a:cubicBezTo>
                  <a:pt x="3914" y="210"/>
                  <a:pt x="3905" y="206"/>
                  <a:pt x="3908" y="199"/>
                </a:cubicBezTo>
                <a:cubicBezTo>
                  <a:pt x="3911" y="192"/>
                  <a:pt x="3920" y="196"/>
                  <a:pt x="3927" y="196"/>
                </a:cubicBezTo>
                <a:cubicBezTo>
                  <a:pt x="3954" y="196"/>
                  <a:pt x="3981" y="196"/>
                  <a:pt x="4009" y="196"/>
                </a:cubicBezTo>
                <a:cubicBezTo>
                  <a:pt x="4021" y="196"/>
                  <a:pt x="4032" y="200"/>
                  <a:pt x="4040" y="209"/>
                </a:cubicBezTo>
                <a:cubicBezTo>
                  <a:pt x="4051" y="221"/>
                  <a:pt x="4063" y="232"/>
                  <a:pt x="4074" y="243"/>
                </a:cubicBezTo>
                <a:cubicBezTo>
                  <a:pt x="4081" y="249"/>
                  <a:pt x="4087" y="257"/>
                  <a:pt x="4095" y="258"/>
                </a:cubicBezTo>
                <a:cubicBezTo>
                  <a:pt x="4107" y="259"/>
                  <a:pt x="4121" y="262"/>
                  <a:pt x="4131" y="258"/>
                </a:cubicBezTo>
                <a:cubicBezTo>
                  <a:pt x="4146" y="251"/>
                  <a:pt x="4131" y="238"/>
                  <a:pt x="4130" y="229"/>
                </a:cubicBezTo>
                <a:cubicBezTo>
                  <a:pt x="4126" y="189"/>
                  <a:pt x="4146" y="154"/>
                  <a:pt x="4182" y="141"/>
                </a:cubicBezTo>
                <a:cubicBezTo>
                  <a:pt x="4220" y="128"/>
                  <a:pt x="4260" y="144"/>
                  <a:pt x="4279" y="180"/>
                </a:cubicBezTo>
                <a:cubicBezTo>
                  <a:pt x="4284" y="190"/>
                  <a:pt x="4289" y="193"/>
                  <a:pt x="4300" y="190"/>
                </a:cubicBezTo>
                <a:cubicBezTo>
                  <a:pt x="4325" y="183"/>
                  <a:pt x="4348" y="191"/>
                  <a:pt x="4365" y="210"/>
                </a:cubicBezTo>
                <a:cubicBezTo>
                  <a:pt x="4382" y="231"/>
                  <a:pt x="4386" y="255"/>
                  <a:pt x="4373" y="279"/>
                </a:cubicBezTo>
                <a:cubicBezTo>
                  <a:pt x="4368" y="289"/>
                  <a:pt x="4368" y="297"/>
                  <a:pt x="4373" y="307"/>
                </a:cubicBezTo>
                <a:cubicBezTo>
                  <a:pt x="4390" y="342"/>
                  <a:pt x="4378" y="377"/>
                  <a:pt x="4342" y="394"/>
                </a:cubicBezTo>
                <a:cubicBezTo>
                  <a:pt x="4328" y="401"/>
                  <a:pt x="4329" y="411"/>
                  <a:pt x="4330" y="422"/>
                </a:cubicBezTo>
                <a:cubicBezTo>
                  <a:pt x="4332" y="434"/>
                  <a:pt x="4343" y="431"/>
                  <a:pt x="4351" y="431"/>
                </a:cubicBezTo>
                <a:cubicBezTo>
                  <a:pt x="4371" y="432"/>
                  <a:pt x="4391" y="432"/>
                  <a:pt x="4411" y="431"/>
                </a:cubicBezTo>
                <a:cubicBezTo>
                  <a:pt x="4417" y="431"/>
                  <a:pt x="4425" y="432"/>
                  <a:pt x="4426" y="423"/>
                </a:cubicBezTo>
                <a:cubicBezTo>
                  <a:pt x="4427" y="415"/>
                  <a:pt x="4426" y="409"/>
                  <a:pt x="4419" y="403"/>
                </a:cubicBezTo>
                <a:cubicBezTo>
                  <a:pt x="4389" y="379"/>
                  <a:pt x="4387" y="373"/>
                  <a:pt x="4399" y="337"/>
                </a:cubicBezTo>
                <a:cubicBezTo>
                  <a:pt x="4401" y="332"/>
                  <a:pt x="4400" y="328"/>
                  <a:pt x="4398" y="324"/>
                </a:cubicBezTo>
                <a:cubicBezTo>
                  <a:pt x="4385" y="301"/>
                  <a:pt x="4395" y="277"/>
                  <a:pt x="4410" y="265"/>
                </a:cubicBezTo>
                <a:cubicBezTo>
                  <a:pt x="4427" y="251"/>
                  <a:pt x="4444" y="252"/>
                  <a:pt x="4469" y="267"/>
                </a:cubicBezTo>
                <a:cubicBezTo>
                  <a:pt x="4471" y="268"/>
                  <a:pt x="4472" y="268"/>
                  <a:pt x="4474" y="269"/>
                </a:cubicBezTo>
                <a:cubicBezTo>
                  <a:pt x="4471" y="249"/>
                  <a:pt x="4482" y="246"/>
                  <a:pt x="4498" y="247"/>
                </a:cubicBezTo>
                <a:cubicBezTo>
                  <a:pt x="4545" y="248"/>
                  <a:pt x="4592" y="247"/>
                  <a:pt x="4640" y="247"/>
                </a:cubicBezTo>
                <a:cubicBezTo>
                  <a:pt x="4655" y="247"/>
                  <a:pt x="4659" y="242"/>
                  <a:pt x="4659" y="227"/>
                </a:cubicBezTo>
                <a:cubicBezTo>
                  <a:pt x="4659" y="179"/>
                  <a:pt x="4659" y="131"/>
                  <a:pt x="4659" y="83"/>
                </a:cubicBezTo>
                <a:cubicBezTo>
                  <a:pt x="4659" y="69"/>
                  <a:pt x="4662" y="62"/>
                  <a:pt x="4679" y="63"/>
                </a:cubicBezTo>
                <a:cubicBezTo>
                  <a:pt x="4738" y="64"/>
                  <a:pt x="4796" y="63"/>
                  <a:pt x="4855" y="63"/>
                </a:cubicBezTo>
                <a:cubicBezTo>
                  <a:pt x="4867" y="63"/>
                  <a:pt x="4877" y="66"/>
                  <a:pt x="4885" y="75"/>
                </a:cubicBezTo>
                <a:cubicBezTo>
                  <a:pt x="4890" y="82"/>
                  <a:pt x="4895" y="88"/>
                  <a:pt x="4901" y="93"/>
                </a:cubicBezTo>
                <a:cubicBezTo>
                  <a:pt x="4941" y="120"/>
                  <a:pt x="4948" y="158"/>
                  <a:pt x="4946" y="203"/>
                </a:cubicBezTo>
                <a:cubicBezTo>
                  <a:pt x="4943" y="271"/>
                  <a:pt x="4945" y="338"/>
                  <a:pt x="4945" y="405"/>
                </a:cubicBezTo>
                <a:cubicBezTo>
                  <a:pt x="4945" y="431"/>
                  <a:pt x="4945" y="431"/>
                  <a:pt x="4972" y="432"/>
                </a:cubicBezTo>
                <a:cubicBezTo>
                  <a:pt x="4982" y="432"/>
                  <a:pt x="4991" y="432"/>
                  <a:pt x="5000" y="431"/>
                </a:cubicBezTo>
                <a:cubicBezTo>
                  <a:pt x="5008" y="431"/>
                  <a:pt x="5017" y="433"/>
                  <a:pt x="5019" y="422"/>
                </a:cubicBezTo>
                <a:cubicBezTo>
                  <a:pt x="5020" y="411"/>
                  <a:pt x="5022" y="400"/>
                  <a:pt x="5009" y="394"/>
                </a:cubicBezTo>
                <a:cubicBezTo>
                  <a:pt x="4992" y="387"/>
                  <a:pt x="4980" y="374"/>
                  <a:pt x="4974" y="356"/>
                </a:cubicBezTo>
                <a:cubicBezTo>
                  <a:pt x="4966" y="334"/>
                  <a:pt x="4980" y="314"/>
                  <a:pt x="4981" y="295"/>
                </a:cubicBezTo>
                <a:cubicBezTo>
                  <a:pt x="4982" y="276"/>
                  <a:pt x="4966" y="256"/>
                  <a:pt x="4973" y="234"/>
                </a:cubicBezTo>
                <a:cubicBezTo>
                  <a:pt x="4985" y="197"/>
                  <a:pt x="5022" y="179"/>
                  <a:pt x="5057" y="192"/>
                </a:cubicBezTo>
                <a:cubicBezTo>
                  <a:pt x="5092" y="206"/>
                  <a:pt x="5108" y="246"/>
                  <a:pt x="5091" y="280"/>
                </a:cubicBezTo>
                <a:cubicBezTo>
                  <a:pt x="5086" y="290"/>
                  <a:pt x="5085" y="297"/>
                  <a:pt x="5091" y="307"/>
                </a:cubicBezTo>
                <a:cubicBezTo>
                  <a:pt x="5108" y="338"/>
                  <a:pt x="5096" y="377"/>
                  <a:pt x="5064" y="392"/>
                </a:cubicBezTo>
                <a:cubicBezTo>
                  <a:pt x="5049" y="399"/>
                  <a:pt x="5048" y="408"/>
                  <a:pt x="5050" y="421"/>
                </a:cubicBezTo>
                <a:cubicBezTo>
                  <a:pt x="5052" y="436"/>
                  <a:pt x="5065" y="431"/>
                  <a:pt x="5074" y="431"/>
                </a:cubicBezTo>
                <a:cubicBezTo>
                  <a:pt x="5112" y="432"/>
                  <a:pt x="5150" y="431"/>
                  <a:pt x="5188" y="432"/>
                </a:cubicBezTo>
                <a:cubicBezTo>
                  <a:pt x="5198" y="432"/>
                  <a:pt x="5214" y="427"/>
                  <a:pt x="5213" y="447"/>
                </a:cubicBezTo>
                <a:cubicBezTo>
                  <a:pt x="5212" y="466"/>
                  <a:pt x="5198" y="461"/>
                  <a:pt x="5188" y="461"/>
                </a:cubicBezTo>
                <a:cubicBezTo>
                  <a:pt x="4869" y="461"/>
                  <a:pt x="4549" y="461"/>
                  <a:pt x="4230" y="461"/>
                </a:cubicBezTo>
                <a:cubicBezTo>
                  <a:pt x="3181" y="461"/>
                  <a:pt x="2131" y="461"/>
                  <a:pt x="1082" y="461"/>
                </a:cubicBezTo>
                <a:cubicBezTo>
                  <a:pt x="733" y="461"/>
                  <a:pt x="383" y="461"/>
                  <a:pt x="34" y="461"/>
                </a:cubicBezTo>
                <a:cubicBezTo>
                  <a:pt x="29" y="461"/>
                  <a:pt x="25" y="461"/>
                  <a:pt x="20" y="461"/>
                </a:cubicBezTo>
                <a:cubicBezTo>
                  <a:pt x="9" y="461"/>
                  <a:pt x="0" y="460"/>
                  <a:pt x="0" y="446"/>
                </a:cubicBezTo>
                <a:cubicBezTo>
                  <a:pt x="0" y="432"/>
                  <a:pt x="9" y="432"/>
                  <a:pt x="19" y="432"/>
                </a:cubicBezTo>
                <a:cubicBezTo>
                  <a:pt x="24" y="432"/>
                  <a:pt x="29" y="432"/>
                  <a:pt x="33" y="432"/>
                </a:cubicBezTo>
                <a:cubicBezTo>
                  <a:pt x="63" y="431"/>
                  <a:pt x="92" y="432"/>
                  <a:pt x="121" y="431"/>
                </a:cubicBezTo>
                <a:cubicBezTo>
                  <a:pt x="128" y="431"/>
                  <a:pt x="138" y="435"/>
                  <a:pt x="141" y="426"/>
                </a:cubicBezTo>
                <a:cubicBezTo>
                  <a:pt x="144" y="416"/>
                  <a:pt x="132" y="416"/>
                  <a:pt x="127" y="413"/>
                </a:cubicBezTo>
                <a:cubicBezTo>
                  <a:pt x="96" y="395"/>
                  <a:pt x="85" y="361"/>
                  <a:pt x="100" y="328"/>
                </a:cubicBezTo>
                <a:cubicBezTo>
                  <a:pt x="104" y="318"/>
                  <a:pt x="105" y="310"/>
                  <a:pt x="100" y="300"/>
                </a:cubicBezTo>
                <a:cubicBezTo>
                  <a:pt x="83" y="263"/>
                  <a:pt x="100" y="226"/>
                  <a:pt x="137" y="212"/>
                </a:cubicBezTo>
                <a:cubicBezTo>
                  <a:pt x="170" y="199"/>
                  <a:pt x="206" y="218"/>
                  <a:pt x="218" y="255"/>
                </a:cubicBezTo>
                <a:cubicBezTo>
                  <a:pt x="221" y="265"/>
                  <a:pt x="225" y="268"/>
                  <a:pt x="236" y="268"/>
                </a:cubicBezTo>
                <a:cubicBezTo>
                  <a:pt x="271" y="269"/>
                  <a:pt x="291" y="298"/>
                  <a:pt x="280" y="330"/>
                </a:cubicBezTo>
                <a:cubicBezTo>
                  <a:pt x="277" y="340"/>
                  <a:pt x="276" y="347"/>
                  <a:pt x="279" y="357"/>
                </a:cubicBezTo>
                <a:cubicBezTo>
                  <a:pt x="286" y="378"/>
                  <a:pt x="282" y="398"/>
                  <a:pt x="263" y="412"/>
                </a:cubicBezTo>
                <a:cubicBezTo>
                  <a:pt x="258" y="416"/>
                  <a:pt x="252" y="418"/>
                  <a:pt x="255" y="426"/>
                </a:cubicBezTo>
                <a:cubicBezTo>
                  <a:pt x="257" y="434"/>
                  <a:pt x="265" y="431"/>
                  <a:pt x="270" y="431"/>
                </a:cubicBezTo>
                <a:cubicBezTo>
                  <a:pt x="296" y="432"/>
                  <a:pt x="321" y="432"/>
                  <a:pt x="346" y="431"/>
                </a:cubicBezTo>
                <a:cubicBezTo>
                  <a:pt x="353" y="431"/>
                  <a:pt x="360" y="432"/>
                  <a:pt x="362" y="424"/>
                </a:cubicBezTo>
                <a:cubicBezTo>
                  <a:pt x="364" y="415"/>
                  <a:pt x="361" y="409"/>
                  <a:pt x="354" y="403"/>
                </a:cubicBezTo>
                <a:cubicBezTo>
                  <a:pt x="313" y="376"/>
                  <a:pt x="307" y="358"/>
                  <a:pt x="324" y="311"/>
                </a:cubicBezTo>
                <a:cubicBezTo>
                  <a:pt x="327" y="301"/>
                  <a:pt x="323" y="294"/>
                  <a:pt x="320" y="286"/>
                </a:cubicBezTo>
                <a:cubicBezTo>
                  <a:pt x="307" y="254"/>
                  <a:pt x="319" y="219"/>
                  <a:pt x="348" y="204"/>
                </a:cubicBezTo>
                <a:cubicBezTo>
                  <a:pt x="377" y="188"/>
                  <a:pt x="412" y="196"/>
                  <a:pt x="431" y="225"/>
                </a:cubicBezTo>
                <a:cubicBezTo>
                  <a:pt x="446" y="245"/>
                  <a:pt x="445" y="268"/>
                  <a:pt x="435" y="289"/>
                </a:cubicBezTo>
                <a:cubicBezTo>
                  <a:pt x="430" y="299"/>
                  <a:pt x="430" y="306"/>
                  <a:pt x="435" y="316"/>
                </a:cubicBezTo>
                <a:cubicBezTo>
                  <a:pt x="451" y="346"/>
                  <a:pt x="441" y="380"/>
                  <a:pt x="412" y="398"/>
                </a:cubicBezTo>
                <a:cubicBezTo>
                  <a:pt x="408" y="401"/>
                  <a:pt x="404" y="403"/>
                  <a:pt x="400" y="405"/>
                </a:cubicBezTo>
                <a:cubicBezTo>
                  <a:pt x="393" y="409"/>
                  <a:pt x="393" y="416"/>
                  <a:pt x="394" y="423"/>
                </a:cubicBezTo>
                <a:cubicBezTo>
                  <a:pt x="395" y="431"/>
                  <a:pt x="401" y="431"/>
                  <a:pt x="407" y="431"/>
                </a:cubicBezTo>
                <a:cubicBezTo>
                  <a:pt x="430" y="431"/>
                  <a:pt x="452" y="431"/>
                  <a:pt x="475" y="432"/>
                </a:cubicBezTo>
                <a:cubicBezTo>
                  <a:pt x="488" y="432"/>
                  <a:pt x="490" y="425"/>
                  <a:pt x="491" y="414"/>
                </a:cubicBezTo>
                <a:cubicBezTo>
                  <a:pt x="491" y="384"/>
                  <a:pt x="503" y="376"/>
                  <a:pt x="533" y="383"/>
                </a:cubicBezTo>
                <a:cubicBezTo>
                  <a:pt x="549" y="388"/>
                  <a:pt x="540" y="401"/>
                  <a:pt x="541" y="410"/>
                </a:cubicBezTo>
                <a:cubicBezTo>
                  <a:pt x="542" y="423"/>
                  <a:pt x="542" y="433"/>
                  <a:pt x="559" y="432"/>
                </a:cubicBezTo>
                <a:cubicBezTo>
                  <a:pt x="570" y="431"/>
                  <a:pt x="575" y="428"/>
                  <a:pt x="575" y="416"/>
                </a:cubicBezTo>
                <a:cubicBezTo>
                  <a:pt x="575" y="389"/>
                  <a:pt x="575" y="362"/>
                  <a:pt x="575" y="334"/>
                </a:cubicBezTo>
                <a:cubicBezTo>
                  <a:pt x="575" y="326"/>
                  <a:pt x="571" y="320"/>
                  <a:pt x="565" y="314"/>
                </a:cubicBezTo>
                <a:cubicBezTo>
                  <a:pt x="551" y="301"/>
                  <a:pt x="538" y="287"/>
                  <a:pt x="525" y="274"/>
                </a:cubicBezTo>
                <a:cubicBezTo>
                  <a:pt x="522" y="271"/>
                  <a:pt x="517" y="268"/>
                  <a:pt x="519" y="263"/>
                </a:cubicBezTo>
                <a:cubicBezTo>
                  <a:pt x="521" y="257"/>
                  <a:pt x="527" y="259"/>
                  <a:pt x="531" y="259"/>
                </a:cubicBezTo>
                <a:cubicBezTo>
                  <a:pt x="562" y="259"/>
                  <a:pt x="594" y="259"/>
                  <a:pt x="625" y="259"/>
                </a:cubicBezTo>
                <a:cubicBezTo>
                  <a:pt x="627" y="256"/>
                  <a:pt x="629" y="254"/>
                  <a:pt x="631" y="251"/>
                </a:cubicBezTo>
                <a:close/>
                <a:moveTo>
                  <a:pt x="1363" y="232"/>
                </a:moveTo>
                <a:cubicBezTo>
                  <a:pt x="1363" y="232"/>
                  <a:pt x="1363" y="232"/>
                  <a:pt x="1362" y="232"/>
                </a:cubicBezTo>
                <a:cubicBezTo>
                  <a:pt x="1362" y="172"/>
                  <a:pt x="1362" y="112"/>
                  <a:pt x="1363" y="53"/>
                </a:cubicBezTo>
                <a:cubicBezTo>
                  <a:pt x="1363" y="35"/>
                  <a:pt x="1358" y="29"/>
                  <a:pt x="1340" y="29"/>
                </a:cubicBezTo>
                <a:cubicBezTo>
                  <a:pt x="1282" y="30"/>
                  <a:pt x="1224" y="30"/>
                  <a:pt x="1166" y="29"/>
                </a:cubicBezTo>
                <a:cubicBezTo>
                  <a:pt x="1150" y="29"/>
                  <a:pt x="1144" y="34"/>
                  <a:pt x="1144" y="51"/>
                </a:cubicBezTo>
                <a:cubicBezTo>
                  <a:pt x="1145" y="170"/>
                  <a:pt x="1145" y="289"/>
                  <a:pt x="1144" y="409"/>
                </a:cubicBezTo>
                <a:cubicBezTo>
                  <a:pt x="1144" y="428"/>
                  <a:pt x="1151" y="432"/>
                  <a:pt x="1169" y="432"/>
                </a:cubicBezTo>
                <a:cubicBezTo>
                  <a:pt x="1226" y="431"/>
                  <a:pt x="1282" y="431"/>
                  <a:pt x="1339" y="432"/>
                </a:cubicBezTo>
                <a:cubicBezTo>
                  <a:pt x="1357" y="432"/>
                  <a:pt x="1363" y="427"/>
                  <a:pt x="1363" y="408"/>
                </a:cubicBezTo>
                <a:cubicBezTo>
                  <a:pt x="1362" y="350"/>
                  <a:pt x="1363" y="291"/>
                  <a:pt x="1363" y="232"/>
                </a:cubicBezTo>
                <a:close/>
                <a:moveTo>
                  <a:pt x="1547" y="262"/>
                </a:moveTo>
                <a:cubicBezTo>
                  <a:pt x="1547" y="211"/>
                  <a:pt x="1547" y="161"/>
                  <a:pt x="1547" y="110"/>
                </a:cubicBezTo>
                <a:cubicBezTo>
                  <a:pt x="1547" y="96"/>
                  <a:pt x="1544" y="89"/>
                  <a:pt x="1528" y="89"/>
                </a:cubicBezTo>
                <a:cubicBezTo>
                  <a:pt x="1489" y="90"/>
                  <a:pt x="1450" y="90"/>
                  <a:pt x="1410" y="90"/>
                </a:cubicBezTo>
                <a:cubicBezTo>
                  <a:pt x="1396" y="89"/>
                  <a:pt x="1392" y="95"/>
                  <a:pt x="1392" y="108"/>
                </a:cubicBezTo>
                <a:cubicBezTo>
                  <a:pt x="1392" y="210"/>
                  <a:pt x="1392" y="311"/>
                  <a:pt x="1392" y="412"/>
                </a:cubicBezTo>
                <a:cubicBezTo>
                  <a:pt x="1392" y="427"/>
                  <a:pt x="1398" y="432"/>
                  <a:pt x="1412" y="432"/>
                </a:cubicBezTo>
                <a:cubicBezTo>
                  <a:pt x="1450" y="431"/>
                  <a:pt x="1488" y="431"/>
                  <a:pt x="1526" y="432"/>
                </a:cubicBezTo>
                <a:cubicBezTo>
                  <a:pt x="1543" y="432"/>
                  <a:pt x="1548" y="426"/>
                  <a:pt x="1547" y="410"/>
                </a:cubicBezTo>
                <a:cubicBezTo>
                  <a:pt x="1547" y="360"/>
                  <a:pt x="1547" y="311"/>
                  <a:pt x="1547" y="262"/>
                </a:cubicBezTo>
                <a:close/>
                <a:moveTo>
                  <a:pt x="4844" y="263"/>
                </a:moveTo>
                <a:cubicBezTo>
                  <a:pt x="4844" y="212"/>
                  <a:pt x="4843" y="162"/>
                  <a:pt x="4844" y="111"/>
                </a:cubicBezTo>
                <a:cubicBezTo>
                  <a:pt x="4844" y="95"/>
                  <a:pt x="4838" y="89"/>
                  <a:pt x="4822" y="89"/>
                </a:cubicBezTo>
                <a:cubicBezTo>
                  <a:pt x="4784" y="90"/>
                  <a:pt x="4746" y="90"/>
                  <a:pt x="4708" y="90"/>
                </a:cubicBezTo>
                <a:cubicBezTo>
                  <a:pt x="4694" y="89"/>
                  <a:pt x="4688" y="94"/>
                  <a:pt x="4688" y="109"/>
                </a:cubicBezTo>
                <a:cubicBezTo>
                  <a:pt x="4689" y="138"/>
                  <a:pt x="4688" y="168"/>
                  <a:pt x="4688" y="197"/>
                </a:cubicBezTo>
                <a:cubicBezTo>
                  <a:pt x="4688" y="269"/>
                  <a:pt x="4689" y="341"/>
                  <a:pt x="4688" y="413"/>
                </a:cubicBezTo>
                <a:cubicBezTo>
                  <a:pt x="4688" y="428"/>
                  <a:pt x="4695" y="433"/>
                  <a:pt x="4709" y="431"/>
                </a:cubicBezTo>
                <a:cubicBezTo>
                  <a:pt x="4722" y="429"/>
                  <a:pt x="4720" y="419"/>
                  <a:pt x="4720" y="411"/>
                </a:cubicBezTo>
                <a:cubicBezTo>
                  <a:pt x="4720" y="367"/>
                  <a:pt x="4720" y="322"/>
                  <a:pt x="4720" y="277"/>
                </a:cubicBezTo>
                <a:cubicBezTo>
                  <a:pt x="4720" y="264"/>
                  <a:pt x="4723" y="257"/>
                  <a:pt x="4738" y="259"/>
                </a:cubicBezTo>
                <a:cubicBezTo>
                  <a:pt x="4751" y="262"/>
                  <a:pt x="4749" y="271"/>
                  <a:pt x="4749" y="279"/>
                </a:cubicBezTo>
                <a:cubicBezTo>
                  <a:pt x="4749" y="324"/>
                  <a:pt x="4749" y="369"/>
                  <a:pt x="4749" y="413"/>
                </a:cubicBezTo>
                <a:cubicBezTo>
                  <a:pt x="4749" y="425"/>
                  <a:pt x="4752" y="432"/>
                  <a:pt x="4766" y="432"/>
                </a:cubicBezTo>
                <a:cubicBezTo>
                  <a:pt x="4779" y="432"/>
                  <a:pt x="4783" y="426"/>
                  <a:pt x="4783" y="414"/>
                </a:cubicBezTo>
                <a:cubicBezTo>
                  <a:pt x="4782" y="382"/>
                  <a:pt x="4783" y="351"/>
                  <a:pt x="4783" y="320"/>
                </a:cubicBezTo>
                <a:cubicBezTo>
                  <a:pt x="4783" y="265"/>
                  <a:pt x="4783" y="210"/>
                  <a:pt x="4783" y="156"/>
                </a:cubicBezTo>
                <a:cubicBezTo>
                  <a:pt x="4783" y="147"/>
                  <a:pt x="4782" y="137"/>
                  <a:pt x="4796" y="136"/>
                </a:cubicBezTo>
                <a:cubicBezTo>
                  <a:pt x="4810" y="135"/>
                  <a:pt x="4811" y="144"/>
                  <a:pt x="4811" y="154"/>
                </a:cubicBezTo>
                <a:cubicBezTo>
                  <a:pt x="4811" y="170"/>
                  <a:pt x="4812" y="187"/>
                  <a:pt x="4812" y="204"/>
                </a:cubicBezTo>
                <a:cubicBezTo>
                  <a:pt x="4812" y="274"/>
                  <a:pt x="4812" y="343"/>
                  <a:pt x="4812" y="413"/>
                </a:cubicBezTo>
                <a:cubicBezTo>
                  <a:pt x="4812" y="427"/>
                  <a:pt x="4818" y="432"/>
                  <a:pt x="4831" y="432"/>
                </a:cubicBezTo>
                <a:cubicBezTo>
                  <a:pt x="4847" y="432"/>
                  <a:pt x="4844" y="422"/>
                  <a:pt x="4844" y="413"/>
                </a:cubicBezTo>
                <a:cubicBezTo>
                  <a:pt x="4844" y="363"/>
                  <a:pt x="4844" y="313"/>
                  <a:pt x="4844" y="263"/>
                </a:cubicBezTo>
                <a:close/>
                <a:moveTo>
                  <a:pt x="1577" y="292"/>
                </a:moveTo>
                <a:cubicBezTo>
                  <a:pt x="1577" y="332"/>
                  <a:pt x="1577" y="372"/>
                  <a:pt x="1576" y="412"/>
                </a:cubicBezTo>
                <a:cubicBezTo>
                  <a:pt x="1576" y="426"/>
                  <a:pt x="1581" y="432"/>
                  <a:pt x="1596" y="432"/>
                </a:cubicBezTo>
                <a:cubicBezTo>
                  <a:pt x="1636" y="431"/>
                  <a:pt x="1676" y="431"/>
                  <a:pt x="1716" y="432"/>
                </a:cubicBezTo>
                <a:cubicBezTo>
                  <a:pt x="1731" y="432"/>
                  <a:pt x="1735" y="425"/>
                  <a:pt x="1735" y="411"/>
                </a:cubicBezTo>
                <a:cubicBezTo>
                  <a:pt x="1734" y="332"/>
                  <a:pt x="1734" y="253"/>
                  <a:pt x="1735" y="174"/>
                </a:cubicBezTo>
                <a:cubicBezTo>
                  <a:pt x="1735" y="158"/>
                  <a:pt x="1730" y="153"/>
                  <a:pt x="1714" y="153"/>
                </a:cubicBezTo>
                <a:cubicBezTo>
                  <a:pt x="1676" y="154"/>
                  <a:pt x="1637" y="154"/>
                  <a:pt x="1599" y="153"/>
                </a:cubicBezTo>
                <a:cubicBezTo>
                  <a:pt x="1581" y="152"/>
                  <a:pt x="1576" y="159"/>
                  <a:pt x="1576" y="176"/>
                </a:cubicBezTo>
                <a:cubicBezTo>
                  <a:pt x="1577" y="215"/>
                  <a:pt x="1577" y="253"/>
                  <a:pt x="1577" y="292"/>
                </a:cubicBezTo>
                <a:close/>
                <a:moveTo>
                  <a:pt x="4579" y="274"/>
                </a:moveTo>
                <a:cubicBezTo>
                  <a:pt x="4579" y="274"/>
                  <a:pt x="4579" y="274"/>
                  <a:pt x="4579" y="274"/>
                </a:cubicBezTo>
                <a:cubicBezTo>
                  <a:pt x="4559" y="274"/>
                  <a:pt x="4539" y="275"/>
                  <a:pt x="4519" y="274"/>
                </a:cubicBezTo>
                <a:cubicBezTo>
                  <a:pt x="4507" y="273"/>
                  <a:pt x="4501" y="277"/>
                  <a:pt x="4501" y="290"/>
                </a:cubicBezTo>
                <a:cubicBezTo>
                  <a:pt x="4502" y="332"/>
                  <a:pt x="4502" y="373"/>
                  <a:pt x="4501" y="414"/>
                </a:cubicBezTo>
                <a:cubicBezTo>
                  <a:pt x="4501" y="426"/>
                  <a:pt x="4505" y="432"/>
                  <a:pt x="4517" y="432"/>
                </a:cubicBezTo>
                <a:cubicBezTo>
                  <a:pt x="4530" y="432"/>
                  <a:pt x="4535" y="427"/>
                  <a:pt x="4535" y="414"/>
                </a:cubicBezTo>
                <a:cubicBezTo>
                  <a:pt x="4534" y="390"/>
                  <a:pt x="4535" y="365"/>
                  <a:pt x="4535" y="340"/>
                </a:cubicBezTo>
                <a:cubicBezTo>
                  <a:pt x="4535" y="329"/>
                  <a:pt x="4536" y="320"/>
                  <a:pt x="4550" y="321"/>
                </a:cubicBezTo>
                <a:cubicBezTo>
                  <a:pt x="4564" y="321"/>
                  <a:pt x="4564" y="330"/>
                  <a:pt x="4564" y="340"/>
                </a:cubicBezTo>
                <a:cubicBezTo>
                  <a:pt x="4564" y="363"/>
                  <a:pt x="4565" y="387"/>
                  <a:pt x="4564" y="410"/>
                </a:cubicBezTo>
                <a:cubicBezTo>
                  <a:pt x="4564" y="423"/>
                  <a:pt x="4566" y="432"/>
                  <a:pt x="4582" y="432"/>
                </a:cubicBezTo>
                <a:cubicBezTo>
                  <a:pt x="4598" y="432"/>
                  <a:pt x="4599" y="423"/>
                  <a:pt x="4599" y="411"/>
                </a:cubicBezTo>
                <a:cubicBezTo>
                  <a:pt x="4598" y="389"/>
                  <a:pt x="4598" y="367"/>
                  <a:pt x="4599" y="345"/>
                </a:cubicBezTo>
                <a:cubicBezTo>
                  <a:pt x="4599" y="335"/>
                  <a:pt x="4594" y="321"/>
                  <a:pt x="4611" y="321"/>
                </a:cubicBezTo>
                <a:cubicBezTo>
                  <a:pt x="4630" y="321"/>
                  <a:pt x="4625" y="336"/>
                  <a:pt x="4625" y="346"/>
                </a:cubicBezTo>
                <a:cubicBezTo>
                  <a:pt x="4626" y="368"/>
                  <a:pt x="4626" y="390"/>
                  <a:pt x="4625" y="412"/>
                </a:cubicBezTo>
                <a:cubicBezTo>
                  <a:pt x="4625" y="424"/>
                  <a:pt x="4627" y="432"/>
                  <a:pt x="4643" y="432"/>
                </a:cubicBezTo>
                <a:cubicBezTo>
                  <a:pt x="4656" y="432"/>
                  <a:pt x="4659" y="425"/>
                  <a:pt x="4659" y="413"/>
                </a:cubicBezTo>
                <a:cubicBezTo>
                  <a:pt x="4659" y="372"/>
                  <a:pt x="4659" y="332"/>
                  <a:pt x="4659" y="291"/>
                </a:cubicBezTo>
                <a:cubicBezTo>
                  <a:pt x="4660" y="278"/>
                  <a:pt x="4654" y="274"/>
                  <a:pt x="4641" y="274"/>
                </a:cubicBezTo>
                <a:cubicBezTo>
                  <a:pt x="4621" y="274"/>
                  <a:pt x="4600" y="274"/>
                  <a:pt x="4579" y="274"/>
                </a:cubicBezTo>
                <a:close/>
                <a:moveTo>
                  <a:pt x="4090" y="375"/>
                </a:moveTo>
                <a:cubicBezTo>
                  <a:pt x="4100" y="340"/>
                  <a:pt x="4082" y="312"/>
                  <a:pt x="4053" y="289"/>
                </a:cubicBezTo>
                <a:cubicBezTo>
                  <a:pt x="4048" y="285"/>
                  <a:pt x="4044" y="280"/>
                  <a:pt x="4039" y="275"/>
                </a:cubicBezTo>
                <a:cubicBezTo>
                  <a:pt x="4031" y="265"/>
                  <a:pt x="4025" y="267"/>
                  <a:pt x="4017" y="275"/>
                </a:cubicBezTo>
                <a:cubicBezTo>
                  <a:pt x="3969" y="323"/>
                  <a:pt x="3969" y="323"/>
                  <a:pt x="3969" y="390"/>
                </a:cubicBezTo>
                <a:cubicBezTo>
                  <a:pt x="3969" y="398"/>
                  <a:pt x="3970" y="406"/>
                  <a:pt x="3969" y="414"/>
                </a:cubicBezTo>
                <a:cubicBezTo>
                  <a:pt x="3968" y="428"/>
                  <a:pt x="3975" y="432"/>
                  <a:pt x="3988" y="432"/>
                </a:cubicBezTo>
                <a:cubicBezTo>
                  <a:pt x="4005" y="431"/>
                  <a:pt x="4002" y="420"/>
                  <a:pt x="4003" y="409"/>
                </a:cubicBezTo>
                <a:cubicBezTo>
                  <a:pt x="4004" y="400"/>
                  <a:pt x="3998" y="387"/>
                  <a:pt x="4014" y="383"/>
                </a:cubicBezTo>
                <a:cubicBezTo>
                  <a:pt x="4045" y="376"/>
                  <a:pt x="4055" y="384"/>
                  <a:pt x="4056" y="414"/>
                </a:cubicBezTo>
                <a:cubicBezTo>
                  <a:pt x="4057" y="427"/>
                  <a:pt x="4062" y="432"/>
                  <a:pt x="4074" y="432"/>
                </a:cubicBezTo>
                <a:cubicBezTo>
                  <a:pt x="4087" y="432"/>
                  <a:pt x="4091" y="427"/>
                  <a:pt x="4090" y="415"/>
                </a:cubicBezTo>
                <a:cubicBezTo>
                  <a:pt x="4089" y="403"/>
                  <a:pt x="4090" y="391"/>
                  <a:pt x="4090" y="375"/>
                </a:cubicBezTo>
                <a:close/>
                <a:moveTo>
                  <a:pt x="641" y="376"/>
                </a:moveTo>
                <a:cubicBezTo>
                  <a:pt x="641" y="388"/>
                  <a:pt x="641" y="400"/>
                  <a:pt x="641" y="412"/>
                </a:cubicBezTo>
                <a:cubicBezTo>
                  <a:pt x="642" y="430"/>
                  <a:pt x="650" y="436"/>
                  <a:pt x="666" y="431"/>
                </a:cubicBezTo>
                <a:cubicBezTo>
                  <a:pt x="679" y="427"/>
                  <a:pt x="674" y="416"/>
                  <a:pt x="675" y="407"/>
                </a:cubicBezTo>
                <a:cubicBezTo>
                  <a:pt x="677" y="398"/>
                  <a:pt x="671" y="387"/>
                  <a:pt x="686" y="383"/>
                </a:cubicBezTo>
                <a:cubicBezTo>
                  <a:pt x="716" y="377"/>
                  <a:pt x="726" y="384"/>
                  <a:pt x="728" y="414"/>
                </a:cubicBezTo>
                <a:cubicBezTo>
                  <a:pt x="729" y="417"/>
                  <a:pt x="729" y="420"/>
                  <a:pt x="729" y="422"/>
                </a:cubicBezTo>
                <a:cubicBezTo>
                  <a:pt x="731" y="433"/>
                  <a:pt x="741" y="431"/>
                  <a:pt x="748" y="431"/>
                </a:cubicBezTo>
                <a:cubicBezTo>
                  <a:pt x="756" y="431"/>
                  <a:pt x="761" y="430"/>
                  <a:pt x="762" y="420"/>
                </a:cubicBezTo>
                <a:cubicBezTo>
                  <a:pt x="767" y="364"/>
                  <a:pt x="767" y="310"/>
                  <a:pt x="711" y="275"/>
                </a:cubicBezTo>
                <a:cubicBezTo>
                  <a:pt x="710" y="274"/>
                  <a:pt x="709" y="273"/>
                  <a:pt x="708" y="272"/>
                </a:cubicBezTo>
                <a:cubicBezTo>
                  <a:pt x="703" y="267"/>
                  <a:pt x="698" y="266"/>
                  <a:pt x="693" y="272"/>
                </a:cubicBezTo>
                <a:cubicBezTo>
                  <a:pt x="666" y="302"/>
                  <a:pt x="627" y="325"/>
                  <a:pt x="641" y="376"/>
                </a:cubicBezTo>
                <a:close/>
                <a:moveTo>
                  <a:pt x="947" y="378"/>
                </a:moveTo>
                <a:cubicBezTo>
                  <a:pt x="957" y="338"/>
                  <a:pt x="938" y="311"/>
                  <a:pt x="909" y="289"/>
                </a:cubicBezTo>
                <a:cubicBezTo>
                  <a:pt x="904" y="285"/>
                  <a:pt x="900" y="280"/>
                  <a:pt x="896" y="276"/>
                </a:cubicBezTo>
                <a:cubicBezTo>
                  <a:pt x="889" y="266"/>
                  <a:pt x="883" y="266"/>
                  <a:pt x="874" y="275"/>
                </a:cubicBezTo>
                <a:cubicBezTo>
                  <a:pt x="825" y="324"/>
                  <a:pt x="825" y="324"/>
                  <a:pt x="825" y="393"/>
                </a:cubicBezTo>
                <a:cubicBezTo>
                  <a:pt x="825" y="400"/>
                  <a:pt x="825" y="406"/>
                  <a:pt x="825" y="413"/>
                </a:cubicBezTo>
                <a:cubicBezTo>
                  <a:pt x="826" y="429"/>
                  <a:pt x="837" y="437"/>
                  <a:pt x="852" y="431"/>
                </a:cubicBezTo>
                <a:cubicBezTo>
                  <a:pt x="863" y="425"/>
                  <a:pt x="859" y="414"/>
                  <a:pt x="859" y="406"/>
                </a:cubicBezTo>
                <a:cubicBezTo>
                  <a:pt x="858" y="389"/>
                  <a:pt x="864" y="381"/>
                  <a:pt x="882" y="383"/>
                </a:cubicBezTo>
                <a:cubicBezTo>
                  <a:pt x="886" y="383"/>
                  <a:pt x="890" y="383"/>
                  <a:pt x="894" y="383"/>
                </a:cubicBezTo>
                <a:cubicBezTo>
                  <a:pt x="907" y="382"/>
                  <a:pt x="914" y="387"/>
                  <a:pt x="913" y="401"/>
                </a:cubicBezTo>
                <a:cubicBezTo>
                  <a:pt x="913" y="404"/>
                  <a:pt x="913" y="408"/>
                  <a:pt x="913" y="411"/>
                </a:cubicBezTo>
                <a:cubicBezTo>
                  <a:pt x="912" y="423"/>
                  <a:pt x="914" y="432"/>
                  <a:pt x="929" y="432"/>
                </a:cubicBezTo>
                <a:cubicBezTo>
                  <a:pt x="944" y="432"/>
                  <a:pt x="947" y="424"/>
                  <a:pt x="947" y="412"/>
                </a:cubicBezTo>
                <a:cubicBezTo>
                  <a:pt x="946" y="401"/>
                  <a:pt x="947" y="389"/>
                  <a:pt x="947" y="378"/>
                </a:cubicBezTo>
                <a:close/>
                <a:moveTo>
                  <a:pt x="3071" y="377"/>
                </a:moveTo>
                <a:cubicBezTo>
                  <a:pt x="3080" y="338"/>
                  <a:pt x="3065" y="310"/>
                  <a:pt x="3034" y="287"/>
                </a:cubicBezTo>
                <a:cubicBezTo>
                  <a:pt x="3030" y="284"/>
                  <a:pt x="3026" y="280"/>
                  <a:pt x="3023" y="276"/>
                </a:cubicBezTo>
                <a:cubicBezTo>
                  <a:pt x="3016" y="266"/>
                  <a:pt x="3010" y="266"/>
                  <a:pt x="3001" y="275"/>
                </a:cubicBezTo>
                <a:cubicBezTo>
                  <a:pt x="2953" y="322"/>
                  <a:pt x="2953" y="321"/>
                  <a:pt x="2953" y="389"/>
                </a:cubicBezTo>
                <a:cubicBezTo>
                  <a:pt x="2953" y="397"/>
                  <a:pt x="2953" y="405"/>
                  <a:pt x="2953" y="413"/>
                </a:cubicBezTo>
                <a:cubicBezTo>
                  <a:pt x="2951" y="430"/>
                  <a:pt x="2961" y="433"/>
                  <a:pt x="2975" y="431"/>
                </a:cubicBezTo>
                <a:cubicBezTo>
                  <a:pt x="2990" y="430"/>
                  <a:pt x="2985" y="419"/>
                  <a:pt x="2987" y="410"/>
                </a:cubicBezTo>
                <a:cubicBezTo>
                  <a:pt x="2988" y="401"/>
                  <a:pt x="2981" y="388"/>
                  <a:pt x="2995" y="384"/>
                </a:cubicBezTo>
                <a:cubicBezTo>
                  <a:pt x="3007" y="382"/>
                  <a:pt x="3021" y="381"/>
                  <a:pt x="3032" y="385"/>
                </a:cubicBezTo>
                <a:cubicBezTo>
                  <a:pt x="3043" y="389"/>
                  <a:pt x="3037" y="403"/>
                  <a:pt x="3037" y="412"/>
                </a:cubicBezTo>
                <a:cubicBezTo>
                  <a:pt x="3037" y="425"/>
                  <a:pt x="3040" y="432"/>
                  <a:pt x="3055" y="432"/>
                </a:cubicBezTo>
                <a:cubicBezTo>
                  <a:pt x="3070" y="432"/>
                  <a:pt x="3072" y="423"/>
                  <a:pt x="3071" y="411"/>
                </a:cubicBezTo>
                <a:cubicBezTo>
                  <a:pt x="3071" y="400"/>
                  <a:pt x="3071" y="388"/>
                  <a:pt x="3071" y="377"/>
                </a:cubicBezTo>
                <a:close/>
                <a:moveTo>
                  <a:pt x="2379" y="375"/>
                </a:moveTo>
                <a:cubicBezTo>
                  <a:pt x="2379" y="375"/>
                  <a:pt x="2379" y="375"/>
                  <a:pt x="2379" y="375"/>
                </a:cubicBezTo>
                <a:cubicBezTo>
                  <a:pt x="2379" y="363"/>
                  <a:pt x="2379" y="351"/>
                  <a:pt x="2379" y="339"/>
                </a:cubicBezTo>
                <a:cubicBezTo>
                  <a:pt x="2380" y="330"/>
                  <a:pt x="2378" y="322"/>
                  <a:pt x="2371" y="316"/>
                </a:cubicBezTo>
                <a:cubicBezTo>
                  <a:pt x="2357" y="302"/>
                  <a:pt x="2343" y="287"/>
                  <a:pt x="2329" y="273"/>
                </a:cubicBezTo>
                <a:cubicBezTo>
                  <a:pt x="2325" y="270"/>
                  <a:pt x="2320" y="264"/>
                  <a:pt x="2315" y="269"/>
                </a:cubicBezTo>
                <a:cubicBezTo>
                  <a:pt x="2293" y="295"/>
                  <a:pt x="2256" y="312"/>
                  <a:pt x="2260" y="356"/>
                </a:cubicBezTo>
                <a:cubicBezTo>
                  <a:pt x="2263" y="375"/>
                  <a:pt x="2261" y="395"/>
                  <a:pt x="2261" y="414"/>
                </a:cubicBezTo>
                <a:cubicBezTo>
                  <a:pt x="2260" y="429"/>
                  <a:pt x="2267" y="432"/>
                  <a:pt x="2280" y="432"/>
                </a:cubicBezTo>
                <a:cubicBezTo>
                  <a:pt x="2296" y="431"/>
                  <a:pt x="2294" y="421"/>
                  <a:pt x="2295" y="411"/>
                </a:cubicBezTo>
                <a:cubicBezTo>
                  <a:pt x="2295" y="402"/>
                  <a:pt x="2289" y="388"/>
                  <a:pt x="2302" y="385"/>
                </a:cubicBezTo>
                <a:cubicBezTo>
                  <a:pt x="2314" y="381"/>
                  <a:pt x="2329" y="380"/>
                  <a:pt x="2341" y="386"/>
                </a:cubicBezTo>
                <a:cubicBezTo>
                  <a:pt x="2350" y="390"/>
                  <a:pt x="2345" y="403"/>
                  <a:pt x="2345" y="412"/>
                </a:cubicBezTo>
                <a:cubicBezTo>
                  <a:pt x="2345" y="423"/>
                  <a:pt x="2346" y="432"/>
                  <a:pt x="2360" y="432"/>
                </a:cubicBezTo>
                <a:cubicBezTo>
                  <a:pt x="2374" y="432"/>
                  <a:pt x="2380" y="427"/>
                  <a:pt x="2379" y="413"/>
                </a:cubicBezTo>
                <a:cubicBezTo>
                  <a:pt x="2379" y="400"/>
                  <a:pt x="2379" y="388"/>
                  <a:pt x="2379" y="375"/>
                </a:cubicBezTo>
                <a:close/>
                <a:moveTo>
                  <a:pt x="3904" y="375"/>
                </a:moveTo>
                <a:cubicBezTo>
                  <a:pt x="3904" y="363"/>
                  <a:pt x="3904" y="350"/>
                  <a:pt x="3904" y="337"/>
                </a:cubicBezTo>
                <a:cubicBezTo>
                  <a:pt x="3904" y="330"/>
                  <a:pt x="3902" y="323"/>
                  <a:pt x="3897" y="317"/>
                </a:cubicBezTo>
                <a:cubicBezTo>
                  <a:pt x="3882" y="303"/>
                  <a:pt x="3868" y="288"/>
                  <a:pt x="3853" y="273"/>
                </a:cubicBezTo>
                <a:cubicBezTo>
                  <a:pt x="3850" y="270"/>
                  <a:pt x="3846" y="265"/>
                  <a:pt x="3841" y="269"/>
                </a:cubicBezTo>
                <a:cubicBezTo>
                  <a:pt x="3820" y="287"/>
                  <a:pt x="3794" y="305"/>
                  <a:pt x="3787" y="331"/>
                </a:cubicBezTo>
                <a:cubicBezTo>
                  <a:pt x="3780" y="359"/>
                  <a:pt x="3785" y="391"/>
                  <a:pt x="3785" y="421"/>
                </a:cubicBezTo>
                <a:cubicBezTo>
                  <a:pt x="3786" y="432"/>
                  <a:pt x="3795" y="431"/>
                  <a:pt x="3803" y="431"/>
                </a:cubicBezTo>
                <a:cubicBezTo>
                  <a:pt x="3811" y="432"/>
                  <a:pt x="3818" y="430"/>
                  <a:pt x="3818" y="420"/>
                </a:cubicBezTo>
                <a:cubicBezTo>
                  <a:pt x="3819" y="412"/>
                  <a:pt x="3819" y="404"/>
                  <a:pt x="3819" y="396"/>
                </a:cubicBezTo>
                <a:cubicBezTo>
                  <a:pt x="3819" y="390"/>
                  <a:pt x="3820" y="385"/>
                  <a:pt x="3828" y="383"/>
                </a:cubicBezTo>
                <a:cubicBezTo>
                  <a:pt x="3858" y="376"/>
                  <a:pt x="3869" y="384"/>
                  <a:pt x="3870" y="415"/>
                </a:cubicBezTo>
                <a:cubicBezTo>
                  <a:pt x="3870" y="415"/>
                  <a:pt x="3870" y="416"/>
                  <a:pt x="3870" y="417"/>
                </a:cubicBezTo>
                <a:cubicBezTo>
                  <a:pt x="3868" y="428"/>
                  <a:pt x="3874" y="432"/>
                  <a:pt x="3885" y="432"/>
                </a:cubicBezTo>
                <a:cubicBezTo>
                  <a:pt x="3895" y="431"/>
                  <a:pt x="3904" y="431"/>
                  <a:pt x="3904" y="417"/>
                </a:cubicBezTo>
                <a:cubicBezTo>
                  <a:pt x="3904" y="403"/>
                  <a:pt x="3904" y="389"/>
                  <a:pt x="3904" y="375"/>
                </a:cubicBezTo>
                <a:close/>
                <a:moveTo>
                  <a:pt x="2564" y="376"/>
                </a:moveTo>
                <a:cubicBezTo>
                  <a:pt x="2574" y="336"/>
                  <a:pt x="2555" y="308"/>
                  <a:pt x="2525" y="285"/>
                </a:cubicBezTo>
                <a:cubicBezTo>
                  <a:pt x="2521" y="282"/>
                  <a:pt x="2518" y="279"/>
                  <a:pt x="2515" y="275"/>
                </a:cubicBezTo>
                <a:cubicBezTo>
                  <a:pt x="2507" y="265"/>
                  <a:pt x="2500" y="268"/>
                  <a:pt x="2492" y="276"/>
                </a:cubicBezTo>
                <a:cubicBezTo>
                  <a:pt x="2445" y="321"/>
                  <a:pt x="2443" y="323"/>
                  <a:pt x="2445" y="390"/>
                </a:cubicBezTo>
                <a:cubicBezTo>
                  <a:pt x="2445" y="398"/>
                  <a:pt x="2445" y="406"/>
                  <a:pt x="2445" y="414"/>
                </a:cubicBezTo>
                <a:cubicBezTo>
                  <a:pt x="2446" y="429"/>
                  <a:pt x="2458" y="437"/>
                  <a:pt x="2472" y="430"/>
                </a:cubicBezTo>
                <a:cubicBezTo>
                  <a:pt x="2483" y="425"/>
                  <a:pt x="2477" y="414"/>
                  <a:pt x="2479" y="405"/>
                </a:cubicBezTo>
                <a:cubicBezTo>
                  <a:pt x="2480" y="397"/>
                  <a:pt x="2475" y="386"/>
                  <a:pt x="2490" y="383"/>
                </a:cubicBezTo>
                <a:cubicBezTo>
                  <a:pt x="2521" y="377"/>
                  <a:pt x="2529" y="382"/>
                  <a:pt x="2531" y="413"/>
                </a:cubicBezTo>
                <a:cubicBezTo>
                  <a:pt x="2531" y="414"/>
                  <a:pt x="2531" y="415"/>
                  <a:pt x="2531" y="415"/>
                </a:cubicBezTo>
                <a:cubicBezTo>
                  <a:pt x="2529" y="427"/>
                  <a:pt x="2533" y="432"/>
                  <a:pt x="2546" y="432"/>
                </a:cubicBezTo>
                <a:cubicBezTo>
                  <a:pt x="2559" y="431"/>
                  <a:pt x="2564" y="427"/>
                  <a:pt x="2564" y="414"/>
                </a:cubicBezTo>
                <a:cubicBezTo>
                  <a:pt x="2563" y="401"/>
                  <a:pt x="2564" y="389"/>
                  <a:pt x="2564" y="376"/>
                </a:cubicBezTo>
                <a:close/>
                <a:moveTo>
                  <a:pt x="3256" y="369"/>
                </a:moveTo>
                <a:cubicBezTo>
                  <a:pt x="3257" y="348"/>
                  <a:pt x="3258" y="322"/>
                  <a:pt x="3233" y="300"/>
                </a:cubicBezTo>
                <a:cubicBezTo>
                  <a:pt x="3191" y="263"/>
                  <a:pt x="3193" y="261"/>
                  <a:pt x="3157" y="305"/>
                </a:cubicBezTo>
                <a:cubicBezTo>
                  <a:pt x="3149" y="315"/>
                  <a:pt x="3136" y="323"/>
                  <a:pt x="3137" y="340"/>
                </a:cubicBezTo>
                <a:cubicBezTo>
                  <a:pt x="3138" y="364"/>
                  <a:pt x="3138" y="389"/>
                  <a:pt x="3137" y="414"/>
                </a:cubicBezTo>
                <a:cubicBezTo>
                  <a:pt x="3136" y="428"/>
                  <a:pt x="3143" y="432"/>
                  <a:pt x="3156" y="432"/>
                </a:cubicBezTo>
                <a:cubicBezTo>
                  <a:pt x="3171" y="431"/>
                  <a:pt x="3170" y="422"/>
                  <a:pt x="3171" y="411"/>
                </a:cubicBezTo>
                <a:cubicBezTo>
                  <a:pt x="3172" y="402"/>
                  <a:pt x="3165" y="389"/>
                  <a:pt x="3178" y="385"/>
                </a:cubicBezTo>
                <a:cubicBezTo>
                  <a:pt x="3191" y="381"/>
                  <a:pt x="3206" y="380"/>
                  <a:pt x="3219" y="385"/>
                </a:cubicBezTo>
                <a:cubicBezTo>
                  <a:pt x="3227" y="389"/>
                  <a:pt x="3222" y="402"/>
                  <a:pt x="3224" y="411"/>
                </a:cubicBezTo>
                <a:cubicBezTo>
                  <a:pt x="3224" y="412"/>
                  <a:pt x="3224" y="414"/>
                  <a:pt x="3224" y="415"/>
                </a:cubicBezTo>
                <a:cubicBezTo>
                  <a:pt x="3223" y="424"/>
                  <a:pt x="3223" y="432"/>
                  <a:pt x="3237" y="432"/>
                </a:cubicBezTo>
                <a:cubicBezTo>
                  <a:pt x="3248" y="431"/>
                  <a:pt x="3256" y="429"/>
                  <a:pt x="3256" y="415"/>
                </a:cubicBezTo>
                <a:cubicBezTo>
                  <a:pt x="3255" y="402"/>
                  <a:pt x="3256" y="389"/>
                  <a:pt x="3256" y="369"/>
                </a:cubicBezTo>
                <a:close/>
                <a:moveTo>
                  <a:pt x="4260" y="431"/>
                </a:moveTo>
                <a:cubicBezTo>
                  <a:pt x="4269" y="431"/>
                  <a:pt x="4278" y="432"/>
                  <a:pt x="4286" y="431"/>
                </a:cubicBezTo>
                <a:cubicBezTo>
                  <a:pt x="4294" y="431"/>
                  <a:pt x="4302" y="432"/>
                  <a:pt x="4302" y="421"/>
                </a:cubicBezTo>
                <a:cubicBezTo>
                  <a:pt x="4302" y="413"/>
                  <a:pt x="4306" y="403"/>
                  <a:pt x="4295" y="396"/>
                </a:cubicBezTo>
                <a:cubicBezTo>
                  <a:pt x="4278" y="387"/>
                  <a:pt x="4261" y="370"/>
                  <a:pt x="4242" y="392"/>
                </a:cubicBezTo>
                <a:cubicBezTo>
                  <a:pt x="4240" y="394"/>
                  <a:pt x="4237" y="395"/>
                  <a:pt x="4234" y="395"/>
                </a:cubicBezTo>
                <a:cubicBezTo>
                  <a:pt x="4220" y="398"/>
                  <a:pt x="4221" y="409"/>
                  <a:pt x="4222" y="420"/>
                </a:cubicBezTo>
                <a:cubicBezTo>
                  <a:pt x="4222" y="433"/>
                  <a:pt x="4232" y="431"/>
                  <a:pt x="4241" y="431"/>
                </a:cubicBezTo>
                <a:cubicBezTo>
                  <a:pt x="4247" y="432"/>
                  <a:pt x="4254" y="431"/>
                  <a:pt x="4260" y="431"/>
                </a:cubicBezTo>
                <a:close/>
                <a:moveTo>
                  <a:pt x="3470" y="431"/>
                </a:moveTo>
                <a:cubicBezTo>
                  <a:pt x="3480" y="431"/>
                  <a:pt x="3487" y="431"/>
                  <a:pt x="3494" y="431"/>
                </a:cubicBezTo>
                <a:cubicBezTo>
                  <a:pt x="3506" y="431"/>
                  <a:pt x="3508" y="424"/>
                  <a:pt x="3507" y="415"/>
                </a:cubicBezTo>
                <a:cubicBezTo>
                  <a:pt x="3505" y="403"/>
                  <a:pt x="3475" y="388"/>
                  <a:pt x="3464" y="394"/>
                </a:cubicBezTo>
                <a:cubicBezTo>
                  <a:pt x="3453" y="401"/>
                  <a:pt x="3437" y="403"/>
                  <a:pt x="3442" y="422"/>
                </a:cubicBezTo>
                <a:cubicBezTo>
                  <a:pt x="3447" y="439"/>
                  <a:pt x="3462" y="428"/>
                  <a:pt x="3470" y="431"/>
                </a:cubicBezTo>
                <a:close/>
                <a:moveTo>
                  <a:pt x="1960" y="432"/>
                </a:moveTo>
                <a:cubicBezTo>
                  <a:pt x="1969" y="430"/>
                  <a:pt x="1983" y="436"/>
                  <a:pt x="1982" y="418"/>
                </a:cubicBezTo>
                <a:cubicBezTo>
                  <a:pt x="1982" y="403"/>
                  <a:pt x="1969" y="399"/>
                  <a:pt x="1959" y="400"/>
                </a:cubicBezTo>
                <a:cubicBezTo>
                  <a:pt x="1949" y="400"/>
                  <a:pt x="1937" y="403"/>
                  <a:pt x="1937" y="418"/>
                </a:cubicBezTo>
                <a:cubicBezTo>
                  <a:pt x="1937" y="435"/>
                  <a:pt x="1950" y="431"/>
                  <a:pt x="1960" y="4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3" name="Freeform 40">
            <a:extLst>
              <a:ext uri="{FF2B5EF4-FFF2-40B4-BE49-F238E27FC236}">
                <a16:creationId xmlns:a16="http://schemas.microsoft.com/office/drawing/2014/main" id="{D62E1805-7118-4C3B-9F51-AC098BB19962}"/>
              </a:ext>
            </a:extLst>
          </p:cNvPr>
          <p:cNvSpPr>
            <a:spLocks noEditPoints="1"/>
          </p:cNvSpPr>
          <p:nvPr/>
        </p:nvSpPr>
        <p:spPr bwMode="auto">
          <a:xfrm>
            <a:off x="4694238" y="4899025"/>
            <a:ext cx="2409825" cy="1157288"/>
          </a:xfrm>
          <a:custGeom>
            <a:avLst/>
            <a:gdLst>
              <a:gd name="T0" fmla="*/ 38 w 1824"/>
              <a:gd name="T1" fmla="*/ 876 h 876"/>
              <a:gd name="T2" fmla="*/ 31 w 1824"/>
              <a:gd name="T3" fmla="*/ 826 h 876"/>
              <a:gd name="T4" fmla="*/ 214 w 1824"/>
              <a:gd name="T5" fmla="*/ 800 h 876"/>
              <a:gd name="T6" fmla="*/ 245 w 1824"/>
              <a:gd name="T7" fmla="*/ 38 h 876"/>
              <a:gd name="T8" fmla="*/ 713 w 1824"/>
              <a:gd name="T9" fmla="*/ 57 h 876"/>
              <a:gd name="T10" fmla="*/ 730 w 1824"/>
              <a:gd name="T11" fmla="*/ 150 h 876"/>
              <a:gd name="T12" fmla="*/ 918 w 1824"/>
              <a:gd name="T13" fmla="*/ 131 h 876"/>
              <a:gd name="T14" fmla="*/ 1295 w 1824"/>
              <a:gd name="T15" fmla="*/ 200 h 876"/>
              <a:gd name="T16" fmla="*/ 1306 w 1824"/>
              <a:gd name="T17" fmla="*/ 262 h 876"/>
              <a:gd name="T18" fmla="*/ 1402 w 1824"/>
              <a:gd name="T19" fmla="*/ 271 h 876"/>
              <a:gd name="T20" fmla="*/ 1528 w 1824"/>
              <a:gd name="T21" fmla="*/ 406 h 876"/>
              <a:gd name="T22" fmla="*/ 1554 w 1824"/>
              <a:gd name="T23" fmla="*/ 826 h 876"/>
              <a:gd name="T24" fmla="*/ 1661 w 1824"/>
              <a:gd name="T25" fmla="*/ 815 h 876"/>
              <a:gd name="T26" fmla="*/ 1572 w 1824"/>
              <a:gd name="T27" fmla="*/ 674 h 876"/>
              <a:gd name="T28" fmla="*/ 1591 w 1824"/>
              <a:gd name="T29" fmla="*/ 572 h 876"/>
              <a:gd name="T30" fmla="*/ 1699 w 1824"/>
              <a:gd name="T31" fmla="*/ 395 h 876"/>
              <a:gd name="T32" fmla="*/ 1783 w 1824"/>
              <a:gd name="T33" fmla="*/ 573 h 876"/>
              <a:gd name="T34" fmla="*/ 1728 w 1824"/>
              <a:gd name="T35" fmla="*/ 772 h 876"/>
              <a:gd name="T36" fmla="*/ 1737 w 1824"/>
              <a:gd name="T37" fmla="*/ 826 h 876"/>
              <a:gd name="T38" fmla="*/ 1824 w 1824"/>
              <a:gd name="T39" fmla="*/ 851 h 876"/>
              <a:gd name="T40" fmla="*/ 1556 w 1824"/>
              <a:gd name="T41" fmla="*/ 876 h 876"/>
              <a:gd name="T42" fmla="*/ 666 w 1824"/>
              <a:gd name="T43" fmla="*/ 456 h 876"/>
              <a:gd name="T44" fmla="*/ 666 w 1824"/>
              <a:gd name="T45" fmla="*/ 106 h 876"/>
              <a:gd name="T46" fmla="*/ 286 w 1824"/>
              <a:gd name="T47" fmla="*/ 84 h 876"/>
              <a:gd name="T48" fmla="*/ 263 w 1824"/>
              <a:gd name="T49" fmla="*/ 801 h 876"/>
              <a:gd name="T50" fmla="*/ 641 w 1824"/>
              <a:gd name="T51" fmla="*/ 827 h 876"/>
              <a:gd name="T52" fmla="*/ 666 w 1824"/>
              <a:gd name="T53" fmla="*/ 456 h 876"/>
              <a:gd name="T54" fmla="*/ 712 w 1824"/>
              <a:gd name="T55" fmla="*/ 803 h 876"/>
              <a:gd name="T56" fmla="*/ 984 w 1824"/>
              <a:gd name="T57" fmla="*/ 826 h 876"/>
              <a:gd name="T58" fmla="*/ 1006 w 1824"/>
              <a:gd name="T59" fmla="*/ 219 h 876"/>
              <a:gd name="T60" fmla="*/ 737 w 1824"/>
              <a:gd name="T61" fmla="*/ 196 h 876"/>
              <a:gd name="T62" fmla="*/ 712 w 1824"/>
              <a:gd name="T63" fmla="*/ 511 h 876"/>
              <a:gd name="T64" fmla="*/ 1052 w 1824"/>
              <a:gd name="T65" fmla="*/ 805 h 876"/>
              <a:gd name="T66" fmla="*/ 1324 w 1824"/>
              <a:gd name="T67" fmla="*/ 826 h 876"/>
              <a:gd name="T68" fmla="*/ 1346 w 1824"/>
              <a:gd name="T69" fmla="*/ 335 h 876"/>
              <a:gd name="T70" fmla="*/ 1076 w 1824"/>
              <a:gd name="T71" fmla="*/ 311 h 876"/>
              <a:gd name="T72" fmla="*/ 1052 w 1824"/>
              <a:gd name="T73" fmla="*/ 567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24" h="876">
                <a:moveTo>
                  <a:pt x="916" y="876"/>
                </a:moveTo>
                <a:cubicBezTo>
                  <a:pt x="623" y="876"/>
                  <a:pt x="331" y="876"/>
                  <a:pt x="38" y="876"/>
                </a:cubicBezTo>
                <a:cubicBezTo>
                  <a:pt x="12" y="876"/>
                  <a:pt x="0" y="856"/>
                  <a:pt x="12" y="833"/>
                </a:cubicBezTo>
                <a:cubicBezTo>
                  <a:pt x="16" y="824"/>
                  <a:pt x="24" y="826"/>
                  <a:pt x="31" y="826"/>
                </a:cubicBezTo>
                <a:cubicBezTo>
                  <a:pt x="84" y="826"/>
                  <a:pt x="136" y="825"/>
                  <a:pt x="189" y="827"/>
                </a:cubicBezTo>
                <a:cubicBezTo>
                  <a:pt x="210" y="827"/>
                  <a:pt x="214" y="820"/>
                  <a:pt x="214" y="800"/>
                </a:cubicBezTo>
                <a:cubicBezTo>
                  <a:pt x="214" y="556"/>
                  <a:pt x="214" y="312"/>
                  <a:pt x="214" y="68"/>
                </a:cubicBezTo>
                <a:cubicBezTo>
                  <a:pt x="214" y="38"/>
                  <a:pt x="214" y="38"/>
                  <a:pt x="245" y="38"/>
                </a:cubicBezTo>
                <a:cubicBezTo>
                  <a:pt x="395" y="38"/>
                  <a:pt x="545" y="38"/>
                  <a:pt x="695" y="37"/>
                </a:cubicBezTo>
                <a:cubicBezTo>
                  <a:pt x="710" y="37"/>
                  <a:pt x="714" y="42"/>
                  <a:pt x="713" y="57"/>
                </a:cubicBezTo>
                <a:cubicBezTo>
                  <a:pt x="712" y="82"/>
                  <a:pt x="713" y="107"/>
                  <a:pt x="712" y="133"/>
                </a:cubicBezTo>
                <a:cubicBezTo>
                  <a:pt x="712" y="146"/>
                  <a:pt x="717" y="150"/>
                  <a:pt x="730" y="150"/>
                </a:cubicBezTo>
                <a:cubicBezTo>
                  <a:pt x="784" y="150"/>
                  <a:pt x="839" y="149"/>
                  <a:pt x="894" y="150"/>
                </a:cubicBezTo>
                <a:cubicBezTo>
                  <a:pt x="908" y="150"/>
                  <a:pt x="913" y="143"/>
                  <a:pt x="918" y="131"/>
                </a:cubicBezTo>
                <a:cubicBezTo>
                  <a:pt x="948" y="62"/>
                  <a:pt x="1002" y="23"/>
                  <a:pt x="1077" y="14"/>
                </a:cubicBezTo>
                <a:cubicBezTo>
                  <a:pt x="1194" y="0"/>
                  <a:pt x="1291" y="88"/>
                  <a:pt x="1295" y="200"/>
                </a:cubicBezTo>
                <a:cubicBezTo>
                  <a:pt x="1296" y="216"/>
                  <a:pt x="1295" y="232"/>
                  <a:pt x="1293" y="248"/>
                </a:cubicBezTo>
                <a:cubicBezTo>
                  <a:pt x="1292" y="258"/>
                  <a:pt x="1296" y="263"/>
                  <a:pt x="1306" y="262"/>
                </a:cubicBezTo>
                <a:cubicBezTo>
                  <a:pt x="1330" y="262"/>
                  <a:pt x="1353" y="263"/>
                  <a:pt x="1376" y="262"/>
                </a:cubicBezTo>
                <a:cubicBezTo>
                  <a:pt x="1386" y="262"/>
                  <a:pt x="1394" y="265"/>
                  <a:pt x="1402" y="271"/>
                </a:cubicBezTo>
                <a:cubicBezTo>
                  <a:pt x="1438" y="304"/>
                  <a:pt x="1474" y="336"/>
                  <a:pt x="1512" y="367"/>
                </a:cubicBezTo>
                <a:cubicBezTo>
                  <a:pt x="1524" y="378"/>
                  <a:pt x="1528" y="390"/>
                  <a:pt x="1528" y="406"/>
                </a:cubicBezTo>
                <a:cubicBezTo>
                  <a:pt x="1527" y="537"/>
                  <a:pt x="1528" y="668"/>
                  <a:pt x="1528" y="799"/>
                </a:cubicBezTo>
                <a:cubicBezTo>
                  <a:pt x="1528" y="826"/>
                  <a:pt x="1528" y="826"/>
                  <a:pt x="1554" y="826"/>
                </a:cubicBezTo>
                <a:cubicBezTo>
                  <a:pt x="1583" y="826"/>
                  <a:pt x="1611" y="826"/>
                  <a:pt x="1640" y="826"/>
                </a:cubicBezTo>
                <a:cubicBezTo>
                  <a:pt x="1648" y="826"/>
                  <a:pt x="1662" y="830"/>
                  <a:pt x="1661" y="815"/>
                </a:cubicBezTo>
                <a:cubicBezTo>
                  <a:pt x="1661" y="801"/>
                  <a:pt x="1672" y="781"/>
                  <a:pt x="1649" y="772"/>
                </a:cubicBezTo>
                <a:cubicBezTo>
                  <a:pt x="1603" y="755"/>
                  <a:pt x="1578" y="722"/>
                  <a:pt x="1572" y="674"/>
                </a:cubicBezTo>
                <a:cubicBezTo>
                  <a:pt x="1569" y="648"/>
                  <a:pt x="1575" y="623"/>
                  <a:pt x="1590" y="602"/>
                </a:cubicBezTo>
                <a:cubicBezTo>
                  <a:pt x="1598" y="591"/>
                  <a:pt x="1598" y="584"/>
                  <a:pt x="1591" y="572"/>
                </a:cubicBezTo>
                <a:cubicBezTo>
                  <a:pt x="1565" y="532"/>
                  <a:pt x="1565" y="489"/>
                  <a:pt x="1590" y="448"/>
                </a:cubicBezTo>
                <a:cubicBezTo>
                  <a:pt x="1615" y="409"/>
                  <a:pt x="1653" y="390"/>
                  <a:pt x="1699" y="395"/>
                </a:cubicBezTo>
                <a:cubicBezTo>
                  <a:pt x="1747" y="401"/>
                  <a:pt x="1780" y="428"/>
                  <a:pt x="1796" y="473"/>
                </a:cubicBezTo>
                <a:cubicBezTo>
                  <a:pt x="1808" y="508"/>
                  <a:pt x="1803" y="542"/>
                  <a:pt x="1783" y="573"/>
                </a:cubicBezTo>
                <a:cubicBezTo>
                  <a:pt x="1777" y="583"/>
                  <a:pt x="1776" y="590"/>
                  <a:pt x="1783" y="601"/>
                </a:cubicBezTo>
                <a:cubicBezTo>
                  <a:pt x="1824" y="662"/>
                  <a:pt x="1797" y="745"/>
                  <a:pt x="1728" y="772"/>
                </a:cubicBezTo>
                <a:cubicBezTo>
                  <a:pt x="1712" y="778"/>
                  <a:pt x="1708" y="790"/>
                  <a:pt x="1712" y="814"/>
                </a:cubicBezTo>
                <a:cubicBezTo>
                  <a:pt x="1715" y="831"/>
                  <a:pt x="1728" y="826"/>
                  <a:pt x="1737" y="826"/>
                </a:cubicBezTo>
                <a:cubicBezTo>
                  <a:pt x="1758" y="827"/>
                  <a:pt x="1778" y="827"/>
                  <a:pt x="1799" y="826"/>
                </a:cubicBezTo>
                <a:cubicBezTo>
                  <a:pt x="1819" y="824"/>
                  <a:pt x="1824" y="833"/>
                  <a:pt x="1824" y="851"/>
                </a:cubicBezTo>
                <a:cubicBezTo>
                  <a:pt x="1824" y="870"/>
                  <a:pt x="1818" y="876"/>
                  <a:pt x="1800" y="876"/>
                </a:cubicBezTo>
                <a:cubicBezTo>
                  <a:pt x="1718" y="875"/>
                  <a:pt x="1637" y="876"/>
                  <a:pt x="1556" y="876"/>
                </a:cubicBezTo>
                <a:cubicBezTo>
                  <a:pt x="1342" y="876"/>
                  <a:pt x="1129" y="876"/>
                  <a:pt x="916" y="876"/>
                </a:cubicBezTo>
                <a:close/>
                <a:moveTo>
                  <a:pt x="666" y="456"/>
                </a:moveTo>
                <a:cubicBezTo>
                  <a:pt x="666" y="456"/>
                  <a:pt x="666" y="456"/>
                  <a:pt x="666" y="456"/>
                </a:cubicBezTo>
                <a:cubicBezTo>
                  <a:pt x="666" y="339"/>
                  <a:pt x="665" y="223"/>
                  <a:pt x="666" y="106"/>
                </a:cubicBezTo>
                <a:cubicBezTo>
                  <a:pt x="666" y="90"/>
                  <a:pt x="661" y="84"/>
                  <a:pt x="644" y="84"/>
                </a:cubicBezTo>
                <a:cubicBezTo>
                  <a:pt x="525" y="85"/>
                  <a:pt x="406" y="85"/>
                  <a:pt x="286" y="84"/>
                </a:cubicBezTo>
                <a:cubicBezTo>
                  <a:pt x="269" y="84"/>
                  <a:pt x="263" y="89"/>
                  <a:pt x="263" y="107"/>
                </a:cubicBezTo>
                <a:cubicBezTo>
                  <a:pt x="263" y="338"/>
                  <a:pt x="263" y="569"/>
                  <a:pt x="263" y="801"/>
                </a:cubicBezTo>
                <a:cubicBezTo>
                  <a:pt x="263" y="821"/>
                  <a:pt x="269" y="827"/>
                  <a:pt x="289" y="827"/>
                </a:cubicBezTo>
                <a:cubicBezTo>
                  <a:pt x="406" y="826"/>
                  <a:pt x="524" y="826"/>
                  <a:pt x="641" y="827"/>
                </a:cubicBezTo>
                <a:cubicBezTo>
                  <a:pt x="660" y="827"/>
                  <a:pt x="666" y="822"/>
                  <a:pt x="666" y="802"/>
                </a:cubicBezTo>
                <a:cubicBezTo>
                  <a:pt x="665" y="687"/>
                  <a:pt x="666" y="571"/>
                  <a:pt x="666" y="456"/>
                </a:cubicBezTo>
                <a:close/>
                <a:moveTo>
                  <a:pt x="712" y="511"/>
                </a:moveTo>
                <a:cubicBezTo>
                  <a:pt x="712" y="609"/>
                  <a:pt x="713" y="706"/>
                  <a:pt x="712" y="803"/>
                </a:cubicBezTo>
                <a:cubicBezTo>
                  <a:pt x="712" y="820"/>
                  <a:pt x="716" y="827"/>
                  <a:pt x="734" y="826"/>
                </a:cubicBezTo>
                <a:cubicBezTo>
                  <a:pt x="818" y="826"/>
                  <a:pt x="901" y="826"/>
                  <a:pt x="984" y="826"/>
                </a:cubicBezTo>
                <a:cubicBezTo>
                  <a:pt x="1001" y="827"/>
                  <a:pt x="1006" y="821"/>
                  <a:pt x="1006" y="805"/>
                </a:cubicBezTo>
                <a:cubicBezTo>
                  <a:pt x="1005" y="609"/>
                  <a:pt x="1005" y="414"/>
                  <a:pt x="1006" y="219"/>
                </a:cubicBezTo>
                <a:cubicBezTo>
                  <a:pt x="1006" y="201"/>
                  <a:pt x="1000" y="196"/>
                  <a:pt x="983" y="196"/>
                </a:cubicBezTo>
                <a:cubicBezTo>
                  <a:pt x="901" y="197"/>
                  <a:pt x="819" y="197"/>
                  <a:pt x="737" y="196"/>
                </a:cubicBezTo>
                <a:cubicBezTo>
                  <a:pt x="717" y="196"/>
                  <a:pt x="712" y="203"/>
                  <a:pt x="712" y="222"/>
                </a:cubicBezTo>
                <a:cubicBezTo>
                  <a:pt x="713" y="318"/>
                  <a:pt x="713" y="415"/>
                  <a:pt x="712" y="511"/>
                </a:cubicBezTo>
                <a:close/>
                <a:moveTo>
                  <a:pt x="1052" y="567"/>
                </a:moveTo>
                <a:cubicBezTo>
                  <a:pt x="1052" y="647"/>
                  <a:pt x="1053" y="726"/>
                  <a:pt x="1052" y="805"/>
                </a:cubicBezTo>
                <a:cubicBezTo>
                  <a:pt x="1052" y="821"/>
                  <a:pt x="1056" y="827"/>
                  <a:pt x="1072" y="826"/>
                </a:cubicBezTo>
                <a:cubicBezTo>
                  <a:pt x="1156" y="826"/>
                  <a:pt x="1240" y="826"/>
                  <a:pt x="1324" y="826"/>
                </a:cubicBezTo>
                <a:cubicBezTo>
                  <a:pt x="1341" y="827"/>
                  <a:pt x="1346" y="821"/>
                  <a:pt x="1346" y="805"/>
                </a:cubicBezTo>
                <a:cubicBezTo>
                  <a:pt x="1345" y="648"/>
                  <a:pt x="1345" y="491"/>
                  <a:pt x="1346" y="335"/>
                </a:cubicBezTo>
                <a:cubicBezTo>
                  <a:pt x="1346" y="318"/>
                  <a:pt x="1342" y="311"/>
                  <a:pt x="1323" y="311"/>
                </a:cubicBezTo>
                <a:cubicBezTo>
                  <a:pt x="1241" y="312"/>
                  <a:pt x="1158" y="312"/>
                  <a:pt x="1076" y="311"/>
                </a:cubicBezTo>
                <a:cubicBezTo>
                  <a:pt x="1057" y="311"/>
                  <a:pt x="1052" y="317"/>
                  <a:pt x="1052" y="336"/>
                </a:cubicBezTo>
                <a:cubicBezTo>
                  <a:pt x="1053" y="413"/>
                  <a:pt x="1052" y="490"/>
                  <a:pt x="1052" y="5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4" name="Freeform 41">
            <a:extLst>
              <a:ext uri="{FF2B5EF4-FFF2-40B4-BE49-F238E27FC236}">
                <a16:creationId xmlns:a16="http://schemas.microsoft.com/office/drawing/2014/main" id="{ACC24C4F-E85C-4F82-9AD5-D697F001A811}"/>
              </a:ext>
            </a:extLst>
          </p:cNvPr>
          <p:cNvSpPr>
            <a:spLocks noEditPoints="1"/>
          </p:cNvSpPr>
          <p:nvPr/>
        </p:nvSpPr>
        <p:spPr bwMode="auto">
          <a:xfrm>
            <a:off x="520700" y="4624388"/>
            <a:ext cx="1204913" cy="493713"/>
          </a:xfrm>
          <a:custGeom>
            <a:avLst/>
            <a:gdLst>
              <a:gd name="T0" fmla="*/ 315 w 912"/>
              <a:gd name="T1" fmla="*/ 122 h 374"/>
              <a:gd name="T2" fmla="*/ 322 w 912"/>
              <a:gd name="T3" fmla="*/ 107 h 374"/>
              <a:gd name="T4" fmla="*/ 457 w 912"/>
              <a:gd name="T5" fmla="*/ 139 h 374"/>
              <a:gd name="T6" fmla="*/ 438 w 912"/>
              <a:gd name="T7" fmla="*/ 169 h 374"/>
              <a:gd name="T8" fmla="*/ 491 w 912"/>
              <a:gd name="T9" fmla="*/ 114 h 374"/>
              <a:gd name="T10" fmla="*/ 536 w 912"/>
              <a:gd name="T11" fmla="*/ 107 h 374"/>
              <a:gd name="T12" fmla="*/ 674 w 912"/>
              <a:gd name="T13" fmla="*/ 166 h 374"/>
              <a:gd name="T14" fmla="*/ 696 w 912"/>
              <a:gd name="T15" fmla="*/ 152 h 374"/>
              <a:gd name="T16" fmla="*/ 910 w 912"/>
              <a:gd name="T17" fmla="*/ 129 h 374"/>
              <a:gd name="T18" fmla="*/ 804 w 912"/>
              <a:gd name="T19" fmla="*/ 254 h 374"/>
              <a:gd name="T20" fmla="*/ 827 w 912"/>
              <a:gd name="T21" fmla="*/ 343 h 374"/>
              <a:gd name="T22" fmla="*/ 865 w 912"/>
              <a:gd name="T23" fmla="*/ 357 h 374"/>
              <a:gd name="T24" fmla="*/ 548 w 912"/>
              <a:gd name="T25" fmla="*/ 372 h 374"/>
              <a:gd name="T26" fmla="*/ 0 w 912"/>
              <a:gd name="T27" fmla="*/ 358 h 374"/>
              <a:gd name="T28" fmla="*/ 76 w 912"/>
              <a:gd name="T29" fmla="*/ 343 h 374"/>
              <a:gd name="T30" fmla="*/ 84 w 912"/>
              <a:gd name="T31" fmla="*/ 314 h 374"/>
              <a:gd name="T32" fmla="*/ 51 w 912"/>
              <a:gd name="T33" fmla="*/ 198 h 374"/>
              <a:gd name="T34" fmla="*/ 169 w 912"/>
              <a:gd name="T35" fmla="*/ 151 h 374"/>
              <a:gd name="T36" fmla="*/ 164 w 912"/>
              <a:gd name="T37" fmla="*/ 225 h 374"/>
              <a:gd name="T38" fmla="*/ 124 w 912"/>
              <a:gd name="T39" fmla="*/ 333 h 374"/>
              <a:gd name="T40" fmla="*/ 201 w 912"/>
              <a:gd name="T41" fmla="*/ 343 h 374"/>
              <a:gd name="T42" fmla="*/ 226 w 912"/>
              <a:gd name="T43" fmla="*/ 296 h 374"/>
              <a:gd name="T44" fmla="*/ 272 w 912"/>
              <a:gd name="T45" fmla="*/ 318 h 374"/>
              <a:gd name="T46" fmla="*/ 306 w 912"/>
              <a:gd name="T47" fmla="*/ 325 h 374"/>
              <a:gd name="T48" fmla="*/ 296 w 912"/>
              <a:gd name="T49" fmla="*/ 228 h 374"/>
              <a:gd name="T50" fmla="*/ 250 w 912"/>
              <a:gd name="T51" fmla="*/ 174 h 374"/>
              <a:gd name="T52" fmla="*/ 338 w 912"/>
              <a:gd name="T53" fmla="*/ 170 h 374"/>
              <a:gd name="T54" fmla="*/ 491 w 912"/>
              <a:gd name="T55" fmla="*/ 292 h 374"/>
              <a:gd name="T56" fmla="*/ 393 w 912"/>
              <a:gd name="T57" fmla="*/ 216 h 374"/>
              <a:gd name="T58" fmla="*/ 372 w 912"/>
              <a:gd name="T59" fmla="*/ 328 h 374"/>
              <a:gd name="T60" fmla="*/ 406 w 912"/>
              <a:gd name="T61" fmla="*/ 319 h 374"/>
              <a:gd name="T62" fmla="*/ 459 w 912"/>
              <a:gd name="T63" fmla="*/ 325 h 374"/>
              <a:gd name="T64" fmla="*/ 479 w 912"/>
              <a:gd name="T65" fmla="*/ 343 h 374"/>
              <a:gd name="T66" fmla="*/ 491 w 912"/>
              <a:gd name="T67" fmla="*/ 292 h 374"/>
              <a:gd name="T68" fmla="*/ 642 w 912"/>
              <a:gd name="T69" fmla="*/ 202 h 374"/>
              <a:gd name="T70" fmla="*/ 604 w 912"/>
              <a:gd name="T71" fmla="*/ 187 h 374"/>
              <a:gd name="T72" fmla="*/ 556 w 912"/>
              <a:gd name="T73" fmla="*/ 325 h 374"/>
              <a:gd name="T74" fmla="*/ 590 w 912"/>
              <a:gd name="T75" fmla="*/ 321 h 374"/>
              <a:gd name="T76" fmla="*/ 643 w 912"/>
              <a:gd name="T77" fmla="*/ 323 h 374"/>
              <a:gd name="T78" fmla="*/ 659 w 912"/>
              <a:gd name="T79" fmla="*/ 343 h 374"/>
              <a:gd name="T80" fmla="*/ 675 w 912"/>
              <a:gd name="T81" fmla="*/ 281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12" h="374">
                <a:moveTo>
                  <a:pt x="362" y="164"/>
                </a:moveTo>
                <a:cubicBezTo>
                  <a:pt x="346" y="150"/>
                  <a:pt x="330" y="136"/>
                  <a:pt x="315" y="122"/>
                </a:cubicBezTo>
                <a:cubicBezTo>
                  <a:pt x="312" y="119"/>
                  <a:pt x="307" y="116"/>
                  <a:pt x="309" y="111"/>
                </a:cubicBezTo>
                <a:cubicBezTo>
                  <a:pt x="312" y="106"/>
                  <a:pt x="317" y="107"/>
                  <a:pt x="322" y="107"/>
                </a:cubicBezTo>
                <a:cubicBezTo>
                  <a:pt x="353" y="107"/>
                  <a:pt x="385" y="107"/>
                  <a:pt x="416" y="108"/>
                </a:cubicBezTo>
                <a:cubicBezTo>
                  <a:pt x="437" y="108"/>
                  <a:pt x="445" y="127"/>
                  <a:pt x="457" y="139"/>
                </a:cubicBezTo>
                <a:cubicBezTo>
                  <a:pt x="462" y="144"/>
                  <a:pt x="457" y="149"/>
                  <a:pt x="454" y="153"/>
                </a:cubicBezTo>
                <a:cubicBezTo>
                  <a:pt x="449" y="157"/>
                  <a:pt x="445" y="162"/>
                  <a:pt x="438" y="169"/>
                </a:cubicBezTo>
                <a:cubicBezTo>
                  <a:pt x="476" y="169"/>
                  <a:pt x="510" y="169"/>
                  <a:pt x="550" y="169"/>
                </a:cubicBezTo>
                <a:cubicBezTo>
                  <a:pt x="528" y="148"/>
                  <a:pt x="509" y="130"/>
                  <a:pt x="491" y="114"/>
                </a:cubicBezTo>
                <a:cubicBezTo>
                  <a:pt x="496" y="105"/>
                  <a:pt x="502" y="107"/>
                  <a:pt x="506" y="107"/>
                </a:cubicBezTo>
                <a:cubicBezTo>
                  <a:pt x="516" y="107"/>
                  <a:pt x="527" y="108"/>
                  <a:pt x="536" y="107"/>
                </a:cubicBezTo>
                <a:cubicBezTo>
                  <a:pt x="589" y="100"/>
                  <a:pt x="633" y="112"/>
                  <a:pt x="665" y="158"/>
                </a:cubicBezTo>
                <a:cubicBezTo>
                  <a:pt x="667" y="161"/>
                  <a:pt x="671" y="164"/>
                  <a:pt x="674" y="166"/>
                </a:cubicBezTo>
                <a:cubicBezTo>
                  <a:pt x="681" y="171"/>
                  <a:pt x="689" y="172"/>
                  <a:pt x="696" y="168"/>
                </a:cubicBezTo>
                <a:cubicBezTo>
                  <a:pt x="702" y="165"/>
                  <a:pt x="698" y="157"/>
                  <a:pt x="696" y="152"/>
                </a:cubicBezTo>
                <a:cubicBezTo>
                  <a:pt x="679" y="68"/>
                  <a:pt x="749" y="0"/>
                  <a:pt x="831" y="22"/>
                </a:cubicBezTo>
                <a:cubicBezTo>
                  <a:pt x="877" y="33"/>
                  <a:pt x="912" y="81"/>
                  <a:pt x="910" y="129"/>
                </a:cubicBezTo>
                <a:cubicBezTo>
                  <a:pt x="909" y="179"/>
                  <a:pt x="872" y="224"/>
                  <a:pt x="823" y="232"/>
                </a:cubicBezTo>
                <a:cubicBezTo>
                  <a:pt x="806" y="234"/>
                  <a:pt x="803" y="240"/>
                  <a:pt x="804" y="254"/>
                </a:cubicBezTo>
                <a:cubicBezTo>
                  <a:pt x="804" y="276"/>
                  <a:pt x="805" y="299"/>
                  <a:pt x="804" y="320"/>
                </a:cubicBezTo>
                <a:cubicBezTo>
                  <a:pt x="803" y="339"/>
                  <a:pt x="810" y="345"/>
                  <a:pt x="827" y="343"/>
                </a:cubicBezTo>
                <a:cubicBezTo>
                  <a:pt x="832" y="342"/>
                  <a:pt x="838" y="342"/>
                  <a:pt x="843" y="343"/>
                </a:cubicBezTo>
                <a:cubicBezTo>
                  <a:pt x="853" y="343"/>
                  <a:pt x="865" y="339"/>
                  <a:pt x="865" y="357"/>
                </a:cubicBezTo>
                <a:cubicBezTo>
                  <a:pt x="865" y="374"/>
                  <a:pt x="854" y="372"/>
                  <a:pt x="844" y="372"/>
                </a:cubicBezTo>
                <a:cubicBezTo>
                  <a:pt x="745" y="372"/>
                  <a:pt x="646" y="372"/>
                  <a:pt x="548" y="372"/>
                </a:cubicBezTo>
                <a:cubicBezTo>
                  <a:pt x="372" y="372"/>
                  <a:pt x="196" y="372"/>
                  <a:pt x="20" y="372"/>
                </a:cubicBezTo>
                <a:cubicBezTo>
                  <a:pt x="8" y="372"/>
                  <a:pt x="0" y="372"/>
                  <a:pt x="0" y="358"/>
                </a:cubicBezTo>
                <a:cubicBezTo>
                  <a:pt x="0" y="342"/>
                  <a:pt x="10" y="343"/>
                  <a:pt x="20" y="343"/>
                </a:cubicBezTo>
                <a:cubicBezTo>
                  <a:pt x="39" y="343"/>
                  <a:pt x="58" y="343"/>
                  <a:pt x="76" y="343"/>
                </a:cubicBezTo>
                <a:cubicBezTo>
                  <a:pt x="83" y="342"/>
                  <a:pt x="92" y="344"/>
                  <a:pt x="94" y="334"/>
                </a:cubicBezTo>
                <a:cubicBezTo>
                  <a:pt x="95" y="325"/>
                  <a:pt x="92" y="319"/>
                  <a:pt x="84" y="314"/>
                </a:cubicBezTo>
                <a:cubicBezTo>
                  <a:pt x="45" y="291"/>
                  <a:pt x="35" y="261"/>
                  <a:pt x="55" y="222"/>
                </a:cubicBezTo>
                <a:cubicBezTo>
                  <a:pt x="60" y="211"/>
                  <a:pt x="55" y="206"/>
                  <a:pt x="51" y="198"/>
                </a:cubicBezTo>
                <a:cubicBezTo>
                  <a:pt x="36" y="165"/>
                  <a:pt x="52" y="125"/>
                  <a:pt x="85" y="112"/>
                </a:cubicBezTo>
                <a:cubicBezTo>
                  <a:pt x="120" y="99"/>
                  <a:pt x="158" y="116"/>
                  <a:pt x="169" y="151"/>
                </a:cubicBezTo>
                <a:cubicBezTo>
                  <a:pt x="175" y="168"/>
                  <a:pt x="174" y="186"/>
                  <a:pt x="165" y="201"/>
                </a:cubicBezTo>
                <a:cubicBezTo>
                  <a:pt x="160" y="210"/>
                  <a:pt x="160" y="216"/>
                  <a:pt x="164" y="225"/>
                </a:cubicBezTo>
                <a:cubicBezTo>
                  <a:pt x="182" y="260"/>
                  <a:pt x="171" y="294"/>
                  <a:pt x="136" y="313"/>
                </a:cubicBezTo>
                <a:cubicBezTo>
                  <a:pt x="127" y="318"/>
                  <a:pt x="122" y="323"/>
                  <a:pt x="124" y="333"/>
                </a:cubicBezTo>
                <a:cubicBezTo>
                  <a:pt x="126" y="345"/>
                  <a:pt x="136" y="342"/>
                  <a:pt x="143" y="343"/>
                </a:cubicBezTo>
                <a:cubicBezTo>
                  <a:pt x="162" y="343"/>
                  <a:pt x="182" y="342"/>
                  <a:pt x="201" y="343"/>
                </a:cubicBezTo>
                <a:cubicBezTo>
                  <a:pt x="217" y="344"/>
                  <a:pt x="223" y="338"/>
                  <a:pt x="222" y="322"/>
                </a:cubicBezTo>
                <a:cubicBezTo>
                  <a:pt x="221" y="313"/>
                  <a:pt x="217" y="300"/>
                  <a:pt x="226" y="296"/>
                </a:cubicBezTo>
                <a:cubicBezTo>
                  <a:pt x="238" y="291"/>
                  <a:pt x="252" y="292"/>
                  <a:pt x="265" y="296"/>
                </a:cubicBezTo>
                <a:cubicBezTo>
                  <a:pt x="276" y="299"/>
                  <a:pt x="271" y="310"/>
                  <a:pt x="272" y="318"/>
                </a:cubicBezTo>
                <a:cubicBezTo>
                  <a:pt x="274" y="326"/>
                  <a:pt x="269" y="336"/>
                  <a:pt x="279" y="341"/>
                </a:cubicBezTo>
                <a:cubicBezTo>
                  <a:pt x="292" y="348"/>
                  <a:pt x="305" y="340"/>
                  <a:pt x="306" y="325"/>
                </a:cubicBezTo>
                <a:cubicBezTo>
                  <a:pt x="306" y="300"/>
                  <a:pt x="305" y="275"/>
                  <a:pt x="306" y="251"/>
                </a:cubicBezTo>
                <a:cubicBezTo>
                  <a:pt x="306" y="241"/>
                  <a:pt x="303" y="234"/>
                  <a:pt x="296" y="228"/>
                </a:cubicBezTo>
                <a:cubicBezTo>
                  <a:pt x="283" y="213"/>
                  <a:pt x="269" y="199"/>
                  <a:pt x="255" y="184"/>
                </a:cubicBezTo>
                <a:cubicBezTo>
                  <a:pt x="253" y="181"/>
                  <a:pt x="248" y="179"/>
                  <a:pt x="250" y="174"/>
                </a:cubicBezTo>
                <a:cubicBezTo>
                  <a:pt x="251" y="168"/>
                  <a:pt x="257" y="170"/>
                  <a:pt x="262" y="170"/>
                </a:cubicBezTo>
                <a:cubicBezTo>
                  <a:pt x="287" y="170"/>
                  <a:pt x="312" y="170"/>
                  <a:pt x="338" y="170"/>
                </a:cubicBezTo>
                <a:cubicBezTo>
                  <a:pt x="344" y="170"/>
                  <a:pt x="351" y="172"/>
                  <a:pt x="362" y="164"/>
                </a:cubicBezTo>
                <a:close/>
                <a:moveTo>
                  <a:pt x="491" y="292"/>
                </a:moveTo>
                <a:cubicBezTo>
                  <a:pt x="490" y="262"/>
                  <a:pt x="496" y="236"/>
                  <a:pt x="470" y="213"/>
                </a:cubicBezTo>
                <a:cubicBezTo>
                  <a:pt x="428" y="177"/>
                  <a:pt x="430" y="174"/>
                  <a:pt x="393" y="216"/>
                </a:cubicBezTo>
                <a:cubicBezTo>
                  <a:pt x="385" y="225"/>
                  <a:pt x="372" y="232"/>
                  <a:pt x="372" y="246"/>
                </a:cubicBezTo>
                <a:cubicBezTo>
                  <a:pt x="372" y="274"/>
                  <a:pt x="372" y="301"/>
                  <a:pt x="372" y="328"/>
                </a:cubicBezTo>
                <a:cubicBezTo>
                  <a:pt x="372" y="338"/>
                  <a:pt x="377" y="342"/>
                  <a:pt x="387" y="343"/>
                </a:cubicBezTo>
                <a:cubicBezTo>
                  <a:pt x="406" y="345"/>
                  <a:pt x="407" y="332"/>
                  <a:pt x="406" y="319"/>
                </a:cubicBezTo>
                <a:cubicBezTo>
                  <a:pt x="404" y="303"/>
                  <a:pt x="405" y="292"/>
                  <a:pt x="427" y="294"/>
                </a:cubicBezTo>
                <a:cubicBezTo>
                  <a:pt x="454" y="296"/>
                  <a:pt x="460" y="288"/>
                  <a:pt x="459" y="325"/>
                </a:cubicBezTo>
                <a:cubicBezTo>
                  <a:pt x="459" y="327"/>
                  <a:pt x="459" y="329"/>
                  <a:pt x="459" y="331"/>
                </a:cubicBezTo>
                <a:cubicBezTo>
                  <a:pt x="461" y="344"/>
                  <a:pt x="470" y="342"/>
                  <a:pt x="479" y="343"/>
                </a:cubicBezTo>
                <a:cubicBezTo>
                  <a:pt x="489" y="343"/>
                  <a:pt x="492" y="338"/>
                  <a:pt x="491" y="329"/>
                </a:cubicBezTo>
                <a:cubicBezTo>
                  <a:pt x="491" y="316"/>
                  <a:pt x="491" y="303"/>
                  <a:pt x="491" y="292"/>
                </a:cubicBezTo>
                <a:close/>
                <a:moveTo>
                  <a:pt x="675" y="281"/>
                </a:moveTo>
                <a:cubicBezTo>
                  <a:pt x="686" y="250"/>
                  <a:pt x="669" y="224"/>
                  <a:pt x="642" y="202"/>
                </a:cubicBezTo>
                <a:cubicBezTo>
                  <a:pt x="636" y="197"/>
                  <a:pt x="631" y="192"/>
                  <a:pt x="626" y="186"/>
                </a:cubicBezTo>
                <a:cubicBezTo>
                  <a:pt x="619" y="176"/>
                  <a:pt x="612" y="179"/>
                  <a:pt x="604" y="187"/>
                </a:cubicBezTo>
                <a:cubicBezTo>
                  <a:pt x="571" y="217"/>
                  <a:pt x="545" y="250"/>
                  <a:pt x="556" y="299"/>
                </a:cubicBezTo>
                <a:cubicBezTo>
                  <a:pt x="558" y="307"/>
                  <a:pt x="557" y="316"/>
                  <a:pt x="556" y="325"/>
                </a:cubicBezTo>
                <a:cubicBezTo>
                  <a:pt x="555" y="341"/>
                  <a:pt x="564" y="343"/>
                  <a:pt x="577" y="343"/>
                </a:cubicBezTo>
                <a:cubicBezTo>
                  <a:pt x="593" y="342"/>
                  <a:pt x="589" y="330"/>
                  <a:pt x="590" y="321"/>
                </a:cubicBezTo>
                <a:cubicBezTo>
                  <a:pt x="591" y="311"/>
                  <a:pt x="585" y="299"/>
                  <a:pt x="599" y="295"/>
                </a:cubicBezTo>
                <a:cubicBezTo>
                  <a:pt x="626" y="285"/>
                  <a:pt x="642" y="296"/>
                  <a:pt x="643" y="323"/>
                </a:cubicBezTo>
                <a:cubicBezTo>
                  <a:pt x="643" y="325"/>
                  <a:pt x="643" y="326"/>
                  <a:pt x="643" y="327"/>
                </a:cubicBezTo>
                <a:cubicBezTo>
                  <a:pt x="643" y="339"/>
                  <a:pt x="649" y="343"/>
                  <a:pt x="659" y="343"/>
                </a:cubicBezTo>
                <a:cubicBezTo>
                  <a:pt x="670" y="343"/>
                  <a:pt x="675" y="338"/>
                  <a:pt x="675" y="327"/>
                </a:cubicBezTo>
                <a:cubicBezTo>
                  <a:pt x="675" y="314"/>
                  <a:pt x="675" y="300"/>
                  <a:pt x="675" y="2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5" name="Freeform 42">
            <a:extLst>
              <a:ext uri="{FF2B5EF4-FFF2-40B4-BE49-F238E27FC236}">
                <a16:creationId xmlns:a16="http://schemas.microsoft.com/office/drawing/2014/main" id="{01A6E0E7-D56B-44DC-BC9A-8444CAB6DF7B}"/>
              </a:ext>
            </a:extLst>
          </p:cNvPr>
          <p:cNvSpPr>
            <a:spLocks noEditPoints="1"/>
          </p:cNvSpPr>
          <p:nvPr/>
        </p:nvSpPr>
        <p:spPr bwMode="auto">
          <a:xfrm>
            <a:off x="1997075" y="5281613"/>
            <a:ext cx="1171575" cy="782638"/>
          </a:xfrm>
          <a:custGeom>
            <a:avLst/>
            <a:gdLst>
              <a:gd name="T0" fmla="*/ 27 w 887"/>
              <a:gd name="T1" fmla="*/ 587 h 593"/>
              <a:gd name="T2" fmla="*/ 100 w 887"/>
              <a:gd name="T3" fmla="*/ 558 h 593"/>
              <a:gd name="T4" fmla="*/ 148 w 887"/>
              <a:gd name="T5" fmla="*/ 4 h 593"/>
              <a:gd name="T6" fmla="*/ 375 w 887"/>
              <a:gd name="T7" fmla="*/ 59 h 593"/>
              <a:gd name="T8" fmla="*/ 574 w 887"/>
              <a:gd name="T9" fmla="*/ 178 h 593"/>
              <a:gd name="T10" fmla="*/ 760 w 887"/>
              <a:gd name="T11" fmla="*/ 286 h 593"/>
              <a:gd name="T12" fmla="*/ 789 w 887"/>
              <a:gd name="T13" fmla="*/ 558 h 593"/>
              <a:gd name="T14" fmla="*/ 865 w 887"/>
              <a:gd name="T15" fmla="*/ 587 h 593"/>
              <a:gd name="T16" fmla="*/ 368 w 887"/>
              <a:gd name="T17" fmla="*/ 477 h 593"/>
              <a:gd name="T18" fmla="*/ 269 w 887"/>
              <a:gd name="T19" fmla="*/ 399 h 593"/>
              <a:gd name="T20" fmla="*/ 352 w 887"/>
              <a:gd name="T21" fmla="*/ 409 h 593"/>
              <a:gd name="T22" fmla="*/ 330 w 887"/>
              <a:gd name="T23" fmla="*/ 371 h 593"/>
              <a:gd name="T24" fmla="*/ 280 w 887"/>
              <a:gd name="T25" fmla="*/ 314 h 593"/>
              <a:gd name="T26" fmla="*/ 368 w 887"/>
              <a:gd name="T27" fmla="*/ 341 h 593"/>
              <a:gd name="T28" fmla="*/ 266 w 887"/>
              <a:gd name="T29" fmla="*/ 279 h 593"/>
              <a:gd name="T30" fmla="*/ 353 w 887"/>
              <a:gd name="T31" fmla="*/ 292 h 593"/>
              <a:gd name="T32" fmla="*/ 354 w 887"/>
              <a:gd name="T33" fmla="*/ 266 h 593"/>
              <a:gd name="T34" fmla="*/ 282 w 887"/>
              <a:gd name="T35" fmla="*/ 197 h 593"/>
              <a:gd name="T36" fmla="*/ 270 w 887"/>
              <a:gd name="T37" fmla="*/ 164 h 593"/>
              <a:gd name="T38" fmla="*/ 350 w 887"/>
              <a:gd name="T39" fmla="*/ 173 h 593"/>
              <a:gd name="T40" fmla="*/ 338 w 887"/>
              <a:gd name="T41" fmla="*/ 140 h 593"/>
              <a:gd name="T42" fmla="*/ 281 w 887"/>
              <a:gd name="T43" fmla="*/ 79 h 593"/>
              <a:gd name="T44" fmla="*/ 369 w 887"/>
              <a:gd name="T45" fmla="*/ 99 h 593"/>
              <a:gd name="T46" fmla="*/ 246 w 887"/>
              <a:gd name="T47" fmla="*/ 32 h 593"/>
              <a:gd name="T48" fmla="*/ 152 w 887"/>
              <a:gd name="T49" fmla="*/ 542 h 593"/>
              <a:gd name="T50" fmla="*/ 262 w 887"/>
              <a:gd name="T51" fmla="*/ 544 h 593"/>
              <a:gd name="T52" fmla="*/ 269 w 887"/>
              <a:gd name="T53" fmla="*/ 517 h 593"/>
              <a:gd name="T54" fmla="*/ 368 w 887"/>
              <a:gd name="T55" fmla="*/ 535 h 593"/>
              <a:gd name="T56" fmla="*/ 261 w 887"/>
              <a:gd name="T57" fmla="*/ 429 h 593"/>
              <a:gd name="T58" fmla="*/ 513 w 887"/>
              <a:gd name="T59" fmla="*/ 554 h 593"/>
              <a:gd name="T60" fmla="*/ 446 w 887"/>
              <a:gd name="T61" fmla="*/ 493 h 593"/>
              <a:gd name="T62" fmla="*/ 555 w 887"/>
              <a:gd name="T63" fmla="*/ 528 h 593"/>
              <a:gd name="T64" fmla="*/ 445 w 887"/>
              <a:gd name="T65" fmla="*/ 435 h 593"/>
              <a:gd name="T66" fmla="*/ 556 w 887"/>
              <a:gd name="T67" fmla="*/ 470 h 593"/>
              <a:gd name="T68" fmla="*/ 445 w 887"/>
              <a:gd name="T69" fmla="*/ 377 h 593"/>
              <a:gd name="T70" fmla="*/ 553 w 887"/>
              <a:gd name="T71" fmla="*/ 421 h 593"/>
              <a:gd name="T72" fmla="*/ 454 w 887"/>
              <a:gd name="T73" fmla="*/ 346 h 593"/>
              <a:gd name="T74" fmla="*/ 539 w 887"/>
              <a:gd name="T75" fmla="*/ 358 h 593"/>
              <a:gd name="T76" fmla="*/ 542 w 887"/>
              <a:gd name="T77" fmla="*/ 332 h 593"/>
              <a:gd name="T78" fmla="*/ 445 w 887"/>
              <a:gd name="T79" fmla="*/ 259 h 593"/>
              <a:gd name="T80" fmla="*/ 554 w 887"/>
              <a:gd name="T81" fmla="*/ 299 h 593"/>
              <a:gd name="T82" fmla="*/ 453 w 887"/>
              <a:gd name="T83" fmla="*/ 228 h 593"/>
              <a:gd name="T84" fmla="*/ 542 w 887"/>
              <a:gd name="T85" fmla="*/ 242 h 593"/>
              <a:gd name="T86" fmla="*/ 420 w 887"/>
              <a:gd name="T87" fmla="*/ 155 h 593"/>
              <a:gd name="T88" fmla="*/ 398 w 887"/>
              <a:gd name="T89" fmla="*/ 537 h 593"/>
              <a:gd name="T90" fmla="*/ 456 w 887"/>
              <a:gd name="T91" fmla="*/ 551 h 593"/>
              <a:gd name="T92" fmla="*/ 636 w 887"/>
              <a:gd name="T93" fmla="*/ 525 h 593"/>
              <a:gd name="T94" fmla="*/ 720 w 887"/>
              <a:gd name="T95" fmla="*/ 536 h 593"/>
              <a:gd name="T96" fmla="*/ 698 w 887"/>
              <a:gd name="T97" fmla="*/ 499 h 593"/>
              <a:gd name="T98" fmla="*/ 650 w 887"/>
              <a:gd name="T99" fmla="*/ 442 h 593"/>
              <a:gd name="T100" fmla="*/ 739 w 887"/>
              <a:gd name="T101" fmla="*/ 469 h 593"/>
              <a:gd name="T102" fmla="*/ 637 w 887"/>
              <a:gd name="T103" fmla="*/ 408 h 593"/>
              <a:gd name="T104" fmla="*/ 722 w 887"/>
              <a:gd name="T105" fmla="*/ 420 h 593"/>
              <a:gd name="T106" fmla="*/ 722 w 887"/>
              <a:gd name="T107" fmla="*/ 393 h 593"/>
              <a:gd name="T108" fmla="*/ 652 w 887"/>
              <a:gd name="T109" fmla="*/ 325 h 593"/>
              <a:gd name="T110" fmla="*/ 740 w 887"/>
              <a:gd name="T111" fmla="*/ 324 h 593"/>
              <a:gd name="T112" fmla="*/ 582 w 887"/>
              <a:gd name="T113" fmla="*/ 299 h 593"/>
              <a:gd name="T114" fmla="*/ 695 w 887"/>
              <a:gd name="T115" fmla="*/ 55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86" h="593">
                <a:moveTo>
                  <a:pt x="443" y="587"/>
                </a:moveTo>
                <a:cubicBezTo>
                  <a:pt x="306" y="587"/>
                  <a:pt x="170" y="587"/>
                  <a:pt x="33" y="587"/>
                </a:cubicBezTo>
                <a:cubicBezTo>
                  <a:pt x="31" y="587"/>
                  <a:pt x="29" y="587"/>
                  <a:pt x="27" y="587"/>
                </a:cubicBezTo>
                <a:cubicBezTo>
                  <a:pt x="16" y="585"/>
                  <a:pt x="1" y="593"/>
                  <a:pt x="0" y="573"/>
                </a:cubicBezTo>
                <a:cubicBezTo>
                  <a:pt x="0" y="553"/>
                  <a:pt x="15" y="558"/>
                  <a:pt x="26" y="558"/>
                </a:cubicBezTo>
                <a:cubicBezTo>
                  <a:pt x="51" y="557"/>
                  <a:pt x="75" y="557"/>
                  <a:pt x="100" y="558"/>
                </a:cubicBezTo>
                <a:cubicBezTo>
                  <a:pt x="118" y="559"/>
                  <a:pt x="124" y="553"/>
                  <a:pt x="124" y="534"/>
                </a:cubicBezTo>
                <a:cubicBezTo>
                  <a:pt x="123" y="366"/>
                  <a:pt x="124" y="197"/>
                  <a:pt x="123" y="28"/>
                </a:cubicBezTo>
                <a:cubicBezTo>
                  <a:pt x="123" y="9"/>
                  <a:pt x="128" y="3"/>
                  <a:pt x="148" y="4"/>
                </a:cubicBezTo>
                <a:cubicBezTo>
                  <a:pt x="167" y="6"/>
                  <a:pt x="187" y="6"/>
                  <a:pt x="206" y="4"/>
                </a:cubicBezTo>
                <a:cubicBezTo>
                  <a:pt x="249" y="0"/>
                  <a:pt x="288" y="11"/>
                  <a:pt x="325" y="34"/>
                </a:cubicBezTo>
                <a:cubicBezTo>
                  <a:pt x="341" y="44"/>
                  <a:pt x="357" y="53"/>
                  <a:pt x="375" y="59"/>
                </a:cubicBezTo>
                <a:cubicBezTo>
                  <a:pt x="393" y="66"/>
                  <a:pt x="399" y="77"/>
                  <a:pt x="398" y="96"/>
                </a:cubicBezTo>
                <a:cubicBezTo>
                  <a:pt x="398" y="131"/>
                  <a:pt x="395" y="132"/>
                  <a:pt x="432" y="128"/>
                </a:cubicBezTo>
                <a:cubicBezTo>
                  <a:pt x="488" y="122"/>
                  <a:pt x="529" y="155"/>
                  <a:pt x="574" y="178"/>
                </a:cubicBezTo>
                <a:cubicBezTo>
                  <a:pt x="583" y="182"/>
                  <a:pt x="582" y="192"/>
                  <a:pt x="582" y="201"/>
                </a:cubicBezTo>
                <a:cubicBezTo>
                  <a:pt x="583" y="249"/>
                  <a:pt x="583" y="251"/>
                  <a:pt x="632" y="249"/>
                </a:cubicBezTo>
                <a:cubicBezTo>
                  <a:pt x="679" y="247"/>
                  <a:pt x="717" y="274"/>
                  <a:pt x="760" y="286"/>
                </a:cubicBezTo>
                <a:cubicBezTo>
                  <a:pt x="768" y="288"/>
                  <a:pt x="767" y="296"/>
                  <a:pt x="767" y="303"/>
                </a:cubicBezTo>
                <a:cubicBezTo>
                  <a:pt x="768" y="381"/>
                  <a:pt x="769" y="458"/>
                  <a:pt x="768" y="536"/>
                </a:cubicBezTo>
                <a:cubicBezTo>
                  <a:pt x="768" y="553"/>
                  <a:pt x="772" y="559"/>
                  <a:pt x="789" y="558"/>
                </a:cubicBezTo>
                <a:cubicBezTo>
                  <a:pt x="814" y="557"/>
                  <a:pt x="840" y="557"/>
                  <a:pt x="865" y="558"/>
                </a:cubicBezTo>
                <a:cubicBezTo>
                  <a:pt x="875" y="558"/>
                  <a:pt x="886" y="556"/>
                  <a:pt x="886" y="572"/>
                </a:cubicBezTo>
                <a:cubicBezTo>
                  <a:pt x="887" y="588"/>
                  <a:pt x="875" y="587"/>
                  <a:pt x="865" y="587"/>
                </a:cubicBezTo>
                <a:cubicBezTo>
                  <a:pt x="745" y="587"/>
                  <a:pt x="626" y="587"/>
                  <a:pt x="507" y="587"/>
                </a:cubicBezTo>
                <a:cubicBezTo>
                  <a:pt x="485" y="587"/>
                  <a:pt x="464" y="587"/>
                  <a:pt x="443" y="587"/>
                </a:cubicBezTo>
                <a:close/>
                <a:moveTo>
                  <a:pt x="368" y="477"/>
                </a:moveTo>
                <a:cubicBezTo>
                  <a:pt x="367" y="450"/>
                  <a:pt x="367" y="449"/>
                  <a:pt x="346" y="438"/>
                </a:cubicBezTo>
                <a:cubicBezTo>
                  <a:pt x="332" y="431"/>
                  <a:pt x="319" y="425"/>
                  <a:pt x="306" y="418"/>
                </a:cubicBezTo>
                <a:cubicBezTo>
                  <a:pt x="294" y="412"/>
                  <a:pt x="282" y="405"/>
                  <a:pt x="269" y="399"/>
                </a:cubicBezTo>
                <a:cubicBezTo>
                  <a:pt x="255" y="392"/>
                  <a:pt x="257" y="378"/>
                  <a:pt x="261" y="369"/>
                </a:cubicBezTo>
                <a:cubicBezTo>
                  <a:pt x="266" y="359"/>
                  <a:pt x="275" y="370"/>
                  <a:pt x="281" y="373"/>
                </a:cubicBezTo>
                <a:cubicBezTo>
                  <a:pt x="305" y="384"/>
                  <a:pt x="328" y="397"/>
                  <a:pt x="352" y="409"/>
                </a:cubicBezTo>
                <a:cubicBezTo>
                  <a:pt x="357" y="411"/>
                  <a:pt x="364" y="421"/>
                  <a:pt x="368" y="412"/>
                </a:cubicBezTo>
                <a:cubicBezTo>
                  <a:pt x="372" y="405"/>
                  <a:pt x="371" y="394"/>
                  <a:pt x="362" y="389"/>
                </a:cubicBezTo>
                <a:cubicBezTo>
                  <a:pt x="352" y="382"/>
                  <a:pt x="341" y="377"/>
                  <a:pt x="330" y="371"/>
                </a:cubicBezTo>
                <a:cubicBezTo>
                  <a:pt x="310" y="361"/>
                  <a:pt x="291" y="350"/>
                  <a:pt x="270" y="340"/>
                </a:cubicBezTo>
                <a:cubicBezTo>
                  <a:pt x="255" y="333"/>
                  <a:pt x="257" y="319"/>
                  <a:pt x="261" y="309"/>
                </a:cubicBezTo>
                <a:cubicBezTo>
                  <a:pt x="265" y="299"/>
                  <a:pt x="274" y="311"/>
                  <a:pt x="280" y="314"/>
                </a:cubicBezTo>
                <a:cubicBezTo>
                  <a:pt x="305" y="326"/>
                  <a:pt x="330" y="339"/>
                  <a:pt x="355" y="352"/>
                </a:cubicBezTo>
                <a:cubicBezTo>
                  <a:pt x="359" y="354"/>
                  <a:pt x="364" y="359"/>
                  <a:pt x="367" y="354"/>
                </a:cubicBezTo>
                <a:cubicBezTo>
                  <a:pt x="370" y="351"/>
                  <a:pt x="369" y="345"/>
                  <a:pt x="368" y="341"/>
                </a:cubicBezTo>
                <a:cubicBezTo>
                  <a:pt x="368" y="332"/>
                  <a:pt x="361" y="329"/>
                  <a:pt x="355" y="325"/>
                </a:cubicBezTo>
                <a:cubicBezTo>
                  <a:pt x="331" y="313"/>
                  <a:pt x="306" y="300"/>
                  <a:pt x="282" y="288"/>
                </a:cubicBezTo>
                <a:cubicBezTo>
                  <a:pt x="277" y="285"/>
                  <a:pt x="271" y="282"/>
                  <a:pt x="266" y="279"/>
                </a:cubicBezTo>
                <a:cubicBezTo>
                  <a:pt x="255" y="271"/>
                  <a:pt x="257" y="258"/>
                  <a:pt x="261" y="250"/>
                </a:cubicBezTo>
                <a:cubicBezTo>
                  <a:pt x="265" y="241"/>
                  <a:pt x="273" y="252"/>
                  <a:pt x="278" y="254"/>
                </a:cubicBezTo>
                <a:cubicBezTo>
                  <a:pt x="304" y="266"/>
                  <a:pt x="328" y="280"/>
                  <a:pt x="353" y="292"/>
                </a:cubicBezTo>
                <a:cubicBezTo>
                  <a:pt x="357" y="294"/>
                  <a:pt x="361" y="299"/>
                  <a:pt x="366" y="296"/>
                </a:cubicBezTo>
                <a:cubicBezTo>
                  <a:pt x="371" y="293"/>
                  <a:pt x="369" y="286"/>
                  <a:pt x="368" y="281"/>
                </a:cubicBezTo>
                <a:cubicBezTo>
                  <a:pt x="368" y="272"/>
                  <a:pt x="361" y="270"/>
                  <a:pt x="354" y="266"/>
                </a:cubicBezTo>
                <a:cubicBezTo>
                  <a:pt x="327" y="252"/>
                  <a:pt x="299" y="237"/>
                  <a:pt x="271" y="223"/>
                </a:cubicBezTo>
                <a:cubicBezTo>
                  <a:pt x="256" y="216"/>
                  <a:pt x="256" y="203"/>
                  <a:pt x="261" y="193"/>
                </a:cubicBezTo>
                <a:cubicBezTo>
                  <a:pt x="266" y="183"/>
                  <a:pt x="275" y="194"/>
                  <a:pt x="282" y="197"/>
                </a:cubicBezTo>
                <a:cubicBezTo>
                  <a:pt x="310" y="211"/>
                  <a:pt x="338" y="225"/>
                  <a:pt x="367" y="240"/>
                </a:cubicBezTo>
                <a:cubicBezTo>
                  <a:pt x="370" y="215"/>
                  <a:pt x="370" y="215"/>
                  <a:pt x="345" y="202"/>
                </a:cubicBezTo>
                <a:cubicBezTo>
                  <a:pt x="320" y="189"/>
                  <a:pt x="295" y="176"/>
                  <a:pt x="270" y="164"/>
                </a:cubicBezTo>
                <a:cubicBezTo>
                  <a:pt x="256" y="157"/>
                  <a:pt x="257" y="144"/>
                  <a:pt x="261" y="134"/>
                </a:cubicBezTo>
                <a:cubicBezTo>
                  <a:pt x="266" y="124"/>
                  <a:pt x="275" y="135"/>
                  <a:pt x="281" y="137"/>
                </a:cubicBezTo>
                <a:cubicBezTo>
                  <a:pt x="304" y="149"/>
                  <a:pt x="327" y="161"/>
                  <a:pt x="350" y="173"/>
                </a:cubicBezTo>
                <a:cubicBezTo>
                  <a:pt x="356" y="175"/>
                  <a:pt x="363" y="183"/>
                  <a:pt x="367" y="174"/>
                </a:cubicBezTo>
                <a:cubicBezTo>
                  <a:pt x="371" y="167"/>
                  <a:pt x="370" y="157"/>
                  <a:pt x="361" y="152"/>
                </a:cubicBezTo>
                <a:cubicBezTo>
                  <a:pt x="353" y="148"/>
                  <a:pt x="345" y="144"/>
                  <a:pt x="338" y="140"/>
                </a:cubicBezTo>
                <a:cubicBezTo>
                  <a:pt x="315" y="128"/>
                  <a:pt x="293" y="116"/>
                  <a:pt x="270" y="105"/>
                </a:cubicBezTo>
                <a:cubicBezTo>
                  <a:pt x="257" y="98"/>
                  <a:pt x="256" y="85"/>
                  <a:pt x="261" y="76"/>
                </a:cubicBezTo>
                <a:cubicBezTo>
                  <a:pt x="266" y="66"/>
                  <a:pt x="275" y="76"/>
                  <a:pt x="281" y="79"/>
                </a:cubicBezTo>
                <a:cubicBezTo>
                  <a:pt x="304" y="90"/>
                  <a:pt x="326" y="102"/>
                  <a:pt x="349" y="113"/>
                </a:cubicBezTo>
                <a:cubicBezTo>
                  <a:pt x="354" y="116"/>
                  <a:pt x="360" y="122"/>
                  <a:pt x="365" y="118"/>
                </a:cubicBezTo>
                <a:cubicBezTo>
                  <a:pt x="371" y="113"/>
                  <a:pt x="368" y="105"/>
                  <a:pt x="369" y="99"/>
                </a:cubicBezTo>
                <a:cubicBezTo>
                  <a:pt x="369" y="89"/>
                  <a:pt x="362" y="85"/>
                  <a:pt x="354" y="81"/>
                </a:cubicBezTo>
                <a:cubicBezTo>
                  <a:pt x="330" y="68"/>
                  <a:pt x="305" y="56"/>
                  <a:pt x="280" y="43"/>
                </a:cubicBezTo>
                <a:cubicBezTo>
                  <a:pt x="269" y="38"/>
                  <a:pt x="259" y="31"/>
                  <a:pt x="246" y="32"/>
                </a:cubicBezTo>
                <a:cubicBezTo>
                  <a:pt x="220" y="32"/>
                  <a:pt x="194" y="32"/>
                  <a:pt x="168" y="31"/>
                </a:cubicBezTo>
                <a:cubicBezTo>
                  <a:pt x="156" y="31"/>
                  <a:pt x="152" y="36"/>
                  <a:pt x="152" y="48"/>
                </a:cubicBezTo>
                <a:cubicBezTo>
                  <a:pt x="153" y="212"/>
                  <a:pt x="152" y="377"/>
                  <a:pt x="152" y="542"/>
                </a:cubicBezTo>
                <a:cubicBezTo>
                  <a:pt x="152" y="554"/>
                  <a:pt x="158" y="558"/>
                  <a:pt x="169" y="558"/>
                </a:cubicBezTo>
                <a:cubicBezTo>
                  <a:pt x="188" y="557"/>
                  <a:pt x="208" y="559"/>
                  <a:pt x="227" y="557"/>
                </a:cubicBezTo>
                <a:cubicBezTo>
                  <a:pt x="239" y="556"/>
                  <a:pt x="255" y="565"/>
                  <a:pt x="262" y="544"/>
                </a:cubicBezTo>
                <a:cubicBezTo>
                  <a:pt x="263" y="539"/>
                  <a:pt x="272" y="544"/>
                  <a:pt x="275" y="547"/>
                </a:cubicBezTo>
                <a:cubicBezTo>
                  <a:pt x="296" y="562"/>
                  <a:pt x="319" y="557"/>
                  <a:pt x="346" y="556"/>
                </a:cubicBezTo>
                <a:cubicBezTo>
                  <a:pt x="317" y="542"/>
                  <a:pt x="293" y="529"/>
                  <a:pt x="269" y="517"/>
                </a:cubicBezTo>
                <a:cubicBezTo>
                  <a:pt x="256" y="510"/>
                  <a:pt x="257" y="496"/>
                  <a:pt x="261" y="487"/>
                </a:cubicBezTo>
                <a:cubicBezTo>
                  <a:pt x="266" y="477"/>
                  <a:pt x="274" y="488"/>
                  <a:pt x="280" y="491"/>
                </a:cubicBezTo>
                <a:cubicBezTo>
                  <a:pt x="310" y="505"/>
                  <a:pt x="338" y="520"/>
                  <a:pt x="368" y="535"/>
                </a:cubicBezTo>
                <a:cubicBezTo>
                  <a:pt x="370" y="510"/>
                  <a:pt x="370" y="510"/>
                  <a:pt x="350" y="499"/>
                </a:cubicBezTo>
                <a:cubicBezTo>
                  <a:pt x="325" y="486"/>
                  <a:pt x="300" y="472"/>
                  <a:pt x="274" y="461"/>
                </a:cubicBezTo>
                <a:cubicBezTo>
                  <a:pt x="258" y="453"/>
                  <a:pt x="256" y="440"/>
                  <a:pt x="261" y="429"/>
                </a:cubicBezTo>
                <a:cubicBezTo>
                  <a:pt x="267" y="417"/>
                  <a:pt x="276" y="430"/>
                  <a:pt x="283" y="433"/>
                </a:cubicBezTo>
                <a:cubicBezTo>
                  <a:pt x="311" y="447"/>
                  <a:pt x="339" y="462"/>
                  <a:pt x="368" y="477"/>
                </a:cubicBezTo>
                <a:close/>
                <a:moveTo>
                  <a:pt x="513" y="554"/>
                </a:moveTo>
                <a:cubicBezTo>
                  <a:pt x="511" y="553"/>
                  <a:pt x="509" y="552"/>
                  <a:pt x="507" y="550"/>
                </a:cubicBezTo>
                <a:cubicBezTo>
                  <a:pt x="489" y="541"/>
                  <a:pt x="470" y="531"/>
                  <a:pt x="452" y="521"/>
                </a:cubicBezTo>
                <a:cubicBezTo>
                  <a:pt x="440" y="515"/>
                  <a:pt x="441" y="502"/>
                  <a:pt x="446" y="493"/>
                </a:cubicBezTo>
                <a:cubicBezTo>
                  <a:pt x="450" y="485"/>
                  <a:pt x="458" y="494"/>
                  <a:pt x="464" y="497"/>
                </a:cubicBezTo>
                <a:cubicBezTo>
                  <a:pt x="490" y="510"/>
                  <a:pt x="517" y="523"/>
                  <a:pt x="542" y="537"/>
                </a:cubicBezTo>
                <a:cubicBezTo>
                  <a:pt x="552" y="542"/>
                  <a:pt x="555" y="539"/>
                  <a:pt x="555" y="528"/>
                </a:cubicBezTo>
                <a:cubicBezTo>
                  <a:pt x="556" y="513"/>
                  <a:pt x="544" y="511"/>
                  <a:pt x="534" y="505"/>
                </a:cubicBezTo>
                <a:cubicBezTo>
                  <a:pt x="508" y="491"/>
                  <a:pt x="481" y="477"/>
                  <a:pt x="454" y="464"/>
                </a:cubicBezTo>
                <a:cubicBezTo>
                  <a:pt x="441" y="457"/>
                  <a:pt x="441" y="444"/>
                  <a:pt x="445" y="435"/>
                </a:cubicBezTo>
                <a:cubicBezTo>
                  <a:pt x="450" y="424"/>
                  <a:pt x="459" y="435"/>
                  <a:pt x="465" y="438"/>
                </a:cubicBezTo>
                <a:cubicBezTo>
                  <a:pt x="491" y="451"/>
                  <a:pt x="517" y="464"/>
                  <a:pt x="543" y="478"/>
                </a:cubicBezTo>
                <a:cubicBezTo>
                  <a:pt x="553" y="483"/>
                  <a:pt x="555" y="481"/>
                  <a:pt x="556" y="470"/>
                </a:cubicBezTo>
                <a:cubicBezTo>
                  <a:pt x="556" y="456"/>
                  <a:pt x="547" y="452"/>
                  <a:pt x="537" y="448"/>
                </a:cubicBezTo>
                <a:cubicBezTo>
                  <a:pt x="509" y="433"/>
                  <a:pt x="481" y="419"/>
                  <a:pt x="453" y="405"/>
                </a:cubicBezTo>
                <a:cubicBezTo>
                  <a:pt x="441" y="398"/>
                  <a:pt x="441" y="386"/>
                  <a:pt x="445" y="377"/>
                </a:cubicBezTo>
                <a:cubicBezTo>
                  <a:pt x="450" y="366"/>
                  <a:pt x="459" y="376"/>
                  <a:pt x="465" y="379"/>
                </a:cubicBezTo>
                <a:cubicBezTo>
                  <a:pt x="491" y="392"/>
                  <a:pt x="516" y="405"/>
                  <a:pt x="542" y="418"/>
                </a:cubicBezTo>
                <a:cubicBezTo>
                  <a:pt x="545" y="420"/>
                  <a:pt x="549" y="423"/>
                  <a:pt x="553" y="421"/>
                </a:cubicBezTo>
                <a:cubicBezTo>
                  <a:pt x="557" y="418"/>
                  <a:pt x="555" y="412"/>
                  <a:pt x="555" y="408"/>
                </a:cubicBezTo>
                <a:cubicBezTo>
                  <a:pt x="555" y="393"/>
                  <a:pt x="541" y="392"/>
                  <a:pt x="532" y="387"/>
                </a:cubicBezTo>
                <a:cubicBezTo>
                  <a:pt x="506" y="373"/>
                  <a:pt x="480" y="359"/>
                  <a:pt x="454" y="346"/>
                </a:cubicBezTo>
                <a:cubicBezTo>
                  <a:pt x="441" y="340"/>
                  <a:pt x="441" y="328"/>
                  <a:pt x="445" y="319"/>
                </a:cubicBezTo>
                <a:cubicBezTo>
                  <a:pt x="450" y="306"/>
                  <a:pt x="459" y="317"/>
                  <a:pt x="464" y="320"/>
                </a:cubicBezTo>
                <a:cubicBezTo>
                  <a:pt x="490" y="332"/>
                  <a:pt x="514" y="345"/>
                  <a:pt x="539" y="358"/>
                </a:cubicBezTo>
                <a:cubicBezTo>
                  <a:pt x="544" y="360"/>
                  <a:pt x="549" y="366"/>
                  <a:pt x="553" y="361"/>
                </a:cubicBezTo>
                <a:cubicBezTo>
                  <a:pt x="558" y="356"/>
                  <a:pt x="556" y="349"/>
                  <a:pt x="555" y="344"/>
                </a:cubicBezTo>
                <a:cubicBezTo>
                  <a:pt x="553" y="337"/>
                  <a:pt x="547" y="335"/>
                  <a:pt x="542" y="332"/>
                </a:cubicBezTo>
                <a:cubicBezTo>
                  <a:pt x="522" y="322"/>
                  <a:pt x="501" y="312"/>
                  <a:pt x="481" y="301"/>
                </a:cubicBezTo>
                <a:cubicBezTo>
                  <a:pt x="472" y="296"/>
                  <a:pt x="462" y="291"/>
                  <a:pt x="453" y="287"/>
                </a:cubicBezTo>
                <a:cubicBezTo>
                  <a:pt x="440" y="280"/>
                  <a:pt x="441" y="267"/>
                  <a:pt x="445" y="259"/>
                </a:cubicBezTo>
                <a:cubicBezTo>
                  <a:pt x="451" y="247"/>
                  <a:pt x="459" y="259"/>
                  <a:pt x="465" y="261"/>
                </a:cubicBezTo>
                <a:cubicBezTo>
                  <a:pt x="489" y="273"/>
                  <a:pt x="513" y="286"/>
                  <a:pt x="538" y="298"/>
                </a:cubicBezTo>
                <a:cubicBezTo>
                  <a:pt x="543" y="300"/>
                  <a:pt x="550" y="309"/>
                  <a:pt x="554" y="299"/>
                </a:cubicBezTo>
                <a:cubicBezTo>
                  <a:pt x="557" y="292"/>
                  <a:pt x="558" y="283"/>
                  <a:pt x="549" y="278"/>
                </a:cubicBezTo>
                <a:cubicBezTo>
                  <a:pt x="545" y="275"/>
                  <a:pt x="540" y="273"/>
                  <a:pt x="535" y="270"/>
                </a:cubicBezTo>
                <a:cubicBezTo>
                  <a:pt x="508" y="256"/>
                  <a:pt x="481" y="242"/>
                  <a:pt x="453" y="228"/>
                </a:cubicBezTo>
                <a:cubicBezTo>
                  <a:pt x="441" y="221"/>
                  <a:pt x="441" y="209"/>
                  <a:pt x="445" y="200"/>
                </a:cubicBezTo>
                <a:cubicBezTo>
                  <a:pt x="451" y="190"/>
                  <a:pt x="459" y="199"/>
                  <a:pt x="465" y="203"/>
                </a:cubicBezTo>
                <a:cubicBezTo>
                  <a:pt x="491" y="215"/>
                  <a:pt x="516" y="229"/>
                  <a:pt x="542" y="242"/>
                </a:cubicBezTo>
                <a:cubicBezTo>
                  <a:pt x="546" y="243"/>
                  <a:pt x="550" y="248"/>
                  <a:pt x="554" y="243"/>
                </a:cubicBezTo>
                <a:cubicBezTo>
                  <a:pt x="560" y="237"/>
                  <a:pt x="554" y="200"/>
                  <a:pt x="546" y="195"/>
                </a:cubicBezTo>
                <a:cubicBezTo>
                  <a:pt x="507" y="173"/>
                  <a:pt x="469" y="148"/>
                  <a:pt x="420" y="155"/>
                </a:cubicBezTo>
                <a:cubicBezTo>
                  <a:pt x="404" y="157"/>
                  <a:pt x="398" y="160"/>
                  <a:pt x="398" y="177"/>
                </a:cubicBezTo>
                <a:cubicBezTo>
                  <a:pt x="399" y="247"/>
                  <a:pt x="398" y="317"/>
                  <a:pt x="398" y="387"/>
                </a:cubicBezTo>
                <a:cubicBezTo>
                  <a:pt x="398" y="437"/>
                  <a:pt x="398" y="487"/>
                  <a:pt x="398" y="537"/>
                </a:cubicBezTo>
                <a:cubicBezTo>
                  <a:pt x="398" y="544"/>
                  <a:pt x="395" y="555"/>
                  <a:pt x="407" y="556"/>
                </a:cubicBezTo>
                <a:cubicBezTo>
                  <a:pt x="419" y="558"/>
                  <a:pt x="432" y="562"/>
                  <a:pt x="443" y="553"/>
                </a:cubicBezTo>
                <a:cubicBezTo>
                  <a:pt x="448" y="549"/>
                  <a:pt x="451" y="549"/>
                  <a:pt x="456" y="551"/>
                </a:cubicBezTo>
                <a:cubicBezTo>
                  <a:pt x="474" y="562"/>
                  <a:pt x="493" y="556"/>
                  <a:pt x="513" y="554"/>
                </a:cubicBezTo>
                <a:close/>
                <a:moveTo>
                  <a:pt x="695" y="557"/>
                </a:moveTo>
                <a:cubicBezTo>
                  <a:pt x="674" y="545"/>
                  <a:pt x="655" y="535"/>
                  <a:pt x="636" y="525"/>
                </a:cubicBezTo>
                <a:cubicBezTo>
                  <a:pt x="625" y="519"/>
                  <a:pt x="626" y="507"/>
                  <a:pt x="630" y="499"/>
                </a:cubicBezTo>
                <a:cubicBezTo>
                  <a:pt x="635" y="489"/>
                  <a:pt x="643" y="498"/>
                  <a:pt x="648" y="501"/>
                </a:cubicBezTo>
                <a:cubicBezTo>
                  <a:pt x="672" y="512"/>
                  <a:pt x="696" y="525"/>
                  <a:pt x="720" y="536"/>
                </a:cubicBezTo>
                <a:cubicBezTo>
                  <a:pt x="725" y="539"/>
                  <a:pt x="733" y="548"/>
                  <a:pt x="738" y="539"/>
                </a:cubicBezTo>
                <a:cubicBezTo>
                  <a:pt x="743" y="531"/>
                  <a:pt x="741" y="521"/>
                  <a:pt x="730" y="515"/>
                </a:cubicBezTo>
                <a:cubicBezTo>
                  <a:pt x="720" y="510"/>
                  <a:pt x="709" y="504"/>
                  <a:pt x="698" y="499"/>
                </a:cubicBezTo>
                <a:cubicBezTo>
                  <a:pt x="678" y="488"/>
                  <a:pt x="658" y="478"/>
                  <a:pt x="638" y="468"/>
                </a:cubicBezTo>
                <a:cubicBezTo>
                  <a:pt x="625" y="461"/>
                  <a:pt x="625" y="448"/>
                  <a:pt x="630" y="438"/>
                </a:cubicBezTo>
                <a:cubicBezTo>
                  <a:pt x="635" y="428"/>
                  <a:pt x="644" y="439"/>
                  <a:pt x="650" y="442"/>
                </a:cubicBezTo>
                <a:cubicBezTo>
                  <a:pt x="675" y="454"/>
                  <a:pt x="699" y="468"/>
                  <a:pt x="724" y="480"/>
                </a:cubicBezTo>
                <a:cubicBezTo>
                  <a:pt x="728" y="482"/>
                  <a:pt x="733" y="487"/>
                  <a:pt x="737" y="484"/>
                </a:cubicBezTo>
                <a:cubicBezTo>
                  <a:pt x="742" y="481"/>
                  <a:pt x="739" y="474"/>
                  <a:pt x="739" y="469"/>
                </a:cubicBezTo>
                <a:cubicBezTo>
                  <a:pt x="740" y="460"/>
                  <a:pt x="732" y="457"/>
                  <a:pt x="726" y="454"/>
                </a:cubicBezTo>
                <a:cubicBezTo>
                  <a:pt x="703" y="442"/>
                  <a:pt x="679" y="430"/>
                  <a:pt x="656" y="418"/>
                </a:cubicBezTo>
                <a:cubicBezTo>
                  <a:pt x="650" y="415"/>
                  <a:pt x="643" y="411"/>
                  <a:pt x="637" y="408"/>
                </a:cubicBezTo>
                <a:cubicBezTo>
                  <a:pt x="625" y="401"/>
                  <a:pt x="625" y="389"/>
                  <a:pt x="630" y="380"/>
                </a:cubicBezTo>
                <a:cubicBezTo>
                  <a:pt x="635" y="371"/>
                  <a:pt x="643" y="380"/>
                  <a:pt x="649" y="383"/>
                </a:cubicBezTo>
                <a:cubicBezTo>
                  <a:pt x="673" y="395"/>
                  <a:pt x="697" y="408"/>
                  <a:pt x="722" y="420"/>
                </a:cubicBezTo>
                <a:cubicBezTo>
                  <a:pt x="727" y="422"/>
                  <a:pt x="733" y="428"/>
                  <a:pt x="738" y="420"/>
                </a:cubicBezTo>
                <a:cubicBezTo>
                  <a:pt x="741" y="414"/>
                  <a:pt x="741" y="406"/>
                  <a:pt x="734" y="400"/>
                </a:cubicBezTo>
                <a:cubicBezTo>
                  <a:pt x="731" y="397"/>
                  <a:pt x="727" y="395"/>
                  <a:pt x="722" y="393"/>
                </a:cubicBezTo>
                <a:cubicBezTo>
                  <a:pt x="695" y="379"/>
                  <a:pt x="668" y="365"/>
                  <a:pt x="641" y="351"/>
                </a:cubicBezTo>
                <a:cubicBezTo>
                  <a:pt x="626" y="345"/>
                  <a:pt x="624" y="332"/>
                  <a:pt x="630" y="321"/>
                </a:cubicBezTo>
                <a:cubicBezTo>
                  <a:pt x="635" y="311"/>
                  <a:pt x="645" y="322"/>
                  <a:pt x="652" y="325"/>
                </a:cubicBezTo>
                <a:cubicBezTo>
                  <a:pt x="668" y="333"/>
                  <a:pt x="683" y="342"/>
                  <a:pt x="700" y="349"/>
                </a:cubicBezTo>
                <a:cubicBezTo>
                  <a:pt x="712" y="355"/>
                  <a:pt x="726" y="371"/>
                  <a:pt x="736" y="364"/>
                </a:cubicBezTo>
                <a:cubicBezTo>
                  <a:pt x="746" y="357"/>
                  <a:pt x="739" y="338"/>
                  <a:pt x="740" y="324"/>
                </a:cubicBezTo>
                <a:cubicBezTo>
                  <a:pt x="740" y="314"/>
                  <a:pt x="737" y="308"/>
                  <a:pt x="727" y="304"/>
                </a:cubicBezTo>
                <a:cubicBezTo>
                  <a:pt x="687" y="287"/>
                  <a:pt x="646" y="274"/>
                  <a:pt x="602" y="278"/>
                </a:cubicBezTo>
                <a:cubicBezTo>
                  <a:pt x="587" y="280"/>
                  <a:pt x="582" y="284"/>
                  <a:pt x="582" y="299"/>
                </a:cubicBezTo>
                <a:cubicBezTo>
                  <a:pt x="583" y="379"/>
                  <a:pt x="583" y="459"/>
                  <a:pt x="582" y="539"/>
                </a:cubicBezTo>
                <a:cubicBezTo>
                  <a:pt x="582" y="552"/>
                  <a:pt x="586" y="560"/>
                  <a:pt x="600" y="557"/>
                </a:cubicBezTo>
                <a:cubicBezTo>
                  <a:pt x="631" y="553"/>
                  <a:pt x="661" y="559"/>
                  <a:pt x="695" y="5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6" name="Freeform 43">
            <a:extLst>
              <a:ext uri="{FF2B5EF4-FFF2-40B4-BE49-F238E27FC236}">
                <a16:creationId xmlns:a16="http://schemas.microsoft.com/office/drawing/2014/main" id="{E1B37F3C-5449-4127-B7D3-25BBDC864BBE}"/>
              </a:ext>
            </a:extLst>
          </p:cNvPr>
          <p:cNvSpPr>
            <a:spLocks noEditPoints="1"/>
          </p:cNvSpPr>
          <p:nvPr/>
        </p:nvSpPr>
        <p:spPr bwMode="auto">
          <a:xfrm>
            <a:off x="1927225" y="4479925"/>
            <a:ext cx="1309688" cy="636588"/>
          </a:xfrm>
          <a:custGeom>
            <a:avLst/>
            <a:gdLst>
              <a:gd name="T0" fmla="*/ 34 w 992"/>
              <a:gd name="T1" fmla="*/ 481 h 481"/>
              <a:gd name="T2" fmla="*/ 1 w 992"/>
              <a:gd name="T3" fmla="*/ 467 h 481"/>
              <a:gd name="T4" fmla="*/ 85 w 992"/>
              <a:gd name="T5" fmla="*/ 452 h 481"/>
              <a:gd name="T6" fmla="*/ 113 w 992"/>
              <a:gd name="T7" fmla="*/ 49 h 481"/>
              <a:gd name="T8" fmla="*/ 360 w 992"/>
              <a:gd name="T9" fmla="*/ 20 h 481"/>
              <a:gd name="T10" fmla="*/ 424 w 992"/>
              <a:gd name="T11" fmla="*/ 83 h 481"/>
              <a:gd name="T12" fmla="*/ 513 w 992"/>
              <a:gd name="T13" fmla="*/ 49 h 481"/>
              <a:gd name="T14" fmla="*/ 703 w 992"/>
              <a:gd name="T15" fmla="*/ 108 h 481"/>
              <a:gd name="T16" fmla="*/ 769 w 992"/>
              <a:gd name="T17" fmla="*/ 155 h 481"/>
              <a:gd name="T18" fmla="*/ 831 w 992"/>
              <a:gd name="T19" fmla="*/ 230 h 481"/>
              <a:gd name="T20" fmla="*/ 855 w 992"/>
              <a:gd name="T21" fmla="*/ 452 h 481"/>
              <a:gd name="T22" fmla="*/ 904 w 992"/>
              <a:gd name="T23" fmla="*/ 443 h 481"/>
              <a:gd name="T24" fmla="*/ 866 w 992"/>
              <a:gd name="T25" fmla="*/ 402 h 481"/>
              <a:gd name="T26" fmla="*/ 860 w 992"/>
              <a:gd name="T27" fmla="*/ 309 h 481"/>
              <a:gd name="T28" fmla="*/ 955 w 992"/>
              <a:gd name="T29" fmla="*/ 229 h 481"/>
              <a:gd name="T30" fmla="*/ 976 w 992"/>
              <a:gd name="T31" fmla="*/ 340 h 481"/>
              <a:gd name="T32" fmla="*/ 932 w 992"/>
              <a:gd name="T33" fmla="*/ 442 h 481"/>
              <a:gd name="T34" fmla="*/ 976 w 992"/>
              <a:gd name="T35" fmla="*/ 451 h 481"/>
              <a:gd name="T36" fmla="*/ 978 w 992"/>
              <a:gd name="T37" fmla="*/ 481 h 481"/>
              <a:gd name="T38" fmla="*/ 496 w 992"/>
              <a:gd name="T39" fmla="*/ 481 h 481"/>
              <a:gd name="T40" fmla="*/ 139 w 992"/>
              <a:gd name="T41" fmla="*/ 248 h 481"/>
              <a:gd name="T42" fmla="*/ 162 w 992"/>
              <a:gd name="T43" fmla="*/ 452 h 481"/>
              <a:gd name="T44" fmla="*/ 358 w 992"/>
              <a:gd name="T45" fmla="*/ 430 h 481"/>
              <a:gd name="T46" fmla="*/ 337 w 992"/>
              <a:gd name="T47" fmla="*/ 49 h 481"/>
              <a:gd name="T48" fmla="*/ 139 w 992"/>
              <a:gd name="T49" fmla="*/ 70 h 481"/>
              <a:gd name="T50" fmla="*/ 545 w 992"/>
              <a:gd name="T51" fmla="*/ 280 h 481"/>
              <a:gd name="T52" fmla="*/ 530 w 992"/>
              <a:gd name="T53" fmla="*/ 110 h 481"/>
              <a:gd name="T54" fmla="*/ 387 w 992"/>
              <a:gd name="T55" fmla="*/ 128 h 481"/>
              <a:gd name="T56" fmla="*/ 406 w 992"/>
              <a:gd name="T57" fmla="*/ 452 h 481"/>
              <a:gd name="T58" fmla="*/ 545 w 992"/>
              <a:gd name="T59" fmla="*/ 432 h 481"/>
              <a:gd name="T60" fmla="*/ 571 w 992"/>
              <a:gd name="T61" fmla="*/ 311 h 481"/>
              <a:gd name="T62" fmla="*/ 590 w 992"/>
              <a:gd name="T63" fmla="*/ 452 h 481"/>
              <a:gd name="T64" fmla="*/ 729 w 992"/>
              <a:gd name="T65" fmla="*/ 434 h 481"/>
              <a:gd name="T66" fmla="*/ 710 w 992"/>
              <a:gd name="T67" fmla="*/ 173 h 481"/>
              <a:gd name="T68" fmla="*/ 571 w 992"/>
              <a:gd name="T69" fmla="*/ 19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2" h="481">
                <a:moveTo>
                  <a:pt x="496" y="481"/>
                </a:moveTo>
                <a:cubicBezTo>
                  <a:pt x="342" y="481"/>
                  <a:pt x="188" y="481"/>
                  <a:pt x="34" y="481"/>
                </a:cubicBezTo>
                <a:cubicBezTo>
                  <a:pt x="28" y="481"/>
                  <a:pt x="22" y="481"/>
                  <a:pt x="16" y="481"/>
                </a:cubicBezTo>
                <a:cubicBezTo>
                  <a:pt x="6" y="481"/>
                  <a:pt x="1" y="478"/>
                  <a:pt x="1" y="467"/>
                </a:cubicBezTo>
                <a:cubicBezTo>
                  <a:pt x="0" y="455"/>
                  <a:pt x="6" y="452"/>
                  <a:pt x="17" y="452"/>
                </a:cubicBezTo>
                <a:cubicBezTo>
                  <a:pt x="39" y="452"/>
                  <a:pt x="62" y="452"/>
                  <a:pt x="85" y="452"/>
                </a:cubicBezTo>
                <a:cubicBezTo>
                  <a:pt x="112" y="452"/>
                  <a:pt x="113" y="452"/>
                  <a:pt x="113" y="424"/>
                </a:cubicBezTo>
                <a:cubicBezTo>
                  <a:pt x="113" y="299"/>
                  <a:pt x="113" y="174"/>
                  <a:pt x="113" y="49"/>
                </a:cubicBezTo>
                <a:cubicBezTo>
                  <a:pt x="113" y="21"/>
                  <a:pt x="113" y="21"/>
                  <a:pt x="140" y="20"/>
                </a:cubicBezTo>
                <a:cubicBezTo>
                  <a:pt x="213" y="20"/>
                  <a:pt x="287" y="20"/>
                  <a:pt x="360" y="20"/>
                </a:cubicBezTo>
                <a:cubicBezTo>
                  <a:pt x="387" y="20"/>
                  <a:pt x="387" y="21"/>
                  <a:pt x="387" y="47"/>
                </a:cubicBezTo>
                <a:cubicBezTo>
                  <a:pt x="388" y="87"/>
                  <a:pt x="383" y="83"/>
                  <a:pt x="424" y="83"/>
                </a:cubicBezTo>
                <a:cubicBezTo>
                  <a:pt x="430" y="83"/>
                  <a:pt x="436" y="82"/>
                  <a:pt x="442" y="83"/>
                </a:cubicBezTo>
                <a:cubicBezTo>
                  <a:pt x="473" y="87"/>
                  <a:pt x="495" y="80"/>
                  <a:pt x="513" y="49"/>
                </a:cubicBezTo>
                <a:cubicBezTo>
                  <a:pt x="534" y="12"/>
                  <a:pt x="587" y="0"/>
                  <a:pt x="630" y="13"/>
                </a:cubicBezTo>
                <a:cubicBezTo>
                  <a:pt x="672" y="27"/>
                  <a:pt x="702" y="65"/>
                  <a:pt x="703" y="108"/>
                </a:cubicBezTo>
                <a:cubicBezTo>
                  <a:pt x="705" y="143"/>
                  <a:pt x="705" y="143"/>
                  <a:pt x="739" y="143"/>
                </a:cubicBezTo>
                <a:cubicBezTo>
                  <a:pt x="751" y="143"/>
                  <a:pt x="760" y="147"/>
                  <a:pt x="769" y="155"/>
                </a:cubicBezTo>
                <a:cubicBezTo>
                  <a:pt x="784" y="169"/>
                  <a:pt x="798" y="183"/>
                  <a:pt x="814" y="195"/>
                </a:cubicBezTo>
                <a:cubicBezTo>
                  <a:pt x="827" y="204"/>
                  <a:pt x="832" y="214"/>
                  <a:pt x="831" y="230"/>
                </a:cubicBezTo>
                <a:cubicBezTo>
                  <a:pt x="831" y="296"/>
                  <a:pt x="832" y="362"/>
                  <a:pt x="831" y="428"/>
                </a:cubicBezTo>
                <a:cubicBezTo>
                  <a:pt x="831" y="447"/>
                  <a:pt x="836" y="454"/>
                  <a:pt x="855" y="452"/>
                </a:cubicBezTo>
                <a:cubicBezTo>
                  <a:pt x="864" y="451"/>
                  <a:pt x="873" y="452"/>
                  <a:pt x="883" y="451"/>
                </a:cubicBezTo>
                <a:cubicBezTo>
                  <a:pt x="891" y="451"/>
                  <a:pt x="901" y="455"/>
                  <a:pt x="904" y="443"/>
                </a:cubicBezTo>
                <a:cubicBezTo>
                  <a:pt x="907" y="431"/>
                  <a:pt x="900" y="426"/>
                  <a:pt x="891" y="422"/>
                </a:cubicBezTo>
                <a:cubicBezTo>
                  <a:pt x="881" y="417"/>
                  <a:pt x="872" y="411"/>
                  <a:pt x="866" y="402"/>
                </a:cubicBezTo>
                <a:cubicBezTo>
                  <a:pt x="851" y="381"/>
                  <a:pt x="849" y="359"/>
                  <a:pt x="860" y="336"/>
                </a:cubicBezTo>
                <a:cubicBezTo>
                  <a:pt x="865" y="326"/>
                  <a:pt x="866" y="319"/>
                  <a:pt x="860" y="309"/>
                </a:cubicBezTo>
                <a:cubicBezTo>
                  <a:pt x="846" y="282"/>
                  <a:pt x="853" y="251"/>
                  <a:pt x="876" y="233"/>
                </a:cubicBezTo>
                <a:cubicBezTo>
                  <a:pt x="901" y="212"/>
                  <a:pt x="930" y="211"/>
                  <a:pt x="955" y="229"/>
                </a:cubicBezTo>
                <a:cubicBezTo>
                  <a:pt x="979" y="246"/>
                  <a:pt x="989" y="277"/>
                  <a:pt x="976" y="305"/>
                </a:cubicBezTo>
                <a:cubicBezTo>
                  <a:pt x="970" y="318"/>
                  <a:pt x="971" y="328"/>
                  <a:pt x="976" y="340"/>
                </a:cubicBezTo>
                <a:cubicBezTo>
                  <a:pt x="990" y="372"/>
                  <a:pt x="977" y="405"/>
                  <a:pt x="946" y="421"/>
                </a:cubicBezTo>
                <a:cubicBezTo>
                  <a:pt x="937" y="426"/>
                  <a:pt x="929" y="430"/>
                  <a:pt x="932" y="442"/>
                </a:cubicBezTo>
                <a:cubicBezTo>
                  <a:pt x="934" y="455"/>
                  <a:pt x="944" y="451"/>
                  <a:pt x="952" y="451"/>
                </a:cubicBezTo>
                <a:cubicBezTo>
                  <a:pt x="960" y="452"/>
                  <a:pt x="968" y="452"/>
                  <a:pt x="976" y="451"/>
                </a:cubicBezTo>
                <a:cubicBezTo>
                  <a:pt x="985" y="451"/>
                  <a:pt x="992" y="452"/>
                  <a:pt x="992" y="464"/>
                </a:cubicBezTo>
                <a:cubicBezTo>
                  <a:pt x="991" y="473"/>
                  <a:pt x="990" y="481"/>
                  <a:pt x="978" y="481"/>
                </a:cubicBezTo>
                <a:cubicBezTo>
                  <a:pt x="967" y="481"/>
                  <a:pt x="956" y="481"/>
                  <a:pt x="946" y="481"/>
                </a:cubicBezTo>
                <a:cubicBezTo>
                  <a:pt x="796" y="481"/>
                  <a:pt x="646" y="481"/>
                  <a:pt x="496" y="481"/>
                </a:cubicBezTo>
                <a:cubicBezTo>
                  <a:pt x="496" y="481"/>
                  <a:pt x="496" y="481"/>
                  <a:pt x="496" y="481"/>
                </a:cubicBezTo>
                <a:close/>
                <a:moveTo>
                  <a:pt x="139" y="248"/>
                </a:moveTo>
                <a:cubicBezTo>
                  <a:pt x="139" y="308"/>
                  <a:pt x="140" y="368"/>
                  <a:pt x="139" y="428"/>
                </a:cubicBezTo>
                <a:cubicBezTo>
                  <a:pt x="139" y="445"/>
                  <a:pt x="144" y="452"/>
                  <a:pt x="162" y="452"/>
                </a:cubicBezTo>
                <a:cubicBezTo>
                  <a:pt x="219" y="451"/>
                  <a:pt x="277" y="451"/>
                  <a:pt x="335" y="452"/>
                </a:cubicBezTo>
                <a:cubicBezTo>
                  <a:pt x="352" y="452"/>
                  <a:pt x="358" y="447"/>
                  <a:pt x="358" y="430"/>
                </a:cubicBezTo>
                <a:cubicBezTo>
                  <a:pt x="357" y="310"/>
                  <a:pt x="358" y="190"/>
                  <a:pt x="358" y="70"/>
                </a:cubicBezTo>
                <a:cubicBezTo>
                  <a:pt x="358" y="55"/>
                  <a:pt x="353" y="49"/>
                  <a:pt x="337" y="49"/>
                </a:cubicBezTo>
                <a:cubicBezTo>
                  <a:pt x="278" y="50"/>
                  <a:pt x="219" y="50"/>
                  <a:pt x="159" y="49"/>
                </a:cubicBezTo>
                <a:cubicBezTo>
                  <a:pt x="143" y="49"/>
                  <a:pt x="139" y="55"/>
                  <a:pt x="139" y="70"/>
                </a:cubicBezTo>
                <a:cubicBezTo>
                  <a:pt x="140" y="130"/>
                  <a:pt x="139" y="189"/>
                  <a:pt x="139" y="248"/>
                </a:cubicBezTo>
                <a:close/>
                <a:moveTo>
                  <a:pt x="545" y="280"/>
                </a:moveTo>
                <a:cubicBezTo>
                  <a:pt x="545" y="229"/>
                  <a:pt x="544" y="179"/>
                  <a:pt x="545" y="128"/>
                </a:cubicBezTo>
                <a:cubicBezTo>
                  <a:pt x="545" y="118"/>
                  <a:pt x="544" y="110"/>
                  <a:pt x="530" y="110"/>
                </a:cubicBezTo>
                <a:cubicBezTo>
                  <a:pt x="488" y="111"/>
                  <a:pt x="446" y="110"/>
                  <a:pt x="404" y="110"/>
                </a:cubicBezTo>
                <a:cubicBezTo>
                  <a:pt x="391" y="110"/>
                  <a:pt x="387" y="115"/>
                  <a:pt x="387" y="128"/>
                </a:cubicBezTo>
                <a:cubicBezTo>
                  <a:pt x="387" y="229"/>
                  <a:pt x="387" y="331"/>
                  <a:pt x="387" y="433"/>
                </a:cubicBezTo>
                <a:cubicBezTo>
                  <a:pt x="387" y="447"/>
                  <a:pt x="392" y="452"/>
                  <a:pt x="406" y="452"/>
                </a:cubicBezTo>
                <a:cubicBezTo>
                  <a:pt x="446" y="451"/>
                  <a:pt x="486" y="451"/>
                  <a:pt x="526" y="452"/>
                </a:cubicBezTo>
                <a:cubicBezTo>
                  <a:pt x="541" y="452"/>
                  <a:pt x="545" y="446"/>
                  <a:pt x="545" y="432"/>
                </a:cubicBezTo>
                <a:cubicBezTo>
                  <a:pt x="544" y="381"/>
                  <a:pt x="545" y="330"/>
                  <a:pt x="545" y="280"/>
                </a:cubicBezTo>
                <a:close/>
                <a:moveTo>
                  <a:pt x="571" y="311"/>
                </a:moveTo>
                <a:cubicBezTo>
                  <a:pt x="571" y="352"/>
                  <a:pt x="572" y="392"/>
                  <a:pt x="571" y="433"/>
                </a:cubicBezTo>
                <a:cubicBezTo>
                  <a:pt x="571" y="447"/>
                  <a:pt x="576" y="452"/>
                  <a:pt x="590" y="452"/>
                </a:cubicBezTo>
                <a:cubicBezTo>
                  <a:pt x="630" y="451"/>
                  <a:pt x="671" y="451"/>
                  <a:pt x="712" y="452"/>
                </a:cubicBezTo>
                <a:cubicBezTo>
                  <a:pt x="725" y="452"/>
                  <a:pt x="729" y="446"/>
                  <a:pt x="729" y="434"/>
                </a:cubicBezTo>
                <a:cubicBezTo>
                  <a:pt x="729" y="353"/>
                  <a:pt x="729" y="273"/>
                  <a:pt x="729" y="192"/>
                </a:cubicBezTo>
                <a:cubicBezTo>
                  <a:pt x="729" y="178"/>
                  <a:pt x="724" y="173"/>
                  <a:pt x="710" y="173"/>
                </a:cubicBezTo>
                <a:cubicBezTo>
                  <a:pt x="670" y="174"/>
                  <a:pt x="630" y="174"/>
                  <a:pt x="590" y="173"/>
                </a:cubicBezTo>
                <a:cubicBezTo>
                  <a:pt x="575" y="173"/>
                  <a:pt x="571" y="179"/>
                  <a:pt x="571" y="193"/>
                </a:cubicBezTo>
                <a:cubicBezTo>
                  <a:pt x="572" y="232"/>
                  <a:pt x="571" y="272"/>
                  <a:pt x="571" y="3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7" name="Freeform 44">
            <a:extLst>
              <a:ext uri="{FF2B5EF4-FFF2-40B4-BE49-F238E27FC236}">
                <a16:creationId xmlns:a16="http://schemas.microsoft.com/office/drawing/2014/main" id="{2D4FBF7A-9807-4378-BBC1-39F95D2BEF6A}"/>
              </a:ext>
            </a:extLst>
          </p:cNvPr>
          <p:cNvSpPr>
            <a:spLocks noEditPoints="1"/>
          </p:cNvSpPr>
          <p:nvPr/>
        </p:nvSpPr>
        <p:spPr bwMode="auto">
          <a:xfrm>
            <a:off x="3511550" y="4587875"/>
            <a:ext cx="904875" cy="530225"/>
          </a:xfrm>
          <a:custGeom>
            <a:avLst/>
            <a:gdLst>
              <a:gd name="T0" fmla="*/ 27 w 684"/>
              <a:gd name="T1" fmla="*/ 399 h 401"/>
              <a:gd name="T2" fmla="*/ 1 w 684"/>
              <a:gd name="T3" fmla="*/ 380 h 401"/>
              <a:gd name="T4" fmla="*/ 92 w 684"/>
              <a:gd name="T5" fmla="*/ 370 h 401"/>
              <a:gd name="T6" fmla="*/ 112 w 684"/>
              <a:gd name="T7" fmla="*/ 203 h 401"/>
              <a:gd name="T8" fmla="*/ 277 w 684"/>
              <a:gd name="T9" fmla="*/ 185 h 401"/>
              <a:gd name="T10" fmla="*/ 297 w 684"/>
              <a:gd name="T11" fmla="*/ 24 h 401"/>
              <a:gd name="T12" fmla="*/ 497 w 684"/>
              <a:gd name="T13" fmla="*/ 1 h 401"/>
              <a:gd name="T14" fmla="*/ 520 w 684"/>
              <a:gd name="T15" fmla="*/ 13 h 401"/>
              <a:gd name="T16" fmla="*/ 583 w 684"/>
              <a:gd name="T17" fmla="*/ 165 h 401"/>
              <a:gd name="T18" fmla="*/ 606 w 684"/>
              <a:gd name="T19" fmla="*/ 370 h 401"/>
              <a:gd name="T20" fmla="*/ 683 w 684"/>
              <a:gd name="T21" fmla="*/ 384 h 401"/>
              <a:gd name="T22" fmla="*/ 341 w 684"/>
              <a:gd name="T23" fmla="*/ 399 h 401"/>
              <a:gd name="T24" fmla="*/ 327 w 684"/>
              <a:gd name="T25" fmla="*/ 352 h 401"/>
              <a:gd name="T26" fmla="*/ 358 w 684"/>
              <a:gd name="T27" fmla="*/ 351 h 401"/>
              <a:gd name="T28" fmla="*/ 366 w 684"/>
              <a:gd name="T29" fmla="*/ 198 h 401"/>
              <a:gd name="T30" fmla="*/ 387 w 684"/>
              <a:gd name="T31" fmla="*/ 350 h 401"/>
              <a:gd name="T32" fmla="*/ 421 w 684"/>
              <a:gd name="T33" fmla="*/ 349 h 401"/>
              <a:gd name="T34" fmla="*/ 421 w 684"/>
              <a:gd name="T35" fmla="*/ 95 h 401"/>
              <a:gd name="T36" fmla="*/ 450 w 684"/>
              <a:gd name="T37" fmla="*/ 96 h 401"/>
              <a:gd name="T38" fmla="*/ 450 w 684"/>
              <a:gd name="T39" fmla="*/ 347 h 401"/>
              <a:gd name="T40" fmla="*/ 482 w 684"/>
              <a:gd name="T41" fmla="*/ 348 h 401"/>
              <a:gd name="T42" fmla="*/ 462 w 684"/>
              <a:gd name="T43" fmla="*/ 28 h 401"/>
              <a:gd name="T44" fmla="*/ 326 w 684"/>
              <a:gd name="T45" fmla="*/ 50 h 401"/>
              <a:gd name="T46" fmla="*/ 219 w 684"/>
              <a:gd name="T47" fmla="*/ 213 h 401"/>
              <a:gd name="T48" fmla="*/ 155 w 684"/>
              <a:gd name="T49" fmla="*/ 214 h 401"/>
              <a:gd name="T50" fmla="*/ 139 w 684"/>
              <a:gd name="T51" fmla="*/ 352 h 401"/>
              <a:gd name="T52" fmla="*/ 173 w 684"/>
              <a:gd name="T53" fmla="*/ 352 h 401"/>
              <a:gd name="T54" fmla="*/ 188 w 684"/>
              <a:gd name="T55" fmla="*/ 259 h 401"/>
              <a:gd name="T56" fmla="*/ 203 w 684"/>
              <a:gd name="T57" fmla="*/ 354 h 401"/>
              <a:gd name="T58" fmla="*/ 237 w 684"/>
              <a:gd name="T59" fmla="*/ 353 h 401"/>
              <a:gd name="T60" fmla="*/ 249 w 684"/>
              <a:gd name="T61" fmla="*/ 259 h 401"/>
              <a:gd name="T62" fmla="*/ 263 w 684"/>
              <a:gd name="T63" fmla="*/ 354 h 401"/>
              <a:gd name="T64" fmla="*/ 297 w 684"/>
              <a:gd name="T65" fmla="*/ 355 h 401"/>
              <a:gd name="T66" fmla="*/ 283 w 684"/>
              <a:gd name="T67" fmla="*/ 212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84" h="401">
                <a:moveTo>
                  <a:pt x="341" y="399"/>
                </a:moveTo>
                <a:cubicBezTo>
                  <a:pt x="237" y="399"/>
                  <a:pt x="132" y="399"/>
                  <a:pt x="27" y="399"/>
                </a:cubicBezTo>
                <a:cubicBezTo>
                  <a:pt x="20" y="399"/>
                  <a:pt x="12" y="401"/>
                  <a:pt x="6" y="396"/>
                </a:cubicBezTo>
                <a:cubicBezTo>
                  <a:pt x="0" y="393"/>
                  <a:pt x="1" y="386"/>
                  <a:pt x="1" y="380"/>
                </a:cubicBezTo>
                <a:cubicBezTo>
                  <a:pt x="2" y="371"/>
                  <a:pt x="9" y="370"/>
                  <a:pt x="16" y="370"/>
                </a:cubicBezTo>
                <a:cubicBezTo>
                  <a:pt x="41" y="370"/>
                  <a:pt x="67" y="369"/>
                  <a:pt x="92" y="370"/>
                </a:cubicBezTo>
                <a:cubicBezTo>
                  <a:pt x="108" y="370"/>
                  <a:pt x="113" y="365"/>
                  <a:pt x="113" y="349"/>
                </a:cubicBezTo>
                <a:cubicBezTo>
                  <a:pt x="112" y="300"/>
                  <a:pt x="113" y="252"/>
                  <a:pt x="112" y="203"/>
                </a:cubicBezTo>
                <a:cubicBezTo>
                  <a:pt x="112" y="189"/>
                  <a:pt x="116" y="185"/>
                  <a:pt x="131" y="185"/>
                </a:cubicBezTo>
                <a:cubicBezTo>
                  <a:pt x="179" y="186"/>
                  <a:pt x="228" y="185"/>
                  <a:pt x="277" y="185"/>
                </a:cubicBezTo>
                <a:cubicBezTo>
                  <a:pt x="293" y="186"/>
                  <a:pt x="297" y="180"/>
                  <a:pt x="297" y="164"/>
                </a:cubicBezTo>
                <a:cubicBezTo>
                  <a:pt x="296" y="118"/>
                  <a:pt x="297" y="71"/>
                  <a:pt x="297" y="24"/>
                </a:cubicBezTo>
                <a:cubicBezTo>
                  <a:pt x="296" y="8"/>
                  <a:pt x="300" y="0"/>
                  <a:pt x="319" y="1"/>
                </a:cubicBezTo>
                <a:cubicBezTo>
                  <a:pt x="378" y="2"/>
                  <a:pt x="438" y="1"/>
                  <a:pt x="497" y="1"/>
                </a:cubicBezTo>
                <a:cubicBezTo>
                  <a:pt x="506" y="1"/>
                  <a:pt x="512" y="3"/>
                  <a:pt x="518" y="10"/>
                </a:cubicBezTo>
                <a:cubicBezTo>
                  <a:pt x="519" y="11"/>
                  <a:pt x="520" y="12"/>
                  <a:pt x="520" y="13"/>
                </a:cubicBezTo>
                <a:cubicBezTo>
                  <a:pt x="541" y="35"/>
                  <a:pt x="571" y="51"/>
                  <a:pt x="581" y="78"/>
                </a:cubicBezTo>
                <a:cubicBezTo>
                  <a:pt x="590" y="105"/>
                  <a:pt x="583" y="136"/>
                  <a:pt x="583" y="165"/>
                </a:cubicBezTo>
                <a:cubicBezTo>
                  <a:pt x="583" y="226"/>
                  <a:pt x="584" y="287"/>
                  <a:pt x="583" y="347"/>
                </a:cubicBezTo>
                <a:cubicBezTo>
                  <a:pt x="583" y="365"/>
                  <a:pt x="589" y="371"/>
                  <a:pt x="606" y="370"/>
                </a:cubicBezTo>
                <a:cubicBezTo>
                  <a:pt x="625" y="369"/>
                  <a:pt x="643" y="370"/>
                  <a:pt x="662" y="370"/>
                </a:cubicBezTo>
                <a:cubicBezTo>
                  <a:pt x="672" y="370"/>
                  <a:pt x="683" y="368"/>
                  <a:pt x="683" y="384"/>
                </a:cubicBezTo>
                <a:cubicBezTo>
                  <a:pt x="684" y="401"/>
                  <a:pt x="672" y="399"/>
                  <a:pt x="661" y="399"/>
                </a:cubicBezTo>
                <a:cubicBezTo>
                  <a:pt x="555" y="399"/>
                  <a:pt x="448" y="399"/>
                  <a:pt x="341" y="399"/>
                </a:cubicBezTo>
                <a:close/>
                <a:moveTo>
                  <a:pt x="327" y="198"/>
                </a:moveTo>
                <a:cubicBezTo>
                  <a:pt x="327" y="249"/>
                  <a:pt x="327" y="300"/>
                  <a:pt x="327" y="352"/>
                </a:cubicBezTo>
                <a:cubicBezTo>
                  <a:pt x="326" y="366"/>
                  <a:pt x="332" y="370"/>
                  <a:pt x="346" y="370"/>
                </a:cubicBezTo>
                <a:cubicBezTo>
                  <a:pt x="361" y="370"/>
                  <a:pt x="358" y="360"/>
                  <a:pt x="358" y="351"/>
                </a:cubicBezTo>
                <a:cubicBezTo>
                  <a:pt x="358" y="307"/>
                  <a:pt x="358" y="263"/>
                  <a:pt x="358" y="219"/>
                </a:cubicBezTo>
                <a:cubicBezTo>
                  <a:pt x="358" y="211"/>
                  <a:pt x="356" y="202"/>
                  <a:pt x="366" y="198"/>
                </a:cubicBezTo>
                <a:cubicBezTo>
                  <a:pt x="378" y="193"/>
                  <a:pt x="387" y="199"/>
                  <a:pt x="387" y="214"/>
                </a:cubicBezTo>
                <a:cubicBezTo>
                  <a:pt x="387" y="260"/>
                  <a:pt x="388" y="305"/>
                  <a:pt x="387" y="350"/>
                </a:cubicBezTo>
                <a:cubicBezTo>
                  <a:pt x="387" y="367"/>
                  <a:pt x="394" y="371"/>
                  <a:pt x="409" y="369"/>
                </a:cubicBezTo>
                <a:cubicBezTo>
                  <a:pt x="423" y="368"/>
                  <a:pt x="421" y="357"/>
                  <a:pt x="421" y="349"/>
                </a:cubicBezTo>
                <a:cubicBezTo>
                  <a:pt x="421" y="269"/>
                  <a:pt x="421" y="190"/>
                  <a:pt x="421" y="111"/>
                </a:cubicBezTo>
                <a:cubicBezTo>
                  <a:pt x="421" y="105"/>
                  <a:pt x="421" y="100"/>
                  <a:pt x="421" y="95"/>
                </a:cubicBezTo>
                <a:cubicBezTo>
                  <a:pt x="421" y="85"/>
                  <a:pt x="420" y="74"/>
                  <a:pt x="435" y="74"/>
                </a:cubicBezTo>
                <a:cubicBezTo>
                  <a:pt x="452" y="73"/>
                  <a:pt x="450" y="85"/>
                  <a:pt x="450" y="96"/>
                </a:cubicBezTo>
                <a:cubicBezTo>
                  <a:pt x="450" y="107"/>
                  <a:pt x="450" y="118"/>
                  <a:pt x="450" y="130"/>
                </a:cubicBezTo>
                <a:cubicBezTo>
                  <a:pt x="450" y="202"/>
                  <a:pt x="450" y="275"/>
                  <a:pt x="450" y="347"/>
                </a:cubicBezTo>
                <a:cubicBezTo>
                  <a:pt x="450" y="358"/>
                  <a:pt x="449" y="369"/>
                  <a:pt x="465" y="370"/>
                </a:cubicBezTo>
                <a:cubicBezTo>
                  <a:pt x="482" y="370"/>
                  <a:pt x="482" y="360"/>
                  <a:pt x="482" y="348"/>
                </a:cubicBezTo>
                <a:cubicBezTo>
                  <a:pt x="482" y="248"/>
                  <a:pt x="481" y="147"/>
                  <a:pt x="482" y="47"/>
                </a:cubicBezTo>
                <a:cubicBezTo>
                  <a:pt x="482" y="31"/>
                  <a:pt x="476" y="27"/>
                  <a:pt x="462" y="28"/>
                </a:cubicBezTo>
                <a:cubicBezTo>
                  <a:pt x="424" y="28"/>
                  <a:pt x="386" y="29"/>
                  <a:pt x="348" y="28"/>
                </a:cubicBezTo>
                <a:cubicBezTo>
                  <a:pt x="331" y="27"/>
                  <a:pt x="326" y="34"/>
                  <a:pt x="326" y="50"/>
                </a:cubicBezTo>
                <a:cubicBezTo>
                  <a:pt x="327" y="99"/>
                  <a:pt x="327" y="148"/>
                  <a:pt x="327" y="198"/>
                </a:cubicBezTo>
                <a:close/>
                <a:moveTo>
                  <a:pt x="219" y="213"/>
                </a:moveTo>
                <a:cubicBezTo>
                  <a:pt x="219" y="213"/>
                  <a:pt x="219" y="213"/>
                  <a:pt x="219" y="214"/>
                </a:cubicBezTo>
                <a:cubicBezTo>
                  <a:pt x="198" y="214"/>
                  <a:pt x="177" y="215"/>
                  <a:pt x="155" y="214"/>
                </a:cubicBezTo>
                <a:cubicBezTo>
                  <a:pt x="143" y="213"/>
                  <a:pt x="139" y="218"/>
                  <a:pt x="139" y="230"/>
                </a:cubicBezTo>
                <a:cubicBezTo>
                  <a:pt x="140" y="270"/>
                  <a:pt x="140" y="311"/>
                  <a:pt x="139" y="352"/>
                </a:cubicBezTo>
                <a:cubicBezTo>
                  <a:pt x="139" y="364"/>
                  <a:pt x="142" y="370"/>
                  <a:pt x="156" y="370"/>
                </a:cubicBezTo>
                <a:cubicBezTo>
                  <a:pt x="169" y="370"/>
                  <a:pt x="173" y="364"/>
                  <a:pt x="173" y="352"/>
                </a:cubicBezTo>
                <a:cubicBezTo>
                  <a:pt x="173" y="327"/>
                  <a:pt x="173" y="302"/>
                  <a:pt x="173" y="278"/>
                </a:cubicBezTo>
                <a:cubicBezTo>
                  <a:pt x="173" y="267"/>
                  <a:pt x="174" y="259"/>
                  <a:pt x="188" y="259"/>
                </a:cubicBezTo>
                <a:cubicBezTo>
                  <a:pt x="201" y="259"/>
                  <a:pt x="203" y="267"/>
                  <a:pt x="203" y="278"/>
                </a:cubicBezTo>
                <a:cubicBezTo>
                  <a:pt x="203" y="303"/>
                  <a:pt x="203" y="328"/>
                  <a:pt x="203" y="354"/>
                </a:cubicBezTo>
                <a:cubicBezTo>
                  <a:pt x="202" y="366"/>
                  <a:pt x="209" y="370"/>
                  <a:pt x="220" y="370"/>
                </a:cubicBezTo>
                <a:cubicBezTo>
                  <a:pt x="232" y="370"/>
                  <a:pt x="237" y="365"/>
                  <a:pt x="237" y="353"/>
                </a:cubicBezTo>
                <a:cubicBezTo>
                  <a:pt x="236" y="330"/>
                  <a:pt x="236" y="306"/>
                  <a:pt x="237" y="283"/>
                </a:cubicBezTo>
                <a:cubicBezTo>
                  <a:pt x="237" y="273"/>
                  <a:pt x="232" y="260"/>
                  <a:pt x="249" y="259"/>
                </a:cubicBezTo>
                <a:cubicBezTo>
                  <a:pt x="267" y="259"/>
                  <a:pt x="263" y="272"/>
                  <a:pt x="263" y="282"/>
                </a:cubicBezTo>
                <a:cubicBezTo>
                  <a:pt x="264" y="306"/>
                  <a:pt x="264" y="330"/>
                  <a:pt x="263" y="354"/>
                </a:cubicBezTo>
                <a:cubicBezTo>
                  <a:pt x="263" y="365"/>
                  <a:pt x="268" y="370"/>
                  <a:pt x="279" y="370"/>
                </a:cubicBezTo>
                <a:cubicBezTo>
                  <a:pt x="290" y="370"/>
                  <a:pt x="297" y="368"/>
                  <a:pt x="297" y="355"/>
                </a:cubicBezTo>
                <a:cubicBezTo>
                  <a:pt x="297" y="311"/>
                  <a:pt x="297" y="268"/>
                  <a:pt x="297" y="225"/>
                </a:cubicBezTo>
                <a:cubicBezTo>
                  <a:pt x="297" y="215"/>
                  <a:pt x="293" y="212"/>
                  <a:pt x="283" y="212"/>
                </a:cubicBezTo>
                <a:cubicBezTo>
                  <a:pt x="262" y="213"/>
                  <a:pt x="241" y="213"/>
                  <a:pt x="219" y="2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8" name="Freeform 45">
            <a:extLst>
              <a:ext uri="{FF2B5EF4-FFF2-40B4-BE49-F238E27FC236}">
                <a16:creationId xmlns:a16="http://schemas.microsoft.com/office/drawing/2014/main" id="{61909EA2-4C5E-4376-BF95-08B4DD2E42D7}"/>
              </a:ext>
            </a:extLst>
          </p:cNvPr>
          <p:cNvSpPr>
            <a:spLocks noEditPoints="1"/>
          </p:cNvSpPr>
          <p:nvPr/>
        </p:nvSpPr>
        <p:spPr bwMode="auto">
          <a:xfrm>
            <a:off x="506413" y="5530850"/>
            <a:ext cx="1171575" cy="525463"/>
          </a:xfrm>
          <a:custGeom>
            <a:avLst/>
            <a:gdLst>
              <a:gd name="T0" fmla="*/ 744 w 886"/>
              <a:gd name="T1" fmla="*/ 58 h 398"/>
              <a:gd name="T2" fmla="*/ 775 w 886"/>
              <a:gd name="T3" fmla="*/ 112 h 398"/>
              <a:gd name="T4" fmla="*/ 774 w 886"/>
              <a:gd name="T5" fmla="*/ 346 h 398"/>
              <a:gd name="T6" fmla="*/ 791 w 886"/>
              <a:gd name="T7" fmla="*/ 369 h 398"/>
              <a:gd name="T8" fmla="*/ 808 w 886"/>
              <a:gd name="T9" fmla="*/ 347 h 398"/>
              <a:gd name="T10" fmla="*/ 808 w 886"/>
              <a:gd name="T11" fmla="*/ 163 h 398"/>
              <a:gd name="T12" fmla="*/ 811 w 886"/>
              <a:gd name="T13" fmla="*/ 140 h 398"/>
              <a:gd name="T14" fmla="*/ 838 w 886"/>
              <a:gd name="T15" fmla="*/ 191 h 398"/>
              <a:gd name="T16" fmla="*/ 837 w 886"/>
              <a:gd name="T17" fmla="*/ 347 h 398"/>
              <a:gd name="T18" fmla="*/ 859 w 886"/>
              <a:gd name="T19" fmla="*/ 369 h 398"/>
              <a:gd name="T20" fmla="*/ 873 w 886"/>
              <a:gd name="T21" fmla="*/ 369 h 398"/>
              <a:gd name="T22" fmla="*/ 886 w 886"/>
              <a:gd name="T23" fmla="*/ 383 h 398"/>
              <a:gd name="T24" fmla="*/ 872 w 886"/>
              <a:gd name="T25" fmla="*/ 398 h 398"/>
              <a:gd name="T26" fmla="*/ 856 w 886"/>
              <a:gd name="T27" fmla="*/ 398 h 398"/>
              <a:gd name="T28" fmla="*/ 30 w 886"/>
              <a:gd name="T29" fmla="*/ 398 h 398"/>
              <a:gd name="T30" fmla="*/ 12 w 886"/>
              <a:gd name="T31" fmla="*/ 398 h 398"/>
              <a:gd name="T32" fmla="*/ 0 w 886"/>
              <a:gd name="T33" fmla="*/ 383 h 398"/>
              <a:gd name="T34" fmla="*/ 13 w 886"/>
              <a:gd name="T35" fmla="*/ 369 h 398"/>
              <a:gd name="T36" fmla="*/ 31 w 886"/>
              <a:gd name="T37" fmla="*/ 369 h 398"/>
              <a:gd name="T38" fmla="*/ 67 w 886"/>
              <a:gd name="T39" fmla="*/ 331 h 398"/>
              <a:gd name="T40" fmla="*/ 68 w 886"/>
              <a:gd name="T41" fmla="*/ 89 h 398"/>
              <a:gd name="T42" fmla="*/ 95 w 886"/>
              <a:gd name="T43" fmla="*/ 61 h 398"/>
              <a:gd name="T44" fmla="*/ 313 w 886"/>
              <a:gd name="T45" fmla="*/ 61 h 398"/>
              <a:gd name="T46" fmla="*/ 342 w 886"/>
              <a:gd name="T47" fmla="*/ 89 h 398"/>
              <a:gd name="T48" fmla="*/ 342 w 886"/>
              <a:gd name="T49" fmla="*/ 347 h 398"/>
              <a:gd name="T50" fmla="*/ 354 w 886"/>
              <a:gd name="T51" fmla="*/ 368 h 398"/>
              <a:gd name="T52" fmla="*/ 376 w 886"/>
              <a:gd name="T53" fmla="*/ 350 h 398"/>
              <a:gd name="T54" fmla="*/ 376 w 886"/>
              <a:gd name="T55" fmla="*/ 152 h 398"/>
              <a:gd name="T56" fmla="*/ 379 w 886"/>
              <a:gd name="T57" fmla="*/ 129 h 398"/>
              <a:gd name="T58" fmla="*/ 403 w 886"/>
              <a:gd name="T59" fmla="*/ 170 h 398"/>
              <a:gd name="T60" fmla="*/ 402 w 886"/>
              <a:gd name="T61" fmla="*/ 350 h 398"/>
              <a:gd name="T62" fmla="*/ 422 w 886"/>
              <a:gd name="T63" fmla="*/ 369 h 398"/>
              <a:gd name="T64" fmla="*/ 437 w 886"/>
              <a:gd name="T65" fmla="*/ 350 h 398"/>
              <a:gd name="T66" fmla="*/ 437 w 886"/>
              <a:gd name="T67" fmla="*/ 28 h 398"/>
              <a:gd name="T68" fmla="*/ 465 w 886"/>
              <a:gd name="T69" fmla="*/ 0 h 398"/>
              <a:gd name="T70" fmla="*/ 683 w 886"/>
              <a:gd name="T71" fmla="*/ 0 h 398"/>
              <a:gd name="T72" fmla="*/ 714 w 886"/>
              <a:gd name="T73" fmla="*/ 32 h 398"/>
              <a:gd name="T74" fmla="*/ 714 w 886"/>
              <a:gd name="T75" fmla="*/ 346 h 398"/>
              <a:gd name="T76" fmla="*/ 724 w 886"/>
              <a:gd name="T77" fmla="*/ 368 h 398"/>
              <a:gd name="T78" fmla="*/ 744 w 886"/>
              <a:gd name="T79" fmla="*/ 348 h 398"/>
              <a:gd name="T80" fmla="*/ 744 w 886"/>
              <a:gd name="T81" fmla="*/ 80 h 398"/>
              <a:gd name="T82" fmla="*/ 744 w 886"/>
              <a:gd name="T83" fmla="*/ 58 h 398"/>
              <a:gd name="T84" fmla="*/ 684 w 886"/>
              <a:gd name="T85" fmla="*/ 199 h 398"/>
              <a:gd name="T86" fmla="*/ 684 w 886"/>
              <a:gd name="T87" fmla="*/ 52 h 398"/>
              <a:gd name="T88" fmla="*/ 663 w 886"/>
              <a:gd name="T89" fmla="*/ 29 h 398"/>
              <a:gd name="T90" fmla="*/ 487 w 886"/>
              <a:gd name="T91" fmla="*/ 29 h 398"/>
              <a:gd name="T92" fmla="*/ 466 w 886"/>
              <a:gd name="T93" fmla="*/ 52 h 398"/>
              <a:gd name="T94" fmla="*/ 466 w 886"/>
              <a:gd name="T95" fmla="*/ 346 h 398"/>
              <a:gd name="T96" fmla="*/ 488 w 886"/>
              <a:gd name="T97" fmla="*/ 369 h 398"/>
              <a:gd name="T98" fmla="*/ 662 w 886"/>
              <a:gd name="T99" fmla="*/ 369 h 398"/>
              <a:gd name="T100" fmla="*/ 684 w 886"/>
              <a:gd name="T101" fmla="*/ 345 h 398"/>
              <a:gd name="T102" fmla="*/ 684 w 886"/>
              <a:gd name="T103" fmla="*/ 199 h 398"/>
              <a:gd name="T104" fmla="*/ 315 w 886"/>
              <a:gd name="T105" fmla="*/ 229 h 398"/>
              <a:gd name="T106" fmla="*/ 316 w 886"/>
              <a:gd name="T107" fmla="*/ 109 h 398"/>
              <a:gd name="T108" fmla="*/ 298 w 886"/>
              <a:gd name="T109" fmla="*/ 90 h 398"/>
              <a:gd name="T110" fmla="*/ 112 w 886"/>
              <a:gd name="T111" fmla="*/ 90 h 398"/>
              <a:gd name="T112" fmla="*/ 96 w 886"/>
              <a:gd name="T113" fmla="*/ 105 h 398"/>
              <a:gd name="T114" fmla="*/ 97 w 886"/>
              <a:gd name="T115" fmla="*/ 348 h 398"/>
              <a:gd name="T116" fmla="*/ 118 w 886"/>
              <a:gd name="T117" fmla="*/ 369 h 398"/>
              <a:gd name="T118" fmla="*/ 296 w 886"/>
              <a:gd name="T119" fmla="*/ 369 h 398"/>
              <a:gd name="T120" fmla="*/ 316 w 886"/>
              <a:gd name="T121" fmla="*/ 349 h 398"/>
              <a:gd name="T122" fmla="*/ 315 w 886"/>
              <a:gd name="T123" fmla="*/ 22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5" h="398">
                <a:moveTo>
                  <a:pt x="744" y="58"/>
                </a:moveTo>
                <a:cubicBezTo>
                  <a:pt x="765" y="72"/>
                  <a:pt x="775" y="88"/>
                  <a:pt x="775" y="112"/>
                </a:cubicBezTo>
                <a:cubicBezTo>
                  <a:pt x="773" y="190"/>
                  <a:pt x="774" y="268"/>
                  <a:pt x="774" y="346"/>
                </a:cubicBezTo>
                <a:cubicBezTo>
                  <a:pt x="774" y="358"/>
                  <a:pt x="773" y="369"/>
                  <a:pt x="791" y="369"/>
                </a:cubicBezTo>
                <a:cubicBezTo>
                  <a:pt x="808" y="369"/>
                  <a:pt x="808" y="359"/>
                  <a:pt x="808" y="347"/>
                </a:cubicBezTo>
                <a:cubicBezTo>
                  <a:pt x="808" y="285"/>
                  <a:pt x="808" y="224"/>
                  <a:pt x="808" y="163"/>
                </a:cubicBezTo>
                <a:cubicBezTo>
                  <a:pt x="808" y="156"/>
                  <a:pt x="806" y="148"/>
                  <a:pt x="811" y="140"/>
                </a:cubicBezTo>
                <a:cubicBezTo>
                  <a:pt x="826" y="155"/>
                  <a:pt x="839" y="168"/>
                  <a:pt x="838" y="191"/>
                </a:cubicBezTo>
                <a:cubicBezTo>
                  <a:pt x="836" y="243"/>
                  <a:pt x="838" y="295"/>
                  <a:pt x="837" y="347"/>
                </a:cubicBezTo>
                <a:cubicBezTo>
                  <a:pt x="837" y="363"/>
                  <a:pt x="842" y="371"/>
                  <a:pt x="859" y="369"/>
                </a:cubicBezTo>
                <a:cubicBezTo>
                  <a:pt x="863" y="368"/>
                  <a:pt x="868" y="369"/>
                  <a:pt x="873" y="369"/>
                </a:cubicBezTo>
                <a:cubicBezTo>
                  <a:pt x="882" y="369"/>
                  <a:pt x="886" y="374"/>
                  <a:pt x="886" y="383"/>
                </a:cubicBezTo>
                <a:cubicBezTo>
                  <a:pt x="886" y="393"/>
                  <a:pt x="882" y="398"/>
                  <a:pt x="872" y="398"/>
                </a:cubicBezTo>
                <a:cubicBezTo>
                  <a:pt x="867" y="398"/>
                  <a:pt x="861" y="398"/>
                  <a:pt x="856" y="398"/>
                </a:cubicBezTo>
                <a:cubicBezTo>
                  <a:pt x="581" y="398"/>
                  <a:pt x="306" y="398"/>
                  <a:pt x="30" y="398"/>
                </a:cubicBezTo>
                <a:cubicBezTo>
                  <a:pt x="24" y="398"/>
                  <a:pt x="18" y="398"/>
                  <a:pt x="12" y="398"/>
                </a:cubicBezTo>
                <a:cubicBezTo>
                  <a:pt x="3" y="397"/>
                  <a:pt x="0" y="392"/>
                  <a:pt x="0" y="383"/>
                </a:cubicBezTo>
                <a:cubicBezTo>
                  <a:pt x="0" y="374"/>
                  <a:pt x="3" y="369"/>
                  <a:pt x="13" y="369"/>
                </a:cubicBezTo>
                <a:cubicBezTo>
                  <a:pt x="19" y="369"/>
                  <a:pt x="25" y="369"/>
                  <a:pt x="31" y="369"/>
                </a:cubicBezTo>
                <a:cubicBezTo>
                  <a:pt x="72" y="368"/>
                  <a:pt x="67" y="373"/>
                  <a:pt x="67" y="331"/>
                </a:cubicBezTo>
                <a:cubicBezTo>
                  <a:pt x="68" y="250"/>
                  <a:pt x="68" y="169"/>
                  <a:pt x="68" y="89"/>
                </a:cubicBezTo>
                <a:cubicBezTo>
                  <a:pt x="68" y="61"/>
                  <a:pt x="68" y="61"/>
                  <a:pt x="95" y="61"/>
                </a:cubicBezTo>
                <a:cubicBezTo>
                  <a:pt x="168" y="61"/>
                  <a:pt x="241" y="61"/>
                  <a:pt x="313" y="61"/>
                </a:cubicBezTo>
                <a:cubicBezTo>
                  <a:pt x="342" y="61"/>
                  <a:pt x="342" y="61"/>
                  <a:pt x="342" y="89"/>
                </a:cubicBezTo>
                <a:cubicBezTo>
                  <a:pt x="342" y="175"/>
                  <a:pt x="342" y="261"/>
                  <a:pt x="342" y="347"/>
                </a:cubicBezTo>
                <a:cubicBezTo>
                  <a:pt x="342" y="356"/>
                  <a:pt x="339" y="367"/>
                  <a:pt x="354" y="368"/>
                </a:cubicBezTo>
                <a:cubicBezTo>
                  <a:pt x="368" y="370"/>
                  <a:pt x="376" y="367"/>
                  <a:pt x="376" y="350"/>
                </a:cubicBezTo>
                <a:cubicBezTo>
                  <a:pt x="375" y="284"/>
                  <a:pt x="376" y="218"/>
                  <a:pt x="376" y="152"/>
                </a:cubicBezTo>
                <a:cubicBezTo>
                  <a:pt x="376" y="145"/>
                  <a:pt x="374" y="137"/>
                  <a:pt x="379" y="129"/>
                </a:cubicBezTo>
                <a:cubicBezTo>
                  <a:pt x="393" y="139"/>
                  <a:pt x="403" y="150"/>
                  <a:pt x="403" y="170"/>
                </a:cubicBezTo>
                <a:cubicBezTo>
                  <a:pt x="402" y="230"/>
                  <a:pt x="403" y="290"/>
                  <a:pt x="402" y="350"/>
                </a:cubicBezTo>
                <a:cubicBezTo>
                  <a:pt x="402" y="366"/>
                  <a:pt x="408" y="369"/>
                  <a:pt x="422" y="369"/>
                </a:cubicBezTo>
                <a:cubicBezTo>
                  <a:pt x="438" y="369"/>
                  <a:pt x="437" y="361"/>
                  <a:pt x="437" y="350"/>
                </a:cubicBezTo>
                <a:cubicBezTo>
                  <a:pt x="437" y="242"/>
                  <a:pt x="437" y="135"/>
                  <a:pt x="437" y="28"/>
                </a:cubicBezTo>
                <a:cubicBezTo>
                  <a:pt x="437" y="0"/>
                  <a:pt x="437" y="0"/>
                  <a:pt x="465" y="0"/>
                </a:cubicBezTo>
                <a:cubicBezTo>
                  <a:pt x="538" y="0"/>
                  <a:pt x="610" y="0"/>
                  <a:pt x="683" y="0"/>
                </a:cubicBezTo>
                <a:cubicBezTo>
                  <a:pt x="714" y="0"/>
                  <a:pt x="714" y="0"/>
                  <a:pt x="714" y="32"/>
                </a:cubicBezTo>
                <a:cubicBezTo>
                  <a:pt x="714" y="136"/>
                  <a:pt x="714" y="241"/>
                  <a:pt x="714" y="346"/>
                </a:cubicBezTo>
                <a:cubicBezTo>
                  <a:pt x="714" y="354"/>
                  <a:pt x="710" y="366"/>
                  <a:pt x="724" y="368"/>
                </a:cubicBezTo>
                <a:cubicBezTo>
                  <a:pt x="740" y="371"/>
                  <a:pt x="744" y="363"/>
                  <a:pt x="744" y="348"/>
                </a:cubicBezTo>
                <a:cubicBezTo>
                  <a:pt x="744" y="258"/>
                  <a:pt x="744" y="169"/>
                  <a:pt x="744" y="80"/>
                </a:cubicBezTo>
                <a:cubicBezTo>
                  <a:pt x="744" y="73"/>
                  <a:pt x="744" y="65"/>
                  <a:pt x="744" y="58"/>
                </a:cubicBezTo>
                <a:close/>
                <a:moveTo>
                  <a:pt x="684" y="199"/>
                </a:moveTo>
                <a:cubicBezTo>
                  <a:pt x="684" y="150"/>
                  <a:pt x="684" y="101"/>
                  <a:pt x="684" y="52"/>
                </a:cubicBezTo>
                <a:cubicBezTo>
                  <a:pt x="685" y="36"/>
                  <a:pt x="680" y="29"/>
                  <a:pt x="663" y="29"/>
                </a:cubicBezTo>
                <a:cubicBezTo>
                  <a:pt x="604" y="30"/>
                  <a:pt x="546" y="30"/>
                  <a:pt x="487" y="29"/>
                </a:cubicBezTo>
                <a:cubicBezTo>
                  <a:pt x="470" y="29"/>
                  <a:pt x="466" y="36"/>
                  <a:pt x="466" y="52"/>
                </a:cubicBezTo>
                <a:cubicBezTo>
                  <a:pt x="466" y="150"/>
                  <a:pt x="467" y="248"/>
                  <a:pt x="466" y="346"/>
                </a:cubicBezTo>
                <a:cubicBezTo>
                  <a:pt x="466" y="363"/>
                  <a:pt x="470" y="369"/>
                  <a:pt x="488" y="369"/>
                </a:cubicBezTo>
                <a:cubicBezTo>
                  <a:pt x="546" y="368"/>
                  <a:pt x="604" y="368"/>
                  <a:pt x="662" y="369"/>
                </a:cubicBezTo>
                <a:cubicBezTo>
                  <a:pt x="680" y="369"/>
                  <a:pt x="685" y="362"/>
                  <a:pt x="684" y="345"/>
                </a:cubicBezTo>
                <a:cubicBezTo>
                  <a:pt x="684" y="297"/>
                  <a:pt x="684" y="248"/>
                  <a:pt x="684" y="199"/>
                </a:cubicBezTo>
                <a:close/>
                <a:moveTo>
                  <a:pt x="315" y="229"/>
                </a:moveTo>
                <a:cubicBezTo>
                  <a:pt x="315" y="189"/>
                  <a:pt x="315" y="149"/>
                  <a:pt x="316" y="109"/>
                </a:cubicBezTo>
                <a:cubicBezTo>
                  <a:pt x="316" y="96"/>
                  <a:pt x="312" y="90"/>
                  <a:pt x="298" y="90"/>
                </a:cubicBezTo>
                <a:cubicBezTo>
                  <a:pt x="236" y="91"/>
                  <a:pt x="174" y="91"/>
                  <a:pt x="112" y="90"/>
                </a:cubicBezTo>
                <a:cubicBezTo>
                  <a:pt x="101" y="90"/>
                  <a:pt x="96" y="92"/>
                  <a:pt x="96" y="105"/>
                </a:cubicBezTo>
                <a:cubicBezTo>
                  <a:pt x="97" y="186"/>
                  <a:pt x="97" y="267"/>
                  <a:pt x="97" y="348"/>
                </a:cubicBezTo>
                <a:cubicBezTo>
                  <a:pt x="96" y="365"/>
                  <a:pt x="103" y="369"/>
                  <a:pt x="118" y="369"/>
                </a:cubicBezTo>
                <a:cubicBezTo>
                  <a:pt x="177" y="368"/>
                  <a:pt x="237" y="368"/>
                  <a:pt x="296" y="369"/>
                </a:cubicBezTo>
                <a:cubicBezTo>
                  <a:pt x="311" y="369"/>
                  <a:pt x="316" y="364"/>
                  <a:pt x="316" y="349"/>
                </a:cubicBezTo>
                <a:cubicBezTo>
                  <a:pt x="315" y="309"/>
                  <a:pt x="315" y="269"/>
                  <a:pt x="315" y="2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99" name="Freeform 46">
            <a:extLst>
              <a:ext uri="{FF2B5EF4-FFF2-40B4-BE49-F238E27FC236}">
                <a16:creationId xmlns:a16="http://schemas.microsoft.com/office/drawing/2014/main" id="{B048BBF0-FB55-41F1-BB2D-0620D5EF8C3C}"/>
              </a:ext>
            </a:extLst>
          </p:cNvPr>
          <p:cNvSpPr>
            <a:spLocks noEditPoints="1"/>
          </p:cNvSpPr>
          <p:nvPr/>
        </p:nvSpPr>
        <p:spPr bwMode="auto">
          <a:xfrm>
            <a:off x="3506788" y="5529263"/>
            <a:ext cx="914400" cy="531813"/>
          </a:xfrm>
          <a:custGeom>
            <a:avLst/>
            <a:gdLst>
              <a:gd name="T0" fmla="*/ 345 w 692"/>
              <a:gd name="T1" fmla="*/ 399 h 403"/>
              <a:gd name="T2" fmla="*/ 21 w 692"/>
              <a:gd name="T3" fmla="*/ 399 h 403"/>
              <a:gd name="T4" fmla="*/ 1 w 692"/>
              <a:gd name="T5" fmla="*/ 387 h 403"/>
              <a:gd name="T6" fmla="*/ 21 w 692"/>
              <a:gd name="T7" fmla="*/ 370 h 403"/>
              <a:gd name="T8" fmla="*/ 91 w 692"/>
              <a:gd name="T9" fmla="*/ 370 h 403"/>
              <a:gd name="T10" fmla="*/ 113 w 692"/>
              <a:gd name="T11" fmla="*/ 348 h 403"/>
              <a:gd name="T12" fmla="*/ 112 w 692"/>
              <a:gd name="T13" fmla="*/ 26 h 403"/>
              <a:gd name="T14" fmla="*/ 137 w 692"/>
              <a:gd name="T15" fmla="*/ 0 h 403"/>
              <a:gd name="T16" fmla="*/ 301 w 692"/>
              <a:gd name="T17" fmla="*/ 1 h 403"/>
              <a:gd name="T18" fmla="*/ 341 w 692"/>
              <a:gd name="T19" fmla="*/ 15 h 403"/>
              <a:gd name="T20" fmla="*/ 347 w 692"/>
              <a:gd name="T21" fmla="*/ 20 h 403"/>
              <a:gd name="T22" fmla="*/ 464 w 692"/>
              <a:gd name="T23" fmla="*/ 62 h 403"/>
              <a:gd name="T24" fmla="*/ 547 w 692"/>
              <a:gd name="T25" fmla="*/ 95 h 403"/>
              <a:gd name="T26" fmla="*/ 568 w 692"/>
              <a:gd name="T27" fmla="*/ 114 h 403"/>
              <a:gd name="T28" fmla="*/ 583 w 692"/>
              <a:gd name="T29" fmla="*/ 146 h 403"/>
              <a:gd name="T30" fmla="*/ 583 w 692"/>
              <a:gd name="T31" fmla="*/ 342 h 403"/>
              <a:gd name="T32" fmla="*/ 612 w 692"/>
              <a:gd name="T33" fmla="*/ 370 h 403"/>
              <a:gd name="T34" fmla="*/ 668 w 692"/>
              <a:gd name="T35" fmla="*/ 370 h 403"/>
              <a:gd name="T36" fmla="*/ 692 w 692"/>
              <a:gd name="T37" fmla="*/ 385 h 403"/>
              <a:gd name="T38" fmla="*/ 669 w 692"/>
              <a:gd name="T39" fmla="*/ 399 h 403"/>
              <a:gd name="T40" fmla="*/ 345 w 692"/>
              <a:gd name="T41" fmla="*/ 399 h 403"/>
              <a:gd name="T42" fmla="*/ 345 w 692"/>
              <a:gd name="T43" fmla="*/ 399 h 403"/>
              <a:gd name="T44" fmla="*/ 297 w 692"/>
              <a:gd name="T45" fmla="*/ 200 h 403"/>
              <a:gd name="T46" fmla="*/ 297 w 692"/>
              <a:gd name="T47" fmla="*/ 46 h 403"/>
              <a:gd name="T48" fmla="*/ 278 w 692"/>
              <a:gd name="T49" fmla="*/ 28 h 403"/>
              <a:gd name="T50" fmla="*/ 159 w 692"/>
              <a:gd name="T51" fmla="*/ 27 h 403"/>
              <a:gd name="T52" fmla="*/ 139 w 692"/>
              <a:gd name="T53" fmla="*/ 47 h 403"/>
              <a:gd name="T54" fmla="*/ 139 w 692"/>
              <a:gd name="T55" fmla="*/ 349 h 403"/>
              <a:gd name="T56" fmla="*/ 160 w 692"/>
              <a:gd name="T57" fmla="*/ 370 h 403"/>
              <a:gd name="T58" fmla="*/ 276 w 692"/>
              <a:gd name="T59" fmla="*/ 370 h 403"/>
              <a:gd name="T60" fmla="*/ 297 w 692"/>
              <a:gd name="T61" fmla="*/ 348 h 403"/>
              <a:gd name="T62" fmla="*/ 297 w 692"/>
              <a:gd name="T63" fmla="*/ 200 h 403"/>
              <a:gd name="T64" fmla="*/ 481 w 692"/>
              <a:gd name="T65" fmla="*/ 231 h 403"/>
              <a:gd name="T66" fmla="*/ 481 w 692"/>
              <a:gd name="T67" fmla="*/ 111 h 403"/>
              <a:gd name="T68" fmla="*/ 462 w 692"/>
              <a:gd name="T69" fmla="*/ 91 h 403"/>
              <a:gd name="T70" fmla="*/ 346 w 692"/>
              <a:gd name="T71" fmla="*/ 91 h 403"/>
              <a:gd name="T72" fmla="*/ 326 w 692"/>
              <a:gd name="T73" fmla="*/ 111 h 403"/>
              <a:gd name="T74" fmla="*/ 326 w 692"/>
              <a:gd name="T75" fmla="*/ 351 h 403"/>
              <a:gd name="T76" fmla="*/ 345 w 692"/>
              <a:gd name="T77" fmla="*/ 370 h 403"/>
              <a:gd name="T78" fmla="*/ 462 w 692"/>
              <a:gd name="T79" fmla="*/ 370 h 403"/>
              <a:gd name="T80" fmla="*/ 481 w 692"/>
              <a:gd name="T81" fmla="*/ 351 h 403"/>
              <a:gd name="T82" fmla="*/ 481 w 692"/>
              <a:gd name="T83" fmla="*/ 231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92" h="402">
                <a:moveTo>
                  <a:pt x="345" y="399"/>
                </a:moveTo>
                <a:cubicBezTo>
                  <a:pt x="237" y="399"/>
                  <a:pt x="129" y="399"/>
                  <a:pt x="21" y="399"/>
                </a:cubicBezTo>
                <a:cubicBezTo>
                  <a:pt x="13" y="399"/>
                  <a:pt x="2" y="403"/>
                  <a:pt x="1" y="387"/>
                </a:cubicBezTo>
                <a:cubicBezTo>
                  <a:pt x="0" y="372"/>
                  <a:pt x="9" y="370"/>
                  <a:pt x="21" y="370"/>
                </a:cubicBezTo>
                <a:cubicBezTo>
                  <a:pt x="45" y="370"/>
                  <a:pt x="68" y="369"/>
                  <a:pt x="91" y="370"/>
                </a:cubicBezTo>
                <a:cubicBezTo>
                  <a:pt x="108" y="371"/>
                  <a:pt x="113" y="364"/>
                  <a:pt x="113" y="348"/>
                </a:cubicBezTo>
                <a:cubicBezTo>
                  <a:pt x="112" y="241"/>
                  <a:pt x="113" y="133"/>
                  <a:pt x="112" y="26"/>
                </a:cubicBezTo>
                <a:cubicBezTo>
                  <a:pt x="112" y="6"/>
                  <a:pt x="117" y="0"/>
                  <a:pt x="137" y="0"/>
                </a:cubicBezTo>
                <a:cubicBezTo>
                  <a:pt x="192" y="2"/>
                  <a:pt x="247" y="1"/>
                  <a:pt x="301" y="1"/>
                </a:cubicBezTo>
                <a:cubicBezTo>
                  <a:pt x="317" y="0"/>
                  <a:pt x="330" y="4"/>
                  <a:pt x="341" y="15"/>
                </a:cubicBezTo>
                <a:cubicBezTo>
                  <a:pt x="343" y="17"/>
                  <a:pt x="346" y="18"/>
                  <a:pt x="347" y="20"/>
                </a:cubicBezTo>
                <a:cubicBezTo>
                  <a:pt x="378" y="58"/>
                  <a:pt x="418" y="69"/>
                  <a:pt x="464" y="62"/>
                </a:cubicBezTo>
                <a:cubicBezTo>
                  <a:pt x="499" y="56"/>
                  <a:pt x="524" y="72"/>
                  <a:pt x="547" y="95"/>
                </a:cubicBezTo>
                <a:cubicBezTo>
                  <a:pt x="554" y="102"/>
                  <a:pt x="560" y="108"/>
                  <a:pt x="568" y="114"/>
                </a:cubicBezTo>
                <a:cubicBezTo>
                  <a:pt x="580" y="121"/>
                  <a:pt x="584" y="132"/>
                  <a:pt x="583" y="146"/>
                </a:cubicBezTo>
                <a:cubicBezTo>
                  <a:pt x="583" y="211"/>
                  <a:pt x="583" y="276"/>
                  <a:pt x="583" y="342"/>
                </a:cubicBezTo>
                <a:cubicBezTo>
                  <a:pt x="583" y="369"/>
                  <a:pt x="583" y="370"/>
                  <a:pt x="612" y="370"/>
                </a:cubicBezTo>
                <a:cubicBezTo>
                  <a:pt x="631" y="370"/>
                  <a:pt x="650" y="369"/>
                  <a:pt x="668" y="370"/>
                </a:cubicBezTo>
                <a:cubicBezTo>
                  <a:pt x="679" y="370"/>
                  <a:pt x="692" y="367"/>
                  <a:pt x="692" y="385"/>
                </a:cubicBezTo>
                <a:cubicBezTo>
                  <a:pt x="691" y="403"/>
                  <a:pt x="678" y="399"/>
                  <a:pt x="669" y="399"/>
                </a:cubicBezTo>
                <a:cubicBezTo>
                  <a:pt x="561" y="399"/>
                  <a:pt x="453" y="399"/>
                  <a:pt x="345" y="399"/>
                </a:cubicBezTo>
                <a:cubicBezTo>
                  <a:pt x="345" y="399"/>
                  <a:pt x="345" y="399"/>
                  <a:pt x="345" y="399"/>
                </a:cubicBezTo>
                <a:close/>
                <a:moveTo>
                  <a:pt x="297" y="200"/>
                </a:moveTo>
                <a:cubicBezTo>
                  <a:pt x="297" y="149"/>
                  <a:pt x="297" y="97"/>
                  <a:pt x="297" y="46"/>
                </a:cubicBezTo>
                <a:cubicBezTo>
                  <a:pt x="297" y="32"/>
                  <a:pt x="292" y="27"/>
                  <a:pt x="278" y="28"/>
                </a:cubicBezTo>
                <a:cubicBezTo>
                  <a:pt x="238" y="28"/>
                  <a:pt x="198" y="28"/>
                  <a:pt x="159" y="27"/>
                </a:cubicBezTo>
                <a:cubicBezTo>
                  <a:pt x="144" y="27"/>
                  <a:pt x="139" y="33"/>
                  <a:pt x="139" y="47"/>
                </a:cubicBezTo>
                <a:cubicBezTo>
                  <a:pt x="140" y="148"/>
                  <a:pt x="140" y="248"/>
                  <a:pt x="139" y="349"/>
                </a:cubicBezTo>
                <a:cubicBezTo>
                  <a:pt x="139" y="365"/>
                  <a:pt x="144" y="370"/>
                  <a:pt x="160" y="370"/>
                </a:cubicBezTo>
                <a:cubicBezTo>
                  <a:pt x="198" y="369"/>
                  <a:pt x="237" y="369"/>
                  <a:pt x="276" y="370"/>
                </a:cubicBezTo>
                <a:cubicBezTo>
                  <a:pt x="292" y="370"/>
                  <a:pt x="297" y="364"/>
                  <a:pt x="297" y="348"/>
                </a:cubicBezTo>
                <a:cubicBezTo>
                  <a:pt x="296" y="299"/>
                  <a:pt x="297" y="249"/>
                  <a:pt x="297" y="200"/>
                </a:cubicBezTo>
                <a:close/>
                <a:moveTo>
                  <a:pt x="481" y="231"/>
                </a:moveTo>
                <a:cubicBezTo>
                  <a:pt x="481" y="191"/>
                  <a:pt x="480" y="151"/>
                  <a:pt x="481" y="111"/>
                </a:cubicBezTo>
                <a:cubicBezTo>
                  <a:pt x="481" y="97"/>
                  <a:pt x="477" y="91"/>
                  <a:pt x="462" y="91"/>
                </a:cubicBezTo>
                <a:cubicBezTo>
                  <a:pt x="423" y="92"/>
                  <a:pt x="385" y="92"/>
                  <a:pt x="346" y="91"/>
                </a:cubicBezTo>
                <a:cubicBezTo>
                  <a:pt x="331" y="91"/>
                  <a:pt x="326" y="96"/>
                  <a:pt x="326" y="111"/>
                </a:cubicBezTo>
                <a:cubicBezTo>
                  <a:pt x="327" y="191"/>
                  <a:pt x="327" y="271"/>
                  <a:pt x="326" y="351"/>
                </a:cubicBezTo>
                <a:cubicBezTo>
                  <a:pt x="326" y="364"/>
                  <a:pt x="331" y="370"/>
                  <a:pt x="345" y="370"/>
                </a:cubicBezTo>
                <a:cubicBezTo>
                  <a:pt x="384" y="369"/>
                  <a:pt x="423" y="369"/>
                  <a:pt x="462" y="370"/>
                </a:cubicBezTo>
                <a:cubicBezTo>
                  <a:pt x="476" y="370"/>
                  <a:pt x="481" y="365"/>
                  <a:pt x="481" y="351"/>
                </a:cubicBezTo>
                <a:cubicBezTo>
                  <a:pt x="480" y="311"/>
                  <a:pt x="481" y="271"/>
                  <a:pt x="481" y="2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0" name="Freeform 47">
            <a:extLst>
              <a:ext uri="{FF2B5EF4-FFF2-40B4-BE49-F238E27FC236}">
                <a16:creationId xmlns:a16="http://schemas.microsoft.com/office/drawing/2014/main" id="{7D85918F-30A4-4702-94F3-9BDF50FDD3E9}"/>
              </a:ext>
            </a:extLst>
          </p:cNvPr>
          <p:cNvSpPr/>
          <p:nvPr/>
        </p:nvSpPr>
        <p:spPr bwMode="auto">
          <a:xfrm>
            <a:off x="4060825" y="5291138"/>
            <a:ext cx="285750" cy="288925"/>
          </a:xfrm>
          <a:custGeom>
            <a:avLst/>
            <a:gdLst>
              <a:gd name="T0" fmla="*/ 1 w 217"/>
              <a:gd name="T1" fmla="*/ 109 h 219"/>
              <a:gd name="T2" fmla="*/ 110 w 217"/>
              <a:gd name="T3" fmla="*/ 1 h 219"/>
              <a:gd name="T4" fmla="*/ 216 w 217"/>
              <a:gd name="T5" fmla="*/ 113 h 219"/>
              <a:gd name="T6" fmla="*/ 108 w 217"/>
              <a:gd name="T7" fmla="*/ 219 h 219"/>
              <a:gd name="T8" fmla="*/ 1 w 217"/>
              <a:gd name="T9" fmla="*/ 10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9">
                <a:moveTo>
                  <a:pt x="1" y="109"/>
                </a:moveTo>
                <a:cubicBezTo>
                  <a:pt x="1" y="48"/>
                  <a:pt x="50" y="0"/>
                  <a:pt x="110" y="1"/>
                </a:cubicBezTo>
                <a:cubicBezTo>
                  <a:pt x="171" y="2"/>
                  <a:pt x="217" y="51"/>
                  <a:pt x="216" y="113"/>
                </a:cubicBezTo>
                <a:cubicBezTo>
                  <a:pt x="216" y="172"/>
                  <a:pt x="167" y="219"/>
                  <a:pt x="108" y="219"/>
                </a:cubicBezTo>
                <a:cubicBezTo>
                  <a:pt x="48" y="219"/>
                  <a:pt x="0" y="170"/>
                  <a:pt x="1" y="10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1" name="Freeform 48">
            <a:extLst>
              <a:ext uri="{FF2B5EF4-FFF2-40B4-BE49-F238E27FC236}">
                <a16:creationId xmlns:a16="http://schemas.microsoft.com/office/drawing/2014/main" id="{5BE01F26-FD1E-436A-BA13-DF23EDF38064}"/>
              </a:ext>
            </a:extLst>
          </p:cNvPr>
          <p:cNvSpPr/>
          <p:nvPr/>
        </p:nvSpPr>
        <p:spPr bwMode="auto">
          <a:xfrm>
            <a:off x="2846388" y="5292725"/>
            <a:ext cx="287338" cy="288925"/>
          </a:xfrm>
          <a:custGeom>
            <a:avLst/>
            <a:gdLst>
              <a:gd name="T0" fmla="*/ 108 w 217"/>
              <a:gd name="T1" fmla="*/ 0 h 219"/>
              <a:gd name="T2" fmla="*/ 217 w 217"/>
              <a:gd name="T3" fmla="*/ 110 h 219"/>
              <a:gd name="T4" fmla="*/ 108 w 217"/>
              <a:gd name="T5" fmla="*/ 218 h 219"/>
              <a:gd name="T6" fmla="*/ 0 w 217"/>
              <a:gd name="T7" fmla="*/ 108 h 219"/>
              <a:gd name="T8" fmla="*/ 108 w 217"/>
              <a:gd name="T9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9">
                <a:moveTo>
                  <a:pt x="108" y="0"/>
                </a:moveTo>
                <a:cubicBezTo>
                  <a:pt x="169" y="1"/>
                  <a:pt x="217" y="50"/>
                  <a:pt x="217" y="110"/>
                </a:cubicBezTo>
                <a:cubicBezTo>
                  <a:pt x="216" y="169"/>
                  <a:pt x="167" y="219"/>
                  <a:pt x="108" y="218"/>
                </a:cubicBezTo>
                <a:cubicBezTo>
                  <a:pt x="48" y="217"/>
                  <a:pt x="0" y="169"/>
                  <a:pt x="0" y="108"/>
                </a:cubicBezTo>
                <a:cubicBezTo>
                  <a:pt x="1" y="48"/>
                  <a:pt x="49" y="0"/>
                  <a:pt x="10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2" name="Freeform 49">
            <a:extLst>
              <a:ext uri="{FF2B5EF4-FFF2-40B4-BE49-F238E27FC236}">
                <a16:creationId xmlns:a16="http://schemas.microsoft.com/office/drawing/2014/main" id="{20BC8F43-2F31-4930-9FD4-D994B765D3A0}"/>
              </a:ext>
            </a:extLst>
          </p:cNvPr>
          <p:cNvSpPr/>
          <p:nvPr/>
        </p:nvSpPr>
        <p:spPr bwMode="auto">
          <a:xfrm>
            <a:off x="785813" y="5292725"/>
            <a:ext cx="285750" cy="288925"/>
          </a:xfrm>
          <a:custGeom>
            <a:avLst/>
            <a:gdLst>
              <a:gd name="T0" fmla="*/ 216 w 216"/>
              <a:gd name="T1" fmla="*/ 108 h 219"/>
              <a:gd name="T2" fmla="*/ 109 w 216"/>
              <a:gd name="T3" fmla="*/ 218 h 219"/>
              <a:gd name="T4" fmla="*/ 1 w 216"/>
              <a:gd name="T5" fmla="*/ 113 h 219"/>
              <a:gd name="T6" fmla="*/ 108 w 216"/>
              <a:gd name="T7" fmla="*/ 0 h 219"/>
              <a:gd name="T8" fmla="*/ 216 w 216"/>
              <a:gd name="T9" fmla="*/ 10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9">
                <a:moveTo>
                  <a:pt x="216" y="108"/>
                </a:moveTo>
                <a:cubicBezTo>
                  <a:pt x="216" y="169"/>
                  <a:pt x="169" y="217"/>
                  <a:pt x="109" y="218"/>
                </a:cubicBezTo>
                <a:cubicBezTo>
                  <a:pt x="50" y="219"/>
                  <a:pt x="1" y="171"/>
                  <a:pt x="1" y="113"/>
                </a:cubicBezTo>
                <a:cubicBezTo>
                  <a:pt x="0" y="49"/>
                  <a:pt x="46" y="0"/>
                  <a:pt x="108" y="0"/>
                </a:cubicBezTo>
                <a:cubicBezTo>
                  <a:pt x="168" y="0"/>
                  <a:pt x="215" y="48"/>
                  <a:pt x="216" y="1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3" name="Freeform 50">
            <a:extLst>
              <a:ext uri="{FF2B5EF4-FFF2-40B4-BE49-F238E27FC236}">
                <a16:creationId xmlns:a16="http://schemas.microsoft.com/office/drawing/2014/main" id="{2B89EF50-58CF-4BB4-AE58-672BC6356967}"/>
              </a:ext>
            </a:extLst>
          </p:cNvPr>
          <p:cNvSpPr/>
          <p:nvPr/>
        </p:nvSpPr>
        <p:spPr bwMode="auto">
          <a:xfrm>
            <a:off x="3532188" y="4494213"/>
            <a:ext cx="285750" cy="287338"/>
          </a:xfrm>
          <a:custGeom>
            <a:avLst/>
            <a:gdLst>
              <a:gd name="T0" fmla="*/ 216 w 216"/>
              <a:gd name="T1" fmla="*/ 108 h 217"/>
              <a:gd name="T2" fmla="*/ 107 w 216"/>
              <a:gd name="T3" fmla="*/ 216 h 217"/>
              <a:gd name="T4" fmla="*/ 0 w 216"/>
              <a:gd name="T5" fmla="*/ 109 h 217"/>
              <a:gd name="T6" fmla="*/ 109 w 216"/>
              <a:gd name="T7" fmla="*/ 0 h 217"/>
              <a:gd name="T8" fmla="*/ 216 w 216"/>
              <a:gd name="T9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216" y="108"/>
                </a:moveTo>
                <a:cubicBezTo>
                  <a:pt x="216" y="170"/>
                  <a:pt x="169" y="217"/>
                  <a:pt x="107" y="216"/>
                </a:cubicBezTo>
                <a:cubicBezTo>
                  <a:pt x="49" y="216"/>
                  <a:pt x="0" y="167"/>
                  <a:pt x="0" y="109"/>
                </a:cubicBezTo>
                <a:cubicBezTo>
                  <a:pt x="0" y="48"/>
                  <a:pt x="48" y="0"/>
                  <a:pt x="109" y="0"/>
                </a:cubicBezTo>
                <a:cubicBezTo>
                  <a:pt x="169" y="0"/>
                  <a:pt x="216" y="48"/>
                  <a:pt x="216" y="1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4" name="Freeform 51">
            <a:extLst>
              <a:ext uri="{FF2B5EF4-FFF2-40B4-BE49-F238E27FC236}">
                <a16:creationId xmlns:a16="http://schemas.microsoft.com/office/drawing/2014/main" id="{2D765492-BA8F-480B-974F-3C22530ED720}"/>
              </a:ext>
            </a:extLst>
          </p:cNvPr>
          <p:cNvSpPr/>
          <p:nvPr/>
        </p:nvSpPr>
        <p:spPr bwMode="auto">
          <a:xfrm>
            <a:off x="2727325" y="3894138"/>
            <a:ext cx="38100" cy="87313"/>
          </a:xfrm>
          <a:custGeom>
            <a:avLst/>
            <a:gdLst>
              <a:gd name="T0" fmla="*/ 29 w 29"/>
              <a:gd name="T1" fmla="*/ 33 h 66"/>
              <a:gd name="T2" fmla="*/ 29 w 29"/>
              <a:gd name="T3" fmla="*/ 53 h 66"/>
              <a:gd name="T4" fmla="*/ 15 w 29"/>
              <a:gd name="T5" fmla="*/ 66 h 66"/>
              <a:gd name="T6" fmla="*/ 1 w 29"/>
              <a:gd name="T7" fmla="*/ 53 h 66"/>
              <a:gd name="T8" fmla="*/ 0 w 29"/>
              <a:gd name="T9" fmla="*/ 13 h 66"/>
              <a:gd name="T10" fmla="*/ 16 w 29"/>
              <a:gd name="T11" fmla="*/ 0 h 66"/>
              <a:gd name="T12" fmla="*/ 29 w 29"/>
              <a:gd name="T13" fmla="*/ 14 h 66"/>
              <a:gd name="T14" fmla="*/ 29 w 29"/>
              <a:gd name="T15" fmla="*/ 33 h 66"/>
              <a:gd name="T16" fmla="*/ 29 w 29"/>
              <a:gd name="T17" fmla="*/ 3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66">
                <a:moveTo>
                  <a:pt x="29" y="33"/>
                </a:moveTo>
                <a:cubicBezTo>
                  <a:pt x="29" y="40"/>
                  <a:pt x="29" y="47"/>
                  <a:pt x="29" y="53"/>
                </a:cubicBezTo>
                <a:cubicBezTo>
                  <a:pt x="29" y="63"/>
                  <a:pt x="23" y="66"/>
                  <a:pt x="15" y="66"/>
                </a:cubicBezTo>
                <a:cubicBezTo>
                  <a:pt x="6" y="66"/>
                  <a:pt x="1" y="62"/>
                  <a:pt x="1" y="53"/>
                </a:cubicBezTo>
                <a:cubicBezTo>
                  <a:pt x="0" y="40"/>
                  <a:pt x="0" y="27"/>
                  <a:pt x="0" y="13"/>
                </a:cubicBezTo>
                <a:cubicBezTo>
                  <a:pt x="0" y="3"/>
                  <a:pt x="6" y="0"/>
                  <a:pt x="16" y="0"/>
                </a:cubicBezTo>
                <a:cubicBezTo>
                  <a:pt x="25" y="0"/>
                  <a:pt x="29" y="5"/>
                  <a:pt x="29" y="14"/>
                </a:cubicBezTo>
                <a:cubicBezTo>
                  <a:pt x="29" y="20"/>
                  <a:pt x="29" y="27"/>
                  <a:pt x="29" y="33"/>
                </a:cubicBezTo>
                <a:cubicBezTo>
                  <a:pt x="29" y="33"/>
                  <a:pt x="29" y="33"/>
                  <a:pt x="29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5" name="Freeform 52">
            <a:extLst>
              <a:ext uri="{FF2B5EF4-FFF2-40B4-BE49-F238E27FC236}">
                <a16:creationId xmlns:a16="http://schemas.microsoft.com/office/drawing/2014/main" id="{A010DB96-6635-4405-9FBD-9D7DE698B1D9}"/>
              </a:ext>
            </a:extLst>
          </p:cNvPr>
          <p:cNvSpPr/>
          <p:nvPr/>
        </p:nvSpPr>
        <p:spPr bwMode="auto">
          <a:xfrm>
            <a:off x="1990725" y="1616075"/>
            <a:ext cx="41275" cy="414338"/>
          </a:xfrm>
          <a:custGeom>
            <a:avLst/>
            <a:gdLst>
              <a:gd name="T0" fmla="*/ 31 w 31"/>
              <a:gd name="T1" fmla="*/ 158 h 314"/>
              <a:gd name="T2" fmla="*/ 31 w 31"/>
              <a:gd name="T3" fmla="*/ 294 h 314"/>
              <a:gd name="T4" fmla="*/ 16 w 31"/>
              <a:gd name="T5" fmla="*/ 314 h 314"/>
              <a:gd name="T6" fmla="*/ 4 w 31"/>
              <a:gd name="T7" fmla="*/ 295 h 314"/>
              <a:gd name="T8" fmla="*/ 2 w 31"/>
              <a:gd name="T9" fmla="*/ 32 h 314"/>
              <a:gd name="T10" fmla="*/ 3 w 31"/>
              <a:gd name="T11" fmla="*/ 18 h 314"/>
              <a:gd name="T12" fmla="*/ 18 w 31"/>
              <a:gd name="T13" fmla="*/ 1 h 314"/>
              <a:gd name="T14" fmla="*/ 31 w 31"/>
              <a:gd name="T15" fmla="*/ 18 h 314"/>
              <a:gd name="T16" fmla="*/ 31 w 31"/>
              <a:gd name="T17" fmla="*/ 128 h 314"/>
              <a:gd name="T18" fmla="*/ 31 w 31"/>
              <a:gd name="T19" fmla="*/ 158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4">
                <a:moveTo>
                  <a:pt x="31" y="158"/>
                </a:moveTo>
                <a:cubicBezTo>
                  <a:pt x="31" y="203"/>
                  <a:pt x="31" y="249"/>
                  <a:pt x="31" y="294"/>
                </a:cubicBezTo>
                <a:cubicBezTo>
                  <a:pt x="31" y="305"/>
                  <a:pt x="31" y="314"/>
                  <a:pt x="16" y="314"/>
                </a:cubicBezTo>
                <a:cubicBezTo>
                  <a:pt x="0" y="314"/>
                  <a:pt x="4" y="304"/>
                  <a:pt x="4" y="295"/>
                </a:cubicBezTo>
                <a:cubicBezTo>
                  <a:pt x="0" y="207"/>
                  <a:pt x="3" y="119"/>
                  <a:pt x="2" y="32"/>
                </a:cubicBezTo>
                <a:cubicBezTo>
                  <a:pt x="2" y="27"/>
                  <a:pt x="3" y="22"/>
                  <a:pt x="3" y="18"/>
                </a:cubicBezTo>
                <a:cubicBezTo>
                  <a:pt x="4" y="8"/>
                  <a:pt x="5" y="0"/>
                  <a:pt x="18" y="1"/>
                </a:cubicBezTo>
                <a:cubicBezTo>
                  <a:pt x="29" y="1"/>
                  <a:pt x="31" y="8"/>
                  <a:pt x="31" y="18"/>
                </a:cubicBezTo>
                <a:cubicBezTo>
                  <a:pt x="31" y="55"/>
                  <a:pt x="31" y="92"/>
                  <a:pt x="31" y="128"/>
                </a:cubicBezTo>
                <a:cubicBezTo>
                  <a:pt x="31" y="138"/>
                  <a:pt x="31" y="148"/>
                  <a:pt x="31" y="1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6" name="Freeform 53">
            <a:extLst>
              <a:ext uri="{FF2B5EF4-FFF2-40B4-BE49-F238E27FC236}">
                <a16:creationId xmlns:a16="http://schemas.microsoft.com/office/drawing/2014/main" id="{7BB26134-62EC-43DD-967E-3C8F9CB43AE1}"/>
              </a:ext>
            </a:extLst>
          </p:cNvPr>
          <p:cNvSpPr/>
          <p:nvPr/>
        </p:nvSpPr>
        <p:spPr bwMode="auto">
          <a:xfrm>
            <a:off x="2074863" y="1617663"/>
            <a:ext cx="36513" cy="414338"/>
          </a:xfrm>
          <a:custGeom>
            <a:avLst/>
            <a:gdLst>
              <a:gd name="T0" fmla="*/ 27 w 28"/>
              <a:gd name="T1" fmla="*/ 159 h 314"/>
              <a:gd name="T2" fmla="*/ 27 w 28"/>
              <a:gd name="T3" fmla="*/ 297 h 314"/>
              <a:gd name="T4" fmla="*/ 14 w 28"/>
              <a:gd name="T5" fmla="*/ 313 h 314"/>
              <a:gd name="T6" fmla="*/ 0 w 28"/>
              <a:gd name="T7" fmla="*/ 297 h 314"/>
              <a:gd name="T8" fmla="*/ 1 w 28"/>
              <a:gd name="T9" fmla="*/ 17 h 314"/>
              <a:gd name="T10" fmla="*/ 14 w 28"/>
              <a:gd name="T11" fmla="*/ 0 h 314"/>
              <a:gd name="T12" fmla="*/ 27 w 28"/>
              <a:gd name="T13" fmla="*/ 18 h 314"/>
              <a:gd name="T14" fmla="*/ 27 w 28"/>
              <a:gd name="T15" fmla="*/ 15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314">
                <a:moveTo>
                  <a:pt x="27" y="159"/>
                </a:moveTo>
                <a:cubicBezTo>
                  <a:pt x="27" y="205"/>
                  <a:pt x="27" y="251"/>
                  <a:pt x="27" y="297"/>
                </a:cubicBezTo>
                <a:cubicBezTo>
                  <a:pt x="28" y="307"/>
                  <a:pt x="27" y="314"/>
                  <a:pt x="14" y="313"/>
                </a:cubicBezTo>
                <a:cubicBezTo>
                  <a:pt x="2" y="313"/>
                  <a:pt x="0" y="307"/>
                  <a:pt x="0" y="297"/>
                </a:cubicBezTo>
                <a:cubicBezTo>
                  <a:pt x="1" y="204"/>
                  <a:pt x="1" y="110"/>
                  <a:pt x="1" y="17"/>
                </a:cubicBezTo>
                <a:cubicBezTo>
                  <a:pt x="1" y="8"/>
                  <a:pt x="1" y="0"/>
                  <a:pt x="14" y="0"/>
                </a:cubicBezTo>
                <a:cubicBezTo>
                  <a:pt x="26" y="1"/>
                  <a:pt x="27" y="8"/>
                  <a:pt x="27" y="18"/>
                </a:cubicBezTo>
                <a:cubicBezTo>
                  <a:pt x="27" y="65"/>
                  <a:pt x="27" y="112"/>
                  <a:pt x="27" y="1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7" name="Freeform 54">
            <a:extLst>
              <a:ext uri="{FF2B5EF4-FFF2-40B4-BE49-F238E27FC236}">
                <a16:creationId xmlns:a16="http://schemas.microsoft.com/office/drawing/2014/main" id="{3741B843-0183-46BC-8702-AD0BB86282DC}"/>
              </a:ext>
            </a:extLst>
          </p:cNvPr>
          <p:cNvSpPr/>
          <p:nvPr/>
        </p:nvSpPr>
        <p:spPr bwMode="auto">
          <a:xfrm>
            <a:off x="2155825" y="1779588"/>
            <a:ext cx="39688" cy="250825"/>
          </a:xfrm>
          <a:custGeom>
            <a:avLst/>
            <a:gdLst>
              <a:gd name="T0" fmla="*/ 30 w 30"/>
              <a:gd name="T1" fmla="*/ 98 h 190"/>
              <a:gd name="T2" fmla="*/ 30 w 30"/>
              <a:gd name="T3" fmla="*/ 173 h 190"/>
              <a:gd name="T4" fmla="*/ 16 w 30"/>
              <a:gd name="T5" fmla="*/ 190 h 190"/>
              <a:gd name="T6" fmla="*/ 0 w 30"/>
              <a:gd name="T7" fmla="*/ 174 h 190"/>
              <a:gd name="T8" fmla="*/ 0 w 30"/>
              <a:gd name="T9" fmla="*/ 16 h 190"/>
              <a:gd name="T10" fmla="*/ 16 w 30"/>
              <a:gd name="T11" fmla="*/ 0 h 190"/>
              <a:gd name="T12" fmla="*/ 30 w 30"/>
              <a:gd name="T13" fmla="*/ 18 h 190"/>
              <a:gd name="T14" fmla="*/ 30 w 30"/>
              <a:gd name="T15" fmla="*/ 9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0">
                <a:moveTo>
                  <a:pt x="30" y="98"/>
                </a:moveTo>
                <a:cubicBezTo>
                  <a:pt x="30" y="123"/>
                  <a:pt x="30" y="148"/>
                  <a:pt x="30" y="173"/>
                </a:cubicBezTo>
                <a:cubicBezTo>
                  <a:pt x="30" y="183"/>
                  <a:pt x="28" y="190"/>
                  <a:pt x="16" y="190"/>
                </a:cubicBezTo>
                <a:cubicBezTo>
                  <a:pt x="5" y="190"/>
                  <a:pt x="0" y="185"/>
                  <a:pt x="0" y="174"/>
                </a:cubicBezTo>
                <a:cubicBezTo>
                  <a:pt x="0" y="122"/>
                  <a:pt x="0" y="69"/>
                  <a:pt x="0" y="16"/>
                </a:cubicBezTo>
                <a:cubicBezTo>
                  <a:pt x="0" y="6"/>
                  <a:pt x="4" y="0"/>
                  <a:pt x="16" y="0"/>
                </a:cubicBezTo>
                <a:cubicBezTo>
                  <a:pt x="27" y="1"/>
                  <a:pt x="30" y="8"/>
                  <a:pt x="30" y="18"/>
                </a:cubicBezTo>
                <a:cubicBezTo>
                  <a:pt x="30" y="44"/>
                  <a:pt x="30" y="71"/>
                  <a:pt x="30" y="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8" name="Freeform 55">
            <a:extLst>
              <a:ext uri="{FF2B5EF4-FFF2-40B4-BE49-F238E27FC236}">
                <a16:creationId xmlns:a16="http://schemas.microsoft.com/office/drawing/2014/main" id="{DAACF152-9C31-487F-A2C8-0F36C57AC4A3}"/>
              </a:ext>
            </a:extLst>
          </p:cNvPr>
          <p:cNvSpPr/>
          <p:nvPr/>
        </p:nvSpPr>
        <p:spPr bwMode="auto">
          <a:xfrm>
            <a:off x="2155825" y="1617663"/>
            <a:ext cx="41275" cy="85725"/>
          </a:xfrm>
          <a:custGeom>
            <a:avLst/>
            <a:gdLst>
              <a:gd name="T0" fmla="*/ 30 w 32"/>
              <a:gd name="T1" fmla="*/ 33 h 65"/>
              <a:gd name="T2" fmla="*/ 30 w 32"/>
              <a:gd name="T3" fmla="*/ 49 h 65"/>
              <a:gd name="T4" fmla="*/ 15 w 32"/>
              <a:gd name="T5" fmla="*/ 65 h 65"/>
              <a:gd name="T6" fmla="*/ 0 w 32"/>
              <a:gd name="T7" fmla="*/ 48 h 65"/>
              <a:gd name="T8" fmla="*/ 0 w 32"/>
              <a:gd name="T9" fmla="*/ 20 h 65"/>
              <a:gd name="T10" fmla="*/ 16 w 32"/>
              <a:gd name="T11" fmla="*/ 0 h 65"/>
              <a:gd name="T12" fmla="*/ 30 w 32"/>
              <a:gd name="T13" fmla="*/ 21 h 65"/>
              <a:gd name="T14" fmla="*/ 30 w 32"/>
              <a:gd name="T15" fmla="*/ 33 h 65"/>
              <a:gd name="T16" fmla="*/ 30 w 32"/>
              <a:gd name="T17" fmla="*/ 3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65">
                <a:moveTo>
                  <a:pt x="30" y="33"/>
                </a:moveTo>
                <a:cubicBezTo>
                  <a:pt x="30" y="38"/>
                  <a:pt x="30" y="43"/>
                  <a:pt x="30" y="49"/>
                </a:cubicBezTo>
                <a:cubicBezTo>
                  <a:pt x="30" y="59"/>
                  <a:pt x="26" y="65"/>
                  <a:pt x="15" y="65"/>
                </a:cubicBezTo>
                <a:cubicBezTo>
                  <a:pt x="3" y="65"/>
                  <a:pt x="0" y="57"/>
                  <a:pt x="0" y="48"/>
                </a:cubicBezTo>
                <a:cubicBezTo>
                  <a:pt x="0" y="39"/>
                  <a:pt x="1" y="29"/>
                  <a:pt x="0" y="20"/>
                </a:cubicBezTo>
                <a:cubicBezTo>
                  <a:pt x="0" y="9"/>
                  <a:pt x="2" y="1"/>
                  <a:pt x="16" y="0"/>
                </a:cubicBezTo>
                <a:cubicBezTo>
                  <a:pt x="32" y="0"/>
                  <a:pt x="29" y="11"/>
                  <a:pt x="30" y="21"/>
                </a:cubicBezTo>
                <a:cubicBezTo>
                  <a:pt x="30" y="25"/>
                  <a:pt x="30" y="29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09" name="Freeform 56">
            <a:extLst>
              <a:ext uri="{FF2B5EF4-FFF2-40B4-BE49-F238E27FC236}">
                <a16:creationId xmlns:a16="http://schemas.microsoft.com/office/drawing/2014/main" id="{FC856947-5C4E-4A21-A68B-5831FC53FA45}"/>
              </a:ext>
            </a:extLst>
          </p:cNvPr>
          <p:cNvSpPr/>
          <p:nvPr/>
        </p:nvSpPr>
        <p:spPr bwMode="auto">
          <a:xfrm>
            <a:off x="1430338" y="2008188"/>
            <a:ext cx="173038" cy="38100"/>
          </a:xfrm>
          <a:custGeom>
            <a:avLst/>
            <a:gdLst>
              <a:gd name="T0" fmla="*/ 62 w 131"/>
              <a:gd name="T1" fmla="*/ 29 h 29"/>
              <a:gd name="T2" fmla="*/ 14 w 131"/>
              <a:gd name="T3" fmla="*/ 29 h 29"/>
              <a:gd name="T4" fmla="*/ 1 w 131"/>
              <a:gd name="T5" fmla="*/ 16 h 29"/>
              <a:gd name="T6" fmla="*/ 13 w 131"/>
              <a:gd name="T7" fmla="*/ 0 h 29"/>
              <a:gd name="T8" fmla="*/ 119 w 131"/>
              <a:gd name="T9" fmla="*/ 0 h 29"/>
              <a:gd name="T10" fmla="*/ 131 w 131"/>
              <a:gd name="T11" fmla="*/ 12 h 29"/>
              <a:gd name="T12" fmla="*/ 118 w 131"/>
              <a:gd name="T13" fmla="*/ 28 h 29"/>
              <a:gd name="T14" fmla="*/ 62 w 131"/>
              <a:gd name="T15" fmla="*/ 28 h 29"/>
              <a:gd name="T16" fmla="*/ 62 w 131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" h="28">
                <a:moveTo>
                  <a:pt x="62" y="29"/>
                </a:moveTo>
                <a:cubicBezTo>
                  <a:pt x="46" y="29"/>
                  <a:pt x="30" y="28"/>
                  <a:pt x="14" y="29"/>
                </a:cubicBezTo>
                <a:cubicBezTo>
                  <a:pt x="5" y="29"/>
                  <a:pt x="0" y="26"/>
                  <a:pt x="1" y="16"/>
                </a:cubicBezTo>
                <a:cubicBezTo>
                  <a:pt x="1" y="7"/>
                  <a:pt x="2" y="0"/>
                  <a:pt x="13" y="0"/>
                </a:cubicBezTo>
                <a:cubicBezTo>
                  <a:pt x="48" y="0"/>
                  <a:pt x="83" y="0"/>
                  <a:pt x="119" y="0"/>
                </a:cubicBezTo>
                <a:cubicBezTo>
                  <a:pt x="126" y="0"/>
                  <a:pt x="131" y="3"/>
                  <a:pt x="131" y="12"/>
                </a:cubicBezTo>
                <a:cubicBezTo>
                  <a:pt x="130" y="20"/>
                  <a:pt x="129" y="28"/>
                  <a:pt x="118" y="28"/>
                </a:cubicBezTo>
                <a:cubicBezTo>
                  <a:pt x="99" y="28"/>
                  <a:pt x="81" y="28"/>
                  <a:pt x="62" y="28"/>
                </a:cubicBezTo>
                <a:cubicBezTo>
                  <a:pt x="62" y="28"/>
                  <a:pt x="62" y="29"/>
                  <a:pt x="62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0" name="Freeform 57">
            <a:extLst>
              <a:ext uri="{FF2B5EF4-FFF2-40B4-BE49-F238E27FC236}">
                <a16:creationId xmlns:a16="http://schemas.microsoft.com/office/drawing/2014/main" id="{F01E3E99-1C8C-4FAB-9EC2-B60419982528}"/>
              </a:ext>
            </a:extLst>
          </p:cNvPr>
          <p:cNvSpPr/>
          <p:nvPr/>
        </p:nvSpPr>
        <p:spPr bwMode="auto">
          <a:xfrm>
            <a:off x="1430338" y="1763713"/>
            <a:ext cx="171450" cy="38100"/>
          </a:xfrm>
          <a:custGeom>
            <a:avLst/>
            <a:gdLst>
              <a:gd name="T0" fmla="*/ 66 w 130"/>
              <a:gd name="T1" fmla="*/ 0 h 29"/>
              <a:gd name="T2" fmla="*/ 116 w 130"/>
              <a:gd name="T3" fmla="*/ 0 h 29"/>
              <a:gd name="T4" fmla="*/ 130 w 130"/>
              <a:gd name="T5" fmla="*/ 14 h 29"/>
              <a:gd name="T6" fmla="*/ 116 w 130"/>
              <a:gd name="T7" fmla="*/ 29 h 29"/>
              <a:gd name="T8" fmla="*/ 14 w 130"/>
              <a:gd name="T9" fmla="*/ 29 h 29"/>
              <a:gd name="T10" fmla="*/ 0 w 130"/>
              <a:gd name="T11" fmla="*/ 14 h 29"/>
              <a:gd name="T12" fmla="*/ 14 w 130"/>
              <a:gd name="T13" fmla="*/ 0 h 29"/>
              <a:gd name="T14" fmla="*/ 66 w 130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8">
                <a:moveTo>
                  <a:pt x="66" y="0"/>
                </a:moveTo>
                <a:cubicBezTo>
                  <a:pt x="82" y="0"/>
                  <a:pt x="99" y="0"/>
                  <a:pt x="116" y="0"/>
                </a:cubicBezTo>
                <a:cubicBezTo>
                  <a:pt x="126" y="0"/>
                  <a:pt x="130" y="4"/>
                  <a:pt x="130" y="14"/>
                </a:cubicBezTo>
                <a:cubicBezTo>
                  <a:pt x="130" y="24"/>
                  <a:pt x="126" y="29"/>
                  <a:pt x="116" y="29"/>
                </a:cubicBezTo>
                <a:cubicBezTo>
                  <a:pt x="82" y="29"/>
                  <a:pt x="48" y="29"/>
                  <a:pt x="14" y="29"/>
                </a:cubicBezTo>
                <a:cubicBezTo>
                  <a:pt x="4" y="29"/>
                  <a:pt x="1" y="24"/>
                  <a:pt x="0" y="14"/>
                </a:cubicBezTo>
                <a:cubicBezTo>
                  <a:pt x="0" y="4"/>
                  <a:pt x="4" y="0"/>
                  <a:pt x="14" y="0"/>
                </a:cubicBezTo>
                <a:cubicBezTo>
                  <a:pt x="31" y="0"/>
                  <a:pt x="49" y="0"/>
                  <a:pt x="6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1" name="Freeform 58">
            <a:extLst>
              <a:ext uri="{FF2B5EF4-FFF2-40B4-BE49-F238E27FC236}">
                <a16:creationId xmlns:a16="http://schemas.microsoft.com/office/drawing/2014/main" id="{1142FD9E-6CFE-434B-BAAE-2B9E801D209C}"/>
              </a:ext>
            </a:extLst>
          </p:cNvPr>
          <p:cNvSpPr/>
          <p:nvPr/>
        </p:nvSpPr>
        <p:spPr bwMode="auto">
          <a:xfrm>
            <a:off x="1430338" y="1927225"/>
            <a:ext cx="171450" cy="38100"/>
          </a:xfrm>
          <a:custGeom>
            <a:avLst/>
            <a:gdLst>
              <a:gd name="T0" fmla="*/ 68 w 130"/>
              <a:gd name="T1" fmla="*/ 0 h 29"/>
              <a:gd name="T2" fmla="*/ 115 w 130"/>
              <a:gd name="T3" fmla="*/ 0 h 29"/>
              <a:gd name="T4" fmla="*/ 130 w 130"/>
              <a:gd name="T5" fmla="*/ 15 h 29"/>
              <a:gd name="T6" fmla="*/ 115 w 130"/>
              <a:gd name="T7" fmla="*/ 29 h 29"/>
              <a:gd name="T8" fmla="*/ 14 w 130"/>
              <a:gd name="T9" fmla="*/ 29 h 29"/>
              <a:gd name="T10" fmla="*/ 1 w 130"/>
              <a:gd name="T11" fmla="*/ 14 h 29"/>
              <a:gd name="T12" fmla="*/ 14 w 130"/>
              <a:gd name="T13" fmla="*/ 0 h 29"/>
              <a:gd name="T14" fmla="*/ 68 w 130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8">
                <a:moveTo>
                  <a:pt x="68" y="0"/>
                </a:moveTo>
                <a:cubicBezTo>
                  <a:pt x="84" y="0"/>
                  <a:pt x="100" y="0"/>
                  <a:pt x="115" y="0"/>
                </a:cubicBezTo>
                <a:cubicBezTo>
                  <a:pt x="125" y="0"/>
                  <a:pt x="130" y="5"/>
                  <a:pt x="130" y="15"/>
                </a:cubicBezTo>
                <a:cubicBezTo>
                  <a:pt x="130" y="25"/>
                  <a:pt x="125" y="29"/>
                  <a:pt x="115" y="29"/>
                </a:cubicBezTo>
                <a:cubicBezTo>
                  <a:pt x="82" y="29"/>
                  <a:pt x="48" y="29"/>
                  <a:pt x="14" y="29"/>
                </a:cubicBezTo>
                <a:cubicBezTo>
                  <a:pt x="4" y="29"/>
                  <a:pt x="0" y="23"/>
                  <a:pt x="1" y="14"/>
                </a:cubicBezTo>
                <a:cubicBezTo>
                  <a:pt x="1" y="4"/>
                  <a:pt x="5" y="0"/>
                  <a:pt x="14" y="0"/>
                </a:cubicBezTo>
                <a:cubicBezTo>
                  <a:pt x="32" y="0"/>
                  <a:pt x="50" y="0"/>
                  <a:pt x="6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2" name="Freeform 59">
            <a:extLst>
              <a:ext uri="{FF2B5EF4-FFF2-40B4-BE49-F238E27FC236}">
                <a16:creationId xmlns:a16="http://schemas.microsoft.com/office/drawing/2014/main" id="{61B81803-73D6-4C6A-9991-F459CDBFFE5E}"/>
              </a:ext>
            </a:extLst>
          </p:cNvPr>
          <p:cNvSpPr/>
          <p:nvPr/>
        </p:nvSpPr>
        <p:spPr bwMode="auto">
          <a:xfrm>
            <a:off x="1430338" y="1847850"/>
            <a:ext cx="171450" cy="34925"/>
          </a:xfrm>
          <a:custGeom>
            <a:avLst/>
            <a:gdLst>
              <a:gd name="T0" fmla="*/ 64 w 130"/>
              <a:gd name="T1" fmla="*/ 27 h 27"/>
              <a:gd name="T2" fmla="*/ 15 w 130"/>
              <a:gd name="T3" fmla="*/ 27 h 27"/>
              <a:gd name="T4" fmla="*/ 1 w 130"/>
              <a:gd name="T5" fmla="*/ 14 h 27"/>
              <a:gd name="T6" fmla="*/ 15 w 130"/>
              <a:gd name="T7" fmla="*/ 0 h 27"/>
              <a:gd name="T8" fmla="*/ 115 w 130"/>
              <a:gd name="T9" fmla="*/ 0 h 27"/>
              <a:gd name="T10" fmla="*/ 130 w 130"/>
              <a:gd name="T11" fmla="*/ 13 h 27"/>
              <a:gd name="T12" fmla="*/ 114 w 130"/>
              <a:gd name="T13" fmla="*/ 27 h 27"/>
              <a:gd name="T14" fmla="*/ 64 w 130"/>
              <a:gd name="T15" fmla="*/ 27 h 27"/>
              <a:gd name="T16" fmla="*/ 64 w 130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27">
                <a:moveTo>
                  <a:pt x="64" y="27"/>
                </a:moveTo>
                <a:cubicBezTo>
                  <a:pt x="48" y="27"/>
                  <a:pt x="31" y="27"/>
                  <a:pt x="15" y="27"/>
                </a:cubicBezTo>
                <a:cubicBezTo>
                  <a:pt x="6" y="27"/>
                  <a:pt x="1" y="24"/>
                  <a:pt x="1" y="14"/>
                </a:cubicBezTo>
                <a:cubicBezTo>
                  <a:pt x="0" y="4"/>
                  <a:pt x="5" y="0"/>
                  <a:pt x="15" y="0"/>
                </a:cubicBezTo>
                <a:cubicBezTo>
                  <a:pt x="48" y="0"/>
                  <a:pt x="81" y="0"/>
                  <a:pt x="115" y="0"/>
                </a:cubicBezTo>
                <a:cubicBezTo>
                  <a:pt x="124" y="0"/>
                  <a:pt x="130" y="3"/>
                  <a:pt x="130" y="13"/>
                </a:cubicBezTo>
                <a:cubicBezTo>
                  <a:pt x="130" y="24"/>
                  <a:pt x="123" y="27"/>
                  <a:pt x="114" y="27"/>
                </a:cubicBezTo>
                <a:cubicBezTo>
                  <a:pt x="98" y="27"/>
                  <a:pt x="81" y="27"/>
                  <a:pt x="64" y="27"/>
                </a:cubicBezTo>
                <a:cubicBezTo>
                  <a:pt x="64" y="27"/>
                  <a:pt x="64" y="27"/>
                  <a:pt x="6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3" name="Freeform 60">
            <a:extLst>
              <a:ext uri="{FF2B5EF4-FFF2-40B4-BE49-F238E27FC236}">
                <a16:creationId xmlns:a16="http://schemas.microsoft.com/office/drawing/2014/main" id="{5F40A6AD-BFFC-4858-A737-AE9C1B2EAAC8}"/>
              </a:ext>
            </a:extLst>
          </p:cNvPr>
          <p:cNvSpPr/>
          <p:nvPr/>
        </p:nvSpPr>
        <p:spPr bwMode="auto">
          <a:xfrm>
            <a:off x="1431925" y="1682750"/>
            <a:ext cx="169863" cy="36513"/>
          </a:xfrm>
          <a:custGeom>
            <a:avLst/>
            <a:gdLst>
              <a:gd name="T0" fmla="*/ 64 w 129"/>
              <a:gd name="T1" fmla="*/ 27 h 27"/>
              <a:gd name="T2" fmla="*/ 14 w 129"/>
              <a:gd name="T3" fmla="*/ 27 h 27"/>
              <a:gd name="T4" fmla="*/ 0 w 129"/>
              <a:gd name="T5" fmla="*/ 13 h 27"/>
              <a:gd name="T6" fmla="*/ 14 w 129"/>
              <a:gd name="T7" fmla="*/ 0 h 27"/>
              <a:gd name="T8" fmla="*/ 115 w 129"/>
              <a:gd name="T9" fmla="*/ 0 h 27"/>
              <a:gd name="T10" fmla="*/ 129 w 129"/>
              <a:gd name="T11" fmla="*/ 13 h 27"/>
              <a:gd name="T12" fmla="*/ 114 w 129"/>
              <a:gd name="T13" fmla="*/ 27 h 27"/>
              <a:gd name="T14" fmla="*/ 64 w 129"/>
              <a:gd name="T1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27">
                <a:moveTo>
                  <a:pt x="64" y="27"/>
                </a:moveTo>
                <a:cubicBezTo>
                  <a:pt x="47" y="27"/>
                  <a:pt x="31" y="27"/>
                  <a:pt x="14" y="27"/>
                </a:cubicBezTo>
                <a:cubicBezTo>
                  <a:pt x="5" y="27"/>
                  <a:pt x="0" y="23"/>
                  <a:pt x="0" y="13"/>
                </a:cubicBezTo>
                <a:cubicBezTo>
                  <a:pt x="0" y="3"/>
                  <a:pt x="5" y="0"/>
                  <a:pt x="14" y="0"/>
                </a:cubicBezTo>
                <a:cubicBezTo>
                  <a:pt x="47" y="0"/>
                  <a:pt x="81" y="0"/>
                  <a:pt x="115" y="0"/>
                </a:cubicBezTo>
                <a:cubicBezTo>
                  <a:pt x="124" y="0"/>
                  <a:pt x="129" y="4"/>
                  <a:pt x="129" y="13"/>
                </a:cubicBezTo>
                <a:cubicBezTo>
                  <a:pt x="129" y="23"/>
                  <a:pt x="123" y="27"/>
                  <a:pt x="114" y="27"/>
                </a:cubicBezTo>
                <a:cubicBezTo>
                  <a:pt x="97" y="27"/>
                  <a:pt x="81" y="27"/>
                  <a:pt x="6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4" name="Freeform 61">
            <a:extLst>
              <a:ext uri="{FF2B5EF4-FFF2-40B4-BE49-F238E27FC236}">
                <a16:creationId xmlns:a16="http://schemas.microsoft.com/office/drawing/2014/main" id="{E904675B-7DC7-472A-A9CE-2DD379BF73BA}"/>
              </a:ext>
            </a:extLst>
          </p:cNvPr>
          <p:cNvSpPr/>
          <p:nvPr/>
        </p:nvSpPr>
        <p:spPr bwMode="auto">
          <a:xfrm>
            <a:off x="939800" y="1927225"/>
            <a:ext cx="173038" cy="38100"/>
          </a:xfrm>
          <a:custGeom>
            <a:avLst/>
            <a:gdLst>
              <a:gd name="T0" fmla="*/ 63 w 131"/>
              <a:gd name="T1" fmla="*/ 0 h 29"/>
              <a:gd name="T2" fmla="*/ 115 w 131"/>
              <a:gd name="T3" fmla="*/ 0 h 29"/>
              <a:gd name="T4" fmla="*/ 130 w 131"/>
              <a:gd name="T5" fmla="*/ 14 h 29"/>
              <a:gd name="T6" fmla="*/ 114 w 131"/>
              <a:gd name="T7" fmla="*/ 29 h 29"/>
              <a:gd name="T8" fmla="*/ 15 w 131"/>
              <a:gd name="T9" fmla="*/ 29 h 29"/>
              <a:gd name="T10" fmla="*/ 0 w 131"/>
              <a:gd name="T11" fmla="*/ 13 h 29"/>
              <a:gd name="T12" fmla="*/ 15 w 131"/>
              <a:gd name="T13" fmla="*/ 0 h 29"/>
              <a:gd name="T14" fmla="*/ 63 w 131"/>
              <a:gd name="T15" fmla="*/ 0 h 29"/>
              <a:gd name="T16" fmla="*/ 63 w 131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1" h="28">
                <a:moveTo>
                  <a:pt x="63" y="0"/>
                </a:moveTo>
                <a:cubicBezTo>
                  <a:pt x="80" y="0"/>
                  <a:pt x="98" y="0"/>
                  <a:pt x="115" y="0"/>
                </a:cubicBezTo>
                <a:cubicBezTo>
                  <a:pt x="124" y="0"/>
                  <a:pt x="130" y="3"/>
                  <a:pt x="130" y="14"/>
                </a:cubicBezTo>
                <a:cubicBezTo>
                  <a:pt x="131" y="26"/>
                  <a:pt x="125" y="29"/>
                  <a:pt x="114" y="29"/>
                </a:cubicBezTo>
                <a:cubicBezTo>
                  <a:pt x="81" y="29"/>
                  <a:pt x="48" y="29"/>
                  <a:pt x="15" y="29"/>
                </a:cubicBezTo>
                <a:cubicBezTo>
                  <a:pt x="4" y="29"/>
                  <a:pt x="0" y="24"/>
                  <a:pt x="0" y="13"/>
                </a:cubicBezTo>
                <a:cubicBezTo>
                  <a:pt x="0" y="2"/>
                  <a:pt x="6" y="0"/>
                  <a:pt x="15" y="0"/>
                </a:cubicBezTo>
                <a:cubicBezTo>
                  <a:pt x="31" y="0"/>
                  <a:pt x="47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5" name="Freeform 62">
            <a:extLst>
              <a:ext uri="{FF2B5EF4-FFF2-40B4-BE49-F238E27FC236}">
                <a16:creationId xmlns:a16="http://schemas.microsoft.com/office/drawing/2014/main" id="{4DD7F8E7-6A68-4510-82B8-0A5A30BEB521}"/>
              </a:ext>
            </a:extLst>
          </p:cNvPr>
          <p:cNvSpPr/>
          <p:nvPr/>
        </p:nvSpPr>
        <p:spPr bwMode="auto">
          <a:xfrm>
            <a:off x="939800" y="2008188"/>
            <a:ext cx="173038" cy="38100"/>
          </a:xfrm>
          <a:custGeom>
            <a:avLst/>
            <a:gdLst>
              <a:gd name="T0" fmla="*/ 65 w 131"/>
              <a:gd name="T1" fmla="*/ 28 h 29"/>
              <a:gd name="T2" fmla="*/ 15 w 131"/>
              <a:gd name="T3" fmla="*/ 29 h 29"/>
              <a:gd name="T4" fmla="*/ 1 w 131"/>
              <a:gd name="T5" fmla="*/ 14 h 29"/>
              <a:gd name="T6" fmla="*/ 15 w 131"/>
              <a:gd name="T7" fmla="*/ 0 h 29"/>
              <a:gd name="T8" fmla="*/ 117 w 131"/>
              <a:gd name="T9" fmla="*/ 0 h 29"/>
              <a:gd name="T10" fmla="*/ 131 w 131"/>
              <a:gd name="T11" fmla="*/ 14 h 29"/>
              <a:gd name="T12" fmla="*/ 117 w 131"/>
              <a:gd name="T13" fmla="*/ 28 h 29"/>
              <a:gd name="T14" fmla="*/ 65 w 131"/>
              <a:gd name="T15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1" h="28">
                <a:moveTo>
                  <a:pt x="65" y="28"/>
                </a:moveTo>
                <a:cubicBezTo>
                  <a:pt x="48" y="28"/>
                  <a:pt x="32" y="28"/>
                  <a:pt x="15" y="29"/>
                </a:cubicBezTo>
                <a:cubicBezTo>
                  <a:pt x="5" y="29"/>
                  <a:pt x="1" y="24"/>
                  <a:pt x="1" y="14"/>
                </a:cubicBezTo>
                <a:cubicBezTo>
                  <a:pt x="0" y="3"/>
                  <a:pt x="5" y="0"/>
                  <a:pt x="15" y="0"/>
                </a:cubicBezTo>
                <a:cubicBezTo>
                  <a:pt x="49" y="0"/>
                  <a:pt x="83" y="0"/>
                  <a:pt x="117" y="0"/>
                </a:cubicBezTo>
                <a:cubicBezTo>
                  <a:pt x="126" y="0"/>
                  <a:pt x="131" y="4"/>
                  <a:pt x="131" y="14"/>
                </a:cubicBezTo>
                <a:cubicBezTo>
                  <a:pt x="131" y="24"/>
                  <a:pt x="127" y="29"/>
                  <a:pt x="117" y="28"/>
                </a:cubicBezTo>
                <a:cubicBezTo>
                  <a:pt x="99" y="28"/>
                  <a:pt x="82" y="28"/>
                  <a:pt x="65" y="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6" name="Freeform 63">
            <a:extLst>
              <a:ext uri="{FF2B5EF4-FFF2-40B4-BE49-F238E27FC236}">
                <a16:creationId xmlns:a16="http://schemas.microsoft.com/office/drawing/2014/main" id="{3B4D8EBA-43C7-4F9A-9EEE-7094B160CF54}"/>
              </a:ext>
            </a:extLst>
          </p:cNvPr>
          <p:cNvSpPr/>
          <p:nvPr/>
        </p:nvSpPr>
        <p:spPr bwMode="auto">
          <a:xfrm>
            <a:off x="939800" y="1763713"/>
            <a:ext cx="173038" cy="38100"/>
          </a:xfrm>
          <a:custGeom>
            <a:avLst/>
            <a:gdLst>
              <a:gd name="T0" fmla="*/ 65 w 130"/>
              <a:gd name="T1" fmla="*/ 29 h 29"/>
              <a:gd name="T2" fmla="*/ 15 w 130"/>
              <a:gd name="T3" fmla="*/ 29 h 29"/>
              <a:gd name="T4" fmla="*/ 0 w 130"/>
              <a:gd name="T5" fmla="*/ 15 h 29"/>
              <a:gd name="T6" fmla="*/ 16 w 130"/>
              <a:gd name="T7" fmla="*/ 0 h 29"/>
              <a:gd name="T8" fmla="*/ 115 w 130"/>
              <a:gd name="T9" fmla="*/ 0 h 29"/>
              <a:gd name="T10" fmla="*/ 130 w 130"/>
              <a:gd name="T11" fmla="*/ 14 h 29"/>
              <a:gd name="T12" fmla="*/ 115 w 130"/>
              <a:gd name="T13" fmla="*/ 29 h 29"/>
              <a:gd name="T14" fmla="*/ 65 w 130"/>
              <a:gd name="T1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8">
                <a:moveTo>
                  <a:pt x="65" y="29"/>
                </a:moveTo>
                <a:cubicBezTo>
                  <a:pt x="48" y="29"/>
                  <a:pt x="32" y="29"/>
                  <a:pt x="15" y="29"/>
                </a:cubicBezTo>
                <a:cubicBezTo>
                  <a:pt x="6" y="29"/>
                  <a:pt x="0" y="26"/>
                  <a:pt x="0" y="15"/>
                </a:cubicBezTo>
                <a:cubicBezTo>
                  <a:pt x="0" y="4"/>
                  <a:pt x="5" y="0"/>
                  <a:pt x="16" y="0"/>
                </a:cubicBezTo>
                <a:cubicBezTo>
                  <a:pt x="49" y="0"/>
                  <a:pt x="82" y="0"/>
                  <a:pt x="115" y="0"/>
                </a:cubicBezTo>
                <a:cubicBezTo>
                  <a:pt x="124" y="0"/>
                  <a:pt x="130" y="3"/>
                  <a:pt x="130" y="14"/>
                </a:cubicBezTo>
                <a:cubicBezTo>
                  <a:pt x="130" y="25"/>
                  <a:pt x="125" y="29"/>
                  <a:pt x="115" y="29"/>
                </a:cubicBezTo>
                <a:cubicBezTo>
                  <a:pt x="98" y="29"/>
                  <a:pt x="82" y="29"/>
                  <a:pt x="65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7" name="Freeform 64">
            <a:extLst>
              <a:ext uri="{FF2B5EF4-FFF2-40B4-BE49-F238E27FC236}">
                <a16:creationId xmlns:a16="http://schemas.microsoft.com/office/drawing/2014/main" id="{E4A201BD-E2FB-4034-9694-E29DA1A525E9}"/>
              </a:ext>
            </a:extLst>
          </p:cNvPr>
          <p:cNvSpPr/>
          <p:nvPr/>
        </p:nvSpPr>
        <p:spPr bwMode="auto">
          <a:xfrm>
            <a:off x="939800" y="1847850"/>
            <a:ext cx="173038" cy="34925"/>
          </a:xfrm>
          <a:custGeom>
            <a:avLst/>
            <a:gdLst>
              <a:gd name="T0" fmla="*/ 64 w 130"/>
              <a:gd name="T1" fmla="*/ 27 h 27"/>
              <a:gd name="T2" fmla="*/ 16 w 130"/>
              <a:gd name="T3" fmla="*/ 27 h 27"/>
              <a:gd name="T4" fmla="*/ 0 w 130"/>
              <a:gd name="T5" fmla="*/ 14 h 27"/>
              <a:gd name="T6" fmla="*/ 15 w 130"/>
              <a:gd name="T7" fmla="*/ 0 h 27"/>
              <a:gd name="T8" fmla="*/ 115 w 130"/>
              <a:gd name="T9" fmla="*/ 0 h 27"/>
              <a:gd name="T10" fmla="*/ 130 w 130"/>
              <a:gd name="T11" fmla="*/ 14 h 27"/>
              <a:gd name="T12" fmla="*/ 114 w 130"/>
              <a:gd name="T13" fmla="*/ 27 h 27"/>
              <a:gd name="T14" fmla="*/ 64 w 130"/>
              <a:gd name="T1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7">
                <a:moveTo>
                  <a:pt x="64" y="27"/>
                </a:moveTo>
                <a:cubicBezTo>
                  <a:pt x="48" y="27"/>
                  <a:pt x="32" y="27"/>
                  <a:pt x="16" y="27"/>
                </a:cubicBezTo>
                <a:cubicBezTo>
                  <a:pt x="7" y="27"/>
                  <a:pt x="1" y="25"/>
                  <a:pt x="0" y="14"/>
                </a:cubicBezTo>
                <a:cubicBezTo>
                  <a:pt x="0" y="3"/>
                  <a:pt x="6" y="0"/>
                  <a:pt x="15" y="0"/>
                </a:cubicBezTo>
                <a:cubicBezTo>
                  <a:pt x="48" y="0"/>
                  <a:pt x="82" y="0"/>
                  <a:pt x="115" y="0"/>
                </a:cubicBezTo>
                <a:cubicBezTo>
                  <a:pt x="124" y="0"/>
                  <a:pt x="130" y="3"/>
                  <a:pt x="130" y="14"/>
                </a:cubicBezTo>
                <a:cubicBezTo>
                  <a:pt x="130" y="25"/>
                  <a:pt x="123" y="27"/>
                  <a:pt x="114" y="27"/>
                </a:cubicBezTo>
                <a:cubicBezTo>
                  <a:pt x="98" y="27"/>
                  <a:pt x="81" y="27"/>
                  <a:pt x="6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8" name="Freeform 65">
            <a:extLst>
              <a:ext uri="{FF2B5EF4-FFF2-40B4-BE49-F238E27FC236}">
                <a16:creationId xmlns:a16="http://schemas.microsoft.com/office/drawing/2014/main" id="{2024B794-B4DA-4948-9A5A-78F0CE6A1D6B}"/>
              </a:ext>
            </a:extLst>
          </p:cNvPr>
          <p:cNvSpPr/>
          <p:nvPr/>
        </p:nvSpPr>
        <p:spPr bwMode="auto">
          <a:xfrm>
            <a:off x="2333625" y="1763713"/>
            <a:ext cx="88900" cy="38100"/>
          </a:xfrm>
          <a:custGeom>
            <a:avLst/>
            <a:gdLst>
              <a:gd name="T0" fmla="*/ 35 w 67"/>
              <a:gd name="T1" fmla="*/ 29 h 29"/>
              <a:gd name="T2" fmla="*/ 13 w 67"/>
              <a:gd name="T3" fmla="*/ 29 h 29"/>
              <a:gd name="T4" fmla="*/ 1 w 67"/>
              <a:gd name="T5" fmla="*/ 14 h 29"/>
              <a:gd name="T6" fmla="*/ 13 w 67"/>
              <a:gd name="T7" fmla="*/ 0 h 29"/>
              <a:gd name="T8" fmla="*/ 51 w 67"/>
              <a:gd name="T9" fmla="*/ 0 h 29"/>
              <a:gd name="T10" fmla="*/ 67 w 67"/>
              <a:gd name="T11" fmla="*/ 15 h 29"/>
              <a:gd name="T12" fmla="*/ 51 w 67"/>
              <a:gd name="T13" fmla="*/ 29 h 29"/>
              <a:gd name="T14" fmla="*/ 35 w 67"/>
              <a:gd name="T15" fmla="*/ 29 h 29"/>
              <a:gd name="T16" fmla="*/ 35 w 67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28">
                <a:moveTo>
                  <a:pt x="35" y="29"/>
                </a:moveTo>
                <a:cubicBezTo>
                  <a:pt x="27" y="29"/>
                  <a:pt x="20" y="29"/>
                  <a:pt x="13" y="29"/>
                </a:cubicBezTo>
                <a:cubicBezTo>
                  <a:pt x="3" y="29"/>
                  <a:pt x="1" y="22"/>
                  <a:pt x="1" y="14"/>
                </a:cubicBezTo>
                <a:cubicBezTo>
                  <a:pt x="0" y="5"/>
                  <a:pt x="4" y="0"/>
                  <a:pt x="13" y="0"/>
                </a:cubicBezTo>
                <a:cubicBezTo>
                  <a:pt x="26" y="0"/>
                  <a:pt x="38" y="0"/>
                  <a:pt x="51" y="0"/>
                </a:cubicBezTo>
                <a:cubicBezTo>
                  <a:pt x="61" y="0"/>
                  <a:pt x="67" y="3"/>
                  <a:pt x="67" y="15"/>
                </a:cubicBezTo>
                <a:cubicBezTo>
                  <a:pt x="67" y="27"/>
                  <a:pt x="60" y="29"/>
                  <a:pt x="51" y="29"/>
                </a:cubicBezTo>
                <a:cubicBezTo>
                  <a:pt x="45" y="29"/>
                  <a:pt x="40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19" name="Freeform 66">
            <a:extLst>
              <a:ext uri="{FF2B5EF4-FFF2-40B4-BE49-F238E27FC236}">
                <a16:creationId xmlns:a16="http://schemas.microsoft.com/office/drawing/2014/main" id="{F9540067-052E-4B64-87D3-E393F35CBB48}"/>
              </a:ext>
            </a:extLst>
          </p:cNvPr>
          <p:cNvSpPr/>
          <p:nvPr/>
        </p:nvSpPr>
        <p:spPr bwMode="auto">
          <a:xfrm>
            <a:off x="2335213" y="1927225"/>
            <a:ext cx="87313" cy="38100"/>
          </a:xfrm>
          <a:custGeom>
            <a:avLst/>
            <a:gdLst>
              <a:gd name="T0" fmla="*/ 31 w 66"/>
              <a:gd name="T1" fmla="*/ 1 h 29"/>
              <a:gd name="T2" fmla="*/ 55 w 66"/>
              <a:gd name="T3" fmla="*/ 1 h 29"/>
              <a:gd name="T4" fmla="*/ 66 w 66"/>
              <a:gd name="T5" fmla="*/ 14 h 29"/>
              <a:gd name="T6" fmla="*/ 56 w 66"/>
              <a:gd name="T7" fmla="*/ 29 h 29"/>
              <a:gd name="T8" fmla="*/ 10 w 66"/>
              <a:gd name="T9" fmla="*/ 29 h 29"/>
              <a:gd name="T10" fmla="*/ 0 w 66"/>
              <a:gd name="T11" fmla="*/ 13 h 29"/>
              <a:gd name="T12" fmla="*/ 12 w 66"/>
              <a:gd name="T13" fmla="*/ 0 h 29"/>
              <a:gd name="T14" fmla="*/ 31 w 66"/>
              <a:gd name="T15" fmla="*/ 0 h 29"/>
              <a:gd name="T16" fmla="*/ 31 w 66"/>
              <a:gd name="T17" fmla="*/ 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28">
                <a:moveTo>
                  <a:pt x="31" y="1"/>
                </a:moveTo>
                <a:cubicBezTo>
                  <a:pt x="39" y="1"/>
                  <a:pt x="47" y="0"/>
                  <a:pt x="55" y="1"/>
                </a:cubicBezTo>
                <a:cubicBezTo>
                  <a:pt x="64" y="1"/>
                  <a:pt x="66" y="7"/>
                  <a:pt x="66" y="14"/>
                </a:cubicBezTo>
                <a:cubicBezTo>
                  <a:pt x="66" y="22"/>
                  <a:pt x="65" y="28"/>
                  <a:pt x="56" y="29"/>
                </a:cubicBezTo>
                <a:cubicBezTo>
                  <a:pt x="41" y="29"/>
                  <a:pt x="25" y="29"/>
                  <a:pt x="10" y="29"/>
                </a:cubicBezTo>
                <a:cubicBezTo>
                  <a:pt x="0" y="28"/>
                  <a:pt x="0" y="20"/>
                  <a:pt x="0" y="13"/>
                </a:cubicBezTo>
                <a:cubicBezTo>
                  <a:pt x="0" y="4"/>
                  <a:pt x="3" y="0"/>
                  <a:pt x="12" y="0"/>
                </a:cubicBezTo>
                <a:cubicBezTo>
                  <a:pt x="18" y="0"/>
                  <a:pt x="25" y="0"/>
                  <a:pt x="31" y="0"/>
                </a:cubicBezTo>
                <a:cubicBezTo>
                  <a:pt x="31" y="0"/>
                  <a:pt x="31" y="0"/>
                  <a:pt x="31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0" name="Freeform 67">
            <a:extLst>
              <a:ext uri="{FF2B5EF4-FFF2-40B4-BE49-F238E27FC236}">
                <a16:creationId xmlns:a16="http://schemas.microsoft.com/office/drawing/2014/main" id="{AEE9D090-7760-4E3B-9753-7F89FB197F66}"/>
              </a:ext>
            </a:extLst>
          </p:cNvPr>
          <p:cNvSpPr/>
          <p:nvPr/>
        </p:nvSpPr>
        <p:spPr bwMode="auto">
          <a:xfrm>
            <a:off x="2335213" y="2006600"/>
            <a:ext cx="87313" cy="38100"/>
          </a:xfrm>
          <a:custGeom>
            <a:avLst/>
            <a:gdLst>
              <a:gd name="T0" fmla="*/ 32 w 66"/>
              <a:gd name="T1" fmla="*/ 29 h 29"/>
              <a:gd name="T2" fmla="*/ 12 w 66"/>
              <a:gd name="T3" fmla="*/ 29 h 29"/>
              <a:gd name="T4" fmla="*/ 0 w 66"/>
              <a:gd name="T5" fmla="*/ 14 h 29"/>
              <a:gd name="T6" fmla="*/ 13 w 66"/>
              <a:gd name="T7" fmla="*/ 0 h 29"/>
              <a:gd name="T8" fmla="*/ 50 w 66"/>
              <a:gd name="T9" fmla="*/ 0 h 29"/>
              <a:gd name="T10" fmla="*/ 66 w 66"/>
              <a:gd name="T11" fmla="*/ 15 h 29"/>
              <a:gd name="T12" fmla="*/ 50 w 66"/>
              <a:gd name="T13" fmla="*/ 29 h 29"/>
              <a:gd name="T14" fmla="*/ 32 w 66"/>
              <a:gd name="T15" fmla="*/ 29 h 29"/>
              <a:gd name="T16" fmla="*/ 32 w 66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28">
                <a:moveTo>
                  <a:pt x="32" y="29"/>
                </a:moveTo>
                <a:cubicBezTo>
                  <a:pt x="25" y="29"/>
                  <a:pt x="19" y="29"/>
                  <a:pt x="12" y="29"/>
                </a:cubicBezTo>
                <a:cubicBezTo>
                  <a:pt x="3" y="29"/>
                  <a:pt x="0" y="23"/>
                  <a:pt x="0" y="14"/>
                </a:cubicBezTo>
                <a:cubicBezTo>
                  <a:pt x="0" y="6"/>
                  <a:pt x="4" y="1"/>
                  <a:pt x="13" y="0"/>
                </a:cubicBezTo>
                <a:cubicBezTo>
                  <a:pt x="25" y="0"/>
                  <a:pt x="38" y="0"/>
                  <a:pt x="50" y="0"/>
                </a:cubicBezTo>
                <a:cubicBezTo>
                  <a:pt x="60" y="0"/>
                  <a:pt x="66" y="3"/>
                  <a:pt x="66" y="15"/>
                </a:cubicBezTo>
                <a:cubicBezTo>
                  <a:pt x="66" y="27"/>
                  <a:pt x="60" y="29"/>
                  <a:pt x="50" y="29"/>
                </a:cubicBezTo>
                <a:cubicBezTo>
                  <a:pt x="44" y="29"/>
                  <a:pt x="38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1" name="Freeform 68">
            <a:extLst>
              <a:ext uri="{FF2B5EF4-FFF2-40B4-BE49-F238E27FC236}">
                <a16:creationId xmlns:a16="http://schemas.microsoft.com/office/drawing/2014/main" id="{D68782EC-9EB3-4E7F-8A68-B883365AB61C}"/>
              </a:ext>
            </a:extLst>
          </p:cNvPr>
          <p:cNvSpPr/>
          <p:nvPr/>
        </p:nvSpPr>
        <p:spPr bwMode="auto">
          <a:xfrm>
            <a:off x="2335213" y="1682750"/>
            <a:ext cx="87313" cy="36513"/>
          </a:xfrm>
          <a:custGeom>
            <a:avLst/>
            <a:gdLst>
              <a:gd name="T0" fmla="*/ 32 w 66"/>
              <a:gd name="T1" fmla="*/ 26 h 27"/>
              <a:gd name="T2" fmla="*/ 12 w 66"/>
              <a:gd name="T3" fmla="*/ 26 h 27"/>
              <a:gd name="T4" fmla="*/ 0 w 66"/>
              <a:gd name="T5" fmla="*/ 14 h 27"/>
              <a:gd name="T6" fmla="*/ 11 w 66"/>
              <a:gd name="T7" fmla="*/ 0 h 27"/>
              <a:gd name="T8" fmla="*/ 55 w 66"/>
              <a:gd name="T9" fmla="*/ 0 h 27"/>
              <a:gd name="T10" fmla="*/ 66 w 66"/>
              <a:gd name="T11" fmla="*/ 13 h 27"/>
              <a:gd name="T12" fmla="*/ 53 w 66"/>
              <a:gd name="T13" fmla="*/ 27 h 27"/>
              <a:gd name="T14" fmla="*/ 32 w 66"/>
              <a:gd name="T15" fmla="*/ 27 h 27"/>
              <a:gd name="T16" fmla="*/ 32 w 66"/>
              <a:gd name="T17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27">
                <a:moveTo>
                  <a:pt x="32" y="26"/>
                </a:moveTo>
                <a:cubicBezTo>
                  <a:pt x="25" y="26"/>
                  <a:pt x="18" y="27"/>
                  <a:pt x="12" y="26"/>
                </a:cubicBezTo>
                <a:cubicBezTo>
                  <a:pt x="4" y="26"/>
                  <a:pt x="0" y="22"/>
                  <a:pt x="0" y="14"/>
                </a:cubicBezTo>
                <a:cubicBezTo>
                  <a:pt x="0" y="6"/>
                  <a:pt x="2" y="1"/>
                  <a:pt x="11" y="0"/>
                </a:cubicBezTo>
                <a:cubicBezTo>
                  <a:pt x="26" y="0"/>
                  <a:pt x="40" y="0"/>
                  <a:pt x="55" y="0"/>
                </a:cubicBezTo>
                <a:cubicBezTo>
                  <a:pt x="63" y="0"/>
                  <a:pt x="66" y="5"/>
                  <a:pt x="66" y="13"/>
                </a:cubicBezTo>
                <a:cubicBezTo>
                  <a:pt x="66" y="22"/>
                  <a:pt x="63" y="27"/>
                  <a:pt x="53" y="27"/>
                </a:cubicBezTo>
                <a:cubicBezTo>
                  <a:pt x="46" y="27"/>
                  <a:pt x="39" y="27"/>
                  <a:pt x="32" y="27"/>
                </a:cubicBezTo>
                <a:cubicBezTo>
                  <a:pt x="32" y="27"/>
                  <a:pt x="32" y="27"/>
                  <a:pt x="32" y="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2" name="Freeform 69">
            <a:extLst>
              <a:ext uri="{FF2B5EF4-FFF2-40B4-BE49-F238E27FC236}">
                <a16:creationId xmlns:a16="http://schemas.microsoft.com/office/drawing/2014/main" id="{DF0CD62D-E119-40A0-955B-F102EC528CCB}"/>
              </a:ext>
            </a:extLst>
          </p:cNvPr>
          <p:cNvSpPr/>
          <p:nvPr/>
        </p:nvSpPr>
        <p:spPr bwMode="auto">
          <a:xfrm>
            <a:off x="2335213" y="1847850"/>
            <a:ext cx="87313" cy="34925"/>
          </a:xfrm>
          <a:custGeom>
            <a:avLst/>
            <a:gdLst>
              <a:gd name="T0" fmla="*/ 34 w 66"/>
              <a:gd name="T1" fmla="*/ 0 h 27"/>
              <a:gd name="T2" fmla="*/ 56 w 66"/>
              <a:gd name="T3" fmla="*/ 0 h 27"/>
              <a:gd name="T4" fmla="*/ 66 w 66"/>
              <a:gd name="T5" fmla="*/ 12 h 27"/>
              <a:gd name="T6" fmla="*/ 56 w 66"/>
              <a:gd name="T7" fmla="*/ 26 h 27"/>
              <a:gd name="T8" fmla="*/ 14 w 66"/>
              <a:gd name="T9" fmla="*/ 27 h 27"/>
              <a:gd name="T10" fmla="*/ 0 w 66"/>
              <a:gd name="T11" fmla="*/ 12 h 27"/>
              <a:gd name="T12" fmla="*/ 15 w 66"/>
              <a:gd name="T13" fmla="*/ 0 h 27"/>
              <a:gd name="T14" fmla="*/ 34 w 66"/>
              <a:gd name="T15" fmla="*/ 0 h 27"/>
              <a:gd name="T16" fmla="*/ 34 w 66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27">
                <a:moveTo>
                  <a:pt x="34" y="0"/>
                </a:moveTo>
                <a:cubicBezTo>
                  <a:pt x="42" y="0"/>
                  <a:pt x="49" y="0"/>
                  <a:pt x="56" y="0"/>
                </a:cubicBezTo>
                <a:cubicBezTo>
                  <a:pt x="64" y="1"/>
                  <a:pt x="66" y="6"/>
                  <a:pt x="66" y="12"/>
                </a:cubicBezTo>
                <a:cubicBezTo>
                  <a:pt x="66" y="20"/>
                  <a:pt x="65" y="26"/>
                  <a:pt x="56" y="26"/>
                </a:cubicBezTo>
                <a:cubicBezTo>
                  <a:pt x="42" y="27"/>
                  <a:pt x="28" y="26"/>
                  <a:pt x="14" y="27"/>
                </a:cubicBezTo>
                <a:cubicBezTo>
                  <a:pt x="4" y="27"/>
                  <a:pt x="0" y="22"/>
                  <a:pt x="0" y="12"/>
                </a:cubicBezTo>
                <a:cubicBezTo>
                  <a:pt x="0" y="2"/>
                  <a:pt x="6" y="0"/>
                  <a:pt x="15" y="0"/>
                </a:cubicBezTo>
                <a:cubicBezTo>
                  <a:pt x="21" y="0"/>
                  <a:pt x="28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3" name="Freeform 70">
            <a:extLst>
              <a:ext uri="{FF2B5EF4-FFF2-40B4-BE49-F238E27FC236}">
                <a16:creationId xmlns:a16="http://schemas.microsoft.com/office/drawing/2014/main" id="{B202FE80-5A82-4CF5-BCDE-1F50C3A31757}"/>
              </a:ext>
            </a:extLst>
          </p:cNvPr>
          <p:cNvSpPr/>
          <p:nvPr/>
        </p:nvSpPr>
        <p:spPr bwMode="auto">
          <a:xfrm>
            <a:off x="3429000" y="1698625"/>
            <a:ext cx="38100" cy="88900"/>
          </a:xfrm>
          <a:custGeom>
            <a:avLst/>
            <a:gdLst>
              <a:gd name="T0" fmla="*/ 29 w 29"/>
              <a:gd name="T1" fmla="*/ 33 h 67"/>
              <a:gd name="T2" fmla="*/ 29 w 29"/>
              <a:gd name="T3" fmla="*/ 55 h 67"/>
              <a:gd name="T4" fmla="*/ 16 w 29"/>
              <a:gd name="T5" fmla="*/ 67 h 67"/>
              <a:gd name="T6" fmla="*/ 0 w 29"/>
              <a:gd name="T7" fmla="*/ 56 h 67"/>
              <a:gd name="T8" fmla="*/ 0 w 29"/>
              <a:gd name="T9" fmla="*/ 14 h 67"/>
              <a:gd name="T10" fmla="*/ 13 w 29"/>
              <a:gd name="T11" fmla="*/ 0 h 67"/>
              <a:gd name="T12" fmla="*/ 29 w 29"/>
              <a:gd name="T13" fmla="*/ 13 h 67"/>
              <a:gd name="T14" fmla="*/ 29 w 29"/>
              <a:gd name="T15" fmla="*/ 3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67">
                <a:moveTo>
                  <a:pt x="29" y="33"/>
                </a:moveTo>
                <a:cubicBezTo>
                  <a:pt x="29" y="41"/>
                  <a:pt x="29" y="48"/>
                  <a:pt x="29" y="55"/>
                </a:cubicBezTo>
                <a:cubicBezTo>
                  <a:pt x="29" y="63"/>
                  <a:pt x="24" y="67"/>
                  <a:pt x="16" y="67"/>
                </a:cubicBezTo>
                <a:cubicBezTo>
                  <a:pt x="8" y="66"/>
                  <a:pt x="1" y="66"/>
                  <a:pt x="0" y="56"/>
                </a:cubicBezTo>
                <a:cubicBezTo>
                  <a:pt x="0" y="42"/>
                  <a:pt x="0" y="28"/>
                  <a:pt x="0" y="14"/>
                </a:cubicBezTo>
                <a:cubicBezTo>
                  <a:pt x="0" y="5"/>
                  <a:pt x="4" y="0"/>
                  <a:pt x="13" y="0"/>
                </a:cubicBezTo>
                <a:cubicBezTo>
                  <a:pt x="23" y="0"/>
                  <a:pt x="29" y="3"/>
                  <a:pt x="29" y="13"/>
                </a:cubicBezTo>
                <a:cubicBezTo>
                  <a:pt x="29" y="20"/>
                  <a:pt x="29" y="27"/>
                  <a:pt x="29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4" name="Freeform 71">
            <a:extLst>
              <a:ext uri="{FF2B5EF4-FFF2-40B4-BE49-F238E27FC236}">
                <a16:creationId xmlns:a16="http://schemas.microsoft.com/office/drawing/2014/main" id="{312809D6-711D-48EA-800A-8F68B4BD47DF}"/>
              </a:ext>
            </a:extLst>
          </p:cNvPr>
          <p:cNvSpPr/>
          <p:nvPr/>
        </p:nvSpPr>
        <p:spPr bwMode="auto">
          <a:xfrm>
            <a:off x="6472238" y="1943100"/>
            <a:ext cx="41275" cy="87313"/>
          </a:xfrm>
          <a:custGeom>
            <a:avLst/>
            <a:gdLst>
              <a:gd name="T0" fmla="*/ 30 w 31"/>
              <a:gd name="T1" fmla="*/ 36 h 67"/>
              <a:gd name="T2" fmla="*/ 30 w 31"/>
              <a:gd name="T3" fmla="*/ 54 h 67"/>
              <a:gd name="T4" fmla="*/ 17 w 31"/>
              <a:gd name="T5" fmla="*/ 67 h 67"/>
              <a:gd name="T6" fmla="*/ 0 w 31"/>
              <a:gd name="T7" fmla="*/ 55 h 67"/>
              <a:gd name="T8" fmla="*/ 1 w 31"/>
              <a:gd name="T9" fmla="*/ 14 h 67"/>
              <a:gd name="T10" fmla="*/ 14 w 31"/>
              <a:gd name="T11" fmla="*/ 1 h 67"/>
              <a:gd name="T12" fmla="*/ 30 w 31"/>
              <a:gd name="T13" fmla="*/ 14 h 67"/>
              <a:gd name="T14" fmla="*/ 30 w 31"/>
              <a:gd name="T15" fmla="*/ 36 h 67"/>
              <a:gd name="T16" fmla="*/ 30 w 31"/>
              <a:gd name="T17" fmla="*/ 3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67">
                <a:moveTo>
                  <a:pt x="30" y="36"/>
                </a:moveTo>
                <a:cubicBezTo>
                  <a:pt x="30" y="42"/>
                  <a:pt x="30" y="48"/>
                  <a:pt x="30" y="54"/>
                </a:cubicBezTo>
                <a:cubicBezTo>
                  <a:pt x="31" y="63"/>
                  <a:pt x="26" y="67"/>
                  <a:pt x="17" y="67"/>
                </a:cubicBezTo>
                <a:cubicBezTo>
                  <a:pt x="9" y="67"/>
                  <a:pt x="1" y="67"/>
                  <a:pt x="0" y="55"/>
                </a:cubicBezTo>
                <a:cubicBezTo>
                  <a:pt x="0" y="41"/>
                  <a:pt x="0" y="28"/>
                  <a:pt x="1" y="14"/>
                </a:cubicBezTo>
                <a:cubicBezTo>
                  <a:pt x="1" y="5"/>
                  <a:pt x="5" y="1"/>
                  <a:pt x="14" y="1"/>
                </a:cubicBezTo>
                <a:cubicBezTo>
                  <a:pt x="24" y="0"/>
                  <a:pt x="29" y="4"/>
                  <a:pt x="30" y="14"/>
                </a:cubicBezTo>
                <a:cubicBezTo>
                  <a:pt x="30" y="22"/>
                  <a:pt x="30" y="29"/>
                  <a:pt x="30" y="36"/>
                </a:cubicBezTo>
                <a:cubicBezTo>
                  <a:pt x="30" y="36"/>
                  <a:pt x="30" y="36"/>
                  <a:pt x="30" y="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5" name="Freeform 72">
            <a:extLst>
              <a:ext uri="{FF2B5EF4-FFF2-40B4-BE49-F238E27FC236}">
                <a16:creationId xmlns:a16="http://schemas.microsoft.com/office/drawing/2014/main" id="{7024B0CE-184F-401F-B054-3CC094D58DD7}"/>
              </a:ext>
            </a:extLst>
          </p:cNvPr>
          <p:cNvSpPr/>
          <p:nvPr/>
        </p:nvSpPr>
        <p:spPr bwMode="auto">
          <a:xfrm>
            <a:off x="6472238" y="1778000"/>
            <a:ext cx="39688" cy="88900"/>
          </a:xfrm>
          <a:custGeom>
            <a:avLst/>
            <a:gdLst>
              <a:gd name="T0" fmla="*/ 29 w 30"/>
              <a:gd name="T1" fmla="*/ 33 h 67"/>
              <a:gd name="T2" fmla="*/ 29 w 30"/>
              <a:gd name="T3" fmla="*/ 55 h 67"/>
              <a:gd name="T4" fmla="*/ 15 w 30"/>
              <a:gd name="T5" fmla="*/ 67 h 67"/>
              <a:gd name="T6" fmla="*/ 1 w 30"/>
              <a:gd name="T7" fmla="*/ 54 h 67"/>
              <a:gd name="T8" fmla="*/ 0 w 30"/>
              <a:gd name="T9" fmla="*/ 16 h 67"/>
              <a:gd name="T10" fmla="*/ 15 w 30"/>
              <a:gd name="T11" fmla="*/ 0 h 67"/>
              <a:gd name="T12" fmla="*/ 30 w 30"/>
              <a:gd name="T13" fmla="*/ 17 h 67"/>
              <a:gd name="T14" fmla="*/ 30 w 30"/>
              <a:gd name="T15" fmla="*/ 33 h 67"/>
              <a:gd name="T16" fmla="*/ 29 w 30"/>
              <a:gd name="T17" fmla="*/ 3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7">
                <a:moveTo>
                  <a:pt x="29" y="33"/>
                </a:moveTo>
                <a:cubicBezTo>
                  <a:pt x="29" y="40"/>
                  <a:pt x="30" y="47"/>
                  <a:pt x="29" y="55"/>
                </a:cubicBezTo>
                <a:cubicBezTo>
                  <a:pt x="29" y="64"/>
                  <a:pt x="23" y="67"/>
                  <a:pt x="15" y="67"/>
                </a:cubicBezTo>
                <a:cubicBezTo>
                  <a:pt x="6" y="67"/>
                  <a:pt x="1" y="63"/>
                  <a:pt x="1" y="54"/>
                </a:cubicBezTo>
                <a:cubicBezTo>
                  <a:pt x="0" y="42"/>
                  <a:pt x="0" y="29"/>
                  <a:pt x="0" y="16"/>
                </a:cubicBezTo>
                <a:cubicBezTo>
                  <a:pt x="0" y="6"/>
                  <a:pt x="4" y="0"/>
                  <a:pt x="15" y="0"/>
                </a:cubicBezTo>
                <a:cubicBezTo>
                  <a:pt x="27" y="1"/>
                  <a:pt x="30" y="7"/>
                  <a:pt x="30" y="17"/>
                </a:cubicBezTo>
                <a:cubicBezTo>
                  <a:pt x="30" y="22"/>
                  <a:pt x="30" y="28"/>
                  <a:pt x="30" y="33"/>
                </a:cubicBezTo>
                <a:cubicBezTo>
                  <a:pt x="30" y="33"/>
                  <a:pt x="29" y="33"/>
                  <a:pt x="29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6" name="Freeform 73">
            <a:extLst>
              <a:ext uri="{FF2B5EF4-FFF2-40B4-BE49-F238E27FC236}">
                <a16:creationId xmlns:a16="http://schemas.microsoft.com/office/drawing/2014/main" id="{93B754F6-00EA-40B2-B3A8-CA76A9B9EE11}"/>
              </a:ext>
            </a:extLst>
          </p:cNvPr>
          <p:cNvSpPr/>
          <p:nvPr/>
        </p:nvSpPr>
        <p:spPr bwMode="auto">
          <a:xfrm>
            <a:off x="6391275" y="1778000"/>
            <a:ext cx="36513" cy="88900"/>
          </a:xfrm>
          <a:custGeom>
            <a:avLst/>
            <a:gdLst>
              <a:gd name="T0" fmla="*/ 1 w 27"/>
              <a:gd name="T1" fmla="*/ 34 h 67"/>
              <a:gd name="T2" fmla="*/ 1 w 27"/>
              <a:gd name="T3" fmla="*/ 12 h 67"/>
              <a:gd name="T4" fmla="*/ 13 w 27"/>
              <a:gd name="T5" fmla="*/ 0 h 67"/>
              <a:gd name="T6" fmla="*/ 27 w 27"/>
              <a:gd name="T7" fmla="*/ 11 h 67"/>
              <a:gd name="T8" fmla="*/ 27 w 27"/>
              <a:gd name="T9" fmla="*/ 57 h 67"/>
              <a:gd name="T10" fmla="*/ 13 w 27"/>
              <a:gd name="T11" fmla="*/ 67 h 67"/>
              <a:gd name="T12" fmla="*/ 1 w 27"/>
              <a:gd name="T13" fmla="*/ 56 h 67"/>
              <a:gd name="T14" fmla="*/ 1 w 27"/>
              <a:gd name="T15" fmla="*/ 34 h 67"/>
              <a:gd name="T16" fmla="*/ 1 w 27"/>
              <a:gd name="T17" fmla="*/ 3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7">
                <a:moveTo>
                  <a:pt x="1" y="34"/>
                </a:moveTo>
                <a:cubicBezTo>
                  <a:pt x="1" y="26"/>
                  <a:pt x="1" y="19"/>
                  <a:pt x="1" y="12"/>
                </a:cubicBezTo>
                <a:cubicBezTo>
                  <a:pt x="0" y="3"/>
                  <a:pt x="5" y="0"/>
                  <a:pt x="13" y="0"/>
                </a:cubicBezTo>
                <a:cubicBezTo>
                  <a:pt x="20" y="1"/>
                  <a:pt x="27" y="2"/>
                  <a:pt x="27" y="11"/>
                </a:cubicBezTo>
                <a:cubicBezTo>
                  <a:pt x="27" y="26"/>
                  <a:pt x="27" y="42"/>
                  <a:pt x="27" y="57"/>
                </a:cubicBezTo>
                <a:cubicBezTo>
                  <a:pt x="27" y="67"/>
                  <a:pt x="20" y="66"/>
                  <a:pt x="13" y="67"/>
                </a:cubicBezTo>
                <a:cubicBezTo>
                  <a:pt x="5" y="67"/>
                  <a:pt x="0" y="65"/>
                  <a:pt x="1" y="56"/>
                </a:cubicBezTo>
                <a:cubicBezTo>
                  <a:pt x="1" y="48"/>
                  <a:pt x="1" y="41"/>
                  <a:pt x="1" y="34"/>
                </a:cubicBezTo>
                <a:cubicBezTo>
                  <a:pt x="1" y="34"/>
                  <a:pt x="1" y="34"/>
                  <a:pt x="1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7" name="Freeform 74">
            <a:extLst>
              <a:ext uri="{FF2B5EF4-FFF2-40B4-BE49-F238E27FC236}">
                <a16:creationId xmlns:a16="http://schemas.microsoft.com/office/drawing/2014/main" id="{659D12B1-E735-4486-B693-53A0A72DF486}"/>
              </a:ext>
            </a:extLst>
          </p:cNvPr>
          <p:cNvSpPr/>
          <p:nvPr/>
        </p:nvSpPr>
        <p:spPr bwMode="auto">
          <a:xfrm>
            <a:off x="6392863" y="1943100"/>
            <a:ext cx="34925" cy="87313"/>
          </a:xfrm>
          <a:custGeom>
            <a:avLst/>
            <a:gdLst>
              <a:gd name="T0" fmla="*/ 26 w 26"/>
              <a:gd name="T1" fmla="*/ 33 h 66"/>
              <a:gd name="T2" fmla="*/ 26 w 26"/>
              <a:gd name="T3" fmla="*/ 51 h 66"/>
              <a:gd name="T4" fmla="*/ 12 w 26"/>
              <a:gd name="T5" fmla="*/ 65 h 66"/>
              <a:gd name="T6" fmla="*/ 0 w 26"/>
              <a:gd name="T7" fmla="*/ 52 h 66"/>
              <a:gd name="T8" fmla="*/ 0 w 26"/>
              <a:gd name="T9" fmla="*/ 14 h 66"/>
              <a:gd name="T10" fmla="*/ 13 w 26"/>
              <a:gd name="T11" fmla="*/ 0 h 66"/>
              <a:gd name="T12" fmla="*/ 26 w 26"/>
              <a:gd name="T13" fmla="*/ 13 h 66"/>
              <a:gd name="T14" fmla="*/ 26 w 26"/>
              <a:gd name="T15" fmla="*/ 3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66">
                <a:moveTo>
                  <a:pt x="26" y="33"/>
                </a:moveTo>
                <a:cubicBezTo>
                  <a:pt x="26" y="39"/>
                  <a:pt x="26" y="45"/>
                  <a:pt x="26" y="51"/>
                </a:cubicBezTo>
                <a:cubicBezTo>
                  <a:pt x="26" y="60"/>
                  <a:pt x="23" y="66"/>
                  <a:pt x="12" y="65"/>
                </a:cubicBezTo>
                <a:cubicBezTo>
                  <a:pt x="3" y="65"/>
                  <a:pt x="0" y="60"/>
                  <a:pt x="0" y="52"/>
                </a:cubicBezTo>
                <a:cubicBezTo>
                  <a:pt x="0" y="39"/>
                  <a:pt x="0" y="26"/>
                  <a:pt x="0" y="14"/>
                </a:cubicBezTo>
                <a:cubicBezTo>
                  <a:pt x="0" y="5"/>
                  <a:pt x="3" y="0"/>
                  <a:pt x="13" y="0"/>
                </a:cubicBezTo>
                <a:cubicBezTo>
                  <a:pt x="22" y="0"/>
                  <a:pt x="26" y="4"/>
                  <a:pt x="26" y="13"/>
                </a:cubicBezTo>
                <a:cubicBezTo>
                  <a:pt x="26" y="19"/>
                  <a:pt x="26" y="26"/>
                  <a:pt x="26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8" name="Freeform 75">
            <a:extLst>
              <a:ext uri="{FF2B5EF4-FFF2-40B4-BE49-F238E27FC236}">
                <a16:creationId xmlns:a16="http://schemas.microsoft.com/office/drawing/2014/main" id="{24C2C0D5-8C89-4231-B869-F161DE4F3DD8}"/>
              </a:ext>
            </a:extLst>
          </p:cNvPr>
          <p:cNvSpPr/>
          <p:nvPr/>
        </p:nvSpPr>
        <p:spPr bwMode="auto">
          <a:xfrm>
            <a:off x="2646363" y="1784350"/>
            <a:ext cx="34925" cy="249238"/>
          </a:xfrm>
          <a:custGeom>
            <a:avLst/>
            <a:gdLst>
              <a:gd name="T0" fmla="*/ 1 w 27"/>
              <a:gd name="T1" fmla="*/ 94 h 189"/>
              <a:gd name="T2" fmla="*/ 0 w 27"/>
              <a:gd name="T3" fmla="*/ 14 h 189"/>
              <a:gd name="T4" fmla="*/ 14 w 27"/>
              <a:gd name="T5" fmla="*/ 0 h 189"/>
              <a:gd name="T6" fmla="*/ 27 w 27"/>
              <a:gd name="T7" fmla="*/ 14 h 189"/>
              <a:gd name="T8" fmla="*/ 27 w 27"/>
              <a:gd name="T9" fmla="*/ 174 h 189"/>
              <a:gd name="T10" fmla="*/ 13 w 27"/>
              <a:gd name="T11" fmla="*/ 188 h 189"/>
              <a:gd name="T12" fmla="*/ 0 w 27"/>
              <a:gd name="T13" fmla="*/ 174 h 189"/>
              <a:gd name="T14" fmla="*/ 0 w 27"/>
              <a:gd name="T15" fmla="*/ 94 h 189"/>
              <a:gd name="T16" fmla="*/ 1 w 27"/>
              <a:gd name="T17" fmla="*/ 9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189">
                <a:moveTo>
                  <a:pt x="1" y="94"/>
                </a:moveTo>
                <a:cubicBezTo>
                  <a:pt x="1" y="67"/>
                  <a:pt x="1" y="41"/>
                  <a:pt x="0" y="14"/>
                </a:cubicBezTo>
                <a:cubicBezTo>
                  <a:pt x="0" y="4"/>
                  <a:pt x="3" y="0"/>
                  <a:pt x="14" y="0"/>
                </a:cubicBezTo>
                <a:cubicBezTo>
                  <a:pt x="25" y="0"/>
                  <a:pt x="27" y="5"/>
                  <a:pt x="27" y="14"/>
                </a:cubicBezTo>
                <a:cubicBezTo>
                  <a:pt x="27" y="67"/>
                  <a:pt x="27" y="121"/>
                  <a:pt x="27" y="174"/>
                </a:cubicBezTo>
                <a:cubicBezTo>
                  <a:pt x="27" y="184"/>
                  <a:pt x="24" y="189"/>
                  <a:pt x="13" y="188"/>
                </a:cubicBezTo>
                <a:cubicBezTo>
                  <a:pt x="3" y="188"/>
                  <a:pt x="0" y="184"/>
                  <a:pt x="0" y="174"/>
                </a:cubicBezTo>
                <a:cubicBezTo>
                  <a:pt x="1" y="147"/>
                  <a:pt x="0" y="120"/>
                  <a:pt x="0" y="94"/>
                </a:cubicBezTo>
                <a:cubicBezTo>
                  <a:pt x="0" y="94"/>
                  <a:pt x="1" y="94"/>
                  <a:pt x="1" y="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29" name="Freeform 76">
            <a:extLst>
              <a:ext uri="{FF2B5EF4-FFF2-40B4-BE49-F238E27FC236}">
                <a16:creationId xmlns:a16="http://schemas.microsoft.com/office/drawing/2014/main" id="{2ECB5407-613B-4CDC-B43E-07A6627B4E87}"/>
              </a:ext>
            </a:extLst>
          </p:cNvPr>
          <p:cNvSpPr/>
          <p:nvPr/>
        </p:nvSpPr>
        <p:spPr bwMode="auto">
          <a:xfrm>
            <a:off x="2563813" y="1943100"/>
            <a:ext cx="39688" cy="90488"/>
          </a:xfrm>
          <a:custGeom>
            <a:avLst/>
            <a:gdLst>
              <a:gd name="T0" fmla="*/ 29 w 30"/>
              <a:gd name="T1" fmla="*/ 35 h 68"/>
              <a:gd name="T2" fmla="*/ 29 w 30"/>
              <a:gd name="T3" fmla="*/ 55 h 68"/>
              <a:gd name="T4" fmla="*/ 18 w 30"/>
              <a:gd name="T5" fmla="*/ 68 h 68"/>
              <a:gd name="T6" fmla="*/ 1 w 30"/>
              <a:gd name="T7" fmla="*/ 56 h 68"/>
              <a:gd name="T8" fmla="*/ 0 w 30"/>
              <a:gd name="T9" fmla="*/ 15 h 68"/>
              <a:gd name="T10" fmla="*/ 15 w 30"/>
              <a:gd name="T11" fmla="*/ 0 h 68"/>
              <a:gd name="T12" fmla="*/ 29 w 30"/>
              <a:gd name="T13" fmla="*/ 15 h 68"/>
              <a:gd name="T14" fmla="*/ 29 w 30"/>
              <a:gd name="T15" fmla="*/ 35 h 68"/>
              <a:gd name="T16" fmla="*/ 29 w 30"/>
              <a:gd name="T17" fmla="*/ 3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8">
                <a:moveTo>
                  <a:pt x="29" y="35"/>
                </a:moveTo>
                <a:cubicBezTo>
                  <a:pt x="29" y="41"/>
                  <a:pt x="29" y="48"/>
                  <a:pt x="29" y="55"/>
                </a:cubicBezTo>
                <a:cubicBezTo>
                  <a:pt x="30" y="63"/>
                  <a:pt x="27" y="67"/>
                  <a:pt x="18" y="68"/>
                </a:cubicBezTo>
                <a:cubicBezTo>
                  <a:pt x="10" y="68"/>
                  <a:pt x="1" y="67"/>
                  <a:pt x="1" y="56"/>
                </a:cubicBezTo>
                <a:cubicBezTo>
                  <a:pt x="0" y="42"/>
                  <a:pt x="0" y="28"/>
                  <a:pt x="0" y="15"/>
                </a:cubicBezTo>
                <a:cubicBezTo>
                  <a:pt x="1" y="5"/>
                  <a:pt x="5" y="0"/>
                  <a:pt x="15" y="0"/>
                </a:cubicBezTo>
                <a:cubicBezTo>
                  <a:pt x="25" y="0"/>
                  <a:pt x="29" y="6"/>
                  <a:pt x="29" y="15"/>
                </a:cubicBezTo>
                <a:cubicBezTo>
                  <a:pt x="29" y="22"/>
                  <a:pt x="29" y="28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0" name="Freeform 77">
            <a:extLst>
              <a:ext uri="{FF2B5EF4-FFF2-40B4-BE49-F238E27FC236}">
                <a16:creationId xmlns:a16="http://schemas.microsoft.com/office/drawing/2014/main" id="{D990D121-FF49-4980-8CA5-39719D9533B3}"/>
              </a:ext>
            </a:extLst>
          </p:cNvPr>
          <p:cNvSpPr/>
          <p:nvPr/>
        </p:nvSpPr>
        <p:spPr bwMode="auto">
          <a:xfrm>
            <a:off x="2563813" y="1781175"/>
            <a:ext cx="39688" cy="87313"/>
          </a:xfrm>
          <a:custGeom>
            <a:avLst/>
            <a:gdLst>
              <a:gd name="T0" fmla="*/ 29 w 30"/>
              <a:gd name="T1" fmla="*/ 34 h 66"/>
              <a:gd name="T2" fmla="*/ 29 w 30"/>
              <a:gd name="T3" fmla="*/ 54 h 66"/>
              <a:gd name="T4" fmla="*/ 17 w 30"/>
              <a:gd name="T5" fmla="*/ 66 h 66"/>
              <a:gd name="T6" fmla="*/ 1 w 30"/>
              <a:gd name="T7" fmla="*/ 55 h 66"/>
              <a:gd name="T8" fmla="*/ 1 w 30"/>
              <a:gd name="T9" fmla="*/ 12 h 66"/>
              <a:gd name="T10" fmla="*/ 18 w 30"/>
              <a:gd name="T11" fmla="*/ 0 h 66"/>
              <a:gd name="T12" fmla="*/ 29 w 30"/>
              <a:gd name="T13" fmla="*/ 14 h 66"/>
              <a:gd name="T14" fmla="*/ 29 w 30"/>
              <a:gd name="T15" fmla="*/ 34 h 66"/>
              <a:gd name="T16" fmla="*/ 29 w 30"/>
              <a:gd name="T17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6">
                <a:moveTo>
                  <a:pt x="29" y="34"/>
                </a:moveTo>
                <a:cubicBezTo>
                  <a:pt x="29" y="41"/>
                  <a:pt x="29" y="48"/>
                  <a:pt x="29" y="54"/>
                </a:cubicBezTo>
                <a:cubicBezTo>
                  <a:pt x="29" y="63"/>
                  <a:pt x="24" y="65"/>
                  <a:pt x="17" y="66"/>
                </a:cubicBezTo>
                <a:cubicBezTo>
                  <a:pt x="8" y="66"/>
                  <a:pt x="1" y="65"/>
                  <a:pt x="1" y="55"/>
                </a:cubicBezTo>
                <a:cubicBezTo>
                  <a:pt x="0" y="41"/>
                  <a:pt x="0" y="26"/>
                  <a:pt x="1" y="12"/>
                </a:cubicBezTo>
                <a:cubicBezTo>
                  <a:pt x="1" y="1"/>
                  <a:pt x="9" y="0"/>
                  <a:pt x="18" y="0"/>
                </a:cubicBezTo>
                <a:cubicBezTo>
                  <a:pt x="28" y="0"/>
                  <a:pt x="30" y="6"/>
                  <a:pt x="29" y="14"/>
                </a:cubicBezTo>
                <a:cubicBezTo>
                  <a:pt x="29" y="21"/>
                  <a:pt x="29" y="28"/>
                  <a:pt x="29" y="34"/>
                </a:cubicBezTo>
                <a:cubicBezTo>
                  <a:pt x="29" y="34"/>
                  <a:pt x="29" y="34"/>
                  <a:pt x="29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1" name="Freeform 78">
            <a:extLst>
              <a:ext uri="{FF2B5EF4-FFF2-40B4-BE49-F238E27FC236}">
                <a16:creationId xmlns:a16="http://schemas.microsoft.com/office/drawing/2014/main" id="{DDDFD303-7F06-43F4-B5D5-F0E572CF24DF}"/>
              </a:ext>
            </a:extLst>
          </p:cNvPr>
          <p:cNvSpPr/>
          <p:nvPr/>
        </p:nvSpPr>
        <p:spPr bwMode="auto">
          <a:xfrm>
            <a:off x="1858963" y="2719388"/>
            <a:ext cx="39688" cy="411163"/>
          </a:xfrm>
          <a:custGeom>
            <a:avLst/>
            <a:gdLst>
              <a:gd name="T0" fmla="*/ 1 w 31"/>
              <a:gd name="T1" fmla="*/ 154 h 311"/>
              <a:gd name="T2" fmla="*/ 1 w 31"/>
              <a:gd name="T3" fmla="*/ 21 h 311"/>
              <a:gd name="T4" fmla="*/ 15 w 31"/>
              <a:gd name="T5" fmla="*/ 0 h 311"/>
              <a:gd name="T6" fmla="*/ 30 w 31"/>
              <a:gd name="T7" fmla="*/ 21 h 311"/>
              <a:gd name="T8" fmla="*/ 30 w 31"/>
              <a:gd name="T9" fmla="*/ 290 h 311"/>
              <a:gd name="T10" fmla="*/ 15 w 31"/>
              <a:gd name="T11" fmla="*/ 311 h 311"/>
              <a:gd name="T12" fmla="*/ 1 w 31"/>
              <a:gd name="T13" fmla="*/ 290 h 311"/>
              <a:gd name="T14" fmla="*/ 1 w 31"/>
              <a:gd name="T15" fmla="*/ 154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1">
                <a:moveTo>
                  <a:pt x="1" y="154"/>
                </a:moveTo>
                <a:cubicBezTo>
                  <a:pt x="1" y="110"/>
                  <a:pt x="1" y="65"/>
                  <a:pt x="1" y="21"/>
                </a:cubicBezTo>
                <a:cubicBezTo>
                  <a:pt x="1" y="11"/>
                  <a:pt x="0" y="0"/>
                  <a:pt x="15" y="0"/>
                </a:cubicBezTo>
                <a:cubicBezTo>
                  <a:pt x="30" y="0"/>
                  <a:pt x="30" y="11"/>
                  <a:pt x="30" y="21"/>
                </a:cubicBezTo>
                <a:cubicBezTo>
                  <a:pt x="30" y="111"/>
                  <a:pt x="30" y="200"/>
                  <a:pt x="30" y="290"/>
                </a:cubicBezTo>
                <a:cubicBezTo>
                  <a:pt x="30" y="300"/>
                  <a:pt x="31" y="311"/>
                  <a:pt x="15" y="311"/>
                </a:cubicBezTo>
                <a:cubicBezTo>
                  <a:pt x="0" y="311"/>
                  <a:pt x="1" y="300"/>
                  <a:pt x="1" y="290"/>
                </a:cubicBezTo>
                <a:cubicBezTo>
                  <a:pt x="1" y="245"/>
                  <a:pt x="1" y="200"/>
                  <a:pt x="1" y="1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2" name="Freeform 79">
            <a:extLst>
              <a:ext uri="{FF2B5EF4-FFF2-40B4-BE49-F238E27FC236}">
                <a16:creationId xmlns:a16="http://schemas.microsoft.com/office/drawing/2014/main" id="{EC48D6A1-0A6C-4776-BAE8-FB538E58CC33}"/>
              </a:ext>
            </a:extLst>
          </p:cNvPr>
          <p:cNvSpPr/>
          <p:nvPr/>
        </p:nvSpPr>
        <p:spPr bwMode="auto">
          <a:xfrm>
            <a:off x="1774825" y="2717800"/>
            <a:ext cx="41275" cy="412750"/>
          </a:xfrm>
          <a:custGeom>
            <a:avLst/>
            <a:gdLst>
              <a:gd name="T0" fmla="*/ 4 w 31"/>
              <a:gd name="T1" fmla="*/ 158 h 312"/>
              <a:gd name="T2" fmla="*/ 3 w 31"/>
              <a:gd name="T3" fmla="*/ 18 h 312"/>
              <a:gd name="T4" fmla="*/ 16 w 31"/>
              <a:gd name="T5" fmla="*/ 1 h 312"/>
              <a:gd name="T6" fmla="*/ 30 w 31"/>
              <a:gd name="T7" fmla="*/ 19 h 312"/>
              <a:gd name="T8" fmla="*/ 30 w 31"/>
              <a:gd name="T9" fmla="*/ 294 h 312"/>
              <a:gd name="T10" fmla="*/ 16 w 31"/>
              <a:gd name="T11" fmla="*/ 312 h 312"/>
              <a:gd name="T12" fmla="*/ 4 w 31"/>
              <a:gd name="T13" fmla="*/ 294 h 312"/>
              <a:gd name="T14" fmla="*/ 4 w 31"/>
              <a:gd name="T15" fmla="*/ 158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2">
                <a:moveTo>
                  <a:pt x="4" y="158"/>
                </a:moveTo>
                <a:cubicBezTo>
                  <a:pt x="4" y="111"/>
                  <a:pt x="4" y="65"/>
                  <a:pt x="3" y="18"/>
                </a:cubicBezTo>
                <a:cubicBezTo>
                  <a:pt x="3" y="9"/>
                  <a:pt x="3" y="1"/>
                  <a:pt x="16" y="1"/>
                </a:cubicBezTo>
                <a:cubicBezTo>
                  <a:pt x="31" y="0"/>
                  <a:pt x="30" y="8"/>
                  <a:pt x="30" y="19"/>
                </a:cubicBezTo>
                <a:cubicBezTo>
                  <a:pt x="30" y="110"/>
                  <a:pt x="30" y="202"/>
                  <a:pt x="30" y="294"/>
                </a:cubicBezTo>
                <a:cubicBezTo>
                  <a:pt x="30" y="304"/>
                  <a:pt x="31" y="312"/>
                  <a:pt x="16" y="312"/>
                </a:cubicBezTo>
                <a:cubicBezTo>
                  <a:pt x="0" y="312"/>
                  <a:pt x="4" y="303"/>
                  <a:pt x="4" y="294"/>
                </a:cubicBezTo>
                <a:cubicBezTo>
                  <a:pt x="3" y="248"/>
                  <a:pt x="4" y="203"/>
                  <a:pt x="4" y="1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3" name="Freeform 80">
            <a:extLst>
              <a:ext uri="{FF2B5EF4-FFF2-40B4-BE49-F238E27FC236}">
                <a16:creationId xmlns:a16="http://schemas.microsoft.com/office/drawing/2014/main" id="{19DF8790-351E-4C72-B220-5F5C6A84FBD7}"/>
              </a:ext>
            </a:extLst>
          </p:cNvPr>
          <p:cNvSpPr/>
          <p:nvPr/>
        </p:nvSpPr>
        <p:spPr bwMode="auto">
          <a:xfrm>
            <a:off x="1939925" y="2876550"/>
            <a:ext cx="38100" cy="254000"/>
          </a:xfrm>
          <a:custGeom>
            <a:avLst/>
            <a:gdLst>
              <a:gd name="T0" fmla="*/ 29 w 29"/>
              <a:gd name="T1" fmla="*/ 98 h 192"/>
              <a:gd name="T2" fmla="*/ 29 w 29"/>
              <a:gd name="T3" fmla="*/ 174 h 192"/>
              <a:gd name="T4" fmla="*/ 14 w 29"/>
              <a:gd name="T5" fmla="*/ 192 h 192"/>
              <a:gd name="T6" fmla="*/ 0 w 29"/>
              <a:gd name="T7" fmla="*/ 175 h 192"/>
              <a:gd name="T8" fmla="*/ 0 w 29"/>
              <a:gd name="T9" fmla="*/ 25 h 192"/>
              <a:gd name="T10" fmla="*/ 6 w 29"/>
              <a:gd name="T11" fmla="*/ 7 h 192"/>
              <a:gd name="T12" fmla="*/ 29 w 29"/>
              <a:gd name="T13" fmla="*/ 20 h 192"/>
              <a:gd name="T14" fmla="*/ 29 w 29"/>
              <a:gd name="T15" fmla="*/ 9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192">
                <a:moveTo>
                  <a:pt x="29" y="98"/>
                </a:moveTo>
                <a:cubicBezTo>
                  <a:pt x="29" y="123"/>
                  <a:pt x="29" y="149"/>
                  <a:pt x="29" y="174"/>
                </a:cubicBezTo>
                <a:cubicBezTo>
                  <a:pt x="29" y="184"/>
                  <a:pt x="27" y="192"/>
                  <a:pt x="14" y="192"/>
                </a:cubicBezTo>
                <a:cubicBezTo>
                  <a:pt x="1" y="192"/>
                  <a:pt x="0" y="185"/>
                  <a:pt x="0" y="175"/>
                </a:cubicBezTo>
                <a:cubicBezTo>
                  <a:pt x="0" y="125"/>
                  <a:pt x="0" y="75"/>
                  <a:pt x="0" y="25"/>
                </a:cubicBezTo>
                <a:cubicBezTo>
                  <a:pt x="0" y="19"/>
                  <a:pt x="0" y="12"/>
                  <a:pt x="6" y="7"/>
                </a:cubicBezTo>
                <a:cubicBezTo>
                  <a:pt x="16" y="0"/>
                  <a:pt x="29" y="7"/>
                  <a:pt x="29" y="20"/>
                </a:cubicBezTo>
                <a:cubicBezTo>
                  <a:pt x="29" y="46"/>
                  <a:pt x="29" y="72"/>
                  <a:pt x="29" y="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4" name="Freeform 81">
            <a:extLst>
              <a:ext uri="{FF2B5EF4-FFF2-40B4-BE49-F238E27FC236}">
                <a16:creationId xmlns:a16="http://schemas.microsoft.com/office/drawing/2014/main" id="{7D4D3374-24E6-4923-B758-A5DEDED4EF05}"/>
              </a:ext>
            </a:extLst>
          </p:cNvPr>
          <p:cNvSpPr/>
          <p:nvPr/>
        </p:nvSpPr>
        <p:spPr bwMode="auto">
          <a:xfrm>
            <a:off x="1939925" y="2719388"/>
            <a:ext cx="38100" cy="85725"/>
          </a:xfrm>
          <a:custGeom>
            <a:avLst/>
            <a:gdLst>
              <a:gd name="T0" fmla="*/ 29 w 29"/>
              <a:gd name="T1" fmla="*/ 31 h 65"/>
              <a:gd name="T2" fmla="*/ 29 w 29"/>
              <a:gd name="T3" fmla="*/ 53 h 65"/>
              <a:gd name="T4" fmla="*/ 16 w 29"/>
              <a:gd name="T5" fmla="*/ 65 h 65"/>
              <a:gd name="T6" fmla="*/ 1 w 29"/>
              <a:gd name="T7" fmla="*/ 55 h 65"/>
              <a:gd name="T8" fmla="*/ 1 w 29"/>
              <a:gd name="T9" fmla="*/ 11 h 65"/>
              <a:gd name="T10" fmla="*/ 16 w 29"/>
              <a:gd name="T11" fmla="*/ 0 h 65"/>
              <a:gd name="T12" fmla="*/ 29 w 29"/>
              <a:gd name="T13" fmla="*/ 12 h 65"/>
              <a:gd name="T14" fmla="*/ 29 w 29"/>
              <a:gd name="T15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65">
                <a:moveTo>
                  <a:pt x="29" y="31"/>
                </a:moveTo>
                <a:cubicBezTo>
                  <a:pt x="29" y="39"/>
                  <a:pt x="29" y="46"/>
                  <a:pt x="29" y="53"/>
                </a:cubicBezTo>
                <a:cubicBezTo>
                  <a:pt x="29" y="62"/>
                  <a:pt x="24" y="65"/>
                  <a:pt x="16" y="65"/>
                </a:cubicBezTo>
                <a:cubicBezTo>
                  <a:pt x="9" y="65"/>
                  <a:pt x="2" y="63"/>
                  <a:pt x="1" y="55"/>
                </a:cubicBezTo>
                <a:cubicBezTo>
                  <a:pt x="0" y="40"/>
                  <a:pt x="0" y="26"/>
                  <a:pt x="1" y="11"/>
                </a:cubicBezTo>
                <a:cubicBezTo>
                  <a:pt x="1" y="2"/>
                  <a:pt x="8" y="0"/>
                  <a:pt x="16" y="0"/>
                </a:cubicBezTo>
                <a:cubicBezTo>
                  <a:pt x="24" y="0"/>
                  <a:pt x="29" y="3"/>
                  <a:pt x="29" y="12"/>
                </a:cubicBezTo>
                <a:cubicBezTo>
                  <a:pt x="29" y="18"/>
                  <a:pt x="29" y="25"/>
                  <a:pt x="29" y="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5" name="Freeform 82">
            <a:extLst>
              <a:ext uri="{FF2B5EF4-FFF2-40B4-BE49-F238E27FC236}">
                <a16:creationId xmlns:a16="http://schemas.microsoft.com/office/drawing/2014/main" id="{AACFA54C-E4CA-4AF2-AE0D-C598E470BDD2}"/>
              </a:ext>
            </a:extLst>
          </p:cNvPr>
          <p:cNvSpPr/>
          <p:nvPr/>
        </p:nvSpPr>
        <p:spPr bwMode="auto">
          <a:xfrm>
            <a:off x="2119313" y="3027363"/>
            <a:ext cx="88900" cy="38100"/>
          </a:xfrm>
          <a:custGeom>
            <a:avLst/>
            <a:gdLst>
              <a:gd name="T0" fmla="*/ 34 w 68"/>
              <a:gd name="T1" fmla="*/ 29 h 29"/>
              <a:gd name="T2" fmla="*/ 12 w 68"/>
              <a:gd name="T3" fmla="*/ 29 h 29"/>
              <a:gd name="T4" fmla="*/ 1 w 68"/>
              <a:gd name="T5" fmla="*/ 14 h 29"/>
              <a:gd name="T6" fmla="*/ 12 w 68"/>
              <a:gd name="T7" fmla="*/ 0 h 29"/>
              <a:gd name="T8" fmla="*/ 57 w 68"/>
              <a:gd name="T9" fmla="*/ 0 h 29"/>
              <a:gd name="T10" fmla="*/ 67 w 68"/>
              <a:gd name="T11" fmla="*/ 14 h 29"/>
              <a:gd name="T12" fmla="*/ 56 w 68"/>
              <a:gd name="T13" fmla="*/ 29 h 29"/>
              <a:gd name="T14" fmla="*/ 34 w 68"/>
              <a:gd name="T15" fmla="*/ 29 h 29"/>
              <a:gd name="T16" fmla="*/ 34 w 68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28">
                <a:moveTo>
                  <a:pt x="34" y="29"/>
                </a:moveTo>
                <a:cubicBezTo>
                  <a:pt x="27" y="29"/>
                  <a:pt x="20" y="29"/>
                  <a:pt x="12" y="29"/>
                </a:cubicBezTo>
                <a:cubicBezTo>
                  <a:pt x="3" y="29"/>
                  <a:pt x="1" y="22"/>
                  <a:pt x="1" y="14"/>
                </a:cubicBezTo>
                <a:cubicBezTo>
                  <a:pt x="0" y="6"/>
                  <a:pt x="4" y="1"/>
                  <a:pt x="12" y="0"/>
                </a:cubicBezTo>
                <a:cubicBezTo>
                  <a:pt x="27" y="0"/>
                  <a:pt x="42" y="0"/>
                  <a:pt x="57" y="0"/>
                </a:cubicBezTo>
                <a:cubicBezTo>
                  <a:pt x="66" y="0"/>
                  <a:pt x="68" y="7"/>
                  <a:pt x="67" y="14"/>
                </a:cubicBezTo>
                <a:cubicBezTo>
                  <a:pt x="67" y="22"/>
                  <a:pt x="67" y="29"/>
                  <a:pt x="56" y="29"/>
                </a:cubicBezTo>
                <a:cubicBezTo>
                  <a:pt x="49" y="29"/>
                  <a:pt x="42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6" name="Freeform 83">
            <a:extLst>
              <a:ext uri="{FF2B5EF4-FFF2-40B4-BE49-F238E27FC236}">
                <a16:creationId xmlns:a16="http://schemas.microsoft.com/office/drawing/2014/main" id="{832D4A2C-DF28-4625-A1D0-1628CC8D236E}"/>
              </a:ext>
            </a:extLst>
          </p:cNvPr>
          <p:cNvSpPr/>
          <p:nvPr/>
        </p:nvSpPr>
        <p:spPr bwMode="auto">
          <a:xfrm>
            <a:off x="2119313" y="2782888"/>
            <a:ext cx="87313" cy="39688"/>
          </a:xfrm>
          <a:custGeom>
            <a:avLst/>
            <a:gdLst>
              <a:gd name="T0" fmla="*/ 35 w 67"/>
              <a:gd name="T1" fmla="*/ 1 h 30"/>
              <a:gd name="T2" fmla="*/ 55 w 67"/>
              <a:gd name="T3" fmla="*/ 0 h 30"/>
              <a:gd name="T4" fmla="*/ 67 w 67"/>
              <a:gd name="T5" fmla="*/ 15 h 30"/>
              <a:gd name="T6" fmla="*/ 56 w 67"/>
              <a:gd name="T7" fmla="*/ 30 h 30"/>
              <a:gd name="T8" fmla="*/ 14 w 67"/>
              <a:gd name="T9" fmla="*/ 30 h 30"/>
              <a:gd name="T10" fmla="*/ 0 w 67"/>
              <a:gd name="T11" fmla="*/ 14 h 30"/>
              <a:gd name="T12" fmla="*/ 14 w 67"/>
              <a:gd name="T13" fmla="*/ 1 h 30"/>
              <a:gd name="T14" fmla="*/ 35 w 67"/>
              <a:gd name="T15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" h="30">
                <a:moveTo>
                  <a:pt x="35" y="1"/>
                </a:moveTo>
                <a:cubicBezTo>
                  <a:pt x="42" y="0"/>
                  <a:pt x="49" y="1"/>
                  <a:pt x="55" y="0"/>
                </a:cubicBezTo>
                <a:cubicBezTo>
                  <a:pt x="66" y="0"/>
                  <a:pt x="67" y="6"/>
                  <a:pt x="67" y="15"/>
                </a:cubicBezTo>
                <a:cubicBezTo>
                  <a:pt x="67" y="23"/>
                  <a:pt x="66" y="30"/>
                  <a:pt x="56" y="30"/>
                </a:cubicBezTo>
                <a:cubicBezTo>
                  <a:pt x="42" y="30"/>
                  <a:pt x="28" y="30"/>
                  <a:pt x="14" y="30"/>
                </a:cubicBezTo>
                <a:cubicBezTo>
                  <a:pt x="4" y="29"/>
                  <a:pt x="0" y="24"/>
                  <a:pt x="0" y="14"/>
                </a:cubicBezTo>
                <a:cubicBezTo>
                  <a:pt x="1" y="6"/>
                  <a:pt x="5" y="1"/>
                  <a:pt x="14" y="1"/>
                </a:cubicBezTo>
                <a:cubicBezTo>
                  <a:pt x="21" y="0"/>
                  <a:pt x="28" y="1"/>
                  <a:pt x="35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7" name="Freeform 84">
            <a:extLst>
              <a:ext uri="{FF2B5EF4-FFF2-40B4-BE49-F238E27FC236}">
                <a16:creationId xmlns:a16="http://schemas.microsoft.com/office/drawing/2014/main" id="{8A81A3C9-7D3A-4DBF-8128-D879F90995A3}"/>
              </a:ext>
            </a:extLst>
          </p:cNvPr>
          <p:cNvSpPr/>
          <p:nvPr/>
        </p:nvSpPr>
        <p:spPr bwMode="auto">
          <a:xfrm>
            <a:off x="2119313" y="2863850"/>
            <a:ext cx="87313" cy="39688"/>
          </a:xfrm>
          <a:custGeom>
            <a:avLst/>
            <a:gdLst>
              <a:gd name="T0" fmla="*/ 35 w 67"/>
              <a:gd name="T1" fmla="*/ 29 h 29"/>
              <a:gd name="T2" fmla="*/ 15 w 67"/>
              <a:gd name="T3" fmla="*/ 29 h 29"/>
              <a:gd name="T4" fmla="*/ 1 w 67"/>
              <a:gd name="T5" fmla="*/ 16 h 29"/>
              <a:gd name="T6" fmla="*/ 14 w 67"/>
              <a:gd name="T7" fmla="*/ 0 h 29"/>
              <a:gd name="T8" fmla="*/ 54 w 67"/>
              <a:gd name="T9" fmla="*/ 0 h 29"/>
              <a:gd name="T10" fmla="*/ 67 w 67"/>
              <a:gd name="T11" fmla="*/ 15 h 29"/>
              <a:gd name="T12" fmla="*/ 53 w 67"/>
              <a:gd name="T13" fmla="*/ 29 h 29"/>
              <a:gd name="T14" fmla="*/ 35 w 67"/>
              <a:gd name="T15" fmla="*/ 29 h 29"/>
              <a:gd name="T16" fmla="*/ 35 w 67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28">
                <a:moveTo>
                  <a:pt x="35" y="29"/>
                </a:moveTo>
                <a:cubicBezTo>
                  <a:pt x="28" y="29"/>
                  <a:pt x="21" y="28"/>
                  <a:pt x="15" y="29"/>
                </a:cubicBezTo>
                <a:cubicBezTo>
                  <a:pt x="6" y="29"/>
                  <a:pt x="1" y="25"/>
                  <a:pt x="1" y="16"/>
                </a:cubicBezTo>
                <a:cubicBezTo>
                  <a:pt x="0" y="6"/>
                  <a:pt x="4" y="0"/>
                  <a:pt x="14" y="0"/>
                </a:cubicBezTo>
                <a:cubicBezTo>
                  <a:pt x="28" y="0"/>
                  <a:pt x="41" y="0"/>
                  <a:pt x="54" y="0"/>
                </a:cubicBezTo>
                <a:cubicBezTo>
                  <a:pt x="65" y="0"/>
                  <a:pt x="67" y="6"/>
                  <a:pt x="67" y="15"/>
                </a:cubicBezTo>
                <a:cubicBezTo>
                  <a:pt x="67" y="26"/>
                  <a:pt x="62" y="29"/>
                  <a:pt x="53" y="29"/>
                </a:cubicBezTo>
                <a:cubicBezTo>
                  <a:pt x="47" y="28"/>
                  <a:pt x="41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8" name="Freeform 85">
            <a:extLst>
              <a:ext uri="{FF2B5EF4-FFF2-40B4-BE49-F238E27FC236}">
                <a16:creationId xmlns:a16="http://schemas.microsoft.com/office/drawing/2014/main" id="{B2F686A6-ED73-411A-8D3E-08CC0AC46EA6}"/>
              </a:ext>
            </a:extLst>
          </p:cNvPr>
          <p:cNvSpPr/>
          <p:nvPr/>
        </p:nvSpPr>
        <p:spPr bwMode="auto">
          <a:xfrm>
            <a:off x="2117725" y="2946400"/>
            <a:ext cx="92075" cy="36513"/>
          </a:xfrm>
          <a:custGeom>
            <a:avLst/>
            <a:gdLst>
              <a:gd name="T0" fmla="*/ 34 w 70"/>
              <a:gd name="T1" fmla="*/ 27 h 28"/>
              <a:gd name="T2" fmla="*/ 14 w 70"/>
              <a:gd name="T3" fmla="*/ 27 h 28"/>
              <a:gd name="T4" fmla="*/ 1 w 70"/>
              <a:gd name="T5" fmla="*/ 16 h 28"/>
              <a:gd name="T6" fmla="*/ 12 w 70"/>
              <a:gd name="T7" fmla="*/ 1 h 28"/>
              <a:gd name="T8" fmla="*/ 58 w 70"/>
              <a:gd name="T9" fmla="*/ 0 h 28"/>
              <a:gd name="T10" fmla="*/ 68 w 70"/>
              <a:gd name="T11" fmla="*/ 16 h 28"/>
              <a:gd name="T12" fmla="*/ 56 w 70"/>
              <a:gd name="T13" fmla="*/ 27 h 28"/>
              <a:gd name="T14" fmla="*/ 34 w 70"/>
              <a:gd name="T15" fmla="*/ 27 h 28"/>
              <a:gd name="T16" fmla="*/ 34 w 70"/>
              <a:gd name="T17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" h="28">
                <a:moveTo>
                  <a:pt x="34" y="27"/>
                </a:moveTo>
                <a:cubicBezTo>
                  <a:pt x="27" y="27"/>
                  <a:pt x="20" y="27"/>
                  <a:pt x="14" y="27"/>
                </a:cubicBezTo>
                <a:cubicBezTo>
                  <a:pt x="6" y="27"/>
                  <a:pt x="0" y="26"/>
                  <a:pt x="1" y="16"/>
                </a:cubicBezTo>
                <a:cubicBezTo>
                  <a:pt x="2" y="9"/>
                  <a:pt x="2" y="1"/>
                  <a:pt x="12" y="1"/>
                </a:cubicBezTo>
                <a:cubicBezTo>
                  <a:pt x="27" y="0"/>
                  <a:pt x="43" y="0"/>
                  <a:pt x="58" y="0"/>
                </a:cubicBezTo>
                <a:cubicBezTo>
                  <a:pt x="70" y="0"/>
                  <a:pt x="67" y="9"/>
                  <a:pt x="68" y="16"/>
                </a:cubicBezTo>
                <a:cubicBezTo>
                  <a:pt x="68" y="25"/>
                  <a:pt x="64" y="28"/>
                  <a:pt x="56" y="27"/>
                </a:cubicBezTo>
                <a:cubicBezTo>
                  <a:pt x="48" y="27"/>
                  <a:pt x="41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39" name="Freeform 86">
            <a:extLst>
              <a:ext uri="{FF2B5EF4-FFF2-40B4-BE49-F238E27FC236}">
                <a16:creationId xmlns:a16="http://schemas.microsoft.com/office/drawing/2014/main" id="{10170F42-5216-4CCE-BD12-F078C0578F4D}"/>
              </a:ext>
            </a:extLst>
          </p:cNvPr>
          <p:cNvSpPr/>
          <p:nvPr/>
        </p:nvSpPr>
        <p:spPr bwMode="auto">
          <a:xfrm>
            <a:off x="2119313" y="3108325"/>
            <a:ext cx="88900" cy="38100"/>
          </a:xfrm>
          <a:custGeom>
            <a:avLst/>
            <a:gdLst>
              <a:gd name="T0" fmla="*/ 37 w 67"/>
              <a:gd name="T1" fmla="*/ 1 h 28"/>
              <a:gd name="T2" fmla="*/ 55 w 67"/>
              <a:gd name="T3" fmla="*/ 1 h 28"/>
              <a:gd name="T4" fmla="*/ 66 w 67"/>
              <a:gd name="T5" fmla="*/ 12 h 28"/>
              <a:gd name="T6" fmla="*/ 56 w 67"/>
              <a:gd name="T7" fmla="*/ 28 h 28"/>
              <a:gd name="T8" fmla="*/ 12 w 67"/>
              <a:gd name="T9" fmla="*/ 27 h 28"/>
              <a:gd name="T10" fmla="*/ 0 w 67"/>
              <a:gd name="T11" fmla="*/ 15 h 28"/>
              <a:gd name="T12" fmla="*/ 13 w 67"/>
              <a:gd name="T13" fmla="*/ 1 h 28"/>
              <a:gd name="T14" fmla="*/ 37 w 67"/>
              <a:gd name="T15" fmla="*/ 1 h 28"/>
              <a:gd name="T16" fmla="*/ 37 w 67"/>
              <a:gd name="T17" fmla="*/ 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28">
                <a:moveTo>
                  <a:pt x="37" y="1"/>
                </a:moveTo>
                <a:cubicBezTo>
                  <a:pt x="43" y="1"/>
                  <a:pt x="49" y="1"/>
                  <a:pt x="55" y="1"/>
                </a:cubicBezTo>
                <a:cubicBezTo>
                  <a:pt x="64" y="0"/>
                  <a:pt x="67" y="4"/>
                  <a:pt x="66" y="12"/>
                </a:cubicBezTo>
                <a:cubicBezTo>
                  <a:pt x="65" y="19"/>
                  <a:pt x="67" y="28"/>
                  <a:pt x="56" y="28"/>
                </a:cubicBezTo>
                <a:cubicBezTo>
                  <a:pt x="41" y="27"/>
                  <a:pt x="27" y="28"/>
                  <a:pt x="12" y="27"/>
                </a:cubicBezTo>
                <a:cubicBezTo>
                  <a:pt x="4" y="27"/>
                  <a:pt x="0" y="23"/>
                  <a:pt x="0" y="15"/>
                </a:cubicBezTo>
                <a:cubicBezTo>
                  <a:pt x="0" y="6"/>
                  <a:pt x="3" y="1"/>
                  <a:pt x="13" y="1"/>
                </a:cubicBezTo>
                <a:cubicBezTo>
                  <a:pt x="21" y="1"/>
                  <a:pt x="29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0" name="Freeform 87">
            <a:extLst>
              <a:ext uri="{FF2B5EF4-FFF2-40B4-BE49-F238E27FC236}">
                <a16:creationId xmlns:a16="http://schemas.microsoft.com/office/drawing/2014/main" id="{5D4EA8F9-7E7F-48D1-94B3-02ED577914D6}"/>
              </a:ext>
            </a:extLst>
          </p:cNvPr>
          <p:cNvSpPr/>
          <p:nvPr/>
        </p:nvSpPr>
        <p:spPr bwMode="auto">
          <a:xfrm>
            <a:off x="6457950" y="2798763"/>
            <a:ext cx="39688" cy="87313"/>
          </a:xfrm>
          <a:custGeom>
            <a:avLst/>
            <a:gdLst>
              <a:gd name="T0" fmla="*/ 29 w 30"/>
              <a:gd name="T1" fmla="*/ 34 h 66"/>
              <a:gd name="T2" fmla="*/ 29 w 30"/>
              <a:gd name="T3" fmla="*/ 54 h 66"/>
              <a:gd name="T4" fmla="*/ 17 w 30"/>
              <a:gd name="T5" fmla="*/ 66 h 66"/>
              <a:gd name="T6" fmla="*/ 2 w 30"/>
              <a:gd name="T7" fmla="*/ 55 h 66"/>
              <a:gd name="T8" fmla="*/ 0 w 30"/>
              <a:gd name="T9" fmla="*/ 15 h 66"/>
              <a:gd name="T10" fmla="*/ 14 w 30"/>
              <a:gd name="T11" fmla="*/ 0 h 66"/>
              <a:gd name="T12" fmla="*/ 29 w 30"/>
              <a:gd name="T13" fmla="*/ 16 h 66"/>
              <a:gd name="T14" fmla="*/ 29 w 30"/>
              <a:gd name="T15" fmla="*/ 34 h 66"/>
              <a:gd name="T16" fmla="*/ 29 w 30"/>
              <a:gd name="T17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6">
                <a:moveTo>
                  <a:pt x="29" y="34"/>
                </a:moveTo>
                <a:cubicBezTo>
                  <a:pt x="29" y="41"/>
                  <a:pt x="29" y="48"/>
                  <a:pt x="29" y="54"/>
                </a:cubicBezTo>
                <a:cubicBezTo>
                  <a:pt x="29" y="62"/>
                  <a:pt x="25" y="66"/>
                  <a:pt x="17" y="66"/>
                </a:cubicBezTo>
                <a:cubicBezTo>
                  <a:pt x="9" y="66"/>
                  <a:pt x="2" y="65"/>
                  <a:pt x="2" y="55"/>
                </a:cubicBezTo>
                <a:cubicBezTo>
                  <a:pt x="1" y="42"/>
                  <a:pt x="0" y="29"/>
                  <a:pt x="0" y="15"/>
                </a:cubicBezTo>
                <a:cubicBezTo>
                  <a:pt x="0" y="6"/>
                  <a:pt x="4" y="0"/>
                  <a:pt x="14" y="0"/>
                </a:cubicBezTo>
                <a:cubicBezTo>
                  <a:pt x="26" y="0"/>
                  <a:pt x="30" y="6"/>
                  <a:pt x="29" y="16"/>
                </a:cubicBezTo>
                <a:cubicBezTo>
                  <a:pt x="29" y="22"/>
                  <a:pt x="29" y="28"/>
                  <a:pt x="29" y="34"/>
                </a:cubicBezTo>
                <a:cubicBezTo>
                  <a:pt x="29" y="34"/>
                  <a:pt x="29" y="34"/>
                  <a:pt x="29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1" name="Freeform 88">
            <a:extLst>
              <a:ext uri="{FF2B5EF4-FFF2-40B4-BE49-F238E27FC236}">
                <a16:creationId xmlns:a16="http://schemas.microsoft.com/office/drawing/2014/main" id="{68D3DAF2-CF74-45D3-98C3-6C1742C2C417}"/>
              </a:ext>
            </a:extLst>
          </p:cNvPr>
          <p:cNvSpPr/>
          <p:nvPr/>
        </p:nvSpPr>
        <p:spPr bwMode="auto">
          <a:xfrm>
            <a:off x="2430463" y="2882900"/>
            <a:ext cx="36513" cy="250825"/>
          </a:xfrm>
          <a:custGeom>
            <a:avLst/>
            <a:gdLst>
              <a:gd name="T0" fmla="*/ 27 w 28"/>
              <a:gd name="T1" fmla="*/ 94 h 190"/>
              <a:gd name="T2" fmla="*/ 27 w 28"/>
              <a:gd name="T3" fmla="*/ 174 h 190"/>
              <a:gd name="T4" fmla="*/ 14 w 28"/>
              <a:gd name="T5" fmla="*/ 190 h 190"/>
              <a:gd name="T6" fmla="*/ 0 w 28"/>
              <a:gd name="T7" fmla="*/ 175 h 190"/>
              <a:gd name="T8" fmla="*/ 0 w 28"/>
              <a:gd name="T9" fmla="*/ 15 h 190"/>
              <a:gd name="T10" fmla="*/ 15 w 28"/>
              <a:gd name="T11" fmla="*/ 0 h 190"/>
              <a:gd name="T12" fmla="*/ 27 w 28"/>
              <a:gd name="T13" fmla="*/ 16 h 190"/>
              <a:gd name="T14" fmla="*/ 27 w 28"/>
              <a:gd name="T15" fmla="*/ 94 h 190"/>
              <a:gd name="T16" fmla="*/ 27 w 28"/>
              <a:gd name="T17" fmla="*/ 9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90">
                <a:moveTo>
                  <a:pt x="27" y="94"/>
                </a:moveTo>
                <a:cubicBezTo>
                  <a:pt x="27" y="121"/>
                  <a:pt x="26" y="147"/>
                  <a:pt x="27" y="174"/>
                </a:cubicBezTo>
                <a:cubicBezTo>
                  <a:pt x="27" y="183"/>
                  <a:pt x="25" y="190"/>
                  <a:pt x="14" y="190"/>
                </a:cubicBezTo>
                <a:cubicBezTo>
                  <a:pt x="4" y="190"/>
                  <a:pt x="0" y="185"/>
                  <a:pt x="0" y="175"/>
                </a:cubicBezTo>
                <a:cubicBezTo>
                  <a:pt x="0" y="122"/>
                  <a:pt x="0" y="69"/>
                  <a:pt x="0" y="15"/>
                </a:cubicBezTo>
                <a:cubicBezTo>
                  <a:pt x="0" y="4"/>
                  <a:pt x="4" y="0"/>
                  <a:pt x="15" y="0"/>
                </a:cubicBezTo>
                <a:cubicBezTo>
                  <a:pt x="28" y="0"/>
                  <a:pt x="27" y="8"/>
                  <a:pt x="27" y="16"/>
                </a:cubicBezTo>
                <a:cubicBezTo>
                  <a:pt x="27" y="42"/>
                  <a:pt x="27" y="68"/>
                  <a:pt x="27" y="94"/>
                </a:cubicBezTo>
                <a:cubicBezTo>
                  <a:pt x="27" y="94"/>
                  <a:pt x="27" y="94"/>
                  <a:pt x="27" y="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2" name="Freeform 89">
            <a:extLst>
              <a:ext uri="{FF2B5EF4-FFF2-40B4-BE49-F238E27FC236}">
                <a16:creationId xmlns:a16="http://schemas.microsoft.com/office/drawing/2014/main" id="{D890DBF5-54E1-4ADB-AE72-E40F119B538C}"/>
              </a:ext>
            </a:extLst>
          </p:cNvPr>
          <p:cNvSpPr/>
          <p:nvPr/>
        </p:nvSpPr>
        <p:spPr bwMode="auto">
          <a:xfrm>
            <a:off x="2349500" y="3044825"/>
            <a:ext cx="36513" cy="88900"/>
          </a:xfrm>
          <a:custGeom>
            <a:avLst/>
            <a:gdLst>
              <a:gd name="T0" fmla="*/ 1 w 27"/>
              <a:gd name="T1" fmla="*/ 33 h 67"/>
              <a:gd name="T2" fmla="*/ 1 w 27"/>
              <a:gd name="T3" fmla="*/ 11 h 67"/>
              <a:gd name="T4" fmla="*/ 14 w 27"/>
              <a:gd name="T5" fmla="*/ 0 h 67"/>
              <a:gd name="T6" fmla="*/ 27 w 27"/>
              <a:gd name="T7" fmla="*/ 11 h 67"/>
              <a:gd name="T8" fmla="*/ 27 w 27"/>
              <a:gd name="T9" fmla="*/ 53 h 67"/>
              <a:gd name="T10" fmla="*/ 12 w 27"/>
              <a:gd name="T11" fmla="*/ 67 h 67"/>
              <a:gd name="T12" fmla="*/ 0 w 27"/>
              <a:gd name="T13" fmla="*/ 53 h 67"/>
              <a:gd name="T14" fmla="*/ 0 w 27"/>
              <a:gd name="T15" fmla="*/ 33 h 67"/>
              <a:gd name="T16" fmla="*/ 1 w 27"/>
              <a:gd name="T17" fmla="*/ 3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7">
                <a:moveTo>
                  <a:pt x="1" y="33"/>
                </a:moveTo>
                <a:cubicBezTo>
                  <a:pt x="1" y="25"/>
                  <a:pt x="1" y="18"/>
                  <a:pt x="1" y="11"/>
                </a:cubicBezTo>
                <a:cubicBezTo>
                  <a:pt x="0" y="1"/>
                  <a:pt x="7" y="1"/>
                  <a:pt x="14" y="0"/>
                </a:cubicBezTo>
                <a:cubicBezTo>
                  <a:pt x="22" y="0"/>
                  <a:pt x="27" y="2"/>
                  <a:pt x="27" y="11"/>
                </a:cubicBezTo>
                <a:cubicBezTo>
                  <a:pt x="27" y="25"/>
                  <a:pt x="27" y="39"/>
                  <a:pt x="27" y="53"/>
                </a:cubicBezTo>
                <a:cubicBezTo>
                  <a:pt x="27" y="63"/>
                  <a:pt x="22" y="67"/>
                  <a:pt x="12" y="67"/>
                </a:cubicBezTo>
                <a:cubicBezTo>
                  <a:pt x="2" y="67"/>
                  <a:pt x="0" y="61"/>
                  <a:pt x="0" y="53"/>
                </a:cubicBezTo>
                <a:cubicBezTo>
                  <a:pt x="1" y="46"/>
                  <a:pt x="0" y="39"/>
                  <a:pt x="0" y="33"/>
                </a:cubicBezTo>
                <a:cubicBezTo>
                  <a:pt x="1" y="33"/>
                  <a:pt x="1" y="33"/>
                  <a:pt x="1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3" name="Freeform 90">
            <a:extLst>
              <a:ext uri="{FF2B5EF4-FFF2-40B4-BE49-F238E27FC236}">
                <a16:creationId xmlns:a16="http://schemas.microsoft.com/office/drawing/2014/main" id="{76D8A806-09A7-42DD-AE48-169C8BC93AF3}"/>
              </a:ext>
            </a:extLst>
          </p:cNvPr>
          <p:cNvSpPr/>
          <p:nvPr/>
        </p:nvSpPr>
        <p:spPr bwMode="auto">
          <a:xfrm>
            <a:off x="2349500" y="2882900"/>
            <a:ext cx="36513" cy="87313"/>
          </a:xfrm>
          <a:custGeom>
            <a:avLst/>
            <a:gdLst>
              <a:gd name="T0" fmla="*/ 0 w 27"/>
              <a:gd name="T1" fmla="*/ 32 h 66"/>
              <a:gd name="T2" fmla="*/ 0 w 27"/>
              <a:gd name="T3" fmla="*/ 14 h 66"/>
              <a:gd name="T4" fmla="*/ 12 w 27"/>
              <a:gd name="T5" fmla="*/ 0 h 66"/>
              <a:gd name="T6" fmla="*/ 27 w 27"/>
              <a:gd name="T7" fmla="*/ 13 h 66"/>
              <a:gd name="T8" fmla="*/ 27 w 27"/>
              <a:gd name="T9" fmla="*/ 52 h 66"/>
              <a:gd name="T10" fmla="*/ 14 w 27"/>
              <a:gd name="T11" fmla="*/ 66 h 66"/>
              <a:gd name="T12" fmla="*/ 1 w 27"/>
              <a:gd name="T13" fmla="*/ 52 h 66"/>
              <a:gd name="T14" fmla="*/ 1 w 27"/>
              <a:gd name="T15" fmla="*/ 32 h 66"/>
              <a:gd name="T16" fmla="*/ 0 w 27"/>
              <a:gd name="T17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6">
                <a:moveTo>
                  <a:pt x="0" y="32"/>
                </a:moveTo>
                <a:cubicBezTo>
                  <a:pt x="0" y="26"/>
                  <a:pt x="1" y="20"/>
                  <a:pt x="0" y="14"/>
                </a:cubicBezTo>
                <a:cubicBezTo>
                  <a:pt x="0" y="6"/>
                  <a:pt x="1" y="0"/>
                  <a:pt x="12" y="0"/>
                </a:cubicBezTo>
                <a:cubicBezTo>
                  <a:pt x="21" y="0"/>
                  <a:pt x="27" y="2"/>
                  <a:pt x="27" y="13"/>
                </a:cubicBezTo>
                <a:cubicBezTo>
                  <a:pt x="27" y="26"/>
                  <a:pt x="27" y="39"/>
                  <a:pt x="27" y="52"/>
                </a:cubicBezTo>
                <a:cubicBezTo>
                  <a:pt x="27" y="61"/>
                  <a:pt x="23" y="66"/>
                  <a:pt x="14" y="66"/>
                </a:cubicBezTo>
                <a:cubicBezTo>
                  <a:pt x="5" y="66"/>
                  <a:pt x="0" y="61"/>
                  <a:pt x="1" y="52"/>
                </a:cubicBezTo>
                <a:cubicBezTo>
                  <a:pt x="1" y="46"/>
                  <a:pt x="1" y="39"/>
                  <a:pt x="1" y="32"/>
                </a:cubicBezTo>
                <a:cubicBezTo>
                  <a:pt x="1" y="32"/>
                  <a:pt x="1" y="32"/>
                  <a:pt x="0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4" name="Freeform 91">
            <a:extLst>
              <a:ext uri="{FF2B5EF4-FFF2-40B4-BE49-F238E27FC236}">
                <a16:creationId xmlns:a16="http://schemas.microsoft.com/office/drawing/2014/main" id="{F159B45E-3DE9-4C96-AA2A-829D59445EC2}"/>
              </a:ext>
            </a:extLst>
          </p:cNvPr>
          <p:cNvSpPr/>
          <p:nvPr/>
        </p:nvSpPr>
        <p:spPr bwMode="auto">
          <a:xfrm>
            <a:off x="5124450" y="5122863"/>
            <a:ext cx="68263" cy="755650"/>
          </a:xfrm>
          <a:custGeom>
            <a:avLst/>
            <a:gdLst>
              <a:gd name="T0" fmla="*/ 50 w 51"/>
              <a:gd name="T1" fmla="*/ 287 h 572"/>
              <a:gd name="T2" fmla="*/ 50 w 51"/>
              <a:gd name="T3" fmla="*/ 547 h 572"/>
              <a:gd name="T4" fmla="*/ 26 w 51"/>
              <a:gd name="T5" fmla="*/ 572 h 572"/>
              <a:gd name="T6" fmla="*/ 0 w 51"/>
              <a:gd name="T7" fmla="*/ 547 h 572"/>
              <a:gd name="T8" fmla="*/ 1 w 51"/>
              <a:gd name="T9" fmla="*/ 25 h 572"/>
              <a:gd name="T10" fmla="*/ 20 w 51"/>
              <a:gd name="T11" fmla="*/ 1 h 572"/>
              <a:gd name="T12" fmla="*/ 50 w 51"/>
              <a:gd name="T13" fmla="*/ 25 h 572"/>
              <a:gd name="T14" fmla="*/ 50 w 51"/>
              <a:gd name="T15" fmla="*/ 287 h 572"/>
              <a:gd name="T16" fmla="*/ 50 w 51"/>
              <a:gd name="T17" fmla="*/ 287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572">
                <a:moveTo>
                  <a:pt x="50" y="287"/>
                </a:moveTo>
                <a:cubicBezTo>
                  <a:pt x="50" y="373"/>
                  <a:pt x="50" y="460"/>
                  <a:pt x="50" y="547"/>
                </a:cubicBezTo>
                <a:cubicBezTo>
                  <a:pt x="51" y="566"/>
                  <a:pt x="45" y="572"/>
                  <a:pt x="26" y="572"/>
                </a:cubicBezTo>
                <a:cubicBezTo>
                  <a:pt x="6" y="572"/>
                  <a:pt x="0" y="566"/>
                  <a:pt x="0" y="547"/>
                </a:cubicBezTo>
                <a:cubicBezTo>
                  <a:pt x="1" y="373"/>
                  <a:pt x="1" y="199"/>
                  <a:pt x="1" y="25"/>
                </a:cubicBezTo>
                <a:cubicBezTo>
                  <a:pt x="1" y="12"/>
                  <a:pt x="0" y="0"/>
                  <a:pt x="20" y="1"/>
                </a:cubicBezTo>
                <a:cubicBezTo>
                  <a:pt x="49" y="3"/>
                  <a:pt x="50" y="2"/>
                  <a:pt x="50" y="25"/>
                </a:cubicBezTo>
                <a:cubicBezTo>
                  <a:pt x="50" y="112"/>
                  <a:pt x="50" y="199"/>
                  <a:pt x="50" y="287"/>
                </a:cubicBezTo>
                <a:cubicBezTo>
                  <a:pt x="50" y="287"/>
                  <a:pt x="50" y="287"/>
                  <a:pt x="50" y="2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5" name="Freeform 92">
            <a:extLst>
              <a:ext uri="{FF2B5EF4-FFF2-40B4-BE49-F238E27FC236}">
                <a16:creationId xmlns:a16="http://schemas.microsoft.com/office/drawing/2014/main" id="{458E2E0D-77B2-47D6-AC28-95F92F7A02AA}"/>
              </a:ext>
            </a:extLst>
          </p:cNvPr>
          <p:cNvSpPr/>
          <p:nvPr/>
        </p:nvSpPr>
        <p:spPr bwMode="auto">
          <a:xfrm>
            <a:off x="5276850" y="5122863"/>
            <a:ext cx="63500" cy="757238"/>
          </a:xfrm>
          <a:custGeom>
            <a:avLst/>
            <a:gdLst>
              <a:gd name="T0" fmla="*/ 0 w 48"/>
              <a:gd name="T1" fmla="*/ 287 h 574"/>
              <a:gd name="T2" fmla="*/ 0 w 48"/>
              <a:gd name="T3" fmla="*/ 23 h 574"/>
              <a:gd name="T4" fmla="*/ 21 w 48"/>
              <a:gd name="T5" fmla="*/ 1 h 574"/>
              <a:gd name="T6" fmla="*/ 48 w 48"/>
              <a:gd name="T7" fmla="*/ 23 h 574"/>
              <a:gd name="T8" fmla="*/ 48 w 48"/>
              <a:gd name="T9" fmla="*/ 550 h 574"/>
              <a:gd name="T10" fmla="*/ 19 w 48"/>
              <a:gd name="T11" fmla="*/ 571 h 574"/>
              <a:gd name="T12" fmla="*/ 0 w 48"/>
              <a:gd name="T13" fmla="*/ 550 h 574"/>
              <a:gd name="T14" fmla="*/ 1 w 48"/>
              <a:gd name="T15" fmla="*/ 287 h 574"/>
              <a:gd name="T16" fmla="*/ 0 w 48"/>
              <a:gd name="T17" fmla="*/ 287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574">
                <a:moveTo>
                  <a:pt x="0" y="287"/>
                </a:moveTo>
                <a:cubicBezTo>
                  <a:pt x="0" y="199"/>
                  <a:pt x="1" y="111"/>
                  <a:pt x="0" y="23"/>
                </a:cubicBezTo>
                <a:cubicBezTo>
                  <a:pt x="0" y="7"/>
                  <a:pt x="4" y="0"/>
                  <a:pt x="21" y="1"/>
                </a:cubicBezTo>
                <a:cubicBezTo>
                  <a:pt x="36" y="2"/>
                  <a:pt x="48" y="1"/>
                  <a:pt x="48" y="23"/>
                </a:cubicBezTo>
                <a:cubicBezTo>
                  <a:pt x="47" y="199"/>
                  <a:pt x="47" y="374"/>
                  <a:pt x="48" y="550"/>
                </a:cubicBezTo>
                <a:cubicBezTo>
                  <a:pt x="48" y="574"/>
                  <a:pt x="34" y="570"/>
                  <a:pt x="19" y="571"/>
                </a:cubicBezTo>
                <a:cubicBezTo>
                  <a:pt x="2" y="573"/>
                  <a:pt x="0" y="565"/>
                  <a:pt x="0" y="550"/>
                </a:cubicBezTo>
                <a:cubicBezTo>
                  <a:pt x="1" y="463"/>
                  <a:pt x="1" y="375"/>
                  <a:pt x="1" y="287"/>
                </a:cubicBezTo>
                <a:cubicBezTo>
                  <a:pt x="1" y="287"/>
                  <a:pt x="0" y="287"/>
                  <a:pt x="0" y="2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6" name="Freeform 93">
            <a:extLst>
              <a:ext uri="{FF2B5EF4-FFF2-40B4-BE49-F238E27FC236}">
                <a16:creationId xmlns:a16="http://schemas.microsoft.com/office/drawing/2014/main" id="{D638D4E1-AFFB-41E0-9A9A-24853A0477FA}"/>
              </a:ext>
            </a:extLst>
          </p:cNvPr>
          <p:cNvSpPr/>
          <p:nvPr/>
        </p:nvSpPr>
        <p:spPr bwMode="auto">
          <a:xfrm>
            <a:off x="5424488" y="5422900"/>
            <a:ext cx="63500" cy="455613"/>
          </a:xfrm>
          <a:custGeom>
            <a:avLst/>
            <a:gdLst>
              <a:gd name="T0" fmla="*/ 1 w 48"/>
              <a:gd name="T1" fmla="*/ 170 h 344"/>
              <a:gd name="T2" fmla="*/ 0 w 48"/>
              <a:gd name="T3" fmla="*/ 22 h 344"/>
              <a:gd name="T4" fmla="*/ 24 w 48"/>
              <a:gd name="T5" fmla="*/ 1 h 344"/>
              <a:gd name="T6" fmla="*/ 48 w 48"/>
              <a:gd name="T7" fmla="*/ 23 h 344"/>
              <a:gd name="T8" fmla="*/ 48 w 48"/>
              <a:gd name="T9" fmla="*/ 323 h 344"/>
              <a:gd name="T10" fmla="*/ 25 w 48"/>
              <a:gd name="T11" fmla="*/ 344 h 344"/>
              <a:gd name="T12" fmla="*/ 0 w 48"/>
              <a:gd name="T13" fmla="*/ 322 h 344"/>
              <a:gd name="T14" fmla="*/ 1 w 48"/>
              <a:gd name="T15" fmla="*/ 17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344">
                <a:moveTo>
                  <a:pt x="1" y="170"/>
                </a:moveTo>
                <a:cubicBezTo>
                  <a:pt x="1" y="121"/>
                  <a:pt x="1" y="72"/>
                  <a:pt x="0" y="22"/>
                </a:cubicBezTo>
                <a:cubicBezTo>
                  <a:pt x="0" y="3"/>
                  <a:pt x="8" y="1"/>
                  <a:pt x="24" y="1"/>
                </a:cubicBezTo>
                <a:cubicBezTo>
                  <a:pt x="41" y="0"/>
                  <a:pt x="48" y="5"/>
                  <a:pt x="48" y="23"/>
                </a:cubicBezTo>
                <a:cubicBezTo>
                  <a:pt x="47" y="123"/>
                  <a:pt x="47" y="223"/>
                  <a:pt x="48" y="323"/>
                </a:cubicBezTo>
                <a:cubicBezTo>
                  <a:pt x="48" y="341"/>
                  <a:pt x="40" y="344"/>
                  <a:pt x="25" y="344"/>
                </a:cubicBezTo>
                <a:cubicBezTo>
                  <a:pt x="9" y="344"/>
                  <a:pt x="0" y="342"/>
                  <a:pt x="0" y="322"/>
                </a:cubicBezTo>
                <a:cubicBezTo>
                  <a:pt x="1" y="272"/>
                  <a:pt x="1" y="221"/>
                  <a:pt x="1" y="1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7" name="Freeform 94">
            <a:extLst>
              <a:ext uri="{FF2B5EF4-FFF2-40B4-BE49-F238E27FC236}">
                <a16:creationId xmlns:a16="http://schemas.microsoft.com/office/drawing/2014/main" id="{3AD8389A-C54A-4EF7-B832-37464D0077FC}"/>
              </a:ext>
            </a:extLst>
          </p:cNvPr>
          <p:cNvSpPr/>
          <p:nvPr/>
        </p:nvSpPr>
        <p:spPr bwMode="auto">
          <a:xfrm>
            <a:off x="5422900" y="5113338"/>
            <a:ext cx="63500" cy="176213"/>
          </a:xfrm>
          <a:custGeom>
            <a:avLst/>
            <a:gdLst>
              <a:gd name="T0" fmla="*/ 2 w 48"/>
              <a:gd name="T1" fmla="*/ 68 h 133"/>
              <a:gd name="T2" fmla="*/ 2 w 48"/>
              <a:gd name="T3" fmla="*/ 34 h 133"/>
              <a:gd name="T4" fmla="*/ 41 w 48"/>
              <a:gd name="T5" fmla="*/ 10 h 133"/>
              <a:gd name="T6" fmla="*/ 48 w 48"/>
              <a:gd name="T7" fmla="*/ 25 h 133"/>
              <a:gd name="T8" fmla="*/ 48 w 48"/>
              <a:gd name="T9" fmla="*/ 110 h 133"/>
              <a:gd name="T10" fmla="*/ 19 w 48"/>
              <a:gd name="T11" fmla="*/ 126 h 133"/>
              <a:gd name="T12" fmla="*/ 1 w 48"/>
              <a:gd name="T13" fmla="*/ 110 h 133"/>
              <a:gd name="T14" fmla="*/ 2 w 48"/>
              <a:gd name="T15" fmla="*/ 6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133">
                <a:moveTo>
                  <a:pt x="2" y="68"/>
                </a:moveTo>
                <a:cubicBezTo>
                  <a:pt x="2" y="57"/>
                  <a:pt x="2" y="45"/>
                  <a:pt x="2" y="34"/>
                </a:cubicBezTo>
                <a:cubicBezTo>
                  <a:pt x="2" y="11"/>
                  <a:pt x="19" y="0"/>
                  <a:pt x="41" y="10"/>
                </a:cubicBezTo>
                <a:cubicBezTo>
                  <a:pt x="48" y="13"/>
                  <a:pt x="48" y="19"/>
                  <a:pt x="48" y="25"/>
                </a:cubicBezTo>
                <a:cubicBezTo>
                  <a:pt x="48" y="53"/>
                  <a:pt x="48" y="82"/>
                  <a:pt x="48" y="110"/>
                </a:cubicBezTo>
                <a:cubicBezTo>
                  <a:pt x="48" y="133"/>
                  <a:pt x="31" y="124"/>
                  <a:pt x="19" y="126"/>
                </a:cubicBezTo>
                <a:cubicBezTo>
                  <a:pt x="7" y="128"/>
                  <a:pt x="0" y="123"/>
                  <a:pt x="1" y="110"/>
                </a:cubicBezTo>
                <a:cubicBezTo>
                  <a:pt x="2" y="96"/>
                  <a:pt x="2" y="82"/>
                  <a:pt x="2" y="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48" name="Freeform 95">
            <a:extLst>
              <a:ext uri="{FF2B5EF4-FFF2-40B4-BE49-F238E27FC236}">
                <a16:creationId xmlns:a16="http://schemas.microsoft.com/office/drawing/2014/main" id="{C417FD09-A7A5-4AD6-BF6F-E2D7AF39B0D4}"/>
              </a:ext>
            </a:extLst>
          </p:cNvPr>
          <p:cNvSpPr/>
          <p:nvPr/>
        </p:nvSpPr>
        <p:spPr bwMode="auto">
          <a:xfrm>
            <a:off x="5751513" y="5691188"/>
            <a:ext cx="160338" cy="66675"/>
          </a:xfrm>
          <a:custGeom>
            <a:avLst/>
            <a:gdLst>
              <a:gd name="T0" fmla="*/ 59 w 122"/>
              <a:gd name="T1" fmla="*/ 50 h 51"/>
              <a:gd name="T2" fmla="*/ 15 w 122"/>
              <a:gd name="T3" fmla="*/ 50 h 51"/>
              <a:gd name="T4" fmla="*/ 1 w 122"/>
              <a:gd name="T5" fmla="*/ 36 h 51"/>
              <a:gd name="T6" fmla="*/ 1 w 122"/>
              <a:gd name="T7" fmla="*/ 18 h 51"/>
              <a:gd name="T8" fmla="*/ 18 w 122"/>
              <a:gd name="T9" fmla="*/ 0 h 51"/>
              <a:gd name="T10" fmla="*/ 102 w 122"/>
              <a:gd name="T11" fmla="*/ 1 h 51"/>
              <a:gd name="T12" fmla="*/ 120 w 122"/>
              <a:gd name="T13" fmla="*/ 27 h 51"/>
              <a:gd name="T14" fmla="*/ 101 w 122"/>
              <a:gd name="T15" fmla="*/ 50 h 51"/>
              <a:gd name="T16" fmla="*/ 59 w 122"/>
              <a:gd name="T17" fmla="*/ 49 h 51"/>
              <a:gd name="T18" fmla="*/ 59 w 122"/>
              <a:gd name="T19" fmla="*/ 5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2" h="51">
                <a:moveTo>
                  <a:pt x="59" y="50"/>
                </a:moveTo>
                <a:cubicBezTo>
                  <a:pt x="44" y="50"/>
                  <a:pt x="29" y="49"/>
                  <a:pt x="15" y="50"/>
                </a:cubicBezTo>
                <a:cubicBezTo>
                  <a:pt x="5" y="50"/>
                  <a:pt x="0" y="47"/>
                  <a:pt x="1" y="36"/>
                </a:cubicBezTo>
                <a:cubicBezTo>
                  <a:pt x="2" y="30"/>
                  <a:pt x="2" y="24"/>
                  <a:pt x="1" y="18"/>
                </a:cubicBezTo>
                <a:cubicBezTo>
                  <a:pt x="0" y="5"/>
                  <a:pt x="5" y="0"/>
                  <a:pt x="18" y="0"/>
                </a:cubicBezTo>
                <a:cubicBezTo>
                  <a:pt x="46" y="1"/>
                  <a:pt x="74" y="1"/>
                  <a:pt x="102" y="1"/>
                </a:cubicBezTo>
                <a:cubicBezTo>
                  <a:pt x="122" y="0"/>
                  <a:pt x="119" y="14"/>
                  <a:pt x="120" y="27"/>
                </a:cubicBezTo>
                <a:cubicBezTo>
                  <a:pt x="120" y="40"/>
                  <a:pt x="118" y="51"/>
                  <a:pt x="101" y="50"/>
                </a:cubicBezTo>
                <a:cubicBezTo>
                  <a:pt x="87" y="49"/>
                  <a:pt x="73" y="49"/>
                  <a:pt x="59" y="49"/>
                </a:cubicBezTo>
                <a:cubicBezTo>
                  <a:pt x="59" y="49"/>
                  <a:pt x="59" y="50"/>
                  <a:pt x="59" y="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1" name="Freeform 96">
            <a:extLst>
              <a:ext uri="{FF2B5EF4-FFF2-40B4-BE49-F238E27FC236}">
                <a16:creationId xmlns:a16="http://schemas.microsoft.com/office/drawing/2014/main" id="{8E0DA564-66B9-401D-9ED1-C143988DA12F}"/>
              </a:ext>
            </a:extLst>
          </p:cNvPr>
          <p:cNvSpPr/>
          <p:nvPr/>
        </p:nvSpPr>
        <p:spPr bwMode="auto">
          <a:xfrm>
            <a:off x="5749925" y="5540375"/>
            <a:ext cx="161925" cy="71438"/>
          </a:xfrm>
          <a:custGeom>
            <a:avLst/>
            <a:gdLst>
              <a:gd name="T0" fmla="*/ 59 w 123"/>
              <a:gd name="T1" fmla="*/ 50 h 53"/>
              <a:gd name="T2" fmla="*/ 26 w 123"/>
              <a:gd name="T3" fmla="*/ 50 h 53"/>
              <a:gd name="T4" fmla="*/ 4 w 123"/>
              <a:gd name="T5" fmla="*/ 45 h 53"/>
              <a:gd name="T6" fmla="*/ 4 w 123"/>
              <a:gd name="T7" fmla="*/ 6 h 53"/>
              <a:gd name="T8" fmla="*/ 16 w 123"/>
              <a:gd name="T9" fmla="*/ 1 h 53"/>
              <a:gd name="T10" fmla="*/ 104 w 123"/>
              <a:gd name="T11" fmla="*/ 1 h 53"/>
              <a:gd name="T12" fmla="*/ 120 w 123"/>
              <a:gd name="T13" fmla="*/ 25 h 53"/>
              <a:gd name="T14" fmla="*/ 103 w 123"/>
              <a:gd name="T15" fmla="*/ 50 h 53"/>
              <a:gd name="T16" fmla="*/ 59 w 123"/>
              <a:gd name="T17" fmla="*/ 50 h 53"/>
              <a:gd name="T18" fmla="*/ 59 w 123"/>
              <a:gd name="T19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52">
                <a:moveTo>
                  <a:pt x="59" y="50"/>
                </a:moveTo>
                <a:cubicBezTo>
                  <a:pt x="48" y="50"/>
                  <a:pt x="37" y="50"/>
                  <a:pt x="26" y="50"/>
                </a:cubicBezTo>
                <a:cubicBezTo>
                  <a:pt x="18" y="49"/>
                  <a:pt x="7" y="53"/>
                  <a:pt x="4" y="45"/>
                </a:cubicBezTo>
                <a:cubicBezTo>
                  <a:pt x="0" y="32"/>
                  <a:pt x="1" y="18"/>
                  <a:pt x="4" y="6"/>
                </a:cubicBezTo>
                <a:cubicBezTo>
                  <a:pt x="5" y="0"/>
                  <a:pt x="11" y="1"/>
                  <a:pt x="16" y="1"/>
                </a:cubicBezTo>
                <a:cubicBezTo>
                  <a:pt x="45" y="1"/>
                  <a:pt x="74" y="1"/>
                  <a:pt x="104" y="1"/>
                </a:cubicBezTo>
                <a:cubicBezTo>
                  <a:pt x="123" y="0"/>
                  <a:pt x="120" y="14"/>
                  <a:pt x="120" y="25"/>
                </a:cubicBezTo>
                <a:cubicBezTo>
                  <a:pt x="121" y="38"/>
                  <a:pt x="122" y="50"/>
                  <a:pt x="103" y="50"/>
                </a:cubicBezTo>
                <a:cubicBezTo>
                  <a:pt x="89" y="50"/>
                  <a:pt x="74" y="50"/>
                  <a:pt x="59" y="50"/>
                </a:cubicBezTo>
                <a:cubicBezTo>
                  <a:pt x="59" y="50"/>
                  <a:pt x="59" y="50"/>
                  <a:pt x="59" y="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2" name="Freeform 97">
            <a:extLst>
              <a:ext uri="{FF2B5EF4-FFF2-40B4-BE49-F238E27FC236}">
                <a16:creationId xmlns:a16="http://schemas.microsoft.com/office/drawing/2014/main" id="{ED807D4C-F676-45B0-8997-AE22D643F5D1}"/>
              </a:ext>
            </a:extLst>
          </p:cNvPr>
          <p:cNvSpPr/>
          <p:nvPr/>
        </p:nvSpPr>
        <p:spPr bwMode="auto">
          <a:xfrm>
            <a:off x="5751513" y="5392738"/>
            <a:ext cx="165100" cy="66675"/>
          </a:xfrm>
          <a:custGeom>
            <a:avLst/>
            <a:gdLst>
              <a:gd name="T0" fmla="*/ 61 w 125"/>
              <a:gd name="T1" fmla="*/ 1 h 50"/>
              <a:gd name="T2" fmla="*/ 104 w 125"/>
              <a:gd name="T3" fmla="*/ 1 h 50"/>
              <a:gd name="T4" fmla="*/ 119 w 125"/>
              <a:gd name="T5" fmla="*/ 21 h 50"/>
              <a:gd name="T6" fmla="*/ 106 w 125"/>
              <a:gd name="T7" fmla="*/ 49 h 50"/>
              <a:gd name="T8" fmla="*/ 13 w 125"/>
              <a:gd name="T9" fmla="*/ 49 h 50"/>
              <a:gd name="T10" fmla="*/ 1 w 125"/>
              <a:gd name="T11" fmla="*/ 37 h 50"/>
              <a:gd name="T12" fmla="*/ 1 w 125"/>
              <a:gd name="T13" fmla="*/ 15 h 50"/>
              <a:gd name="T14" fmla="*/ 15 w 125"/>
              <a:gd name="T15" fmla="*/ 0 h 50"/>
              <a:gd name="T16" fmla="*/ 61 w 125"/>
              <a:gd name="T17" fmla="*/ 0 h 50"/>
              <a:gd name="T18" fmla="*/ 61 w 125"/>
              <a:gd name="T1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5" h="50">
                <a:moveTo>
                  <a:pt x="61" y="1"/>
                </a:moveTo>
                <a:cubicBezTo>
                  <a:pt x="75" y="1"/>
                  <a:pt x="90" y="1"/>
                  <a:pt x="104" y="1"/>
                </a:cubicBezTo>
                <a:cubicBezTo>
                  <a:pt x="119" y="0"/>
                  <a:pt x="120" y="10"/>
                  <a:pt x="119" y="21"/>
                </a:cubicBezTo>
                <a:cubicBezTo>
                  <a:pt x="118" y="32"/>
                  <a:pt x="125" y="48"/>
                  <a:pt x="106" y="49"/>
                </a:cubicBezTo>
                <a:cubicBezTo>
                  <a:pt x="75" y="50"/>
                  <a:pt x="44" y="49"/>
                  <a:pt x="13" y="49"/>
                </a:cubicBezTo>
                <a:cubicBezTo>
                  <a:pt x="4" y="49"/>
                  <a:pt x="1" y="45"/>
                  <a:pt x="1" y="37"/>
                </a:cubicBezTo>
                <a:cubicBezTo>
                  <a:pt x="1" y="29"/>
                  <a:pt x="2" y="22"/>
                  <a:pt x="1" y="15"/>
                </a:cubicBezTo>
                <a:cubicBezTo>
                  <a:pt x="0" y="4"/>
                  <a:pt x="5" y="0"/>
                  <a:pt x="15" y="0"/>
                </a:cubicBezTo>
                <a:cubicBezTo>
                  <a:pt x="30" y="1"/>
                  <a:pt x="45" y="0"/>
                  <a:pt x="61" y="0"/>
                </a:cubicBezTo>
                <a:cubicBezTo>
                  <a:pt x="61" y="1"/>
                  <a:pt x="61" y="1"/>
                  <a:pt x="61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3" name="Freeform 98">
            <a:extLst>
              <a:ext uri="{FF2B5EF4-FFF2-40B4-BE49-F238E27FC236}">
                <a16:creationId xmlns:a16="http://schemas.microsoft.com/office/drawing/2014/main" id="{3B90DAC5-51C0-4CA8-9670-348C4460D1F3}"/>
              </a:ext>
            </a:extLst>
          </p:cNvPr>
          <p:cNvSpPr/>
          <p:nvPr/>
        </p:nvSpPr>
        <p:spPr bwMode="auto">
          <a:xfrm>
            <a:off x="5751513" y="5840413"/>
            <a:ext cx="163513" cy="63500"/>
          </a:xfrm>
          <a:custGeom>
            <a:avLst/>
            <a:gdLst>
              <a:gd name="T0" fmla="*/ 58 w 124"/>
              <a:gd name="T1" fmla="*/ 48 h 49"/>
              <a:gd name="T2" fmla="*/ 14 w 124"/>
              <a:gd name="T3" fmla="*/ 49 h 49"/>
              <a:gd name="T4" fmla="*/ 1 w 124"/>
              <a:gd name="T5" fmla="*/ 34 h 49"/>
              <a:gd name="T6" fmla="*/ 1 w 124"/>
              <a:gd name="T7" fmla="*/ 14 h 49"/>
              <a:gd name="T8" fmla="*/ 15 w 124"/>
              <a:gd name="T9" fmla="*/ 0 h 49"/>
              <a:gd name="T10" fmla="*/ 107 w 124"/>
              <a:gd name="T11" fmla="*/ 1 h 49"/>
              <a:gd name="T12" fmla="*/ 119 w 124"/>
              <a:gd name="T13" fmla="*/ 23 h 49"/>
              <a:gd name="T14" fmla="*/ 106 w 124"/>
              <a:gd name="T15" fmla="*/ 48 h 49"/>
              <a:gd name="T16" fmla="*/ 58 w 124"/>
              <a:gd name="T17" fmla="*/ 48 h 49"/>
              <a:gd name="T18" fmla="*/ 58 w 124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" h="49">
                <a:moveTo>
                  <a:pt x="58" y="48"/>
                </a:moveTo>
                <a:cubicBezTo>
                  <a:pt x="43" y="48"/>
                  <a:pt x="29" y="48"/>
                  <a:pt x="14" y="49"/>
                </a:cubicBezTo>
                <a:cubicBezTo>
                  <a:pt x="4" y="49"/>
                  <a:pt x="0" y="44"/>
                  <a:pt x="1" y="34"/>
                </a:cubicBezTo>
                <a:cubicBezTo>
                  <a:pt x="1" y="28"/>
                  <a:pt x="2" y="21"/>
                  <a:pt x="1" y="14"/>
                </a:cubicBezTo>
                <a:cubicBezTo>
                  <a:pt x="0" y="4"/>
                  <a:pt x="5" y="0"/>
                  <a:pt x="15" y="0"/>
                </a:cubicBezTo>
                <a:cubicBezTo>
                  <a:pt x="45" y="0"/>
                  <a:pt x="76" y="1"/>
                  <a:pt x="107" y="1"/>
                </a:cubicBezTo>
                <a:cubicBezTo>
                  <a:pt x="123" y="1"/>
                  <a:pt x="120" y="13"/>
                  <a:pt x="119" y="23"/>
                </a:cubicBezTo>
                <a:cubicBezTo>
                  <a:pt x="119" y="33"/>
                  <a:pt x="124" y="47"/>
                  <a:pt x="106" y="48"/>
                </a:cubicBezTo>
                <a:cubicBezTo>
                  <a:pt x="90" y="49"/>
                  <a:pt x="74" y="48"/>
                  <a:pt x="58" y="48"/>
                </a:cubicBezTo>
                <a:cubicBezTo>
                  <a:pt x="58" y="48"/>
                  <a:pt x="58" y="48"/>
                  <a:pt x="58" y="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4" name="Freeform 99">
            <a:extLst>
              <a:ext uri="{FF2B5EF4-FFF2-40B4-BE49-F238E27FC236}">
                <a16:creationId xmlns:a16="http://schemas.microsoft.com/office/drawing/2014/main" id="{F2004196-72FF-40ED-9BB3-FB58AE3CFE5F}"/>
              </a:ext>
            </a:extLst>
          </p:cNvPr>
          <p:cNvSpPr/>
          <p:nvPr/>
        </p:nvSpPr>
        <p:spPr bwMode="auto">
          <a:xfrm>
            <a:off x="5745163" y="5245100"/>
            <a:ext cx="171450" cy="65088"/>
          </a:xfrm>
          <a:custGeom>
            <a:avLst/>
            <a:gdLst>
              <a:gd name="T0" fmla="*/ 63 w 130"/>
              <a:gd name="T1" fmla="*/ 0 h 49"/>
              <a:gd name="T2" fmla="*/ 109 w 130"/>
              <a:gd name="T3" fmla="*/ 0 h 49"/>
              <a:gd name="T4" fmla="*/ 124 w 130"/>
              <a:gd name="T5" fmla="*/ 20 h 49"/>
              <a:gd name="T6" fmla="*/ 112 w 130"/>
              <a:gd name="T7" fmla="*/ 48 h 49"/>
              <a:gd name="T8" fmla="*/ 14 w 130"/>
              <a:gd name="T9" fmla="*/ 48 h 49"/>
              <a:gd name="T10" fmla="*/ 5 w 130"/>
              <a:gd name="T11" fmla="*/ 37 h 49"/>
              <a:gd name="T12" fmla="*/ 37 w 130"/>
              <a:gd name="T13" fmla="*/ 0 h 49"/>
              <a:gd name="T14" fmla="*/ 63 w 130"/>
              <a:gd name="T15" fmla="*/ 0 h 49"/>
              <a:gd name="T16" fmla="*/ 63 w 130"/>
              <a:gd name="T1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49">
                <a:moveTo>
                  <a:pt x="63" y="0"/>
                </a:moveTo>
                <a:cubicBezTo>
                  <a:pt x="78" y="0"/>
                  <a:pt x="94" y="1"/>
                  <a:pt x="109" y="0"/>
                </a:cubicBezTo>
                <a:cubicBezTo>
                  <a:pt x="124" y="0"/>
                  <a:pt x="125" y="9"/>
                  <a:pt x="124" y="20"/>
                </a:cubicBezTo>
                <a:cubicBezTo>
                  <a:pt x="123" y="31"/>
                  <a:pt x="130" y="47"/>
                  <a:pt x="112" y="48"/>
                </a:cubicBezTo>
                <a:cubicBezTo>
                  <a:pt x="79" y="49"/>
                  <a:pt x="47" y="48"/>
                  <a:pt x="14" y="48"/>
                </a:cubicBezTo>
                <a:cubicBezTo>
                  <a:pt x="7" y="48"/>
                  <a:pt x="6" y="43"/>
                  <a:pt x="5" y="37"/>
                </a:cubicBezTo>
                <a:cubicBezTo>
                  <a:pt x="0" y="3"/>
                  <a:pt x="3" y="0"/>
                  <a:pt x="37" y="0"/>
                </a:cubicBezTo>
                <a:cubicBezTo>
                  <a:pt x="46" y="0"/>
                  <a:pt x="55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5" name="Freeform 100">
            <a:extLst>
              <a:ext uri="{FF2B5EF4-FFF2-40B4-BE49-F238E27FC236}">
                <a16:creationId xmlns:a16="http://schemas.microsoft.com/office/drawing/2014/main" id="{C814E413-574E-4E67-B475-C61898104832}"/>
              </a:ext>
            </a:extLst>
          </p:cNvPr>
          <p:cNvSpPr/>
          <p:nvPr/>
        </p:nvSpPr>
        <p:spPr bwMode="auto">
          <a:xfrm>
            <a:off x="6318250" y="5422900"/>
            <a:ext cx="63500" cy="461963"/>
          </a:xfrm>
          <a:custGeom>
            <a:avLst/>
            <a:gdLst>
              <a:gd name="T0" fmla="*/ 1 w 48"/>
              <a:gd name="T1" fmla="*/ 175 h 350"/>
              <a:gd name="T2" fmla="*/ 0 w 48"/>
              <a:gd name="T3" fmla="*/ 21 h 350"/>
              <a:gd name="T4" fmla="*/ 21 w 48"/>
              <a:gd name="T5" fmla="*/ 3 h 350"/>
              <a:gd name="T6" fmla="*/ 48 w 48"/>
              <a:gd name="T7" fmla="*/ 22 h 350"/>
              <a:gd name="T8" fmla="*/ 48 w 48"/>
              <a:gd name="T9" fmla="*/ 330 h 350"/>
              <a:gd name="T10" fmla="*/ 26 w 48"/>
              <a:gd name="T11" fmla="*/ 347 h 350"/>
              <a:gd name="T12" fmla="*/ 0 w 48"/>
              <a:gd name="T13" fmla="*/ 329 h 350"/>
              <a:gd name="T14" fmla="*/ 1 w 48"/>
              <a:gd name="T15" fmla="*/ 175 h 350"/>
              <a:gd name="T16" fmla="*/ 1 w 48"/>
              <a:gd name="T17" fmla="*/ 175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350">
                <a:moveTo>
                  <a:pt x="1" y="175"/>
                </a:moveTo>
                <a:cubicBezTo>
                  <a:pt x="1" y="124"/>
                  <a:pt x="1" y="73"/>
                  <a:pt x="0" y="21"/>
                </a:cubicBezTo>
                <a:cubicBezTo>
                  <a:pt x="0" y="5"/>
                  <a:pt x="7" y="2"/>
                  <a:pt x="21" y="3"/>
                </a:cubicBezTo>
                <a:cubicBezTo>
                  <a:pt x="34" y="4"/>
                  <a:pt x="48" y="0"/>
                  <a:pt x="48" y="22"/>
                </a:cubicBezTo>
                <a:cubicBezTo>
                  <a:pt x="47" y="124"/>
                  <a:pt x="47" y="227"/>
                  <a:pt x="48" y="330"/>
                </a:cubicBezTo>
                <a:cubicBezTo>
                  <a:pt x="48" y="347"/>
                  <a:pt x="38" y="348"/>
                  <a:pt x="26" y="347"/>
                </a:cubicBezTo>
                <a:cubicBezTo>
                  <a:pt x="14" y="346"/>
                  <a:pt x="0" y="350"/>
                  <a:pt x="0" y="329"/>
                </a:cubicBezTo>
                <a:cubicBezTo>
                  <a:pt x="1" y="278"/>
                  <a:pt x="1" y="227"/>
                  <a:pt x="1" y="175"/>
                </a:cubicBezTo>
                <a:cubicBezTo>
                  <a:pt x="1" y="175"/>
                  <a:pt x="1" y="175"/>
                  <a:pt x="1" y="1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6" name="Freeform 101">
            <a:extLst>
              <a:ext uri="{FF2B5EF4-FFF2-40B4-BE49-F238E27FC236}">
                <a16:creationId xmlns:a16="http://schemas.microsoft.com/office/drawing/2014/main" id="{EA94B002-55EA-49B5-9BFE-BEA9A964455C}"/>
              </a:ext>
            </a:extLst>
          </p:cNvPr>
          <p:cNvSpPr/>
          <p:nvPr/>
        </p:nvSpPr>
        <p:spPr bwMode="auto">
          <a:xfrm>
            <a:off x="6167438" y="5721350"/>
            <a:ext cx="71438" cy="166688"/>
          </a:xfrm>
          <a:custGeom>
            <a:avLst/>
            <a:gdLst>
              <a:gd name="T0" fmla="*/ 3 w 54"/>
              <a:gd name="T1" fmla="*/ 61 h 127"/>
              <a:gd name="T2" fmla="*/ 3 w 54"/>
              <a:gd name="T3" fmla="*/ 25 h 127"/>
              <a:gd name="T4" fmla="*/ 28 w 54"/>
              <a:gd name="T5" fmla="*/ 1 h 127"/>
              <a:gd name="T6" fmla="*/ 52 w 54"/>
              <a:gd name="T7" fmla="*/ 24 h 127"/>
              <a:gd name="T8" fmla="*/ 52 w 54"/>
              <a:gd name="T9" fmla="*/ 100 h 127"/>
              <a:gd name="T10" fmla="*/ 21 w 54"/>
              <a:gd name="T11" fmla="*/ 121 h 127"/>
              <a:gd name="T12" fmla="*/ 2 w 54"/>
              <a:gd name="T13" fmla="*/ 101 h 127"/>
              <a:gd name="T14" fmla="*/ 3 w 54"/>
              <a:gd name="T15" fmla="*/ 61 h 127"/>
              <a:gd name="T16" fmla="*/ 3 w 54"/>
              <a:gd name="T17" fmla="*/ 61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" h="127">
                <a:moveTo>
                  <a:pt x="3" y="61"/>
                </a:moveTo>
                <a:cubicBezTo>
                  <a:pt x="3" y="49"/>
                  <a:pt x="4" y="37"/>
                  <a:pt x="3" y="25"/>
                </a:cubicBezTo>
                <a:cubicBezTo>
                  <a:pt x="0" y="5"/>
                  <a:pt x="10" y="1"/>
                  <a:pt x="28" y="1"/>
                </a:cubicBezTo>
                <a:cubicBezTo>
                  <a:pt x="46" y="0"/>
                  <a:pt x="53" y="6"/>
                  <a:pt x="52" y="24"/>
                </a:cubicBezTo>
                <a:cubicBezTo>
                  <a:pt x="51" y="50"/>
                  <a:pt x="51" y="75"/>
                  <a:pt x="52" y="100"/>
                </a:cubicBezTo>
                <a:cubicBezTo>
                  <a:pt x="54" y="127"/>
                  <a:pt x="35" y="119"/>
                  <a:pt x="21" y="121"/>
                </a:cubicBezTo>
                <a:cubicBezTo>
                  <a:pt x="6" y="123"/>
                  <a:pt x="1" y="115"/>
                  <a:pt x="2" y="101"/>
                </a:cubicBezTo>
                <a:cubicBezTo>
                  <a:pt x="3" y="88"/>
                  <a:pt x="3" y="74"/>
                  <a:pt x="3" y="61"/>
                </a:cubicBezTo>
                <a:cubicBezTo>
                  <a:pt x="3" y="61"/>
                  <a:pt x="3" y="61"/>
                  <a:pt x="3" y="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7" name="Freeform 102">
            <a:extLst>
              <a:ext uri="{FF2B5EF4-FFF2-40B4-BE49-F238E27FC236}">
                <a16:creationId xmlns:a16="http://schemas.microsoft.com/office/drawing/2014/main" id="{0AEFCD36-FC8E-47C0-9E91-F2C1C0F027D9}"/>
              </a:ext>
            </a:extLst>
          </p:cNvPr>
          <p:cNvSpPr/>
          <p:nvPr/>
        </p:nvSpPr>
        <p:spPr bwMode="auto">
          <a:xfrm>
            <a:off x="6170613" y="5411788"/>
            <a:ext cx="65088" cy="176213"/>
          </a:xfrm>
          <a:custGeom>
            <a:avLst/>
            <a:gdLst>
              <a:gd name="T0" fmla="*/ 1 w 50"/>
              <a:gd name="T1" fmla="*/ 68 h 133"/>
              <a:gd name="T2" fmla="*/ 1 w 50"/>
              <a:gd name="T3" fmla="*/ 36 h 133"/>
              <a:gd name="T4" fmla="*/ 43 w 50"/>
              <a:gd name="T5" fmla="*/ 11 h 133"/>
              <a:gd name="T6" fmla="*/ 50 w 50"/>
              <a:gd name="T7" fmla="*/ 25 h 133"/>
              <a:gd name="T8" fmla="*/ 50 w 50"/>
              <a:gd name="T9" fmla="*/ 112 h 133"/>
              <a:gd name="T10" fmla="*/ 23 w 50"/>
              <a:gd name="T11" fmla="*/ 128 h 133"/>
              <a:gd name="T12" fmla="*/ 1 w 50"/>
              <a:gd name="T13" fmla="*/ 111 h 133"/>
              <a:gd name="T14" fmla="*/ 1 w 50"/>
              <a:gd name="T15" fmla="*/ 68 h 133"/>
              <a:gd name="T16" fmla="*/ 1 w 50"/>
              <a:gd name="T17" fmla="*/ 6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133">
                <a:moveTo>
                  <a:pt x="1" y="68"/>
                </a:moveTo>
                <a:cubicBezTo>
                  <a:pt x="1" y="57"/>
                  <a:pt x="1" y="46"/>
                  <a:pt x="1" y="36"/>
                </a:cubicBezTo>
                <a:cubicBezTo>
                  <a:pt x="1" y="13"/>
                  <a:pt x="23" y="0"/>
                  <a:pt x="43" y="11"/>
                </a:cubicBezTo>
                <a:cubicBezTo>
                  <a:pt x="49" y="14"/>
                  <a:pt x="50" y="20"/>
                  <a:pt x="50" y="25"/>
                </a:cubicBezTo>
                <a:cubicBezTo>
                  <a:pt x="50" y="54"/>
                  <a:pt x="50" y="83"/>
                  <a:pt x="50" y="112"/>
                </a:cubicBezTo>
                <a:cubicBezTo>
                  <a:pt x="50" y="133"/>
                  <a:pt x="35" y="128"/>
                  <a:pt x="23" y="128"/>
                </a:cubicBezTo>
                <a:cubicBezTo>
                  <a:pt x="11" y="129"/>
                  <a:pt x="0" y="128"/>
                  <a:pt x="1" y="111"/>
                </a:cubicBezTo>
                <a:cubicBezTo>
                  <a:pt x="1" y="97"/>
                  <a:pt x="1" y="82"/>
                  <a:pt x="1" y="68"/>
                </a:cubicBezTo>
                <a:cubicBezTo>
                  <a:pt x="1" y="68"/>
                  <a:pt x="1" y="68"/>
                  <a:pt x="1" y="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8" name="Freeform 103">
            <a:extLst>
              <a:ext uri="{FF2B5EF4-FFF2-40B4-BE49-F238E27FC236}">
                <a16:creationId xmlns:a16="http://schemas.microsoft.com/office/drawing/2014/main" id="{31559C39-0D33-4074-8CD8-B73BC89D0A80}"/>
              </a:ext>
            </a:extLst>
          </p:cNvPr>
          <p:cNvSpPr/>
          <p:nvPr/>
        </p:nvSpPr>
        <p:spPr bwMode="auto">
          <a:xfrm>
            <a:off x="2155825" y="4603750"/>
            <a:ext cx="44450" cy="414338"/>
          </a:xfrm>
          <a:custGeom>
            <a:avLst/>
            <a:gdLst>
              <a:gd name="T0" fmla="*/ 30 w 34"/>
              <a:gd name="T1" fmla="*/ 156 h 313"/>
              <a:gd name="T2" fmla="*/ 30 w 34"/>
              <a:gd name="T3" fmla="*/ 292 h 313"/>
              <a:gd name="T4" fmla="*/ 16 w 34"/>
              <a:gd name="T5" fmla="*/ 313 h 313"/>
              <a:gd name="T6" fmla="*/ 0 w 34"/>
              <a:gd name="T7" fmla="*/ 293 h 313"/>
              <a:gd name="T8" fmla="*/ 0 w 34"/>
              <a:gd name="T9" fmla="*/ 22 h 313"/>
              <a:gd name="T10" fmla="*/ 17 w 34"/>
              <a:gd name="T11" fmla="*/ 1 h 313"/>
              <a:gd name="T12" fmla="*/ 30 w 34"/>
              <a:gd name="T13" fmla="*/ 22 h 313"/>
              <a:gd name="T14" fmla="*/ 30 w 34"/>
              <a:gd name="T15" fmla="*/ 156 h 313"/>
              <a:gd name="T16" fmla="*/ 30 w 34"/>
              <a:gd name="T17" fmla="*/ 156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" h="313">
                <a:moveTo>
                  <a:pt x="30" y="156"/>
                </a:moveTo>
                <a:cubicBezTo>
                  <a:pt x="30" y="202"/>
                  <a:pt x="30" y="247"/>
                  <a:pt x="30" y="292"/>
                </a:cubicBezTo>
                <a:cubicBezTo>
                  <a:pt x="30" y="302"/>
                  <a:pt x="32" y="312"/>
                  <a:pt x="16" y="313"/>
                </a:cubicBezTo>
                <a:cubicBezTo>
                  <a:pt x="1" y="313"/>
                  <a:pt x="0" y="304"/>
                  <a:pt x="0" y="293"/>
                </a:cubicBezTo>
                <a:cubicBezTo>
                  <a:pt x="0" y="203"/>
                  <a:pt x="0" y="112"/>
                  <a:pt x="0" y="22"/>
                </a:cubicBezTo>
                <a:cubicBezTo>
                  <a:pt x="0" y="10"/>
                  <a:pt x="1" y="0"/>
                  <a:pt x="17" y="1"/>
                </a:cubicBezTo>
                <a:cubicBezTo>
                  <a:pt x="34" y="1"/>
                  <a:pt x="30" y="13"/>
                  <a:pt x="30" y="22"/>
                </a:cubicBezTo>
                <a:cubicBezTo>
                  <a:pt x="30" y="67"/>
                  <a:pt x="30" y="112"/>
                  <a:pt x="30" y="156"/>
                </a:cubicBezTo>
                <a:cubicBezTo>
                  <a:pt x="30" y="156"/>
                  <a:pt x="30" y="156"/>
                  <a:pt x="30" y="1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79" name="Freeform 104">
            <a:extLst>
              <a:ext uri="{FF2B5EF4-FFF2-40B4-BE49-F238E27FC236}">
                <a16:creationId xmlns:a16="http://schemas.microsoft.com/office/drawing/2014/main" id="{5B1E5450-4289-4F37-BEC9-808D822D2B39}"/>
              </a:ext>
            </a:extLst>
          </p:cNvPr>
          <p:cNvSpPr/>
          <p:nvPr/>
        </p:nvSpPr>
        <p:spPr bwMode="auto">
          <a:xfrm>
            <a:off x="2233613" y="4605338"/>
            <a:ext cx="41275" cy="411163"/>
          </a:xfrm>
          <a:custGeom>
            <a:avLst/>
            <a:gdLst>
              <a:gd name="T0" fmla="*/ 4 w 31"/>
              <a:gd name="T1" fmla="*/ 158 h 311"/>
              <a:gd name="T2" fmla="*/ 4 w 31"/>
              <a:gd name="T3" fmla="*/ 18 h 311"/>
              <a:gd name="T4" fmla="*/ 16 w 31"/>
              <a:gd name="T5" fmla="*/ 0 h 311"/>
              <a:gd name="T6" fmla="*/ 31 w 31"/>
              <a:gd name="T7" fmla="*/ 17 h 311"/>
              <a:gd name="T8" fmla="*/ 31 w 31"/>
              <a:gd name="T9" fmla="*/ 295 h 311"/>
              <a:gd name="T10" fmla="*/ 15 w 31"/>
              <a:gd name="T11" fmla="*/ 311 h 311"/>
              <a:gd name="T12" fmla="*/ 4 w 31"/>
              <a:gd name="T13" fmla="*/ 293 h 311"/>
              <a:gd name="T14" fmla="*/ 4 w 31"/>
              <a:gd name="T15" fmla="*/ 158 h 311"/>
              <a:gd name="T16" fmla="*/ 4 w 31"/>
              <a:gd name="T17" fmla="*/ 158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311">
                <a:moveTo>
                  <a:pt x="4" y="158"/>
                </a:moveTo>
                <a:cubicBezTo>
                  <a:pt x="4" y="111"/>
                  <a:pt x="4" y="65"/>
                  <a:pt x="4" y="18"/>
                </a:cubicBezTo>
                <a:cubicBezTo>
                  <a:pt x="4" y="10"/>
                  <a:pt x="1" y="0"/>
                  <a:pt x="16" y="0"/>
                </a:cubicBezTo>
                <a:cubicBezTo>
                  <a:pt x="29" y="0"/>
                  <a:pt x="31" y="6"/>
                  <a:pt x="31" y="17"/>
                </a:cubicBezTo>
                <a:cubicBezTo>
                  <a:pt x="31" y="110"/>
                  <a:pt x="31" y="202"/>
                  <a:pt x="31" y="295"/>
                </a:cubicBezTo>
                <a:cubicBezTo>
                  <a:pt x="31" y="306"/>
                  <a:pt x="28" y="311"/>
                  <a:pt x="15" y="311"/>
                </a:cubicBezTo>
                <a:cubicBezTo>
                  <a:pt x="0" y="311"/>
                  <a:pt x="4" y="301"/>
                  <a:pt x="4" y="293"/>
                </a:cubicBezTo>
                <a:cubicBezTo>
                  <a:pt x="4" y="248"/>
                  <a:pt x="4" y="203"/>
                  <a:pt x="4" y="158"/>
                </a:cubicBezTo>
                <a:cubicBezTo>
                  <a:pt x="4" y="158"/>
                  <a:pt x="4" y="158"/>
                  <a:pt x="4" y="1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0" name="Freeform 105">
            <a:extLst>
              <a:ext uri="{FF2B5EF4-FFF2-40B4-BE49-F238E27FC236}">
                <a16:creationId xmlns:a16="http://schemas.microsoft.com/office/drawing/2014/main" id="{C1053F8E-5F1B-4CDA-B85F-B27C511AA5ED}"/>
              </a:ext>
            </a:extLst>
          </p:cNvPr>
          <p:cNvSpPr/>
          <p:nvPr/>
        </p:nvSpPr>
        <p:spPr bwMode="auto">
          <a:xfrm>
            <a:off x="2319338" y="4768850"/>
            <a:ext cx="38100" cy="247650"/>
          </a:xfrm>
          <a:custGeom>
            <a:avLst/>
            <a:gdLst>
              <a:gd name="T0" fmla="*/ 0 w 29"/>
              <a:gd name="T1" fmla="*/ 94 h 188"/>
              <a:gd name="T2" fmla="*/ 0 w 29"/>
              <a:gd name="T3" fmla="*/ 19 h 188"/>
              <a:gd name="T4" fmla="*/ 13 w 29"/>
              <a:gd name="T5" fmla="*/ 1 h 188"/>
              <a:gd name="T6" fmla="*/ 29 w 29"/>
              <a:gd name="T7" fmla="*/ 18 h 188"/>
              <a:gd name="T8" fmla="*/ 29 w 29"/>
              <a:gd name="T9" fmla="*/ 174 h 188"/>
              <a:gd name="T10" fmla="*/ 15 w 29"/>
              <a:gd name="T11" fmla="*/ 188 h 188"/>
              <a:gd name="T12" fmla="*/ 0 w 29"/>
              <a:gd name="T13" fmla="*/ 174 h 188"/>
              <a:gd name="T14" fmla="*/ 0 w 29"/>
              <a:gd name="T15" fmla="*/ 94 h 188"/>
              <a:gd name="T16" fmla="*/ 0 w 29"/>
              <a:gd name="T17" fmla="*/ 94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88">
                <a:moveTo>
                  <a:pt x="0" y="94"/>
                </a:moveTo>
                <a:cubicBezTo>
                  <a:pt x="0" y="69"/>
                  <a:pt x="0" y="44"/>
                  <a:pt x="0" y="19"/>
                </a:cubicBezTo>
                <a:cubicBezTo>
                  <a:pt x="0" y="10"/>
                  <a:pt x="0" y="2"/>
                  <a:pt x="13" y="1"/>
                </a:cubicBezTo>
                <a:cubicBezTo>
                  <a:pt x="26" y="0"/>
                  <a:pt x="29" y="8"/>
                  <a:pt x="29" y="18"/>
                </a:cubicBezTo>
                <a:cubicBezTo>
                  <a:pt x="29" y="70"/>
                  <a:pt x="29" y="122"/>
                  <a:pt x="29" y="174"/>
                </a:cubicBezTo>
                <a:cubicBezTo>
                  <a:pt x="29" y="183"/>
                  <a:pt x="25" y="188"/>
                  <a:pt x="15" y="188"/>
                </a:cubicBezTo>
                <a:cubicBezTo>
                  <a:pt x="5" y="188"/>
                  <a:pt x="0" y="184"/>
                  <a:pt x="0" y="174"/>
                </a:cubicBezTo>
                <a:cubicBezTo>
                  <a:pt x="0" y="147"/>
                  <a:pt x="0" y="121"/>
                  <a:pt x="0" y="94"/>
                </a:cubicBezTo>
                <a:cubicBezTo>
                  <a:pt x="0" y="94"/>
                  <a:pt x="0" y="94"/>
                  <a:pt x="0" y="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1" name="Freeform 106">
            <a:extLst>
              <a:ext uri="{FF2B5EF4-FFF2-40B4-BE49-F238E27FC236}">
                <a16:creationId xmlns:a16="http://schemas.microsoft.com/office/drawing/2014/main" id="{1A043DCA-FD79-4E98-B6B0-48DE4A5BCE7F}"/>
              </a:ext>
            </a:extLst>
          </p:cNvPr>
          <p:cNvSpPr/>
          <p:nvPr/>
        </p:nvSpPr>
        <p:spPr bwMode="auto">
          <a:xfrm>
            <a:off x="2319338" y="4605338"/>
            <a:ext cx="38100" cy="87313"/>
          </a:xfrm>
          <a:custGeom>
            <a:avLst/>
            <a:gdLst>
              <a:gd name="T0" fmla="*/ 0 w 29"/>
              <a:gd name="T1" fmla="*/ 33 h 66"/>
              <a:gd name="T2" fmla="*/ 0 w 29"/>
              <a:gd name="T3" fmla="*/ 13 h 66"/>
              <a:gd name="T4" fmla="*/ 14 w 29"/>
              <a:gd name="T5" fmla="*/ 0 h 66"/>
              <a:gd name="T6" fmla="*/ 28 w 29"/>
              <a:gd name="T7" fmla="*/ 12 h 66"/>
              <a:gd name="T8" fmla="*/ 29 w 29"/>
              <a:gd name="T9" fmla="*/ 50 h 66"/>
              <a:gd name="T10" fmla="*/ 12 w 29"/>
              <a:gd name="T11" fmla="*/ 65 h 66"/>
              <a:gd name="T12" fmla="*/ 0 w 29"/>
              <a:gd name="T13" fmla="*/ 49 h 66"/>
              <a:gd name="T14" fmla="*/ 0 w 29"/>
              <a:gd name="T15" fmla="*/ 33 h 66"/>
              <a:gd name="T16" fmla="*/ 0 w 29"/>
              <a:gd name="T17" fmla="*/ 3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66">
                <a:moveTo>
                  <a:pt x="0" y="33"/>
                </a:moveTo>
                <a:cubicBezTo>
                  <a:pt x="0" y="26"/>
                  <a:pt x="0" y="20"/>
                  <a:pt x="0" y="13"/>
                </a:cubicBezTo>
                <a:cubicBezTo>
                  <a:pt x="0" y="4"/>
                  <a:pt x="5" y="0"/>
                  <a:pt x="14" y="0"/>
                </a:cubicBezTo>
                <a:cubicBezTo>
                  <a:pt x="22" y="0"/>
                  <a:pt x="28" y="3"/>
                  <a:pt x="28" y="12"/>
                </a:cubicBezTo>
                <a:cubicBezTo>
                  <a:pt x="29" y="25"/>
                  <a:pt x="29" y="37"/>
                  <a:pt x="29" y="50"/>
                </a:cubicBezTo>
                <a:cubicBezTo>
                  <a:pt x="29" y="61"/>
                  <a:pt x="23" y="66"/>
                  <a:pt x="12" y="65"/>
                </a:cubicBezTo>
                <a:cubicBezTo>
                  <a:pt x="2" y="65"/>
                  <a:pt x="0" y="58"/>
                  <a:pt x="0" y="49"/>
                </a:cubicBezTo>
                <a:cubicBezTo>
                  <a:pt x="0" y="44"/>
                  <a:pt x="0" y="38"/>
                  <a:pt x="0" y="33"/>
                </a:cubicBezTo>
                <a:cubicBezTo>
                  <a:pt x="0" y="33"/>
                  <a:pt x="0" y="33"/>
                  <a:pt x="0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2" name="Freeform 107">
            <a:extLst>
              <a:ext uri="{FF2B5EF4-FFF2-40B4-BE49-F238E27FC236}">
                <a16:creationId xmlns:a16="http://schemas.microsoft.com/office/drawing/2014/main" id="{8C13BA6A-4108-4FCC-A56A-4536C33FC022}"/>
              </a:ext>
            </a:extLst>
          </p:cNvPr>
          <p:cNvSpPr/>
          <p:nvPr/>
        </p:nvSpPr>
        <p:spPr bwMode="auto">
          <a:xfrm>
            <a:off x="2497138" y="4832350"/>
            <a:ext cx="90488" cy="39688"/>
          </a:xfrm>
          <a:custGeom>
            <a:avLst/>
            <a:gdLst>
              <a:gd name="T0" fmla="*/ 33 w 68"/>
              <a:gd name="T1" fmla="*/ 2 h 30"/>
              <a:gd name="T2" fmla="*/ 57 w 68"/>
              <a:gd name="T3" fmla="*/ 2 h 30"/>
              <a:gd name="T4" fmla="*/ 67 w 68"/>
              <a:gd name="T5" fmla="*/ 16 h 30"/>
              <a:gd name="T6" fmla="*/ 57 w 68"/>
              <a:gd name="T7" fmla="*/ 30 h 30"/>
              <a:gd name="T8" fmla="*/ 13 w 68"/>
              <a:gd name="T9" fmla="*/ 30 h 30"/>
              <a:gd name="T10" fmla="*/ 0 w 68"/>
              <a:gd name="T11" fmla="*/ 14 h 30"/>
              <a:gd name="T12" fmla="*/ 13 w 68"/>
              <a:gd name="T13" fmla="*/ 1 h 30"/>
              <a:gd name="T14" fmla="*/ 33 w 68"/>
              <a:gd name="T15" fmla="*/ 1 h 30"/>
              <a:gd name="T16" fmla="*/ 33 w 68"/>
              <a:gd name="T17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0">
                <a:moveTo>
                  <a:pt x="33" y="2"/>
                </a:moveTo>
                <a:cubicBezTo>
                  <a:pt x="41" y="2"/>
                  <a:pt x="49" y="1"/>
                  <a:pt x="57" y="2"/>
                </a:cubicBezTo>
                <a:cubicBezTo>
                  <a:pt x="66" y="2"/>
                  <a:pt x="66" y="9"/>
                  <a:pt x="67" y="16"/>
                </a:cubicBezTo>
                <a:cubicBezTo>
                  <a:pt x="68" y="24"/>
                  <a:pt x="65" y="29"/>
                  <a:pt x="57" y="30"/>
                </a:cubicBezTo>
                <a:cubicBezTo>
                  <a:pt x="42" y="30"/>
                  <a:pt x="27" y="30"/>
                  <a:pt x="13" y="30"/>
                </a:cubicBezTo>
                <a:cubicBezTo>
                  <a:pt x="1" y="30"/>
                  <a:pt x="0" y="23"/>
                  <a:pt x="0" y="14"/>
                </a:cubicBezTo>
                <a:cubicBezTo>
                  <a:pt x="0" y="5"/>
                  <a:pt x="4" y="0"/>
                  <a:pt x="13" y="1"/>
                </a:cubicBezTo>
                <a:cubicBezTo>
                  <a:pt x="20" y="1"/>
                  <a:pt x="27" y="1"/>
                  <a:pt x="33" y="1"/>
                </a:cubicBezTo>
                <a:cubicBezTo>
                  <a:pt x="33" y="1"/>
                  <a:pt x="33" y="1"/>
                  <a:pt x="33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3" name="Freeform 108">
            <a:extLst>
              <a:ext uri="{FF2B5EF4-FFF2-40B4-BE49-F238E27FC236}">
                <a16:creationId xmlns:a16="http://schemas.microsoft.com/office/drawing/2014/main" id="{398EB856-A7CF-4D0F-9475-D3AB2F373692}"/>
              </a:ext>
            </a:extLst>
          </p:cNvPr>
          <p:cNvSpPr/>
          <p:nvPr/>
        </p:nvSpPr>
        <p:spPr bwMode="auto">
          <a:xfrm>
            <a:off x="2498725" y="4913313"/>
            <a:ext cx="88900" cy="38100"/>
          </a:xfrm>
          <a:custGeom>
            <a:avLst/>
            <a:gdLst>
              <a:gd name="T0" fmla="*/ 33 w 67"/>
              <a:gd name="T1" fmla="*/ 29 h 29"/>
              <a:gd name="T2" fmla="*/ 11 w 67"/>
              <a:gd name="T3" fmla="*/ 29 h 29"/>
              <a:gd name="T4" fmla="*/ 0 w 67"/>
              <a:gd name="T5" fmla="*/ 16 h 29"/>
              <a:gd name="T6" fmla="*/ 11 w 67"/>
              <a:gd name="T7" fmla="*/ 1 h 29"/>
              <a:gd name="T8" fmla="*/ 53 w 67"/>
              <a:gd name="T9" fmla="*/ 0 h 29"/>
              <a:gd name="T10" fmla="*/ 66 w 67"/>
              <a:gd name="T11" fmla="*/ 13 h 29"/>
              <a:gd name="T12" fmla="*/ 53 w 67"/>
              <a:gd name="T13" fmla="*/ 29 h 29"/>
              <a:gd name="T14" fmla="*/ 33 w 67"/>
              <a:gd name="T15" fmla="*/ 29 h 29"/>
              <a:gd name="T16" fmla="*/ 33 w 67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28">
                <a:moveTo>
                  <a:pt x="33" y="29"/>
                </a:moveTo>
                <a:cubicBezTo>
                  <a:pt x="26" y="29"/>
                  <a:pt x="18" y="29"/>
                  <a:pt x="11" y="29"/>
                </a:cubicBezTo>
                <a:cubicBezTo>
                  <a:pt x="3" y="29"/>
                  <a:pt x="0" y="24"/>
                  <a:pt x="0" y="16"/>
                </a:cubicBezTo>
                <a:cubicBezTo>
                  <a:pt x="0" y="8"/>
                  <a:pt x="2" y="1"/>
                  <a:pt x="11" y="1"/>
                </a:cubicBezTo>
                <a:cubicBezTo>
                  <a:pt x="25" y="0"/>
                  <a:pt x="39" y="0"/>
                  <a:pt x="53" y="0"/>
                </a:cubicBezTo>
                <a:cubicBezTo>
                  <a:pt x="62" y="0"/>
                  <a:pt x="67" y="4"/>
                  <a:pt x="66" y="13"/>
                </a:cubicBezTo>
                <a:cubicBezTo>
                  <a:pt x="66" y="22"/>
                  <a:pt x="64" y="29"/>
                  <a:pt x="53" y="29"/>
                </a:cubicBezTo>
                <a:cubicBezTo>
                  <a:pt x="46" y="29"/>
                  <a:pt x="40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4" name="Freeform 109">
            <a:extLst>
              <a:ext uri="{FF2B5EF4-FFF2-40B4-BE49-F238E27FC236}">
                <a16:creationId xmlns:a16="http://schemas.microsoft.com/office/drawing/2014/main" id="{55F005A9-1881-400D-A373-8A3C99A3559F}"/>
              </a:ext>
            </a:extLst>
          </p:cNvPr>
          <p:cNvSpPr/>
          <p:nvPr/>
        </p:nvSpPr>
        <p:spPr bwMode="auto">
          <a:xfrm>
            <a:off x="2497138" y="4670425"/>
            <a:ext cx="88900" cy="38100"/>
          </a:xfrm>
          <a:custGeom>
            <a:avLst/>
            <a:gdLst>
              <a:gd name="T0" fmla="*/ 31 w 67"/>
              <a:gd name="T1" fmla="*/ 29 h 29"/>
              <a:gd name="T2" fmla="*/ 13 w 67"/>
              <a:gd name="T3" fmla="*/ 29 h 29"/>
              <a:gd name="T4" fmla="*/ 0 w 67"/>
              <a:gd name="T5" fmla="*/ 15 h 29"/>
              <a:gd name="T6" fmla="*/ 14 w 67"/>
              <a:gd name="T7" fmla="*/ 0 h 29"/>
              <a:gd name="T8" fmla="*/ 54 w 67"/>
              <a:gd name="T9" fmla="*/ 0 h 29"/>
              <a:gd name="T10" fmla="*/ 67 w 67"/>
              <a:gd name="T11" fmla="*/ 13 h 29"/>
              <a:gd name="T12" fmla="*/ 53 w 67"/>
              <a:gd name="T13" fmla="*/ 29 h 29"/>
              <a:gd name="T14" fmla="*/ 31 w 67"/>
              <a:gd name="T1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" h="28">
                <a:moveTo>
                  <a:pt x="31" y="29"/>
                </a:moveTo>
                <a:cubicBezTo>
                  <a:pt x="25" y="29"/>
                  <a:pt x="19" y="29"/>
                  <a:pt x="13" y="29"/>
                </a:cubicBezTo>
                <a:cubicBezTo>
                  <a:pt x="4" y="29"/>
                  <a:pt x="0" y="25"/>
                  <a:pt x="0" y="15"/>
                </a:cubicBezTo>
                <a:cubicBezTo>
                  <a:pt x="1" y="6"/>
                  <a:pt x="3" y="0"/>
                  <a:pt x="14" y="0"/>
                </a:cubicBezTo>
                <a:cubicBezTo>
                  <a:pt x="27" y="0"/>
                  <a:pt x="40" y="0"/>
                  <a:pt x="54" y="0"/>
                </a:cubicBezTo>
                <a:cubicBezTo>
                  <a:pt x="62" y="0"/>
                  <a:pt x="67" y="4"/>
                  <a:pt x="67" y="13"/>
                </a:cubicBezTo>
                <a:cubicBezTo>
                  <a:pt x="67" y="23"/>
                  <a:pt x="63" y="29"/>
                  <a:pt x="53" y="29"/>
                </a:cubicBezTo>
                <a:cubicBezTo>
                  <a:pt x="46" y="29"/>
                  <a:pt x="39" y="29"/>
                  <a:pt x="31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5" name="Freeform 110">
            <a:extLst>
              <a:ext uri="{FF2B5EF4-FFF2-40B4-BE49-F238E27FC236}">
                <a16:creationId xmlns:a16="http://schemas.microsoft.com/office/drawing/2014/main" id="{5B485979-82BD-4A9F-893C-200D62236F5F}"/>
              </a:ext>
            </a:extLst>
          </p:cNvPr>
          <p:cNvSpPr/>
          <p:nvPr/>
        </p:nvSpPr>
        <p:spPr bwMode="auto">
          <a:xfrm>
            <a:off x="2498725" y="4752975"/>
            <a:ext cx="87313" cy="36513"/>
          </a:xfrm>
          <a:custGeom>
            <a:avLst/>
            <a:gdLst>
              <a:gd name="T0" fmla="*/ 33 w 66"/>
              <a:gd name="T1" fmla="*/ 27 h 28"/>
              <a:gd name="T2" fmla="*/ 11 w 66"/>
              <a:gd name="T3" fmla="*/ 27 h 28"/>
              <a:gd name="T4" fmla="*/ 0 w 66"/>
              <a:gd name="T5" fmla="*/ 12 h 28"/>
              <a:gd name="T6" fmla="*/ 11 w 66"/>
              <a:gd name="T7" fmla="*/ 0 h 28"/>
              <a:gd name="T8" fmla="*/ 53 w 66"/>
              <a:gd name="T9" fmla="*/ 0 h 28"/>
              <a:gd name="T10" fmla="*/ 66 w 66"/>
              <a:gd name="T11" fmla="*/ 13 h 28"/>
              <a:gd name="T12" fmla="*/ 52 w 66"/>
              <a:gd name="T13" fmla="*/ 28 h 28"/>
              <a:gd name="T14" fmla="*/ 33 w 66"/>
              <a:gd name="T15" fmla="*/ 28 h 28"/>
              <a:gd name="T16" fmla="*/ 33 w 66"/>
              <a:gd name="T17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28">
                <a:moveTo>
                  <a:pt x="33" y="27"/>
                </a:moveTo>
                <a:cubicBezTo>
                  <a:pt x="25" y="27"/>
                  <a:pt x="18" y="27"/>
                  <a:pt x="11" y="27"/>
                </a:cubicBezTo>
                <a:cubicBezTo>
                  <a:pt x="0" y="27"/>
                  <a:pt x="0" y="20"/>
                  <a:pt x="0" y="12"/>
                </a:cubicBezTo>
                <a:cubicBezTo>
                  <a:pt x="0" y="4"/>
                  <a:pt x="3" y="0"/>
                  <a:pt x="11" y="0"/>
                </a:cubicBezTo>
                <a:cubicBezTo>
                  <a:pt x="25" y="0"/>
                  <a:pt x="39" y="0"/>
                  <a:pt x="53" y="0"/>
                </a:cubicBezTo>
                <a:cubicBezTo>
                  <a:pt x="61" y="0"/>
                  <a:pt x="66" y="3"/>
                  <a:pt x="66" y="13"/>
                </a:cubicBezTo>
                <a:cubicBezTo>
                  <a:pt x="66" y="22"/>
                  <a:pt x="63" y="28"/>
                  <a:pt x="52" y="28"/>
                </a:cubicBezTo>
                <a:cubicBezTo>
                  <a:pt x="46" y="27"/>
                  <a:pt x="39" y="28"/>
                  <a:pt x="33" y="28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6" name="Freeform 111">
            <a:extLst>
              <a:ext uri="{FF2B5EF4-FFF2-40B4-BE49-F238E27FC236}">
                <a16:creationId xmlns:a16="http://schemas.microsoft.com/office/drawing/2014/main" id="{A2106A18-6C79-4EFE-A906-02F1EFA841C2}"/>
              </a:ext>
            </a:extLst>
          </p:cNvPr>
          <p:cNvSpPr/>
          <p:nvPr/>
        </p:nvSpPr>
        <p:spPr bwMode="auto">
          <a:xfrm>
            <a:off x="2497138" y="4997450"/>
            <a:ext cx="88900" cy="34925"/>
          </a:xfrm>
          <a:custGeom>
            <a:avLst/>
            <a:gdLst>
              <a:gd name="T0" fmla="*/ 35 w 67"/>
              <a:gd name="T1" fmla="*/ 0 h 27"/>
              <a:gd name="T2" fmla="*/ 57 w 67"/>
              <a:gd name="T3" fmla="*/ 1 h 27"/>
              <a:gd name="T4" fmla="*/ 67 w 67"/>
              <a:gd name="T5" fmla="*/ 13 h 27"/>
              <a:gd name="T6" fmla="*/ 57 w 67"/>
              <a:gd name="T7" fmla="*/ 26 h 27"/>
              <a:gd name="T8" fmla="*/ 9 w 67"/>
              <a:gd name="T9" fmla="*/ 26 h 27"/>
              <a:gd name="T10" fmla="*/ 1 w 67"/>
              <a:gd name="T11" fmla="*/ 11 h 27"/>
              <a:gd name="T12" fmla="*/ 11 w 67"/>
              <a:gd name="T13" fmla="*/ 0 h 27"/>
              <a:gd name="T14" fmla="*/ 35 w 67"/>
              <a:gd name="T15" fmla="*/ 0 h 27"/>
              <a:gd name="T16" fmla="*/ 35 w 67"/>
              <a:gd name="T1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27">
                <a:moveTo>
                  <a:pt x="35" y="0"/>
                </a:moveTo>
                <a:cubicBezTo>
                  <a:pt x="43" y="0"/>
                  <a:pt x="50" y="0"/>
                  <a:pt x="57" y="1"/>
                </a:cubicBezTo>
                <a:cubicBezTo>
                  <a:pt x="65" y="1"/>
                  <a:pt x="67" y="7"/>
                  <a:pt x="67" y="13"/>
                </a:cubicBezTo>
                <a:cubicBezTo>
                  <a:pt x="67" y="20"/>
                  <a:pt x="65" y="26"/>
                  <a:pt x="57" y="26"/>
                </a:cubicBezTo>
                <a:cubicBezTo>
                  <a:pt x="41" y="26"/>
                  <a:pt x="25" y="27"/>
                  <a:pt x="9" y="26"/>
                </a:cubicBezTo>
                <a:cubicBezTo>
                  <a:pt x="0" y="26"/>
                  <a:pt x="1" y="18"/>
                  <a:pt x="1" y="11"/>
                </a:cubicBezTo>
                <a:cubicBezTo>
                  <a:pt x="0" y="4"/>
                  <a:pt x="4" y="0"/>
                  <a:pt x="11" y="0"/>
                </a:cubicBezTo>
                <a:cubicBezTo>
                  <a:pt x="19" y="0"/>
                  <a:pt x="27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7" name="Freeform 112">
            <a:extLst>
              <a:ext uri="{FF2B5EF4-FFF2-40B4-BE49-F238E27FC236}">
                <a16:creationId xmlns:a16="http://schemas.microsoft.com/office/drawing/2014/main" id="{19BDC721-B633-417D-B3F6-BE08E01874C2}"/>
              </a:ext>
            </a:extLst>
          </p:cNvPr>
          <p:cNvSpPr/>
          <p:nvPr/>
        </p:nvSpPr>
        <p:spPr bwMode="auto">
          <a:xfrm>
            <a:off x="2806700" y="4768850"/>
            <a:ext cx="38100" cy="252413"/>
          </a:xfrm>
          <a:custGeom>
            <a:avLst/>
            <a:gdLst>
              <a:gd name="T0" fmla="*/ 29 w 29"/>
              <a:gd name="T1" fmla="*/ 96 h 190"/>
              <a:gd name="T2" fmla="*/ 29 w 29"/>
              <a:gd name="T3" fmla="*/ 172 h 190"/>
              <a:gd name="T4" fmla="*/ 14 w 29"/>
              <a:gd name="T5" fmla="*/ 190 h 190"/>
              <a:gd name="T6" fmla="*/ 0 w 29"/>
              <a:gd name="T7" fmla="*/ 171 h 190"/>
              <a:gd name="T8" fmla="*/ 0 w 29"/>
              <a:gd name="T9" fmla="*/ 20 h 190"/>
              <a:gd name="T10" fmla="*/ 14 w 29"/>
              <a:gd name="T11" fmla="*/ 0 h 190"/>
              <a:gd name="T12" fmla="*/ 29 w 29"/>
              <a:gd name="T13" fmla="*/ 20 h 190"/>
              <a:gd name="T14" fmla="*/ 29 w 29"/>
              <a:gd name="T15" fmla="*/ 96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190">
                <a:moveTo>
                  <a:pt x="29" y="96"/>
                </a:moveTo>
                <a:cubicBezTo>
                  <a:pt x="29" y="121"/>
                  <a:pt x="29" y="146"/>
                  <a:pt x="29" y="172"/>
                </a:cubicBezTo>
                <a:cubicBezTo>
                  <a:pt x="29" y="182"/>
                  <a:pt x="27" y="190"/>
                  <a:pt x="14" y="190"/>
                </a:cubicBezTo>
                <a:cubicBezTo>
                  <a:pt x="1" y="190"/>
                  <a:pt x="0" y="181"/>
                  <a:pt x="0" y="171"/>
                </a:cubicBezTo>
                <a:cubicBezTo>
                  <a:pt x="0" y="121"/>
                  <a:pt x="0" y="70"/>
                  <a:pt x="0" y="20"/>
                </a:cubicBezTo>
                <a:cubicBezTo>
                  <a:pt x="0" y="10"/>
                  <a:pt x="0" y="1"/>
                  <a:pt x="14" y="0"/>
                </a:cubicBezTo>
                <a:cubicBezTo>
                  <a:pt x="29" y="0"/>
                  <a:pt x="29" y="10"/>
                  <a:pt x="29" y="20"/>
                </a:cubicBezTo>
                <a:cubicBezTo>
                  <a:pt x="29" y="45"/>
                  <a:pt x="29" y="71"/>
                  <a:pt x="29" y="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8" name="Freeform 113">
            <a:extLst>
              <a:ext uri="{FF2B5EF4-FFF2-40B4-BE49-F238E27FC236}">
                <a16:creationId xmlns:a16="http://schemas.microsoft.com/office/drawing/2014/main" id="{B431E3EF-FC7D-444D-A0C2-AB870388CE2E}"/>
              </a:ext>
            </a:extLst>
          </p:cNvPr>
          <p:cNvSpPr/>
          <p:nvPr/>
        </p:nvSpPr>
        <p:spPr bwMode="auto">
          <a:xfrm>
            <a:off x="2725738" y="4933950"/>
            <a:ext cx="38100" cy="87313"/>
          </a:xfrm>
          <a:custGeom>
            <a:avLst/>
            <a:gdLst>
              <a:gd name="T0" fmla="*/ 29 w 29"/>
              <a:gd name="T1" fmla="*/ 32 h 66"/>
              <a:gd name="T2" fmla="*/ 29 w 29"/>
              <a:gd name="T3" fmla="*/ 52 h 66"/>
              <a:gd name="T4" fmla="*/ 14 w 29"/>
              <a:gd name="T5" fmla="*/ 66 h 66"/>
              <a:gd name="T6" fmla="*/ 0 w 29"/>
              <a:gd name="T7" fmla="*/ 53 h 66"/>
              <a:gd name="T8" fmla="*/ 0 w 29"/>
              <a:gd name="T9" fmla="*/ 15 h 66"/>
              <a:gd name="T10" fmla="*/ 15 w 29"/>
              <a:gd name="T11" fmla="*/ 0 h 66"/>
              <a:gd name="T12" fmla="*/ 29 w 29"/>
              <a:gd name="T13" fmla="*/ 14 h 66"/>
              <a:gd name="T14" fmla="*/ 29 w 29"/>
              <a:gd name="T15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66">
                <a:moveTo>
                  <a:pt x="29" y="32"/>
                </a:moveTo>
                <a:cubicBezTo>
                  <a:pt x="29" y="39"/>
                  <a:pt x="29" y="46"/>
                  <a:pt x="29" y="52"/>
                </a:cubicBezTo>
                <a:cubicBezTo>
                  <a:pt x="29" y="62"/>
                  <a:pt x="24" y="66"/>
                  <a:pt x="14" y="66"/>
                </a:cubicBezTo>
                <a:cubicBezTo>
                  <a:pt x="5" y="66"/>
                  <a:pt x="1" y="62"/>
                  <a:pt x="0" y="53"/>
                </a:cubicBezTo>
                <a:cubicBezTo>
                  <a:pt x="0" y="40"/>
                  <a:pt x="0" y="27"/>
                  <a:pt x="0" y="15"/>
                </a:cubicBezTo>
                <a:cubicBezTo>
                  <a:pt x="0" y="5"/>
                  <a:pt x="4" y="0"/>
                  <a:pt x="15" y="0"/>
                </a:cubicBezTo>
                <a:cubicBezTo>
                  <a:pt x="25" y="0"/>
                  <a:pt x="29" y="4"/>
                  <a:pt x="29" y="14"/>
                </a:cubicBezTo>
                <a:cubicBezTo>
                  <a:pt x="29" y="20"/>
                  <a:pt x="29" y="26"/>
                  <a:pt x="29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89" name="Freeform 114">
            <a:extLst>
              <a:ext uri="{FF2B5EF4-FFF2-40B4-BE49-F238E27FC236}">
                <a16:creationId xmlns:a16="http://schemas.microsoft.com/office/drawing/2014/main" id="{56C6B403-0A36-490F-9F37-5AC113321942}"/>
              </a:ext>
            </a:extLst>
          </p:cNvPr>
          <p:cNvSpPr/>
          <p:nvPr/>
        </p:nvSpPr>
        <p:spPr bwMode="auto">
          <a:xfrm>
            <a:off x="2725738" y="4768850"/>
            <a:ext cx="39688" cy="87313"/>
          </a:xfrm>
          <a:custGeom>
            <a:avLst/>
            <a:gdLst>
              <a:gd name="T0" fmla="*/ 0 w 30"/>
              <a:gd name="T1" fmla="*/ 34 h 66"/>
              <a:gd name="T2" fmla="*/ 0 w 30"/>
              <a:gd name="T3" fmla="*/ 14 h 66"/>
              <a:gd name="T4" fmla="*/ 16 w 30"/>
              <a:gd name="T5" fmla="*/ 0 h 66"/>
              <a:gd name="T6" fmla="*/ 29 w 30"/>
              <a:gd name="T7" fmla="*/ 13 h 66"/>
              <a:gd name="T8" fmla="*/ 30 w 30"/>
              <a:gd name="T9" fmla="*/ 49 h 66"/>
              <a:gd name="T10" fmla="*/ 15 w 30"/>
              <a:gd name="T11" fmla="*/ 66 h 66"/>
              <a:gd name="T12" fmla="*/ 0 w 30"/>
              <a:gd name="T13" fmla="*/ 50 h 66"/>
              <a:gd name="T14" fmla="*/ 0 w 30"/>
              <a:gd name="T15" fmla="*/ 34 h 66"/>
              <a:gd name="T16" fmla="*/ 0 w 30"/>
              <a:gd name="T17" fmla="*/ 3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6">
                <a:moveTo>
                  <a:pt x="0" y="34"/>
                </a:moveTo>
                <a:cubicBezTo>
                  <a:pt x="0" y="27"/>
                  <a:pt x="0" y="20"/>
                  <a:pt x="0" y="14"/>
                </a:cubicBezTo>
                <a:cubicBezTo>
                  <a:pt x="0" y="4"/>
                  <a:pt x="6" y="0"/>
                  <a:pt x="16" y="0"/>
                </a:cubicBezTo>
                <a:cubicBezTo>
                  <a:pt x="25" y="0"/>
                  <a:pt x="29" y="4"/>
                  <a:pt x="29" y="13"/>
                </a:cubicBezTo>
                <a:cubicBezTo>
                  <a:pt x="29" y="25"/>
                  <a:pt x="29" y="37"/>
                  <a:pt x="30" y="49"/>
                </a:cubicBezTo>
                <a:cubicBezTo>
                  <a:pt x="30" y="59"/>
                  <a:pt x="27" y="66"/>
                  <a:pt x="15" y="66"/>
                </a:cubicBezTo>
                <a:cubicBezTo>
                  <a:pt x="4" y="66"/>
                  <a:pt x="0" y="60"/>
                  <a:pt x="0" y="50"/>
                </a:cubicBezTo>
                <a:cubicBezTo>
                  <a:pt x="0" y="44"/>
                  <a:pt x="0" y="39"/>
                  <a:pt x="0" y="34"/>
                </a:cubicBezTo>
                <a:cubicBezTo>
                  <a:pt x="0" y="34"/>
                  <a:pt x="0" y="34"/>
                  <a:pt x="0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0" name="Freeform 115">
            <a:extLst>
              <a:ext uri="{FF2B5EF4-FFF2-40B4-BE49-F238E27FC236}">
                <a16:creationId xmlns:a16="http://schemas.microsoft.com/office/drawing/2014/main" id="{4F483E8D-EE8B-498B-952C-806DCD52DE9F}"/>
              </a:ext>
            </a:extLst>
          </p:cNvPr>
          <p:cNvSpPr/>
          <p:nvPr/>
        </p:nvSpPr>
        <p:spPr bwMode="auto">
          <a:xfrm>
            <a:off x="3984625" y="4684713"/>
            <a:ext cx="39688" cy="88900"/>
          </a:xfrm>
          <a:custGeom>
            <a:avLst/>
            <a:gdLst>
              <a:gd name="T0" fmla="*/ 29 w 30"/>
              <a:gd name="T1" fmla="*/ 34 h 67"/>
              <a:gd name="T2" fmla="*/ 29 w 30"/>
              <a:gd name="T3" fmla="*/ 50 h 67"/>
              <a:gd name="T4" fmla="*/ 16 w 30"/>
              <a:gd name="T5" fmla="*/ 67 h 67"/>
              <a:gd name="T6" fmla="*/ 0 w 30"/>
              <a:gd name="T7" fmla="*/ 52 h 67"/>
              <a:gd name="T8" fmla="*/ 2 w 30"/>
              <a:gd name="T9" fmla="*/ 12 h 67"/>
              <a:gd name="T10" fmla="*/ 14 w 30"/>
              <a:gd name="T11" fmla="*/ 0 h 67"/>
              <a:gd name="T12" fmla="*/ 29 w 30"/>
              <a:gd name="T13" fmla="*/ 12 h 67"/>
              <a:gd name="T14" fmla="*/ 29 w 30"/>
              <a:gd name="T15" fmla="*/ 34 h 67"/>
              <a:gd name="T16" fmla="*/ 29 w 30"/>
              <a:gd name="T17" fmla="*/ 3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7">
                <a:moveTo>
                  <a:pt x="29" y="34"/>
                </a:moveTo>
                <a:cubicBezTo>
                  <a:pt x="29" y="40"/>
                  <a:pt x="29" y="45"/>
                  <a:pt x="29" y="50"/>
                </a:cubicBezTo>
                <a:cubicBezTo>
                  <a:pt x="30" y="60"/>
                  <a:pt x="29" y="67"/>
                  <a:pt x="16" y="67"/>
                </a:cubicBezTo>
                <a:cubicBezTo>
                  <a:pt x="5" y="67"/>
                  <a:pt x="0" y="63"/>
                  <a:pt x="0" y="52"/>
                </a:cubicBezTo>
                <a:cubicBezTo>
                  <a:pt x="1" y="39"/>
                  <a:pt x="2" y="25"/>
                  <a:pt x="2" y="12"/>
                </a:cubicBezTo>
                <a:cubicBezTo>
                  <a:pt x="2" y="4"/>
                  <a:pt x="6" y="0"/>
                  <a:pt x="14" y="0"/>
                </a:cubicBezTo>
                <a:cubicBezTo>
                  <a:pt x="22" y="1"/>
                  <a:pt x="29" y="3"/>
                  <a:pt x="29" y="12"/>
                </a:cubicBezTo>
                <a:cubicBezTo>
                  <a:pt x="29" y="20"/>
                  <a:pt x="29" y="27"/>
                  <a:pt x="29" y="34"/>
                </a:cubicBezTo>
                <a:cubicBezTo>
                  <a:pt x="29" y="34"/>
                  <a:pt x="29" y="34"/>
                  <a:pt x="29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1" name="Freeform 116">
            <a:extLst>
              <a:ext uri="{FF2B5EF4-FFF2-40B4-BE49-F238E27FC236}">
                <a16:creationId xmlns:a16="http://schemas.microsoft.com/office/drawing/2014/main" id="{B7FA3361-24D0-4486-A047-6290721222A3}"/>
              </a:ext>
            </a:extLst>
          </p:cNvPr>
          <p:cNvSpPr/>
          <p:nvPr/>
        </p:nvSpPr>
        <p:spPr bwMode="auto">
          <a:xfrm>
            <a:off x="1182688" y="5610225"/>
            <a:ext cx="169863" cy="39688"/>
          </a:xfrm>
          <a:custGeom>
            <a:avLst/>
            <a:gdLst>
              <a:gd name="T0" fmla="*/ 63 w 129"/>
              <a:gd name="T1" fmla="*/ 30 h 30"/>
              <a:gd name="T2" fmla="*/ 15 w 129"/>
              <a:gd name="T3" fmla="*/ 30 h 30"/>
              <a:gd name="T4" fmla="*/ 0 w 129"/>
              <a:gd name="T5" fmla="*/ 16 h 30"/>
              <a:gd name="T6" fmla="*/ 15 w 129"/>
              <a:gd name="T7" fmla="*/ 0 h 30"/>
              <a:gd name="T8" fmla="*/ 115 w 129"/>
              <a:gd name="T9" fmla="*/ 0 h 30"/>
              <a:gd name="T10" fmla="*/ 129 w 129"/>
              <a:gd name="T11" fmla="*/ 15 h 30"/>
              <a:gd name="T12" fmla="*/ 115 w 129"/>
              <a:gd name="T13" fmla="*/ 30 h 30"/>
              <a:gd name="T14" fmla="*/ 63 w 129"/>
              <a:gd name="T1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30">
                <a:moveTo>
                  <a:pt x="63" y="30"/>
                </a:moveTo>
                <a:cubicBezTo>
                  <a:pt x="47" y="30"/>
                  <a:pt x="31" y="30"/>
                  <a:pt x="15" y="30"/>
                </a:cubicBezTo>
                <a:cubicBezTo>
                  <a:pt x="6" y="30"/>
                  <a:pt x="0" y="27"/>
                  <a:pt x="0" y="16"/>
                </a:cubicBezTo>
                <a:cubicBezTo>
                  <a:pt x="0" y="5"/>
                  <a:pt x="4" y="0"/>
                  <a:pt x="15" y="0"/>
                </a:cubicBezTo>
                <a:cubicBezTo>
                  <a:pt x="49" y="1"/>
                  <a:pt x="82" y="0"/>
                  <a:pt x="115" y="0"/>
                </a:cubicBezTo>
                <a:cubicBezTo>
                  <a:pt x="126" y="0"/>
                  <a:pt x="129" y="6"/>
                  <a:pt x="129" y="15"/>
                </a:cubicBezTo>
                <a:cubicBezTo>
                  <a:pt x="129" y="25"/>
                  <a:pt x="125" y="30"/>
                  <a:pt x="115" y="30"/>
                </a:cubicBezTo>
                <a:cubicBezTo>
                  <a:pt x="98" y="30"/>
                  <a:pt x="80" y="30"/>
                  <a:pt x="63" y="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2" name="Freeform 117">
            <a:extLst>
              <a:ext uri="{FF2B5EF4-FFF2-40B4-BE49-F238E27FC236}">
                <a16:creationId xmlns:a16="http://schemas.microsoft.com/office/drawing/2014/main" id="{E36FA7E0-EF7E-4EB4-A05E-684F1FF91FFB}"/>
              </a:ext>
            </a:extLst>
          </p:cNvPr>
          <p:cNvSpPr/>
          <p:nvPr/>
        </p:nvSpPr>
        <p:spPr bwMode="auto">
          <a:xfrm>
            <a:off x="1182688" y="5854700"/>
            <a:ext cx="171450" cy="38100"/>
          </a:xfrm>
          <a:custGeom>
            <a:avLst/>
            <a:gdLst>
              <a:gd name="T0" fmla="*/ 64 w 130"/>
              <a:gd name="T1" fmla="*/ 29 h 29"/>
              <a:gd name="T2" fmla="*/ 14 w 130"/>
              <a:gd name="T3" fmla="*/ 29 h 29"/>
              <a:gd name="T4" fmla="*/ 0 w 130"/>
              <a:gd name="T5" fmla="*/ 17 h 29"/>
              <a:gd name="T6" fmla="*/ 12 w 130"/>
              <a:gd name="T7" fmla="*/ 0 h 29"/>
              <a:gd name="T8" fmla="*/ 116 w 130"/>
              <a:gd name="T9" fmla="*/ 0 h 29"/>
              <a:gd name="T10" fmla="*/ 129 w 130"/>
              <a:gd name="T11" fmla="*/ 16 h 29"/>
              <a:gd name="T12" fmla="*/ 116 w 130"/>
              <a:gd name="T13" fmla="*/ 29 h 29"/>
              <a:gd name="T14" fmla="*/ 64 w 130"/>
              <a:gd name="T15" fmla="*/ 29 h 29"/>
              <a:gd name="T16" fmla="*/ 64 w 130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28">
                <a:moveTo>
                  <a:pt x="64" y="29"/>
                </a:moveTo>
                <a:cubicBezTo>
                  <a:pt x="47" y="29"/>
                  <a:pt x="30" y="29"/>
                  <a:pt x="14" y="29"/>
                </a:cubicBezTo>
                <a:cubicBezTo>
                  <a:pt x="5" y="29"/>
                  <a:pt x="0" y="27"/>
                  <a:pt x="0" y="17"/>
                </a:cubicBezTo>
                <a:cubicBezTo>
                  <a:pt x="1" y="8"/>
                  <a:pt x="1" y="0"/>
                  <a:pt x="12" y="0"/>
                </a:cubicBezTo>
                <a:cubicBezTo>
                  <a:pt x="47" y="0"/>
                  <a:pt x="82" y="0"/>
                  <a:pt x="116" y="0"/>
                </a:cubicBezTo>
                <a:cubicBezTo>
                  <a:pt x="127" y="0"/>
                  <a:pt x="129" y="8"/>
                  <a:pt x="129" y="16"/>
                </a:cubicBezTo>
                <a:cubicBezTo>
                  <a:pt x="130" y="26"/>
                  <a:pt x="124" y="29"/>
                  <a:pt x="116" y="29"/>
                </a:cubicBezTo>
                <a:cubicBezTo>
                  <a:pt x="98" y="29"/>
                  <a:pt x="81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3" name="Freeform 118">
            <a:extLst>
              <a:ext uri="{FF2B5EF4-FFF2-40B4-BE49-F238E27FC236}">
                <a16:creationId xmlns:a16="http://schemas.microsoft.com/office/drawing/2014/main" id="{8CA81FC5-8973-4579-A905-812886C4BA70}"/>
              </a:ext>
            </a:extLst>
          </p:cNvPr>
          <p:cNvSpPr/>
          <p:nvPr/>
        </p:nvSpPr>
        <p:spPr bwMode="auto">
          <a:xfrm>
            <a:off x="1182688" y="5694363"/>
            <a:ext cx="171450" cy="34925"/>
          </a:xfrm>
          <a:custGeom>
            <a:avLst/>
            <a:gdLst>
              <a:gd name="T0" fmla="*/ 61 w 130"/>
              <a:gd name="T1" fmla="*/ 27 h 27"/>
              <a:gd name="T2" fmla="*/ 15 w 130"/>
              <a:gd name="T3" fmla="*/ 27 h 27"/>
              <a:gd name="T4" fmla="*/ 0 w 130"/>
              <a:gd name="T5" fmla="*/ 14 h 27"/>
              <a:gd name="T6" fmla="*/ 15 w 130"/>
              <a:gd name="T7" fmla="*/ 0 h 27"/>
              <a:gd name="T8" fmla="*/ 113 w 130"/>
              <a:gd name="T9" fmla="*/ 0 h 27"/>
              <a:gd name="T10" fmla="*/ 129 w 130"/>
              <a:gd name="T11" fmla="*/ 13 h 27"/>
              <a:gd name="T12" fmla="*/ 112 w 130"/>
              <a:gd name="T13" fmla="*/ 27 h 27"/>
              <a:gd name="T14" fmla="*/ 61 w 130"/>
              <a:gd name="T15" fmla="*/ 27 h 27"/>
              <a:gd name="T16" fmla="*/ 61 w 130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27">
                <a:moveTo>
                  <a:pt x="61" y="27"/>
                </a:moveTo>
                <a:cubicBezTo>
                  <a:pt x="45" y="27"/>
                  <a:pt x="30" y="26"/>
                  <a:pt x="15" y="27"/>
                </a:cubicBezTo>
                <a:cubicBezTo>
                  <a:pt x="6" y="27"/>
                  <a:pt x="0" y="26"/>
                  <a:pt x="0" y="14"/>
                </a:cubicBezTo>
                <a:cubicBezTo>
                  <a:pt x="0" y="3"/>
                  <a:pt x="5" y="0"/>
                  <a:pt x="15" y="0"/>
                </a:cubicBezTo>
                <a:cubicBezTo>
                  <a:pt x="48" y="0"/>
                  <a:pt x="81" y="0"/>
                  <a:pt x="113" y="0"/>
                </a:cubicBezTo>
                <a:cubicBezTo>
                  <a:pt x="122" y="0"/>
                  <a:pt x="129" y="2"/>
                  <a:pt x="129" y="13"/>
                </a:cubicBezTo>
                <a:cubicBezTo>
                  <a:pt x="130" y="25"/>
                  <a:pt x="122" y="27"/>
                  <a:pt x="112" y="27"/>
                </a:cubicBezTo>
                <a:cubicBezTo>
                  <a:pt x="95" y="26"/>
                  <a:pt x="78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4" name="Freeform 119">
            <a:extLst>
              <a:ext uri="{FF2B5EF4-FFF2-40B4-BE49-F238E27FC236}">
                <a16:creationId xmlns:a16="http://schemas.microsoft.com/office/drawing/2014/main" id="{4504977B-A506-436F-90DB-189323228ECC}"/>
              </a:ext>
            </a:extLst>
          </p:cNvPr>
          <p:cNvSpPr/>
          <p:nvPr/>
        </p:nvSpPr>
        <p:spPr bwMode="auto">
          <a:xfrm>
            <a:off x="1182688" y="5773738"/>
            <a:ext cx="171450" cy="34925"/>
          </a:xfrm>
          <a:custGeom>
            <a:avLst/>
            <a:gdLst>
              <a:gd name="T0" fmla="*/ 63 w 129"/>
              <a:gd name="T1" fmla="*/ 27 h 27"/>
              <a:gd name="T2" fmla="*/ 13 w 129"/>
              <a:gd name="T3" fmla="*/ 27 h 27"/>
              <a:gd name="T4" fmla="*/ 0 w 129"/>
              <a:gd name="T5" fmla="*/ 15 h 27"/>
              <a:gd name="T6" fmla="*/ 13 w 129"/>
              <a:gd name="T7" fmla="*/ 0 h 27"/>
              <a:gd name="T8" fmla="*/ 114 w 129"/>
              <a:gd name="T9" fmla="*/ 0 h 27"/>
              <a:gd name="T10" fmla="*/ 128 w 129"/>
              <a:gd name="T11" fmla="*/ 15 h 27"/>
              <a:gd name="T12" fmla="*/ 113 w 129"/>
              <a:gd name="T13" fmla="*/ 27 h 27"/>
              <a:gd name="T14" fmla="*/ 63 w 129"/>
              <a:gd name="T15" fmla="*/ 27 h 27"/>
              <a:gd name="T16" fmla="*/ 63 w 129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27">
                <a:moveTo>
                  <a:pt x="63" y="27"/>
                </a:moveTo>
                <a:cubicBezTo>
                  <a:pt x="47" y="27"/>
                  <a:pt x="30" y="27"/>
                  <a:pt x="13" y="27"/>
                </a:cubicBezTo>
                <a:cubicBezTo>
                  <a:pt x="5" y="27"/>
                  <a:pt x="0" y="25"/>
                  <a:pt x="0" y="15"/>
                </a:cubicBezTo>
                <a:cubicBezTo>
                  <a:pt x="0" y="6"/>
                  <a:pt x="2" y="0"/>
                  <a:pt x="13" y="0"/>
                </a:cubicBezTo>
                <a:cubicBezTo>
                  <a:pt x="47" y="0"/>
                  <a:pt x="81" y="0"/>
                  <a:pt x="114" y="0"/>
                </a:cubicBezTo>
                <a:cubicBezTo>
                  <a:pt x="125" y="0"/>
                  <a:pt x="128" y="5"/>
                  <a:pt x="128" y="15"/>
                </a:cubicBezTo>
                <a:cubicBezTo>
                  <a:pt x="129" y="26"/>
                  <a:pt x="122" y="27"/>
                  <a:pt x="113" y="27"/>
                </a:cubicBezTo>
                <a:cubicBezTo>
                  <a:pt x="96" y="27"/>
                  <a:pt x="80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5" name="Freeform 120">
            <a:extLst>
              <a:ext uri="{FF2B5EF4-FFF2-40B4-BE49-F238E27FC236}">
                <a16:creationId xmlns:a16="http://schemas.microsoft.com/office/drawing/2014/main" id="{C4C729C2-EB27-42FD-9E06-D21B0FD1F43A}"/>
              </a:ext>
            </a:extLst>
          </p:cNvPr>
          <p:cNvSpPr/>
          <p:nvPr/>
        </p:nvSpPr>
        <p:spPr bwMode="auto">
          <a:xfrm>
            <a:off x="1182688" y="5937250"/>
            <a:ext cx="169863" cy="36513"/>
          </a:xfrm>
          <a:custGeom>
            <a:avLst/>
            <a:gdLst>
              <a:gd name="T0" fmla="*/ 64 w 129"/>
              <a:gd name="T1" fmla="*/ 27 h 27"/>
              <a:gd name="T2" fmla="*/ 14 w 129"/>
              <a:gd name="T3" fmla="*/ 27 h 27"/>
              <a:gd name="T4" fmla="*/ 0 w 129"/>
              <a:gd name="T5" fmla="*/ 12 h 27"/>
              <a:gd name="T6" fmla="*/ 14 w 129"/>
              <a:gd name="T7" fmla="*/ 0 h 27"/>
              <a:gd name="T8" fmla="*/ 114 w 129"/>
              <a:gd name="T9" fmla="*/ 0 h 27"/>
              <a:gd name="T10" fmla="*/ 129 w 129"/>
              <a:gd name="T11" fmla="*/ 13 h 27"/>
              <a:gd name="T12" fmla="*/ 114 w 129"/>
              <a:gd name="T13" fmla="*/ 27 h 27"/>
              <a:gd name="T14" fmla="*/ 64 w 129"/>
              <a:gd name="T15" fmla="*/ 27 h 27"/>
              <a:gd name="T16" fmla="*/ 64 w 129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27">
                <a:moveTo>
                  <a:pt x="64" y="27"/>
                </a:moveTo>
                <a:cubicBezTo>
                  <a:pt x="47" y="27"/>
                  <a:pt x="31" y="26"/>
                  <a:pt x="14" y="27"/>
                </a:cubicBezTo>
                <a:cubicBezTo>
                  <a:pt x="3" y="27"/>
                  <a:pt x="1" y="21"/>
                  <a:pt x="0" y="12"/>
                </a:cubicBezTo>
                <a:cubicBezTo>
                  <a:pt x="0" y="1"/>
                  <a:pt x="5" y="0"/>
                  <a:pt x="14" y="0"/>
                </a:cubicBezTo>
                <a:cubicBezTo>
                  <a:pt x="47" y="0"/>
                  <a:pt x="80" y="0"/>
                  <a:pt x="114" y="0"/>
                </a:cubicBezTo>
                <a:cubicBezTo>
                  <a:pt x="123" y="0"/>
                  <a:pt x="129" y="2"/>
                  <a:pt x="129" y="13"/>
                </a:cubicBezTo>
                <a:cubicBezTo>
                  <a:pt x="129" y="24"/>
                  <a:pt x="123" y="27"/>
                  <a:pt x="114" y="27"/>
                </a:cubicBezTo>
                <a:cubicBezTo>
                  <a:pt x="97" y="26"/>
                  <a:pt x="81" y="27"/>
                  <a:pt x="64" y="27"/>
                </a:cubicBezTo>
                <a:cubicBezTo>
                  <a:pt x="64" y="27"/>
                  <a:pt x="64" y="27"/>
                  <a:pt x="6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6" name="Freeform 121">
            <a:extLst>
              <a:ext uri="{FF2B5EF4-FFF2-40B4-BE49-F238E27FC236}">
                <a16:creationId xmlns:a16="http://schemas.microsoft.com/office/drawing/2014/main" id="{9C109914-DDD4-4884-8948-C105F039249E}"/>
              </a:ext>
            </a:extLst>
          </p:cNvPr>
          <p:cNvSpPr/>
          <p:nvPr/>
        </p:nvSpPr>
        <p:spPr bwMode="auto">
          <a:xfrm>
            <a:off x="692150" y="5854700"/>
            <a:ext cx="171450" cy="38100"/>
          </a:xfrm>
          <a:custGeom>
            <a:avLst/>
            <a:gdLst>
              <a:gd name="T0" fmla="*/ 67 w 130"/>
              <a:gd name="T1" fmla="*/ 0 h 29"/>
              <a:gd name="T2" fmla="*/ 115 w 130"/>
              <a:gd name="T3" fmla="*/ 0 h 29"/>
              <a:gd name="T4" fmla="*/ 130 w 130"/>
              <a:gd name="T5" fmla="*/ 14 h 29"/>
              <a:gd name="T6" fmla="*/ 114 w 130"/>
              <a:gd name="T7" fmla="*/ 29 h 29"/>
              <a:gd name="T8" fmla="*/ 16 w 130"/>
              <a:gd name="T9" fmla="*/ 29 h 29"/>
              <a:gd name="T10" fmla="*/ 0 w 130"/>
              <a:gd name="T11" fmla="*/ 14 h 29"/>
              <a:gd name="T12" fmla="*/ 17 w 130"/>
              <a:gd name="T13" fmla="*/ 0 h 29"/>
              <a:gd name="T14" fmla="*/ 67 w 130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8">
                <a:moveTo>
                  <a:pt x="67" y="0"/>
                </a:moveTo>
                <a:cubicBezTo>
                  <a:pt x="83" y="0"/>
                  <a:pt x="99" y="0"/>
                  <a:pt x="115" y="0"/>
                </a:cubicBezTo>
                <a:cubicBezTo>
                  <a:pt x="124" y="0"/>
                  <a:pt x="130" y="3"/>
                  <a:pt x="130" y="14"/>
                </a:cubicBezTo>
                <a:cubicBezTo>
                  <a:pt x="130" y="25"/>
                  <a:pt x="125" y="29"/>
                  <a:pt x="114" y="29"/>
                </a:cubicBezTo>
                <a:cubicBezTo>
                  <a:pt x="82" y="29"/>
                  <a:pt x="49" y="29"/>
                  <a:pt x="16" y="29"/>
                </a:cubicBezTo>
                <a:cubicBezTo>
                  <a:pt x="6" y="29"/>
                  <a:pt x="0" y="26"/>
                  <a:pt x="0" y="14"/>
                </a:cubicBezTo>
                <a:cubicBezTo>
                  <a:pt x="0" y="2"/>
                  <a:pt x="7" y="0"/>
                  <a:pt x="17" y="0"/>
                </a:cubicBezTo>
                <a:cubicBezTo>
                  <a:pt x="34" y="0"/>
                  <a:pt x="50" y="0"/>
                  <a:pt x="67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7" name="Freeform 122">
            <a:extLst>
              <a:ext uri="{FF2B5EF4-FFF2-40B4-BE49-F238E27FC236}">
                <a16:creationId xmlns:a16="http://schemas.microsoft.com/office/drawing/2014/main" id="{4D1E0675-2668-42DE-956F-110FC82EF3EA}"/>
              </a:ext>
            </a:extLst>
          </p:cNvPr>
          <p:cNvSpPr/>
          <p:nvPr/>
        </p:nvSpPr>
        <p:spPr bwMode="auto">
          <a:xfrm>
            <a:off x="690563" y="5773738"/>
            <a:ext cx="174625" cy="38100"/>
          </a:xfrm>
          <a:custGeom>
            <a:avLst/>
            <a:gdLst>
              <a:gd name="T0" fmla="*/ 67 w 132"/>
              <a:gd name="T1" fmla="*/ 27 h 29"/>
              <a:gd name="T2" fmla="*/ 15 w 132"/>
              <a:gd name="T3" fmla="*/ 27 h 29"/>
              <a:gd name="T4" fmla="*/ 1 w 132"/>
              <a:gd name="T5" fmla="*/ 16 h 29"/>
              <a:gd name="T6" fmla="*/ 13 w 132"/>
              <a:gd name="T7" fmla="*/ 0 h 29"/>
              <a:gd name="T8" fmla="*/ 117 w 132"/>
              <a:gd name="T9" fmla="*/ 0 h 29"/>
              <a:gd name="T10" fmla="*/ 131 w 132"/>
              <a:gd name="T11" fmla="*/ 17 h 29"/>
              <a:gd name="T12" fmla="*/ 117 w 132"/>
              <a:gd name="T13" fmla="*/ 27 h 29"/>
              <a:gd name="T14" fmla="*/ 67 w 132"/>
              <a:gd name="T15" fmla="*/ 27 h 29"/>
              <a:gd name="T16" fmla="*/ 67 w 132"/>
              <a:gd name="T17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2" h="28">
                <a:moveTo>
                  <a:pt x="67" y="27"/>
                </a:moveTo>
                <a:cubicBezTo>
                  <a:pt x="49" y="27"/>
                  <a:pt x="32" y="27"/>
                  <a:pt x="15" y="27"/>
                </a:cubicBezTo>
                <a:cubicBezTo>
                  <a:pt x="6" y="27"/>
                  <a:pt x="0" y="26"/>
                  <a:pt x="1" y="16"/>
                </a:cubicBezTo>
                <a:cubicBezTo>
                  <a:pt x="1" y="7"/>
                  <a:pt x="2" y="0"/>
                  <a:pt x="13" y="0"/>
                </a:cubicBezTo>
                <a:cubicBezTo>
                  <a:pt x="48" y="0"/>
                  <a:pt x="83" y="0"/>
                  <a:pt x="117" y="0"/>
                </a:cubicBezTo>
                <a:cubicBezTo>
                  <a:pt x="130" y="0"/>
                  <a:pt x="131" y="7"/>
                  <a:pt x="131" y="17"/>
                </a:cubicBezTo>
                <a:cubicBezTo>
                  <a:pt x="132" y="29"/>
                  <a:pt x="124" y="27"/>
                  <a:pt x="117" y="27"/>
                </a:cubicBezTo>
                <a:cubicBezTo>
                  <a:pt x="100" y="27"/>
                  <a:pt x="83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8" name="Freeform 123">
            <a:extLst>
              <a:ext uri="{FF2B5EF4-FFF2-40B4-BE49-F238E27FC236}">
                <a16:creationId xmlns:a16="http://schemas.microsoft.com/office/drawing/2014/main" id="{180EA33D-33FE-4E94-9A51-50757B49B9EB}"/>
              </a:ext>
            </a:extLst>
          </p:cNvPr>
          <p:cNvSpPr/>
          <p:nvPr/>
        </p:nvSpPr>
        <p:spPr bwMode="auto">
          <a:xfrm>
            <a:off x="692150" y="5694363"/>
            <a:ext cx="171450" cy="34925"/>
          </a:xfrm>
          <a:custGeom>
            <a:avLst/>
            <a:gdLst>
              <a:gd name="T0" fmla="*/ 64 w 130"/>
              <a:gd name="T1" fmla="*/ 27 h 27"/>
              <a:gd name="T2" fmla="*/ 16 w 130"/>
              <a:gd name="T3" fmla="*/ 27 h 27"/>
              <a:gd name="T4" fmla="*/ 0 w 130"/>
              <a:gd name="T5" fmla="*/ 14 h 27"/>
              <a:gd name="T6" fmla="*/ 15 w 130"/>
              <a:gd name="T7" fmla="*/ 0 h 27"/>
              <a:gd name="T8" fmla="*/ 115 w 130"/>
              <a:gd name="T9" fmla="*/ 0 h 27"/>
              <a:gd name="T10" fmla="*/ 130 w 130"/>
              <a:gd name="T11" fmla="*/ 14 h 27"/>
              <a:gd name="T12" fmla="*/ 114 w 130"/>
              <a:gd name="T13" fmla="*/ 27 h 27"/>
              <a:gd name="T14" fmla="*/ 64 w 130"/>
              <a:gd name="T1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7">
                <a:moveTo>
                  <a:pt x="64" y="27"/>
                </a:moveTo>
                <a:cubicBezTo>
                  <a:pt x="48" y="27"/>
                  <a:pt x="32" y="27"/>
                  <a:pt x="16" y="27"/>
                </a:cubicBezTo>
                <a:cubicBezTo>
                  <a:pt x="8" y="27"/>
                  <a:pt x="0" y="25"/>
                  <a:pt x="0" y="14"/>
                </a:cubicBezTo>
                <a:cubicBezTo>
                  <a:pt x="0" y="3"/>
                  <a:pt x="5" y="0"/>
                  <a:pt x="15" y="0"/>
                </a:cubicBezTo>
                <a:cubicBezTo>
                  <a:pt x="48" y="0"/>
                  <a:pt x="82" y="0"/>
                  <a:pt x="115" y="0"/>
                </a:cubicBezTo>
                <a:cubicBezTo>
                  <a:pt x="124" y="0"/>
                  <a:pt x="130" y="3"/>
                  <a:pt x="130" y="14"/>
                </a:cubicBezTo>
                <a:cubicBezTo>
                  <a:pt x="130" y="25"/>
                  <a:pt x="123" y="27"/>
                  <a:pt x="114" y="27"/>
                </a:cubicBezTo>
                <a:cubicBezTo>
                  <a:pt x="98" y="27"/>
                  <a:pt x="81" y="27"/>
                  <a:pt x="6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99" name="Freeform 124">
            <a:extLst>
              <a:ext uri="{FF2B5EF4-FFF2-40B4-BE49-F238E27FC236}">
                <a16:creationId xmlns:a16="http://schemas.microsoft.com/office/drawing/2014/main" id="{6C3EBD64-867B-42CF-BAA8-96CD2EC081CD}"/>
              </a:ext>
            </a:extLst>
          </p:cNvPr>
          <p:cNvSpPr/>
          <p:nvPr/>
        </p:nvSpPr>
        <p:spPr bwMode="auto">
          <a:xfrm>
            <a:off x="692150" y="5937250"/>
            <a:ext cx="171450" cy="36513"/>
          </a:xfrm>
          <a:custGeom>
            <a:avLst/>
            <a:gdLst>
              <a:gd name="T0" fmla="*/ 66 w 130"/>
              <a:gd name="T1" fmla="*/ 0 h 27"/>
              <a:gd name="T2" fmla="*/ 114 w 130"/>
              <a:gd name="T3" fmla="*/ 0 h 27"/>
              <a:gd name="T4" fmla="*/ 130 w 130"/>
              <a:gd name="T5" fmla="*/ 13 h 27"/>
              <a:gd name="T6" fmla="*/ 115 w 130"/>
              <a:gd name="T7" fmla="*/ 27 h 27"/>
              <a:gd name="T8" fmla="*/ 15 w 130"/>
              <a:gd name="T9" fmla="*/ 27 h 27"/>
              <a:gd name="T10" fmla="*/ 0 w 130"/>
              <a:gd name="T11" fmla="*/ 13 h 27"/>
              <a:gd name="T12" fmla="*/ 16 w 130"/>
              <a:gd name="T13" fmla="*/ 0 h 27"/>
              <a:gd name="T14" fmla="*/ 66 w 130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7">
                <a:moveTo>
                  <a:pt x="66" y="0"/>
                </a:moveTo>
                <a:cubicBezTo>
                  <a:pt x="82" y="0"/>
                  <a:pt x="98" y="0"/>
                  <a:pt x="114" y="0"/>
                </a:cubicBezTo>
                <a:cubicBezTo>
                  <a:pt x="123" y="0"/>
                  <a:pt x="130" y="1"/>
                  <a:pt x="130" y="13"/>
                </a:cubicBezTo>
                <a:cubicBezTo>
                  <a:pt x="130" y="23"/>
                  <a:pt x="125" y="27"/>
                  <a:pt x="115" y="27"/>
                </a:cubicBezTo>
                <a:cubicBezTo>
                  <a:pt x="82" y="27"/>
                  <a:pt x="49" y="27"/>
                  <a:pt x="15" y="27"/>
                </a:cubicBezTo>
                <a:cubicBezTo>
                  <a:pt x="6" y="27"/>
                  <a:pt x="0" y="24"/>
                  <a:pt x="0" y="13"/>
                </a:cubicBezTo>
                <a:cubicBezTo>
                  <a:pt x="0" y="2"/>
                  <a:pt x="7" y="0"/>
                  <a:pt x="16" y="0"/>
                </a:cubicBezTo>
                <a:cubicBezTo>
                  <a:pt x="33" y="0"/>
                  <a:pt x="49" y="0"/>
                  <a:pt x="6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00" name="Freeform 125">
            <a:extLst>
              <a:ext uri="{FF2B5EF4-FFF2-40B4-BE49-F238E27FC236}">
                <a16:creationId xmlns:a16="http://schemas.microsoft.com/office/drawing/2014/main" id="{C8A18F22-E0E6-4A6B-9B52-968C0F9927EA}"/>
              </a:ext>
            </a:extLst>
          </p:cNvPr>
          <p:cNvSpPr/>
          <p:nvPr/>
        </p:nvSpPr>
        <p:spPr bwMode="auto">
          <a:xfrm>
            <a:off x="3978275" y="5707063"/>
            <a:ext cx="39688" cy="88900"/>
          </a:xfrm>
          <a:custGeom>
            <a:avLst/>
            <a:gdLst>
              <a:gd name="T0" fmla="*/ 30 w 30"/>
              <a:gd name="T1" fmla="*/ 35 h 68"/>
              <a:gd name="T2" fmla="*/ 30 w 30"/>
              <a:gd name="T3" fmla="*/ 55 h 68"/>
              <a:gd name="T4" fmla="*/ 15 w 30"/>
              <a:gd name="T5" fmla="*/ 68 h 68"/>
              <a:gd name="T6" fmla="*/ 0 w 30"/>
              <a:gd name="T7" fmla="*/ 55 h 68"/>
              <a:gd name="T8" fmla="*/ 0 w 30"/>
              <a:gd name="T9" fmla="*/ 14 h 68"/>
              <a:gd name="T10" fmla="*/ 13 w 30"/>
              <a:gd name="T11" fmla="*/ 1 h 68"/>
              <a:gd name="T12" fmla="*/ 30 w 30"/>
              <a:gd name="T13" fmla="*/ 13 h 68"/>
              <a:gd name="T14" fmla="*/ 30 w 30"/>
              <a:gd name="T15" fmla="*/ 3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68">
                <a:moveTo>
                  <a:pt x="30" y="35"/>
                </a:moveTo>
                <a:cubicBezTo>
                  <a:pt x="30" y="41"/>
                  <a:pt x="30" y="48"/>
                  <a:pt x="30" y="55"/>
                </a:cubicBezTo>
                <a:cubicBezTo>
                  <a:pt x="30" y="65"/>
                  <a:pt x="24" y="68"/>
                  <a:pt x="15" y="68"/>
                </a:cubicBezTo>
                <a:cubicBezTo>
                  <a:pt x="6" y="68"/>
                  <a:pt x="1" y="65"/>
                  <a:pt x="0" y="55"/>
                </a:cubicBezTo>
                <a:cubicBezTo>
                  <a:pt x="0" y="41"/>
                  <a:pt x="0" y="27"/>
                  <a:pt x="0" y="14"/>
                </a:cubicBezTo>
                <a:cubicBezTo>
                  <a:pt x="0" y="4"/>
                  <a:pt x="4" y="0"/>
                  <a:pt x="13" y="1"/>
                </a:cubicBezTo>
                <a:cubicBezTo>
                  <a:pt x="22" y="1"/>
                  <a:pt x="30" y="2"/>
                  <a:pt x="30" y="13"/>
                </a:cubicBezTo>
                <a:cubicBezTo>
                  <a:pt x="30" y="20"/>
                  <a:pt x="30" y="27"/>
                  <a:pt x="30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01" name="Freeform 126">
            <a:extLst>
              <a:ext uri="{FF2B5EF4-FFF2-40B4-BE49-F238E27FC236}">
                <a16:creationId xmlns:a16="http://schemas.microsoft.com/office/drawing/2014/main" id="{08640B90-B1F6-46A3-8FAD-88AB7920A33E}"/>
              </a:ext>
            </a:extLst>
          </p:cNvPr>
          <p:cNvSpPr/>
          <p:nvPr/>
        </p:nvSpPr>
        <p:spPr bwMode="auto">
          <a:xfrm>
            <a:off x="3978275" y="5870575"/>
            <a:ext cx="39688" cy="88900"/>
          </a:xfrm>
          <a:custGeom>
            <a:avLst/>
            <a:gdLst>
              <a:gd name="T0" fmla="*/ 30 w 30"/>
              <a:gd name="T1" fmla="*/ 35 h 68"/>
              <a:gd name="T2" fmla="*/ 30 w 30"/>
              <a:gd name="T3" fmla="*/ 55 h 68"/>
              <a:gd name="T4" fmla="*/ 15 w 30"/>
              <a:gd name="T5" fmla="*/ 68 h 68"/>
              <a:gd name="T6" fmla="*/ 1 w 30"/>
              <a:gd name="T7" fmla="*/ 56 h 68"/>
              <a:gd name="T8" fmla="*/ 0 w 30"/>
              <a:gd name="T9" fmla="*/ 16 h 68"/>
              <a:gd name="T10" fmla="*/ 16 w 30"/>
              <a:gd name="T11" fmla="*/ 1 h 68"/>
              <a:gd name="T12" fmla="*/ 30 w 30"/>
              <a:gd name="T13" fmla="*/ 16 h 68"/>
              <a:gd name="T14" fmla="*/ 30 w 30"/>
              <a:gd name="T15" fmla="*/ 35 h 68"/>
              <a:gd name="T16" fmla="*/ 30 w 30"/>
              <a:gd name="T17" fmla="*/ 3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8">
                <a:moveTo>
                  <a:pt x="30" y="35"/>
                </a:moveTo>
                <a:cubicBezTo>
                  <a:pt x="30" y="42"/>
                  <a:pt x="30" y="49"/>
                  <a:pt x="30" y="55"/>
                </a:cubicBezTo>
                <a:cubicBezTo>
                  <a:pt x="30" y="65"/>
                  <a:pt x="23" y="67"/>
                  <a:pt x="15" y="68"/>
                </a:cubicBezTo>
                <a:cubicBezTo>
                  <a:pt x="7" y="68"/>
                  <a:pt x="1" y="66"/>
                  <a:pt x="1" y="56"/>
                </a:cubicBezTo>
                <a:cubicBezTo>
                  <a:pt x="0" y="43"/>
                  <a:pt x="0" y="29"/>
                  <a:pt x="0" y="16"/>
                </a:cubicBezTo>
                <a:cubicBezTo>
                  <a:pt x="0" y="5"/>
                  <a:pt x="5" y="0"/>
                  <a:pt x="16" y="1"/>
                </a:cubicBezTo>
                <a:cubicBezTo>
                  <a:pt x="26" y="1"/>
                  <a:pt x="30" y="6"/>
                  <a:pt x="30" y="16"/>
                </a:cubicBezTo>
                <a:cubicBezTo>
                  <a:pt x="30" y="22"/>
                  <a:pt x="30" y="29"/>
                  <a:pt x="30" y="35"/>
                </a:cubicBezTo>
                <a:cubicBezTo>
                  <a:pt x="30" y="35"/>
                  <a:pt x="30" y="35"/>
                  <a:pt x="30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02" name="Freeform 127">
            <a:extLst>
              <a:ext uri="{FF2B5EF4-FFF2-40B4-BE49-F238E27FC236}">
                <a16:creationId xmlns:a16="http://schemas.microsoft.com/office/drawing/2014/main" id="{DE452DD7-D927-4959-B0AC-B9327A53B72C}"/>
              </a:ext>
            </a:extLst>
          </p:cNvPr>
          <p:cNvSpPr/>
          <p:nvPr/>
        </p:nvSpPr>
        <p:spPr bwMode="auto">
          <a:xfrm>
            <a:off x="4062413" y="5707063"/>
            <a:ext cx="36513" cy="88900"/>
          </a:xfrm>
          <a:custGeom>
            <a:avLst/>
            <a:gdLst>
              <a:gd name="T0" fmla="*/ 27 w 28"/>
              <a:gd name="T1" fmla="*/ 33 h 68"/>
              <a:gd name="T2" fmla="*/ 27 w 28"/>
              <a:gd name="T3" fmla="*/ 55 h 68"/>
              <a:gd name="T4" fmla="*/ 14 w 28"/>
              <a:gd name="T5" fmla="*/ 68 h 68"/>
              <a:gd name="T6" fmla="*/ 0 w 28"/>
              <a:gd name="T7" fmla="*/ 55 h 68"/>
              <a:gd name="T8" fmla="*/ 1 w 28"/>
              <a:gd name="T9" fmla="*/ 16 h 68"/>
              <a:gd name="T10" fmla="*/ 14 w 28"/>
              <a:gd name="T11" fmla="*/ 1 h 68"/>
              <a:gd name="T12" fmla="*/ 27 w 28"/>
              <a:gd name="T13" fmla="*/ 16 h 68"/>
              <a:gd name="T14" fmla="*/ 27 w 28"/>
              <a:gd name="T15" fmla="*/ 33 h 68"/>
              <a:gd name="T16" fmla="*/ 27 w 28"/>
              <a:gd name="T17" fmla="*/ 3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68">
                <a:moveTo>
                  <a:pt x="27" y="33"/>
                </a:moveTo>
                <a:cubicBezTo>
                  <a:pt x="27" y="41"/>
                  <a:pt x="27" y="48"/>
                  <a:pt x="27" y="55"/>
                </a:cubicBezTo>
                <a:cubicBezTo>
                  <a:pt x="27" y="65"/>
                  <a:pt x="22" y="68"/>
                  <a:pt x="14" y="68"/>
                </a:cubicBezTo>
                <a:cubicBezTo>
                  <a:pt x="4" y="68"/>
                  <a:pt x="0" y="65"/>
                  <a:pt x="0" y="55"/>
                </a:cubicBezTo>
                <a:cubicBezTo>
                  <a:pt x="1" y="42"/>
                  <a:pt x="1" y="29"/>
                  <a:pt x="1" y="16"/>
                </a:cubicBezTo>
                <a:cubicBezTo>
                  <a:pt x="0" y="6"/>
                  <a:pt x="4" y="1"/>
                  <a:pt x="14" y="1"/>
                </a:cubicBezTo>
                <a:cubicBezTo>
                  <a:pt x="25" y="0"/>
                  <a:pt x="28" y="6"/>
                  <a:pt x="27" y="16"/>
                </a:cubicBezTo>
                <a:cubicBezTo>
                  <a:pt x="27" y="21"/>
                  <a:pt x="27" y="27"/>
                  <a:pt x="27" y="33"/>
                </a:cubicBezTo>
                <a:cubicBezTo>
                  <a:pt x="27" y="33"/>
                  <a:pt x="27" y="33"/>
                  <a:pt x="27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03" name="Freeform 128">
            <a:extLst>
              <a:ext uri="{FF2B5EF4-FFF2-40B4-BE49-F238E27FC236}">
                <a16:creationId xmlns:a16="http://schemas.microsoft.com/office/drawing/2014/main" id="{B5BC9DC8-B083-4234-A104-0D018637CCF5}"/>
              </a:ext>
            </a:extLst>
          </p:cNvPr>
          <p:cNvSpPr/>
          <p:nvPr/>
        </p:nvSpPr>
        <p:spPr bwMode="auto">
          <a:xfrm>
            <a:off x="4062413" y="5872163"/>
            <a:ext cx="36513" cy="85725"/>
          </a:xfrm>
          <a:custGeom>
            <a:avLst/>
            <a:gdLst>
              <a:gd name="T0" fmla="*/ 26 w 27"/>
              <a:gd name="T1" fmla="*/ 35 h 66"/>
              <a:gd name="T2" fmla="*/ 27 w 27"/>
              <a:gd name="T3" fmla="*/ 55 h 66"/>
              <a:gd name="T4" fmla="*/ 15 w 27"/>
              <a:gd name="T5" fmla="*/ 66 h 66"/>
              <a:gd name="T6" fmla="*/ 0 w 27"/>
              <a:gd name="T7" fmla="*/ 55 h 66"/>
              <a:gd name="T8" fmla="*/ 0 w 27"/>
              <a:gd name="T9" fmla="*/ 13 h 66"/>
              <a:gd name="T10" fmla="*/ 13 w 27"/>
              <a:gd name="T11" fmla="*/ 0 h 66"/>
              <a:gd name="T12" fmla="*/ 26 w 27"/>
              <a:gd name="T13" fmla="*/ 13 h 66"/>
              <a:gd name="T14" fmla="*/ 26 w 27"/>
              <a:gd name="T15" fmla="*/ 35 h 66"/>
              <a:gd name="T16" fmla="*/ 26 w 27"/>
              <a:gd name="T17" fmla="*/ 3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6">
                <a:moveTo>
                  <a:pt x="26" y="35"/>
                </a:moveTo>
                <a:cubicBezTo>
                  <a:pt x="26" y="41"/>
                  <a:pt x="26" y="48"/>
                  <a:pt x="27" y="55"/>
                </a:cubicBezTo>
                <a:cubicBezTo>
                  <a:pt x="27" y="64"/>
                  <a:pt x="22" y="66"/>
                  <a:pt x="15" y="66"/>
                </a:cubicBezTo>
                <a:cubicBezTo>
                  <a:pt x="7" y="66"/>
                  <a:pt x="0" y="65"/>
                  <a:pt x="0" y="55"/>
                </a:cubicBezTo>
                <a:cubicBezTo>
                  <a:pt x="0" y="41"/>
                  <a:pt x="0" y="27"/>
                  <a:pt x="0" y="13"/>
                </a:cubicBezTo>
                <a:cubicBezTo>
                  <a:pt x="0" y="4"/>
                  <a:pt x="4" y="0"/>
                  <a:pt x="13" y="0"/>
                </a:cubicBezTo>
                <a:cubicBezTo>
                  <a:pt x="21" y="0"/>
                  <a:pt x="26" y="4"/>
                  <a:pt x="26" y="13"/>
                </a:cubicBezTo>
                <a:cubicBezTo>
                  <a:pt x="26" y="20"/>
                  <a:pt x="26" y="27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51223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11" name="Diamond 5">
            <a:extLst>
              <a:ext uri="{FF2B5EF4-FFF2-40B4-BE49-F238E27FC236}">
                <a16:creationId xmlns:a16="http://schemas.microsoft.com/office/drawing/2014/main" id="{A4AF129D-A3C7-5DD5-CF15-01E684B57FA9}"/>
              </a:ext>
            </a:extLst>
          </p:cNvPr>
          <p:cNvSpPr/>
          <p:nvPr/>
        </p:nvSpPr>
        <p:spPr>
          <a:xfrm>
            <a:off x="4318156" y="1612777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Isosceles Triangle 51">
            <a:extLst>
              <a:ext uri="{FF2B5EF4-FFF2-40B4-BE49-F238E27FC236}">
                <a16:creationId xmlns:a16="http://schemas.microsoft.com/office/drawing/2014/main" id="{9CBE1DCD-D9DC-E9E2-EDAB-C676D8E9A445}"/>
              </a:ext>
            </a:extLst>
          </p:cNvPr>
          <p:cNvSpPr/>
          <p:nvPr/>
        </p:nvSpPr>
        <p:spPr>
          <a:xfrm>
            <a:off x="3479408" y="1683308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Isosceles Triangle 57">
            <a:extLst>
              <a:ext uri="{FF2B5EF4-FFF2-40B4-BE49-F238E27FC236}">
                <a16:creationId xmlns:a16="http://schemas.microsoft.com/office/drawing/2014/main" id="{E5A4D557-993D-A923-02B2-42E1B1F2E18F}"/>
              </a:ext>
            </a:extLst>
          </p:cNvPr>
          <p:cNvSpPr/>
          <p:nvPr/>
        </p:nvSpPr>
        <p:spPr>
          <a:xfrm>
            <a:off x="4320239" y="4640830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7">
            <a:extLst>
              <a:ext uri="{FF2B5EF4-FFF2-40B4-BE49-F238E27FC236}">
                <a16:creationId xmlns:a16="http://schemas.microsoft.com/office/drawing/2014/main" id="{2675BFC0-8E45-DE96-C385-819D705360E8}"/>
              </a:ext>
            </a:extLst>
          </p:cNvPr>
          <p:cNvSpPr/>
          <p:nvPr/>
        </p:nvSpPr>
        <p:spPr>
          <a:xfrm rot="18900010">
            <a:off x="7791820" y="3775187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Parallelogram 15">
            <a:extLst>
              <a:ext uri="{FF2B5EF4-FFF2-40B4-BE49-F238E27FC236}">
                <a16:creationId xmlns:a16="http://schemas.microsoft.com/office/drawing/2014/main" id="{38D855EE-5B2B-395C-7775-60FB15B609EE}"/>
              </a:ext>
            </a:extLst>
          </p:cNvPr>
          <p:cNvSpPr/>
          <p:nvPr/>
        </p:nvSpPr>
        <p:spPr>
          <a:xfrm flipH="1">
            <a:off x="3473115" y="4762531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Freeform 19">
            <a:extLst>
              <a:ext uri="{FF2B5EF4-FFF2-40B4-BE49-F238E27FC236}">
                <a16:creationId xmlns:a16="http://schemas.microsoft.com/office/drawing/2014/main" id="{FB957444-6A42-CDF6-DB13-765B49E7206F}"/>
              </a:ext>
            </a:extLst>
          </p:cNvPr>
          <p:cNvSpPr/>
          <p:nvPr/>
        </p:nvSpPr>
        <p:spPr>
          <a:xfrm>
            <a:off x="5951492" y="3763129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ectangle 30">
            <a:extLst>
              <a:ext uri="{FF2B5EF4-FFF2-40B4-BE49-F238E27FC236}">
                <a16:creationId xmlns:a16="http://schemas.microsoft.com/office/drawing/2014/main" id="{B8DAF516-AF06-CBE8-1D2B-E85BFBD2F6FC}"/>
              </a:ext>
            </a:extLst>
          </p:cNvPr>
          <p:cNvSpPr/>
          <p:nvPr/>
        </p:nvSpPr>
        <p:spPr>
          <a:xfrm>
            <a:off x="9269789" y="3721202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ectangle 7">
            <a:extLst>
              <a:ext uri="{FF2B5EF4-FFF2-40B4-BE49-F238E27FC236}">
                <a16:creationId xmlns:a16="http://schemas.microsoft.com/office/drawing/2014/main" id="{20760D6B-C422-BDCB-125F-9992FE3110F7}"/>
              </a:ext>
            </a:extLst>
          </p:cNvPr>
          <p:cNvSpPr/>
          <p:nvPr/>
        </p:nvSpPr>
        <p:spPr>
          <a:xfrm>
            <a:off x="5156917" y="1639344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Rectangle 15">
            <a:extLst>
              <a:ext uri="{FF2B5EF4-FFF2-40B4-BE49-F238E27FC236}">
                <a16:creationId xmlns:a16="http://schemas.microsoft.com/office/drawing/2014/main" id="{D678849C-5095-8754-BF5A-9C1797F1C585}"/>
              </a:ext>
            </a:extLst>
          </p:cNvPr>
          <p:cNvSpPr/>
          <p:nvPr/>
        </p:nvSpPr>
        <p:spPr>
          <a:xfrm rot="5400013">
            <a:off x="5943775" y="1639346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Pie 24">
            <a:extLst>
              <a:ext uri="{FF2B5EF4-FFF2-40B4-BE49-F238E27FC236}">
                <a16:creationId xmlns:a16="http://schemas.microsoft.com/office/drawing/2014/main" id="{9E6EBD6F-EFDB-873E-AECB-F08425067587}"/>
              </a:ext>
            </a:extLst>
          </p:cNvPr>
          <p:cNvSpPr/>
          <p:nvPr/>
        </p:nvSpPr>
        <p:spPr>
          <a:xfrm>
            <a:off x="5016026" y="4739609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6" name="Block Arc 14">
            <a:extLst>
              <a:ext uri="{FF2B5EF4-FFF2-40B4-BE49-F238E27FC236}">
                <a16:creationId xmlns:a16="http://schemas.microsoft.com/office/drawing/2014/main" id="{A606346C-014F-8742-76AC-EB6FEE632B8D}"/>
              </a:ext>
            </a:extLst>
          </p:cNvPr>
          <p:cNvSpPr/>
          <p:nvPr/>
        </p:nvSpPr>
        <p:spPr>
          <a:xfrm rot="16200004">
            <a:off x="6731439" y="1591233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7" name="Block Arc 41">
            <a:extLst>
              <a:ext uri="{FF2B5EF4-FFF2-40B4-BE49-F238E27FC236}">
                <a16:creationId xmlns:a16="http://schemas.microsoft.com/office/drawing/2014/main" id="{DB9CD4B1-A4F5-0E60-7AED-2DA9D0D5CBC1}"/>
              </a:ext>
            </a:extLst>
          </p:cNvPr>
          <p:cNvSpPr/>
          <p:nvPr/>
        </p:nvSpPr>
        <p:spPr>
          <a:xfrm>
            <a:off x="7614641" y="1544929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0" name="Right Triangle 17">
            <a:extLst>
              <a:ext uri="{FF2B5EF4-FFF2-40B4-BE49-F238E27FC236}">
                <a16:creationId xmlns:a16="http://schemas.microsoft.com/office/drawing/2014/main" id="{C2F57647-454B-4F4F-7C06-953DF4C34736}"/>
              </a:ext>
            </a:extLst>
          </p:cNvPr>
          <p:cNvSpPr/>
          <p:nvPr/>
        </p:nvSpPr>
        <p:spPr>
          <a:xfrm>
            <a:off x="5911833" y="4721580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4" name="Oval 66">
            <a:extLst>
              <a:ext uri="{FF2B5EF4-FFF2-40B4-BE49-F238E27FC236}">
                <a16:creationId xmlns:a16="http://schemas.microsoft.com/office/drawing/2014/main" id="{3EDA4121-905E-1556-8E81-2D24B2545416}"/>
              </a:ext>
            </a:extLst>
          </p:cNvPr>
          <p:cNvSpPr/>
          <p:nvPr/>
        </p:nvSpPr>
        <p:spPr>
          <a:xfrm rot="20700014">
            <a:off x="4343613" y="3754841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90641F2D-FFF4-DEE1-B83A-2B9C4F8503EA}"/>
              </a:ext>
            </a:extLst>
          </p:cNvPr>
          <p:cNvSpPr/>
          <p:nvPr/>
        </p:nvSpPr>
        <p:spPr>
          <a:xfrm>
            <a:off x="2607263" y="3665874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6" name="Frame 17">
            <a:extLst>
              <a:ext uri="{FF2B5EF4-FFF2-40B4-BE49-F238E27FC236}">
                <a16:creationId xmlns:a16="http://schemas.microsoft.com/office/drawing/2014/main" id="{BB050A92-2B01-FF88-F39E-20797ACB985A}"/>
              </a:ext>
            </a:extLst>
          </p:cNvPr>
          <p:cNvSpPr/>
          <p:nvPr/>
        </p:nvSpPr>
        <p:spPr>
          <a:xfrm>
            <a:off x="2582330" y="4734050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id="{3D5CE664-0122-2D63-BC9E-5D6B21152E57}"/>
              </a:ext>
            </a:extLst>
          </p:cNvPr>
          <p:cNvSpPr/>
          <p:nvPr/>
        </p:nvSpPr>
        <p:spPr>
          <a:xfrm rot="18805987">
            <a:off x="8332788" y="1659979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8" name="Rectangle 130">
            <a:extLst>
              <a:ext uri="{FF2B5EF4-FFF2-40B4-BE49-F238E27FC236}">
                <a16:creationId xmlns:a16="http://schemas.microsoft.com/office/drawing/2014/main" id="{5CCAA01C-2E41-A426-E5C6-1552444550BD}"/>
              </a:ext>
            </a:extLst>
          </p:cNvPr>
          <p:cNvSpPr/>
          <p:nvPr/>
        </p:nvSpPr>
        <p:spPr>
          <a:xfrm>
            <a:off x="9138907" y="1660047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9" name="Right Triangle 17">
            <a:extLst>
              <a:ext uri="{FF2B5EF4-FFF2-40B4-BE49-F238E27FC236}">
                <a16:creationId xmlns:a16="http://schemas.microsoft.com/office/drawing/2014/main" id="{48409022-45CE-CCFC-E37C-274F2979B1D9}"/>
              </a:ext>
            </a:extLst>
          </p:cNvPr>
          <p:cNvSpPr/>
          <p:nvPr/>
        </p:nvSpPr>
        <p:spPr>
          <a:xfrm>
            <a:off x="7569568" y="4698647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0" name="Right Triangle 17">
            <a:extLst>
              <a:ext uri="{FF2B5EF4-FFF2-40B4-BE49-F238E27FC236}">
                <a16:creationId xmlns:a16="http://schemas.microsoft.com/office/drawing/2014/main" id="{8E11691D-13B4-CF74-4081-CE1C37224B56}"/>
              </a:ext>
            </a:extLst>
          </p:cNvPr>
          <p:cNvSpPr/>
          <p:nvPr/>
        </p:nvSpPr>
        <p:spPr>
          <a:xfrm>
            <a:off x="6694524" y="4698647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1" name="Right Triangle 17">
            <a:extLst>
              <a:ext uri="{FF2B5EF4-FFF2-40B4-BE49-F238E27FC236}">
                <a16:creationId xmlns:a16="http://schemas.microsoft.com/office/drawing/2014/main" id="{AE3FF151-AB8D-AE79-074C-C332B1270E98}"/>
              </a:ext>
            </a:extLst>
          </p:cNvPr>
          <p:cNvSpPr/>
          <p:nvPr/>
        </p:nvSpPr>
        <p:spPr>
          <a:xfrm>
            <a:off x="9017130" y="4667207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2" name="Oval 44">
            <a:extLst>
              <a:ext uri="{FF2B5EF4-FFF2-40B4-BE49-F238E27FC236}">
                <a16:creationId xmlns:a16="http://schemas.microsoft.com/office/drawing/2014/main" id="{71151694-567B-C38C-E231-058BA838BC73}"/>
              </a:ext>
            </a:extLst>
          </p:cNvPr>
          <p:cNvSpPr/>
          <p:nvPr/>
        </p:nvSpPr>
        <p:spPr>
          <a:xfrm>
            <a:off x="8281049" y="4638382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3" name="Google Shape;6000;p67">
            <a:extLst>
              <a:ext uri="{FF2B5EF4-FFF2-40B4-BE49-F238E27FC236}">
                <a16:creationId xmlns:a16="http://schemas.microsoft.com/office/drawing/2014/main" id="{E024E894-A449-73A4-517C-0DE73025A428}"/>
              </a:ext>
            </a:extLst>
          </p:cNvPr>
          <p:cNvSpPr/>
          <p:nvPr/>
        </p:nvSpPr>
        <p:spPr>
          <a:xfrm>
            <a:off x="2557278" y="1599401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44" name="Google Shape;6029;p67">
            <a:extLst>
              <a:ext uri="{FF2B5EF4-FFF2-40B4-BE49-F238E27FC236}">
                <a16:creationId xmlns:a16="http://schemas.microsoft.com/office/drawing/2014/main" id="{02540F25-2A85-CD23-9DB3-869EE1E5168F}"/>
              </a:ext>
            </a:extLst>
          </p:cNvPr>
          <p:cNvGrpSpPr/>
          <p:nvPr/>
        </p:nvGrpSpPr>
        <p:grpSpPr>
          <a:xfrm>
            <a:off x="7573893" y="5540528"/>
            <a:ext cx="404152" cy="560233"/>
            <a:chOff x="7025856" y="4064928"/>
            <a:chExt cx="303114" cy="420175"/>
          </a:xfrm>
          <a:solidFill>
            <a:srgbClr val="00B0F0"/>
          </a:solidFill>
        </p:grpSpPr>
        <p:sp>
          <p:nvSpPr>
            <p:cNvPr id="45" name="Google Shape;6030;p67">
              <a:extLst>
                <a:ext uri="{FF2B5EF4-FFF2-40B4-BE49-F238E27FC236}">
                  <a16:creationId xmlns:a16="http://schemas.microsoft.com/office/drawing/2014/main" id="{26F627BA-4C9A-6C9C-72D9-CC0B6726744C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31;p67">
              <a:extLst>
                <a:ext uri="{FF2B5EF4-FFF2-40B4-BE49-F238E27FC236}">
                  <a16:creationId xmlns:a16="http://schemas.microsoft.com/office/drawing/2014/main" id="{90E4C96D-FBDE-B611-38D9-BFE2E638EF9C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32;p67">
              <a:extLst>
                <a:ext uri="{FF2B5EF4-FFF2-40B4-BE49-F238E27FC236}">
                  <a16:creationId xmlns:a16="http://schemas.microsoft.com/office/drawing/2014/main" id="{B615A1CD-3EFB-7184-D3CF-BD652392B687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33;p67">
              <a:extLst>
                <a:ext uri="{FF2B5EF4-FFF2-40B4-BE49-F238E27FC236}">
                  <a16:creationId xmlns:a16="http://schemas.microsoft.com/office/drawing/2014/main" id="{A8EF0D04-169D-EF2B-ADE9-1E450D819FCD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oogle Shape;6066;p67">
            <a:extLst>
              <a:ext uri="{FF2B5EF4-FFF2-40B4-BE49-F238E27FC236}">
                <a16:creationId xmlns:a16="http://schemas.microsoft.com/office/drawing/2014/main" id="{0F88183C-F41A-ECA8-DA89-27223B6E154F}"/>
              </a:ext>
            </a:extLst>
          </p:cNvPr>
          <p:cNvGrpSpPr/>
          <p:nvPr/>
        </p:nvGrpSpPr>
        <p:grpSpPr>
          <a:xfrm>
            <a:off x="2519883" y="2521522"/>
            <a:ext cx="644200" cy="641017"/>
            <a:chOff x="3235348" y="1800673"/>
            <a:chExt cx="483150" cy="480763"/>
          </a:xfrm>
          <a:solidFill>
            <a:srgbClr val="00B0F0"/>
          </a:solidFill>
        </p:grpSpPr>
        <p:sp>
          <p:nvSpPr>
            <p:cNvPr id="50" name="Google Shape;6067;p67">
              <a:extLst>
                <a:ext uri="{FF2B5EF4-FFF2-40B4-BE49-F238E27FC236}">
                  <a16:creationId xmlns:a16="http://schemas.microsoft.com/office/drawing/2014/main" id="{A779FFAC-C24E-018B-E966-3EEE7D7BC33C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68;p67">
              <a:extLst>
                <a:ext uri="{FF2B5EF4-FFF2-40B4-BE49-F238E27FC236}">
                  <a16:creationId xmlns:a16="http://schemas.microsoft.com/office/drawing/2014/main" id="{72D91845-39EC-CDFE-453A-C00CD387DB4E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oogle Shape;5976;p67">
            <a:extLst>
              <a:ext uri="{FF2B5EF4-FFF2-40B4-BE49-F238E27FC236}">
                <a16:creationId xmlns:a16="http://schemas.microsoft.com/office/drawing/2014/main" id="{64E9BAF2-7B6C-BECB-7EF2-976C12796C43}"/>
              </a:ext>
            </a:extLst>
          </p:cNvPr>
          <p:cNvGrpSpPr/>
          <p:nvPr/>
        </p:nvGrpSpPr>
        <p:grpSpPr>
          <a:xfrm>
            <a:off x="2605971" y="5739549"/>
            <a:ext cx="495396" cy="442068"/>
            <a:chOff x="3299914" y="4214195"/>
            <a:chExt cx="371547" cy="331551"/>
          </a:xfrm>
          <a:solidFill>
            <a:srgbClr val="00B0F0"/>
          </a:solidFill>
        </p:grpSpPr>
        <p:sp>
          <p:nvSpPr>
            <p:cNvPr id="53" name="Google Shape;5977;p67">
              <a:extLst>
                <a:ext uri="{FF2B5EF4-FFF2-40B4-BE49-F238E27FC236}">
                  <a16:creationId xmlns:a16="http://schemas.microsoft.com/office/drawing/2014/main" id="{8322DD53-F985-D83E-3353-EEFC1DA4DDB2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5978;p67">
              <a:extLst>
                <a:ext uri="{FF2B5EF4-FFF2-40B4-BE49-F238E27FC236}">
                  <a16:creationId xmlns:a16="http://schemas.microsoft.com/office/drawing/2014/main" id="{E8F6C673-27F7-660E-89E2-11F08B319FA3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5979;p67">
              <a:extLst>
                <a:ext uri="{FF2B5EF4-FFF2-40B4-BE49-F238E27FC236}">
                  <a16:creationId xmlns:a16="http://schemas.microsoft.com/office/drawing/2014/main" id="{62A53727-4BAB-E17C-2005-9AE4ED801F6E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" name="Google Shape;5989;p67">
            <a:extLst>
              <a:ext uri="{FF2B5EF4-FFF2-40B4-BE49-F238E27FC236}">
                <a16:creationId xmlns:a16="http://schemas.microsoft.com/office/drawing/2014/main" id="{0831C51A-0A43-E39F-FDC0-9329156FA2DF}"/>
              </a:ext>
            </a:extLst>
          </p:cNvPr>
          <p:cNvGrpSpPr/>
          <p:nvPr/>
        </p:nvGrpSpPr>
        <p:grpSpPr>
          <a:xfrm>
            <a:off x="6638791" y="5622591"/>
            <a:ext cx="496544" cy="485827"/>
            <a:chOff x="6324529" y="4126476"/>
            <a:chExt cx="372408" cy="364370"/>
          </a:xfrm>
          <a:solidFill>
            <a:srgbClr val="00B0F0"/>
          </a:solidFill>
        </p:grpSpPr>
        <p:sp>
          <p:nvSpPr>
            <p:cNvPr id="57" name="Google Shape;5990;p67">
              <a:extLst>
                <a:ext uri="{FF2B5EF4-FFF2-40B4-BE49-F238E27FC236}">
                  <a16:creationId xmlns:a16="http://schemas.microsoft.com/office/drawing/2014/main" id="{19872360-5F89-E4CE-9BF9-F575A1A12F14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5991;p67">
              <a:extLst>
                <a:ext uri="{FF2B5EF4-FFF2-40B4-BE49-F238E27FC236}">
                  <a16:creationId xmlns:a16="http://schemas.microsoft.com/office/drawing/2014/main" id="{34DB073C-C00E-78FA-8DF6-0B91EA717C59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5992;p67">
              <a:extLst>
                <a:ext uri="{FF2B5EF4-FFF2-40B4-BE49-F238E27FC236}">
                  <a16:creationId xmlns:a16="http://schemas.microsoft.com/office/drawing/2014/main" id="{77C49B22-B5BB-EE36-2ED7-C8B003E8DA48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oogle Shape;6007;p67">
            <a:extLst>
              <a:ext uri="{FF2B5EF4-FFF2-40B4-BE49-F238E27FC236}">
                <a16:creationId xmlns:a16="http://schemas.microsoft.com/office/drawing/2014/main" id="{412D1192-394F-5D5D-6613-1893D1E2DBFF}"/>
              </a:ext>
            </a:extLst>
          </p:cNvPr>
          <p:cNvGrpSpPr/>
          <p:nvPr/>
        </p:nvGrpSpPr>
        <p:grpSpPr>
          <a:xfrm>
            <a:off x="3491647" y="5663351"/>
            <a:ext cx="469684" cy="475695"/>
            <a:chOff x="3964170" y="4157045"/>
            <a:chExt cx="352263" cy="356771"/>
          </a:xfrm>
          <a:solidFill>
            <a:srgbClr val="00B0F0"/>
          </a:solidFill>
        </p:grpSpPr>
        <p:sp>
          <p:nvSpPr>
            <p:cNvPr id="61" name="Google Shape;6008;p67">
              <a:extLst>
                <a:ext uri="{FF2B5EF4-FFF2-40B4-BE49-F238E27FC236}">
                  <a16:creationId xmlns:a16="http://schemas.microsoft.com/office/drawing/2014/main" id="{7125F258-6EA8-A4CD-BDAD-A4FF631A94A8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09;p67">
              <a:extLst>
                <a:ext uri="{FF2B5EF4-FFF2-40B4-BE49-F238E27FC236}">
                  <a16:creationId xmlns:a16="http://schemas.microsoft.com/office/drawing/2014/main" id="{A45E8CC3-4067-09B3-72BA-D40276E41C7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018;p67">
            <a:extLst>
              <a:ext uri="{FF2B5EF4-FFF2-40B4-BE49-F238E27FC236}">
                <a16:creationId xmlns:a16="http://schemas.microsoft.com/office/drawing/2014/main" id="{0329B51A-B89D-A505-3C21-59CA5AFC92D8}"/>
              </a:ext>
            </a:extLst>
          </p:cNvPr>
          <p:cNvGrpSpPr/>
          <p:nvPr/>
        </p:nvGrpSpPr>
        <p:grpSpPr>
          <a:xfrm>
            <a:off x="8427321" y="5685308"/>
            <a:ext cx="486936" cy="443569"/>
            <a:chOff x="7665927" y="4173513"/>
            <a:chExt cx="365202" cy="332677"/>
          </a:xfrm>
          <a:solidFill>
            <a:srgbClr val="00B0F0"/>
          </a:solidFill>
        </p:grpSpPr>
        <p:sp>
          <p:nvSpPr>
            <p:cNvPr id="64" name="Google Shape;6019;p67">
              <a:extLst>
                <a:ext uri="{FF2B5EF4-FFF2-40B4-BE49-F238E27FC236}">
                  <a16:creationId xmlns:a16="http://schemas.microsoft.com/office/drawing/2014/main" id="{70DAC2C5-AF04-7AEF-A800-138400C6E78C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6020;p67">
              <a:extLst>
                <a:ext uri="{FF2B5EF4-FFF2-40B4-BE49-F238E27FC236}">
                  <a16:creationId xmlns:a16="http://schemas.microsoft.com/office/drawing/2014/main" id="{7A92998A-05EE-E5E1-BFD8-94AF4355E17E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021;p67">
              <a:extLst>
                <a:ext uri="{FF2B5EF4-FFF2-40B4-BE49-F238E27FC236}">
                  <a16:creationId xmlns:a16="http://schemas.microsoft.com/office/drawing/2014/main" id="{24330E65-05B2-4AE2-F80C-AE81C4DA404C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022;p67">
              <a:extLst>
                <a:ext uri="{FF2B5EF4-FFF2-40B4-BE49-F238E27FC236}">
                  <a16:creationId xmlns:a16="http://schemas.microsoft.com/office/drawing/2014/main" id="{C70CEE0D-9B0C-6B51-3C35-DF6E9F6CDF00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023;p67">
              <a:extLst>
                <a:ext uri="{FF2B5EF4-FFF2-40B4-BE49-F238E27FC236}">
                  <a16:creationId xmlns:a16="http://schemas.microsoft.com/office/drawing/2014/main" id="{EF217C2E-B686-24FD-AB99-C360163649B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024;p67">
              <a:extLst>
                <a:ext uri="{FF2B5EF4-FFF2-40B4-BE49-F238E27FC236}">
                  <a16:creationId xmlns:a16="http://schemas.microsoft.com/office/drawing/2014/main" id="{31AB3555-D50F-F2DA-5A64-CBA2338D2305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025;p67">
              <a:extLst>
                <a:ext uri="{FF2B5EF4-FFF2-40B4-BE49-F238E27FC236}">
                  <a16:creationId xmlns:a16="http://schemas.microsoft.com/office/drawing/2014/main" id="{068C6008-79F6-AA18-90A4-74B6DD02B58A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" name="Google Shape;6043;p67">
            <a:extLst>
              <a:ext uri="{FF2B5EF4-FFF2-40B4-BE49-F238E27FC236}">
                <a16:creationId xmlns:a16="http://schemas.microsoft.com/office/drawing/2014/main" id="{18EE9EF3-403E-31C6-233B-AF721E3F6D8F}"/>
              </a:ext>
            </a:extLst>
          </p:cNvPr>
          <p:cNvSpPr/>
          <p:nvPr/>
        </p:nvSpPr>
        <p:spPr>
          <a:xfrm>
            <a:off x="4283555" y="5664226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72" name="Google Shape;6052;p67">
            <a:extLst>
              <a:ext uri="{FF2B5EF4-FFF2-40B4-BE49-F238E27FC236}">
                <a16:creationId xmlns:a16="http://schemas.microsoft.com/office/drawing/2014/main" id="{3FAFFD5B-2F13-3ACB-01A2-BB68B91D4BAD}"/>
              </a:ext>
            </a:extLst>
          </p:cNvPr>
          <p:cNvGrpSpPr/>
          <p:nvPr/>
        </p:nvGrpSpPr>
        <p:grpSpPr>
          <a:xfrm>
            <a:off x="9311352" y="5641709"/>
            <a:ext cx="476109" cy="484535"/>
            <a:chOff x="8328949" y="4140814"/>
            <a:chExt cx="357082" cy="363401"/>
          </a:xfrm>
          <a:solidFill>
            <a:srgbClr val="00B0F0"/>
          </a:solidFill>
        </p:grpSpPr>
        <p:sp>
          <p:nvSpPr>
            <p:cNvPr id="73" name="Google Shape;6053;p67">
              <a:extLst>
                <a:ext uri="{FF2B5EF4-FFF2-40B4-BE49-F238E27FC236}">
                  <a16:creationId xmlns:a16="http://schemas.microsoft.com/office/drawing/2014/main" id="{FFD1E9AE-4EE9-ABA7-08A9-5CBBE8E8DF1E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054;p67">
              <a:extLst>
                <a:ext uri="{FF2B5EF4-FFF2-40B4-BE49-F238E27FC236}">
                  <a16:creationId xmlns:a16="http://schemas.microsoft.com/office/drawing/2014/main" id="{74EDC8DC-5B97-451F-7625-3EC5C814DE6C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055;p67">
              <a:extLst>
                <a:ext uri="{FF2B5EF4-FFF2-40B4-BE49-F238E27FC236}">
                  <a16:creationId xmlns:a16="http://schemas.microsoft.com/office/drawing/2014/main" id="{6460CC8F-8E43-6FE6-9E99-7F3706FD15B0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oogle Shape;6078;p67">
            <a:extLst>
              <a:ext uri="{FF2B5EF4-FFF2-40B4-BE49-F238E27FC236}">
                <a16:creationId xmlns:a16="http://schemas.microsoft.com/office/drawing/2014/main" id="{1CBF2040-9E89-22C9-CA4C-5E72E8D66AA6}"/>
              </a:ext>
            </a:extLst>
          </p:cNvPr>
          <p:cNvGrpSpPr/>
          <p:nvPr/>
        </p:nvGrpSpPr>
        <p:grpSpPr>
          <a:xfrm>
            <a:off x="5041091" y="5665422"/>
            <a:ext cx="486936" cy="484533"/>
            <a:chOff x="5126254" y="4158599"/>
            <a:chExt cx="365202" cy="363400"/>
          </a:xfrm>
          <a:solidFill>
            <a:srgbClr val="00B0F0"/>
          </a:solidFill>
        </p:grpSpPr>
        <p:sp>
          <p:nvSpPr>
            <p:cNvPr id="77" name="Google Shape;6079;p67">
              <a:extLst>
                <a:ext uri="{FF2B5EF4-FFF2-40B4-BE49-F238E27FC236}">
                  <a16:creationId xmlns:a16="http://schemas.microsoft.com/office/drawing/2014/main" id="{E6C4E547-8D41-900F-844B-089BCCCDE88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80;p67">
              <a:extLst>
                <a:ext uri="{FF2B5EF4-FFF2-40B4-BE49-F238E27FC236}">
                  <a16:creationId xmlns:a16="http://schemas.microsoft.com/office/drawing/2014/main" id="{145EC7C9-0834-7FA0-F3DF-BC6FC3484A07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81;p67">
              <a:extLst>
                <a:ext uri="{FF2B5EF4-FFF2-40B4-BE49-F238E27FC236}">
                  <a16:creationId xmlns:a16="http://schemas.microsoft.com/office/drawing/2014/main" id="{505D906B-6FE7-E867-97CB-4AE716FFA48A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082;p67">
              <a:extLst>
                <a:ext uri="{FF2B5EF4-FFF2-40B4-BE49-F238E27FC236}">
                  <a16:creationId xmlns:a16="http://schemas.microsoft.com/office/drawing/2014/main" id="{423BFA1E-4DBA-8E00-6154-D9B230FCD23A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6110;p67">
            <a:extLst>
              <a:ext uri="{FF2B5EF4-FFF2-40B4-BE49-F238E27FC236}">
                <a16:creationId xmlns:a16="http://schemas.microsoft.com/office/drawing/2014/main" id="{65A01E43-A0D3-D491-1F5C-ED0DE653EBB7}"/>
              </a:ext>
            </a:extLst>
          </p:cNvPr>
          <p:cNvGrpSpPr/>
          <p:nvPr/>
        </p:nvGrpSpPr>
        <p:grpSpPr>
          <a:xfrm>
            <a:off x="5850141" y="5711946"/>
            <a:ext cx="483339" cy="378488"/>
            <a:chOff x="5733041" y="4193493"/>
            <a:chExt cx="362504" cy="283866"/>
          </a:xfrm>
          <a:solidFill>
            <a:srgbClr val="00B0F0"/>
          </a:solidFill>
        </p:grpSpPr>
        <p:sp>
          <p:nvSpPr>
            <p:cNvPr id="82" name="Google Shape;6111;p67">
              <a:extLst>
                <a:ext uri="{FF2B5EF4-FFF2-40B4-BE49-F238E27FC236}">
                  <a16:creationId xmlns:a16="http://schemas.microsoft.com/office/drawing/2014/main" id="{C610671C-3C1A-9CC2-4255-B3D4CD29618A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112;p67">
              <a:extLst>
                <a:ext uri="{FF2B5EF4-FFF2-40B4-BE49-F238E27FC236}">
                  <a16:creationId xmlns:a16="http://schemas.microsoft.com/office/drawing/2014/main" id="{7151BCA5-2A7A-AAC0-9F37-4CF9180492BA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oogle Shape;5972;p67">
            <a:extLst>
              <a:ext uri="{FF2B5EF4-FFF2-40B4-BE49-F238E27FC236}">
                <a16:creationId xmlns:a16="http://schemas.microsoft.com/office/drawing/2014/main" id="{74798CC2-867B-ACDF-EE18-228FAAAB2187}"/>
              </a:ext>
            </a:extLst>
          </p:cNvPr>
          <p:cNvGrpSpPr/>
          <p:nvPr/>
        </p:nvGrpSpPr>
        <p:grpSpPr>
          <a:xfrm>
            <a:off x="3437576" y="2642951"/>
            <a:ext cx="480669" cy="552955"/>
            <a:chOff x="3923617" y="1891747"/>
            <a:chExt cx="360502" cy="414716"/>
          </a:xfrm>
          <a:solidFill>
            <a:srgbClr val="00B0F0"/>
          </a:solidFill>
        </p:grpSpPr>
        <p:sp>
          <p:nvSpPr>
            <p:cNvPr id="85" name="Google Shape;5973;p67">
              <a:extLst>
                <a:ext uri="{FF2B5EF4-FFF2-40B4-BE49-F238E27FC236}">
                  <a16:creationId xmlns:a16="http://schemas.microsoft.com/office/drawing/2014/main" id="{4E038733-E6DE-ACB6-6B81-DB3CB3F3CEAB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5974;p67">
              <a:extLst>
                <a:ext uri="{FF2B5EF4-FFF2-40B4-BE49-F238E27FC236}">
                  <a16:creationId xmlns:a16="http://schemas.microsoft.com/office/drawing/2014/main" id="{104DD477-5E41-D638-C04F-E621BDEDE221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5975;p67">
              <a:extLst>
                <a:ext uri="{FF2B5EF4-FFF2-40B4-BE49-F238E27FC236}">
                  <a16:creationId xmlns:a16="http://schemas.microsoft.com/office/drawing/2014/main" id="{8424B73F-2C56-A5EE-BCC8-4A7CA72C2C50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5984;p67">
            <a:extLst>
              <a:ext uri="{FF2B5EF4-FFF2-40B4-BE49-F238E27FC236}">
                <a16:creationId xmlns:a16="http://schemas.microsoft.com/office/drawing/2014/main" id="{5419708F-1BE8-B950-38D9-CF612C58BD12}"/>
              </a:ext>
            </a:extLst>
          </p:cNvPr>
          <p:cNvGrpSpPr/>
          <p:nvPr/>
        </p:nvGrpSpPr>
        <p:grpSpPr>
          <a:xfrm>
            <a:off x="7530724" y="2638867"/>
            <a:ext cx="554833" cy="553467"/>
            <a:chOff x="6993477" y="1888684"/>
            <a:chExt cx="416125" cy="415100"/>
          </a:xfrm>
          <a:solidFill>
            <a:srgbClr val="00B0F0"/>
          </a:solidFill>
        </p:grpSpPr>
        <p:sp>
          <p:nvSpPr>
            <p:cNvPr id="89" name="Google Shape;5985;p67">
              <a:extLst>
                <a:ext uri="{FF2B5EF4-FFF2-40B4-BE49-F238E27FC236}">
                  <a16:creationId xmlns:a16="http://schemas.microsoft.com/office/drawing/2014/main" id="{00B6F1A5-59C2-487C-DDC9-8CB8613CE2CC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5986;p67">
              <a:extLst>
                <a:ext uri="{FF2B5EF4-FFF2-40B4-BE49-F238E27FC236}">
                  <a16:creationId xmlns:a16="http://schemas.microsoft.com/office/drawing/2014/main" id="{1B41CFF7-8A2F-DF36-8BC3-4D83FF8AC540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5987;p67">
              <a:extLst>
                <a:ext uri="{FF2B5EF4-FFF2-40B4-BE49-F238E27FC236}">
                  <a16:creationId xmlns:a16="http://schemas.microsoft.com/office/drawing/2014/main" id="{5D62F3C8-6964-D1D9-B6B1-C7137791CCFC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5988;p67">
              <a:extLst>
                <a:ext uri="{FF2B5EF4-FFF2-40B4-BE49-F238E27FC236}">
                  <a16:creationId xmlns:a16="http://schemas.microsoft.com/office/drawing/2014/main" id="{506941A5-EC36-BF64-D480-CF5B6FA9A278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02;p67">
            <a:extLst>
              <a:ext uri="{FF2B5EF4-FFF2-40B4-BE49-F238E27FC236}">
                <a16:creationId xmlns:a16="http://schemas.microsoft.com/office/drawing/2014/main" id="{8F327DFB-4273-908A-F041-F19B19B9F36B}"/>
              </a:ext>
            </a:extLst>
          </p:cNvPr>
          <p:cNvGrpSpPr/>
          <p:nvPr/>
        </p:nvGrpSpPr>
        <p:grpSpPr>
          <a:xfrm>
            <a:off x="4299172" y="2642951"/>
            <a:ext cx="640957" cy="553467"/>
            <a:chOff x="4569814" y="1891747"/>
            <a:chExt cx="480718" cy="415100"/>
          </a:xfrm>
          <a:solidFill>
            <a:srgbClr val="00B0F0"/>
          </a:solidFill>
        </p:grpSpPr>
        <p:sp>
          <p:nvSpPr>
            <p:cNvPr id="94" name="Google Shape;6003;p67">
              <a:extLst>
                <a:ext uri="{FF2B5EF4-FFF2-40B4-BE49-F238E27FC236}">
                  <a16:creationId xmlns:a16="http://schemas.microsoft.com/office/drawing/2014/main" id="{FF0DED55-B9C6-303A-2007-3A7339D62304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04;p67">
              <a:extLst>
                <a:ext uri="{FF2B5EF4-FFF2-40B4-BE49-F238E27FC236}">
                  <a16:creationId xmlns:a16="http://schemas.microsoft.com/office/drawing/2014/main" id="{500FB08A-6C35-3227-F5F9-8E55C0D16A24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05;p67">
              <a:extLst>
                <a:ext uri="{FF2B5EF4-FFF2-40B4-BE49-F238E27FC236}">
                  <a16:creationId xmlns:a16="http://schemas.microsoft.com/office/drawing/2014/main" id="{7976C0B2-57D8-4858-682D-2DA31EFC546C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06;p67">
              <a:extLst>
                <a:ext uri="{FF2B5EF4-FFF2-40B4-BE49-F238E27FC236}">
                  <a16:creationId xmlns:a16="http://schemas.microsoft.com/office/drawing/2014/main" id="{1795C30A-AC2B-96FF-237A-835FE73548AF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011;p67">
            <a:extLst>
              <a:ext uri="{FF2B5EF4-FFF2-40B4-BE49-F238E27FC236}">
                <a16:creationId xmlns:a16="http://schemas.microsoft.com/office/drawing/2014/main" id="{A95B6714-AB83-C9A0-B610-23646EA148B2}"/>
              </a:ext>
            </a:extLst>
          </p:cNvPr>
          <p:cNvGrpSpPr/>
          <p:nvPr/>
        </p:nvGrpSpPr>
        <p:grpSpPr>
          <a:xfrm>
            <a:off x="8319620" y="2610644"/>
            <a:ext cx="562489" cy="552652"/>
            <a:chOff x="7585149" y="1867515"/>
            <a:chExt cx="421867" cy="414489"/>
          </a:xfrm>
          <a:solidFill>
            <a:srgbClr val="00B0F0"/>
          </a:solidFill>
        </p:grpSpPr>
        <p:sp>
          <p:nvSpPr>
            <p:cNvPr id="99" name="Google Shape;6012;p67">
              <a:extLst>
                <a:ext uri="{FF2B5EF4-FFF2-40B4-BE49-F238E27FC236}">
                  <a16:creationId xmlns:a16="http://schemas.microsoft.com/office/drawing/2014/main" id="{B3FA6504-9040-22A0-E91E-041804D480EA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013;p67">
              <a:extLst>
                <a:ext uri="{FF2B5EF4-FFF2-40B4-BE49-F238E27FC236}">
                  <a16:creationId xmlns:a16="http://schemas.microsoft.com/office/drawing/2014/main" id="{8282A873-64DD-F957-9875-DEC3ADEF4FAD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014;p67">
              <a:extLst>
                <a:ext uri="{FF2B5EF4-FFF2-40B4-BE49-F238E27FC236}">
                  <a16:creationId xmlns:a16="http://schemas.microsoft.com/office/drawing/2014/main" id="{D23CCBDD-AB43-B9B4-BC87-3E75B1647134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6015;p67">
              <a:extLst>
                <a:ext uri="{FF2B5EF4-FFF2-40B4-BE49-F238E27FC236}">
                  <a16:creationId xmlns:a16="http://schemas.microsoft.com/office/drawing/2014/main" id="{A53A271D-44EF-DB10-FD8D-397BBDADB3E9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6016;p67">
              <a:extLst>
                <a:ext uri="{FF2B5EF4-FFF2-40B4-BE49-F238E27FC236}">
                  <a16:creationId xmlns:a16="http://schemas.microsoft.com/office/drawing/2014/main" id="{9D39B488-B117-3F13-13EA-5CDA087DBBD4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017;p67">
              <a:extLst>
                <a:ext uri="{FF2B5EF4-FFF2-40B4-BE49-F238E27FC236}">
                  <a16:creationId xmlns:a16="http://schemas.microsoft.com/office/drawing/2014/main" id="{1EAF5167-6496-9F0D-E410-97322818043E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5" name="Google Shape;6042;p67">
            <a:extLst>
              <a:ext uri="{FF2B5EF4-FFF2-40B4-BE49-F238E27FC236}">
                <a16:creationId xmlns:a16="http://schemas.microsoft.com/office/drawing/2014/main" id="{9E1E1AA8-0705-CCE7-0AF1-8AE1E1005EC6}"/>
              </a:ext>
            </a:extLst>
          </p:cNvPr>
          <p:cNvSpPr/>
          <p:nvPr/>
        </p:nvSpPr>
        <p:spPr>
          <a:xfrm>
            <a:off x="5141869" y="2644038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106" name="Google Shape;6047;p67">
            <a:extLst>
              <a:ext uri="{FF2B5EF4-FFF2-40B4-BE49-F238E27FC236}">
                <a16:creationId xmlns:a16="http://schemas.microsoft.com/office/drawing/2014/main" id="{C0F37BB4-EB59-3D36-ABD7-3EFDE72A8EA3}"/>
              </a:ext>
            </a:extLst>
          </p:cNvPr>
          <p:cNvGrpSpPr/>
          <p:nvPr/>
        </p:nvGrpSpPr>
        <p:grpSpPr>
          <a:xfrm>
            <a:off x="9179971" y="2610935"/>
            <a:ext cx="553468" cy="504040"/>
            <a:chOff x="8230413" y="1867735"/>
            <a:chExt cx="415101" cy="378030"/>
          </a:xfrm>
          <a:solidFill>
            <a:srgbClr val="00B0F0"/>
          </a:solidFill>
        </p:grpSpPr>
        <p:sp>
          <p:nvSpPr>
            <p:cNvPr id="107" name="Google Shape;6048;p67">
              <a:extLst>
                <a:ext uri="{FF2B5EF4-FFF2-40B4-BE49-F238E27FC236}">
                  <a16:creationId xmlns:a16="http://schemas.microsoft.com/office/drawing/2014/main" id="{1ADFACDA-F1D6-73F0-96AE-DBE32AB9AF82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049;p67">
              <a:extLst>
                <a:ext uri="{FF2B5EF4-FFF2-40B4-BE49-F238E27FC236}">
                  <a16:creationId xmlns:a16="http://schemas.microsoft.com/office/drawing/2014/main" id="{E9C3D124-6311-1374-822C-C3C120D556C0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050;p67">
              <a:extLst>
                <a:ext uri="{FF2B5EF4-FFF2-40B4-BE49-F238E27FC236}">
                  <a16:creationId xmlns:a16="http://schemas.microsoft.com/office/drawing/2014/main" id="{7DF05F84-9ECD-FED3-65A5-A68E362EB16B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6051;p67">
              <a:extLst>
                <a:ext uri="{FF2B5EF4-FFF2-40B4-BE49-F238E27FC236}">
                  <a16:creationId xmlns:a16="http://schemas.microsoft.com/office/drawing/2014/main" id="{464DA546-0A66-B855-0F74-3BB388E9C092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6072;p67">
            <a:extLst>
              <a:ext uri="{FF2B5EF4-FFF2-40B4-BE49-F238E27FC236}">
                <a16:creationId xmlns:a16="http://schemas.microsoft.com/office/drawing/2014/main" id="{A6A4F56D-1D8E-06E2-6196-90B090000E23}"/>
              </a:ext>
            </a:extLst>
          </p:cNvPr>
          <p:cNvGrpSpPr/>
          <p:nvPr/>
        </p:nvGrpSpPr>
        <p:grpSpPr>
          <a:xfrm>
            <a:off x="5908076" y="2617091"/>
            <a:ext cx="553504" cy="553163"/>
            <a:chOff x="5776493" y="1872352"/>
            <a:chExt cx="415128" cy="414872"/>
          </a:xfrm>
          <a:solidFill>
            <a:srgbClr val="00B0F0"/>
          </a:solidFill>
        </p:grpSpPr>
        <p:sp>
          <p:nvSpPr>
            <p:cNvPr id="112" name="Google Shape;6073;p67">
              <a:extLst>
                <a:ext uri="{FF2B5EF4-FFF2-40B4-BE49-F238E27FC236}">
                  <a16:creationId xmlns:a16="http://schemas.microsoft.com/office/drawing/2014/main" id="{65D20DE0-2A28-CD37-2594-C2B07F1BD9DB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074;p67">
              <a:extLst>
                <a:ext uri="{FF2B5EF4-FFF2-40B4-BE49-F238E27FC236}">
                  <a16:creationId xmlns:a16="http://schemas.microsoft.com/office/drawing/2014/main" id="{D274FD33-D2ED-AC5E-3165-80FFDD56C0C2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075;p67">
              <a:extLst>
                <a:ext uri="{FF2B5EF4-FFF2-40B4-BE49-F238E27FC236}">
                  <a16:creationId xmlns:a16="http://schemas.microsoft.com/office/drawing/2014/main" id="{1210788F-9C99-4F09-A5DD-48B31879B612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076;p67">
              <a:extLst>
                <a:ext uri="{FF2B5EF4-FFF2-40B4-BE49-F238E27FC236}">
                  <a16:creationId xmlns:a16="http://schemas.microsoft.com/office/drawing/2014/main" id="{A3823915-B557-97F2-E6C3-726D27DCA373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077;p67">
              <a:extLst>
                <a:ext uri="{FF2B5EF4-FFF2-40B4-BE49-F238E27FC236}">
                  <a16:creationId xmlns:a16="http://schemas.microsoft.com/office/drawing/2014/main" id="{790DA650-15A0-EEFA-C57F-136AA0E35607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" name="Google Shape;6107;p67">
            <a:extLst>
              <a:ext uri="{FF2B5EF4-FFF2-40B4-BE49-F238E27FC236}">
                <a16:creationId xmlns:a16="http://schemas.microsoft.com/office/drawing/2014/main" id="{07C85654-AB89-EA3A-143D-1971FB7701EE}"/>
              </a:ext>
            </a:extLst>
          </p:cNvPr>
          <p:cNvGrpSpPr/>
          <p:nvPr/>
        </p:nvGrpSpPr>
        <p:grpSpPr>
          <a:xfrm>
            <a:off x="6735437" y="2595769"/>
            <a:ext cx="557600" cy="550760"/>
            <a:chOff x="6397014" y="1856360"/>
            <a:chExt cx="418200" cy="413070"/>
          </a:xfrm>
          <a:solidFill>
            <a:srgbClr val="00B0F0"/>
          </a:solidFill>
        </p:grpSpPr>
        <p:sp>
          <p:nvSpPr>
            <p:cNvPr id="118" name="Google Shape;6108;p67">
              <a:extLst>
                <a:ext uri="{FF2B5EF4-FFF2-40B4-BE49-F238E27FC236}">
                  <a16:creationId xmlns:a16="http://schemas.microsoft.com/office/drawing/2014/main" id="{F439F9AB-4F62-DDD5-4F4F-B195777C3DF2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109;p67">
              <a:extLst>
                <a:ext uri="{FF2B5EF4-FFF2-40B4-BE49-F238E27FC236}">
                  <a16:creationId xmlns:a16="http://schemas.microsoft.com/office/drawing/2014/main" id="{6F0ACECE-8B2C-0585-D4DB-D7F04D5ACB4B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5593;p66">
            <a:extLst>
              <a:ext uri="{FF2B5EF4-FFF2-40B4-BE49-F238E27FC236}">
                <a16:creationId xmlns:a16="http://schemas.microsoft.com/office/drawing/2014/main" id="{33FDE34C-E185-4D7B-CCC5-5502D754735B}"/>
              </a:ext>
            </a:extLst>
          </p:cNvPr>
          <p:cNvGrpSpPr/>
          <p:nvPr/>
        </p:nvGrpSpPr>
        <p:grpSpPr>
          <a:xfrm>
            <a:off x="3386807" y="3586955"/>
            <a:ext cx="669096" cy="669097"/>
            <a:chOff x="3885541" y="2599748"/>
            <a:chExt cx="501822" cy="501823"/>
          </a:xfrm>
          <a:solidFill>
            <a:srgbClr val="00B0F0"/>
          </a:solidFill>
        </p:grpSpPr>
        <p:sp>
          <p:nvSpPr>
            <p:cNvPr id="121" name="Google Shape;5594;p66">
              <a:extLst>
                <a:ext uri="{FF2B5EF4-FFF2-40B4-BE49-F238E27FC236}">
                  <a16:creationId xmlns:a16="http://schemas.microsoft.com/office/drawing/2014/main" id="{901E08A3-2C26-9939-30F8-474A8B403777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5595;p66">
              <a:extLst>
                <a:ext uri="{FF2B5EF4-FFF2-40B4-BE49-F238E27FC236}">
                  <a16:creationId xmlns:a16="http://schemas.microsoft.com/office/drawing/2014/main" id="{F0BFF32E-63AB-FC8C-3A5E-3F293AA75113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5596;p66">
            <a:extLst>
              <a:ext uri="{FF2B5EF4-FFF2-40B4-BE49-F238E27FC236}">
                <a16:creationId xmlns:a16="http://schemas.microsoft.com/office/drawing/2014/main" id="{42C8AD98-2A5F-7DD9-366C-0C1A414C8D5A}"/>
              </a:ext>
            </a:extLst>
          </p:cNvPr>
          <p:cNvGrpSpPr/>
          <p:nvPr/>
        </p:nvGrpSpPr>
        <p:grpSpPr>
          <a:xfrm>
            <a:off x="5113768" y="3681492"/>
            <a:ext cx="526693" cy="526695"/>
            <a:chOff x="5180761" y="2670651"/>
            <a:chExt cx="395020" cy="395021"/>
          </a:xfrm>
          <a:solidFill>
            <a:srgbClr val="00B0F0"/>
          </a:solidFill>
        </p:grpSpPr>
        <p:sp>
          <p:nvSpPr>
            <p:cNvPr id="124" name="Google Shape;5597;p66">
              <a:extLst>
                <a:ext uri="{FF2B5EF4-FFF2-40B4-BE49-F238E27FC236}">
                  <a16:creationId xmlns:a16="http://schemas.microsoft.com/office/drawing/2014/main" id="{13DDB4E1-4C4F-735E-B226-81DDA63D2DBD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5598;p66">
              <a:extLst>
                <a:ext uri="{FF2B5EF4-FFF2-40B4-BE49-F238E27FC236}">
                  <a16:creationId xmlns:a16="http://schemas.microsoft.com/office/drawing/2014/main" id="{E90F7DD9-0DAA-64BB-21F6-E56B7C2622AB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5651;p66">
            <a:extLst>
              <a:ext uri="{FF2B5EF4-FFF2-40B4-BE49-F238E27FC236}">
                <a16:creationId xmlns:a16="http://schemas.microsoft.com/office/drawing/2014/main" id="{4AA7E67C-48B4-9FC6-A02C-8BC8662625E7}"/>
              </a:ext>
            </a:extLst>
          </p:cNvPr>
          <p:cNvGrpSpPr/>
          <p:nvPr/>
        </p:nvGrpSpPr>
        <p:grpSpPr>
          <a:xfrm>
            <a:off x="8330456" y="3756521"/>
            <a:ext cx="588397" cy="379269"/>
            <a:chOff x="7593278" y="2726923"/>
            <a:chExt cx="441298" cy="284452"/>
          </a:xfrm>
          <a:solidFill>
            <a:srgbClr val="00B0F0"/>
          </a:solidFill>
        </p:grpSpPr>
        <p:sp>
          <p:nvSpPr>
            <p:cNvPr id="127" name="Google Shape;5652;p66">
              <a:extLst>
                <a:ext uri="{FF2B5EF4-FFF2-40B4-BE49-F238E27FC236}">
                  <a16:creationId xmlns:a16="http://schemas.microsoft.com/office/drawing/2014/main" id="{276E6FCF-3B4F-1F43-8C6A-B737580764BE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5653;p66">
              <a:extLst>
                <a:ext uri="{FF2B5EF4-FFF2-40B4-BE49-F238E27FC236}">
                  <a16:creationId xmlns:a16="http://schemas.microsoft.com/office/drawing/2014/main" id="{1ED3D2D5-8F95-7CBA-2321-9E7C5389FB58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" name="Google Shape;5775;p66">
            <a:extLst>
              <a:ext uri="{FF2B5EF4-FFF2-40B4-BE49-F238E27FC236}">
                <a16:creationId xmlns:a16="http://schemas.microsoft.com/office/drawing/2014/main" id="{5D4F1533-E9C6-D1E6-5923-F87A6151C003}"/>
              </a:ext>
            </a:extLst>
          </p:cNvPr>
          <p:cNvGrpSpPr/>
          <p:nvPr/>
        </p:nvGrpSpPr>
        <p:grpSpPr>
          <a:xfrm>
            <a:off x="6782633" y="3785038"/>
            <a:ext cx="451908" cy="423659"/>
            <a:chOff x="6432410" y="2748311"/>
            <a:chExt cx="338931" cy="317744"/>
          </a:xfrm>
          <a:solidFill>
            <a:srgbClr val="00B0F0"/>
          </a:solidFill>
        </p:grpSpPr>
        <p:sp>
          <p:nvSpPr>
            <p:cNvPr id="130" name="Google Shape;5776;p66">
              <a:extLst>
                <a:ext uri="{FF2B5EF4-FFF2-40B4-BE49-F238E27FC236}">
                  <a16:creationId xmlns:a16="http://schemas.microsoft.com/office/drawing/2014/main" id="{41374D8C-45AB-EC6F-1A16-B10C19B36499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5777;p66">
              <a:extLst>
                <a:ext uri="{FF2B5EF4-FFF2-40B4-BE49-F238E27FC236}">
                  <a16:creationId xmlns:a16="http://schemas.microsoft.com/office/drawing/2014/main" id="{FE54EF18-827C-5AA3-D765-1FE898B9232C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778;p66">
              <a:extLst>
                <a:ext uri="{FF2B5EF4-FFF2-40B4-BE49-F238E27FC236}">
                  <a16:creationId xmlns:a16="http://schemas.microsoft.com/office/drawing/2014/main" id="{945F3204-585A-8C1F-73EA-8836AAF7209F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779;p66">
              <a:extLst>
                <a:ext uri="{FF2B5EF4-FFF2-40B4-BE49-F238E27FC236}">
                  <a16:creationId xmlns:a16="http://schemas.microsoft.com/office/drawing/2014/main" id="{B549F9A1-5E49-4827-31A6-3E2CFD7AEDFB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5780;p66">
              <a:extLst>
                <a:ext uri="{FF2B5EF4-FFF2-40B4-BE49-F238E27FC236}">
                  <a16:creationId xmlns:a16="http://schemas.microsoft.com/office/drawing/2014/main" id="{5BA13BC5-EC29-0E54-7B66-2E77CAB8076D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781;p66">
              <a:extLst>
                <a:ext uri="{FF2B5EF4-FFF2-40B4-BE49-F238E27FC236}">
                  <a16:creationId xmlns:a16="http://schemas.microsoft.com/office/drawing/2014/main" id="{C70E2EEA-45CC-7703-BBE2-9E225DA30B81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6" name="Text Placeholder 1">
            <a:extLst>
              <a:ext uri="{FF2B5EF4-FFF2-40B4-BE49-F238E27FC236}">
                <a16:creationId xmlns:a16="http://schemas.microsoft.com/office/drawing/2014/main" id="{312AFE0F-71E7-EF24-71D5-68BB6E5C0205}"/>
              </a:ext>
            </a:extLst>
          </p:cNvPr>
          <p:cNvSpPr txBox="1">
            <a:spLocks/>
          </p:cNvSpPr>
          <p:nvPr/>
        </p:nvSpPr>
        <p:spPr>
          <a:xfrm>
            <a:off x="1181283" y="777785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8389718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2" name="Freeform 108">
            <a:extLst>
              <a:ext uri="{FF2B5EF4-FFF2-40B4-BE49-F238E27FC236}">
                <a16:creationId xmlns:a16="http://schemas.microsoft.com/office/drawing/2014/main" id="{4B5A423C-098E-027C-F29D-10BFB552BFA2}"/>
              </a:ext>
            </a:extLst>
          </p:cNvPr>
          <p:cNvSpPr/>
          <p:nvPr/>
        </p:nvSpPr>
        <p:spPr>
          <a:xfrm>
            <a:off x="4294702" y="1953643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FE2E9ADD-8340-9C1B-B11C-CFB960C22424}"/>
              </a:ext>
            </a:extLst>
          </p:cNvPr>
          <p:cNvSpPr/>
          <p:nvPr/>
        </p:nvSpPr>
        <p:spPr>
          <a:xfrm>
            <a:off x="5218830" y="1968153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2BC1F51B-B5D0-302F-C745-F51DDC9FC13D}"/>
              </a:ext>
            </a:extLst>
          </p:cNvPr>
          <p:cNvGrpSpPr/>
          <p:nvPr/>
        </p:nvGrpSpPr>
        <p:grpSpPr>
          <a:xfrm>
            <a:off x="3369854" y="1953643"/>
            <a:ext cx="553869" cy="652296"/>
            <a:chOff x="3837179" y="1242450"/>
            <a:chExt cx="415402" cy="489222"/>
          </a:xfrm>
          <a:solidFill>
            <a:srgbClr val="00B0F0"/>
          </a:solidFill>
        </p:grpSpPr>
        <p:sp>
          <p:nvSpPr>
            <p:cNvPr id="8" name="Freeform 111">
              <a:extLst>
                <a:ext uri="{FF2B5EF4-FFF2-40B4-BE49-F238E27FC236}">
                  <a16:creationId xmlns:a16="http://schemas.microsoft.com/office/drawing/2014/main" id="{A9452F94-600F-76C5-ABAA-A7F2AAA1A20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rgbClr val="00B0F0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Oval 37">
              <a:extLst>
                <a:ext uri="{FF2B5EF4-FFF2-40B4-BE49-F238E27FC236}">
                  <a16:creationId xmlns:a16="http://schemas.microsoft.com/office/drawing/2014/main" id="{30BA8063-88BC-FC5A-BBC6-BA4E4F29880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rgbClr val="00B0F0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9">
            <a:extLst>
              <a:ext uri="{FF2B5EF4-FFF2-40B4-BE49-F238E27FC236}">
                <a16:creationId xmlns:a16="http://schemas.microsoft.com/office/drawing/2014/main" id="{968AE5EB-BAE4-8CB3-7C83-A2F2072093D7}"/>
              </a:ext>
            </a:extLst>
          </p:cNvPr>
          <p:cNvSpPr/>
          <p:nvPr/>
        </p:nvSpPr>
        <p:spPr>
          <a:xfrm>
            <a:off x="2463841" y="1989039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Oval 47">
            <a:extLst>
              <a:ext uri="{FF2B5EF4-FFF2-40B4-BE49-F238E27FC236}">
                <a16:creationId xmlns:a16="http://schemas.microsoft.com/office/drawing/2014/main" id="{FA655842-2813-CF7F-7678-E49A59B3038A}"/>
              </a:ext>
            </a:extLst>
          </p:cNvPr>
          <p:cNvSpPr/>
          <p:nvPr/>
        </p:nvSpPr>
        <p:spPr>
          <a:xfrm>
            <a:off x="9565619" y="1968189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2">
            <a:extLst>
              <a:ext uri="{FF2B5EF4-FFF2-40B4-BE49-F238E27FC236}">
                <a16:creationId xmlns:a16="http://schemas.microsoft.com/office/drawing/2014/main" id="{F45A0C71-0A67-3B3F-42B1-654A589CA26E}"/>
              </a:ext>
            </a:extLst>
          </p:cNvPr>
          <p:cNvSpPr/>
          <p:nvPr/>
        </p:nvSpPr>
        <p:spPr>
          <a:xfrm>
            <a:off x="3360245" y="5738846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8">
            <a:extLst>
              <a:ext uri="{FF2B5EF4-FFF2-40B4-BE49-F238E27FC236}">
                <a16:creationId xmlns:a16="http://schemas.microsoft.com/office/drawing/2014/main" id="{8E307759-8B89-C3C6-555A-0FF5C23BE18D}"/>
              </a:ext>
            </a:extLst>
          </p:cNvPr>
          <p:cNvSpPr/>
          <p:nvPr/>
        </p:nvSpPr>
        <p:spPr>
          <a:xfrm>
            <a:off x="2425438" y="5738846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ed Rectangle 2">
            <a:extLst>
              <a:ext uri="{FF2B5EF4-FFF2-40B4-BE49-F238E27FC236}">
                <a16:creationId xmlns:a16="http://schemas.microsoft.com/office/drawing/2014/main" id="{AFB3CA87-A1FF-55D7-41B3-3CD2F9E1CAED}"/>
              </a:ext>
            </a:extLst>
          </p:cNvPr>
          <p:cNvSpPr/>
          <p:nvPr/>
        </p:nvSpPr>
        <p:spPr>
          <a:xfrm>
            <a:off x="5223172" y="5738846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8FF02D9F-463E-6BAF-F53E-47EAFDD45CA9}"/>
              </a:ext>
            </a:extLst>
          </p:cNvPr>
          <p:cNvSpPr/>
          <p:nvPr/>
        </p:nvSpPr>
        <p:spPr>
          <a:xfrm>
            <a:off x="4285081" y="5738846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ounded Rectangle 10">
            <a:extLst>
              <a:ext uri="{FF2B5EF4-FFF2-40B4-BE49-F238E27FC236}">
                <a16:creationId xmlns:a16="http://schemas.microsoft.com/office/drawing/2014/main" id="{9399EB2D-1C85-3DB0-1262-792935D6275D}"/>
              </a:ext>
            </a:extLst>
          </p:cNvPr>
          <p:cNvSpPr/>
          <p:nvPr/>
        </p:nvSpPr>
        <p:spPr>
          <a:xfrm>
            <a:off x="6178257" y="5726435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Block Arc 6">
            <a:extLst>
              <a:ext uri="{FF2B5EF4-FFF2-40B4-BE49-F238E27FC236}">
                <a16:creationId xmlns:a16="http://schemas.microsoft.com/office/drawing/2014/main" id="{58BB4B3F-B97F-C273-48E9-AE72CD08D4EE}"/>
              </a:ext>
            </a:extLst>
          </p:cNvPr>
          <p:cNvSpPr/>
          <p:nvPr/>
        </p:nvSpPr>
        <p:spPr>
          <a:xfrm>
            <a:off x="7068200" y="5769363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9" name="Google Shape;10001;p74">
            <a:extLst>
              <a:ext uri="{FF2B5EF4-FFF2-40B4-BE49-F238E27FC236}">
                <a16:creationId xmlns:a16="http://schemas.microsoft.com/office/drawing/2014/main" id="{E2F67069-71DE-F250-E4FF-F77725B3A825}"/>
              </a:ext>
            </a:extLst>
          </p:cNvPr>
          <p:cNvGrpSpPr/>
          <p:nvPr/>
        </p:nvGrpSpPr>
        <p:grpSpPr>
          <a:xfrm>
            <a:off x="8722326" y="5714657"/>
            <a:ext cx="547785" cy="583839"/>
            <a:chOff x="7851532" y="4063209"/>
            <a:chExt cx="410839" cy="437879"/>
          </a:xfrm>
          <a:solidFill>
            <a:srgbClr val="00B0F0"/>
          </a:solidFill>
        </p:grpSpPr>
        <p:sp>
          <p:nvSpPr>
            <p:cNvPr id="20" name="Google Shape;10002;p74">
              <a:extLst>
                <a:ext uri="{FF2B5EF4-FFF2-40B4-BE49-F238E27FC236}">
                  <a16:creationId xmlns:a16="http://schemas.microsoft.com/office/drawing/2014/main" id="{03702B17-812D-EA34-900E-3CBF43D349CE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03;p74">
              <a:extLst>
                <a:ext uri="{FF2B5EF4-FFF2-40B4-BE49-F238E27FC236}">
                  <a16:creationId xmlns:a16="http://schemas.microsoft.com/office/drawing/2014/main" id="{714A368F-39E3-F00C-FFF6-903259E6C4F1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27;p74">
            <a:extLst>
              <a:ext uri="{FF2B5EF4-FFF2-40B4-BE49-F238E27FC236}">
                <a16:creationId xmlns:a16="http://schemas.microsoft.com/office/drawing/2014/main" id="{BA2ACEBE-868F-EF41-67D1-1CC38C49998E}"/>
              </a:ext>
            </a:extLst>
          </p:cNvPr>
          <p:cNvGrpSpPr/>
          <p:nvPr/>
        </p:nvGrpSpPr>
        <p:grpSpPr>
          <a:xfrm>
            <a:off x="3565072" y="3999865"/>
            <a:ext cx="523671" cy="508113"/>
            <a:chOff x="3983592" y="2777115"/>
            <a:chExt cx="392753" cy="381085"/>
          </a:xfrm>
          <a:solidFill>
            <a:srgbClr val="00B0F0"/>
          </a:solidFill>
        </p:grpSpPr>
        <p:sp>
          <p:nvSpPr>
            <p:cNvPr id="23" name="Google Shape;10028;p74">
              <a:extLst>
                <a:ext uri="{FF2B5EF4-FFF2-40B4-BE49-F238E27FC236}">
                  <a16:creationId xmlns:a16="http://schemas.microsoft.com/office/drawing/2014/main" id="{59CEE3C5-33AD-B9DA-40BE-EF4D60FF00B7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29;p74">
              <a:extLst>
                <a:ext uri="{FF2B5EF4-FFF2-40B4-BE49-F238E27FC236}">
                  <a16:creationId xmlns:a16="http://schemas.microsoft.com/office/drawing/2014/main" id="{0F5D5016-9712-6A6C-2C2B-4EAD08DFE5F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30;p74">
              <a:extLst>
                <a:ext uri="{FF2B5EF4-FFF2-40B4-BE49-F238E27FC236}">
                  <a16:creationId xmlns:a16="http://schemas.microsoft.com/office/drawing/2014/main" id="{673A7ED7-E9E0-03B9-C0E6-F79921D054C7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74;p74">
            <a:extLst>
              <a:ext uri="{FF2B5EF4-FFF2-40B4-BE49-F238E27FC236}">
                <a16:creationId xmlns:a16="http://schemas.microsoft.com/office/drawing/2014/main" id="{206A3A3A-0DFE-703C-A97B-C580CA9DED81}"/>
              </a:ext>
            </a:extLst>
          </p:cNvPr>
          <p:cNvGrpSpPr/>
          <p:nvPr/>
        </p:nvGrpSpPr>
        <p:grpSpPr>
          <a:xfrm>
            <a:off x="4357893" y="3966117"/>
            <a:ext cx="523671" cy="547017"/>
            <a:chOff x="4578208" y="2751804"/>
            <a:chExt cx="392753" cy="410263"/>
          </a:xfrm>
          <a:solidFill>
            <a:srgbClr val="00B0F0"/>
          </a:solidFill>
        </p:grpSpPr>
        <p:sp>
          <p:nvSpPr>
            <p:cNvPr id="27" name="Google Shape;10075;p74">
              <a:extLst>
                <a:ext uri="{FF2B5EF4-FFF2-40B4-BE49-F238E27FC236}">
                  <a16:creationId xmlns:a16="http://schemas.microsoft.com/office/drawing/2014/main" id="{E26196D8-6334-D96D-F4F7-35E0DACB8DB5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76;p74">
              <a:extLst>
                <a:ext uri="{FF2B5EF4-FFF2-40B4-BE49-F238E27FC236}">
                  <a16:creationId xmlns:a16="http://schemas.microsoft.com/office/drawing/2014/main" id="{04BD62FE-3DDA-99D2-C1F5-EA5388B18A35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77;p74">
              <a:extLst>
                <a:ext uri="{FF2B5EF4-FFF2-40B4-BE49-F238E27FC236}">
                  <a16:creationId xmlns:a16="http://schemas.microsoft.com/office/drawing/2014/main" id="{8516ED54-A0F5-E669-7D9C-AB6BF90E4F68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10084;p74">
            <a:extLst>
              <a:ext uri="{FF2B5EF4-FFF2-40B4-BE49-F238E27FC236}">
                <a16:creationId xmlns:a16="http://schemas.microsoft.com/office/drawing/2014/main" id="{FA04F858-7B6A-6E5D-4D28-03E747A0CC9B}"/>
              </a:ext>
            </a:extLst>
          </p:cNvPr>
          <p:cNvGrpSpPr/>
          <p:nvPr/>
        </p:nvGrpSpPr>
        <p:grpSpPr>
          <a:xfrm>
            <a:off x="7760447" y="3978136"/>
            <a:ext cx="479547" cy="494715"/>
            <a:chOff x="7130125" y="2760820"/>
            <a:chExt cx="359660" cy="371036"/>
          </a:xfrm>
          <a:solidFill>
            <a:srgbClr val="00B0F0"/>
          </a:solidFill>
        </p:grpSpPr>
        <p:sp>
          <p:nvSpPr>
            <p:cNvPr id="35" name="Google Shape;10085;p74">
              <a:extLst>
                <a:ext uri="{FF2B5EF4-FFF2-40B4-BE49-F238E27FC236}">
                  <a16:creationId xmlns:a16="http://schemas.microsoft.com/office/drawing/2014/main" id="{2E6CC4AA-DC6A-9364-5812-FD10DBFE2754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10086;p74">
              <a:extLst>
                <a:ext uri="{FF2B5EF4-FFF2-40B4-BE49-F238E27FC236}">
                  <a16:creationId xmlns:a16="http://schemas.microsoft.com/office/drawing/2014/main" id="{B42437BA-2AF1-A800-3C0C-6657031FC4F7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087;p74">
              <a:extLst>
                <a:ext uri="{FF2B5EF4-FFF2-40B4-BE49-F238E27FC236}">
                  <a16:creationId xmlns:a16="http://schemas.microsoft.com/office/drawing/2014/main" id="{61C6E157-7572-69BE-A570-497AA74AF2A6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088;p74">
              <a:extLst>
                <a:ext uri="{FF2B5EF4-FFF2-40B4-BE49-F238E27FC236}">
                  <a16:creationId xmlns:a16="http://schemas.microsoft.com/office/drawing/2014/main" id="{960B7C6F-664C-AC80-CE5D-52DE4330E47C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10089;p74">
            <a:extLst>
              <a:ext uri="{FF2B5EF4-FFF2-40B4-BE49-F238E27FC236}">
                <a16:creationId xmlns:a16="http://schemas.microsoft.com/office/drawing/2014/main" id="{71325C73-9A67-912B-DBAA-757AF3D23CBD}"/>
              </a:ext>
            </a:extLst>
          </p:cNvPr>
          <p:cNvGrpSpPr/>
          <p:nvPr/>
        </p:nvGrpSpPr>
        <p:grpSpPr>
          <a:xfrm>
            <a:off x="6791636" y="1869873"/>
            <a:ext cx="687348" cy="724668"/>
            <a:chOff x="6403515" y="1179621"/>
            <a:chExt cx="515511" cy="543501"/>
          </a:xfrm>
          <a:solidFill>
            <a:srgbClr val="00B0F0"/>
          </a:solidFill>
        </p:grpSpPr>
        <p:sp>
          <p:nvSpPr>
            <p:cNvPr id="40" name="Google Shape;10090;p74">
              <a:extLst>
                <a:ext uri="{FF2B5EF4-FFF2-40B4-BE49-F238E27FC236}">
                  <a16:creationId xmlns:a16="http://schemas.microsoft.com/office/drawing/2014/main" id="{7218517B-8BE5-60F3-63F1-B535E20808ED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091;p74">
              <a:extLst>
                <a:ext uri="{FF2B5EF4-FFF2-40B4-BE49-F238E27FC236}">
                  <a16:creationId xmlns:a16="http://schemas.microsoft.com/office/drawing/2014/main" id="{3B093390-2DB3-436F-8045-06315B840EE5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Google Shape;10113;p74">
            <a:extLst>
              <a:ext uri="{FF2B5EF4-FFF2-40B4-BE49-F238E27FC236}">
                <a16:creationId xmlns:a16="http://schemas.microsoft.com/office/drawing/2014/main" id="{A567AA2B-11E0-6873-1959-B96028814A2E}"/>
              </a:ext>
            </a:extLst>
          </p:cNvPr>
          <p:cNvSpPr/>
          <p:nvPr/>
        </p:nvSpPr>
        <p:spPr>
          <a:xfrm>
            <a:off x="5226255" y="3937929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oogle Shape;10118;p74">
            <a:extLst>
              <a:ext uri="{FF2B5EF4-FFF2-40B4-BE49-F238E27FC236}">
                <a16:creationId xmlns:a16="http://schemas.microsoft.com/office/drawing/2014/main" id="{B47B4CDF-F682-8FC6-83D9-67E63FF0A8DE}"/>
              </a:ext>
            </a:extLst>
          </p:cNvPr>
          <p:cNvGrpSpPr/>
          <p:nvPr/>
        </p:nvGrpSpPr>
        <p:grpSpPr>
          <a:xfrm>
            <a:off x="9552709" y="3061226"/>
            <a:ext cx="467527" cy="505895"/>
            <a:chOff x="8474320" y="2073136"/>
            <a:chExt cx="350645" cy="379421"/>
          </a:xfrm>
          <a:solidFill>
            <a:srgbClr val="00B0F0"/>
          </a:solidFill>
        </p:grpSpPr>
        <p:sp>
          <p:nvSpPr>
            <p:cNvPr id="44" name="Google Shape;10119;p74">
              <a:extLst>
                <a:ext uri="{FF2B5EF4-FFF2-40B4-BE49-F238E27FC236}">
                  <a16:creationId xmlns:a16="http://schemas.microsoft.com/office/drawing/2014/main" id="{5ADD5882-5816-A5C9-3E08-EC9AA503BA52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20;p74">
              <a:extLst>
                <a:ext uri="{FF2B5EF4-FFF2-40B4-BE49-F238E27FC236}">
                  <a16:creationId xmlns:a16="http://schemas.microsoft.com/office/drawing/2014/main" id="{8FD1E32C-93E3-FABF-4D38-7CBB5AEEF2EB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21;p74">
              <a:extLst>
                <a:ext uri="{FF2B5EF4-FFF2-40B4-BE49-F238E27FC236}">
                  <a16:creationId xmlns:a16="http://schemas.microsoft.com/office/drawing/2014/main" id="{38D09C77-6ED9-3B07-0264-CA49E0410FD0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10122;p74">
              <a:extLst>
                <a:ext uri="{FF2B5EF4-FFF2-40B4-BE49-F238E27FC236}">
                  <a16:creationId xmlns:a16="http://schemas.microsoft.com/office/drawing/2014/main" id="{E8E77B42-1250-FD9B-FC78-B5EB987F72EB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23;p74">
              <a:extLst>
                <a:ext uri="{FF2B5EF4-FFF2-40B4-BE49-F238E27FC236}">
                  <a16:creationId xmlns:a16="http://schemas.microsoft.com/office/drawing/2014/main" id="{8A257B19-6607-E445-83D2-FA248AD7D39B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24;p74">
              <a:extLst>
                <a:ext uri="{FF2B5EF4-FFF2-40B4-BE49-F238E27FC236}">
                  <a16:creationId xmlns:a16="http://schemas.microsoft.com/office/drawing/2014/main" id="{A699953B-D564-17B9-85CA-DEDCFFB08134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10129;p74">
            <a:extLst>
              <a:ext uri="{FF2B5EF4-FFF2-40B4-BE49-F238E27FC236}">
                <a16:creationId xmlns:a16="http://schemas.microsoft.com/office/drawing/2014/main" id="{FDF32E60-F141-8385-6774-283A98838293}"/>
              </a:ext>
            </a:extLst>
          </p:cNvPr>
          <p:cNvGrpSpPr/>
          <p:nvPr/>
        </p:nvGrpSpPr>
        <p:grpSpPr>
          <a:xfrm>
            <a:off x="6075330" y="1910838"/>
            <a:ext cx="570256" cy="714060"/>
            <a:chOff x="5866287" y="1210345"/>
            <a:chExt cx="427692" cy="535545"/>
          </a:xfrm>
          <a:solidFill>
            <a:srgbClr val="00B0F0"/>
          </a:solidFill>
        </p:grpSpPr>
        <p:sp>
          <p:nvSpPr>
            <p:cNvPr id="51" name="Google Shape;10130;p74">
              <a:extLst>
                <a:ext uri="{FF2B5EF4-FFF2-40B4-BE49-F238E27FC236}">
                  <a16:creationId xmlns:a16="http://schemas.microsoft.com/office/drawing/2014/main" id="{01F9489A-D435-6A4A-E285-7AFB6A1599F3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31;p74">
              <a:extLst>
                <a:ext uri="{FF2B5EF4-FFF2-40B4-BE49-F238E27FC236}">
                  <a16:creationId xmlns:a16="http://schemas.microsoft.com/office/drawing/2014/main" id="{D01EAE67-4F44-6C71-6483-C882A1E4ACC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32;p74">
              <a:extLst>
                <a:ext uri="{FF2B5EF4-FFF2-40B4-BE49-F238E27FC236}">
                  <a16:creationId xmlns:a16="http://schemas.microsoft.com/office/drawing/2014/main" id="{6395FCE2-BCA2-B0C6-734A-014E9CEF3782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54;p74">
            <a:extLst>
              <a:ext uri="{FF2B5EF4-FFF2-40B4-BE49-F238E27FC236}">
                <a16:creationId xmlns:a16="http://schemas.microsoft.com/office/drawing/2014/main" id="{ED31E794-D62A-3F5E-0E52-21B13420CE62}"/>
              </a:ext>
            </a:extLst>
          </p:cNvPr>
          <p:cNvGrpSpPr/>
          <p:nvPr/>
        </p:nvGrpSpPr>
        <p:grpSpPr>
          <a:xfrm>
            <a:off x="6178257" y="3937502"/>
            <a:ext cx="523669" cy="557941"/>
            <a:chOff x="5943481" y="2730343"/>
            <a:chExt cx="392752" cy="418456"/>
          </a:xfrm>
          <a:solidFill>
            <a:srgbClr val="00B0F0"/>
          </a:solidFill>
        </p:grpSpPr>
        <p:sp>
          <p:nvSpPr>
            <p:cNvPr id="55" name="Google Shape;10155;p74">
              <a:extLst>
                <a:ext uri="{FF2B5EF4-FFF2-40B4-BE49-F238E27FC236}">
                  <a16:creationId xmlns:a16="http://schemas.microsoft.com/office/drawing/2014/main" id="{CFA0D750-E27B-1330-9EA1-C605031A4ED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56;p74">
              <a:extLst>
                <a:ext uri="{FF2B5EF4-FFF2-40B4-BE49-F238E27FC236}">
                  <a16:creationId xmlns:a16="http://schemas.microsoft.com/office/drawing/2014/main" id="{398F0533-F17B-32AE-4C42-1F65614FC71F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57;p74">
              <a:extLst>
                <a:ext uri="{FF2B5EF4-FFF2-40B4-BE49-F238E27FC236}">
                  <a16:creationId xmlns:a16="http://schemas.microsoft.com/office/drawing/2014/main" id="{1723CFC6-DD68-C99A-BE88-D7648690635D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58;p74">
              <a:extLst>
                <a:ext uri="{FF2B5EF4-FFF2-40B4-BE49-F238E27FC236}">
                  <a16:creationId xmlns:a16="http://schemas.microsoft.com/office/drawing/2014/main" id="{57EBE129-EAA7-FDA2-54B8-EB81282599B7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10159;p74">
              <a:extLst>
                <a:ext uri="{FF2B5EF4-FFF2-40B4-BE49-F238E27FC236}">
                  <a16:creationId xmlns:a16="http://schemas.microsoft.com/office/drawing/2014/main" id="{C2373AE6-F514-1E54-626C-7BA96DFAA4A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60;p74">
              <a:extLst>
                <a:ext uri="{FF2B5EF4-FFF2-40B4-BE49-F238E27FC236}">
                  <a16:creationId xmlns:a16="http://schemas.microsoft.com/office/drawing/2014/main" id="{63940EFA-B9CF-7FB5-945A-1DB0344F43F3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61;p74">
              <a:extLst>
                <a:ext uri="{FF2B5EF4-FFF2-40B4-BE49-F238E27FC236}">
                  <a16:creationId xmlns:a16="http://schemas.microsoft.com/office/drawing/2014/main" id="{90A819D3-78BB-69B1-6579-234DE0A549C3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10172;p74">
            <a:extLst>
              <a:ext uri="{FF2B5EF4-FFF2-40B4-BE49-F238E27FC236}">
                <a16:creationId xmlns:a16="http://schemas.microsoft.com/office/drawing/2014/main" id="{69FC666D-C54C-6621-96CF-37807C37BA6A}"/>
              </a:ext>
            </a:extLst>
          </p:cNvPr>
          <p:cNvGrpSpPr/>
          <p:nvPr/>
        </p:nvGrpSpPr>
        <p:grpSpPr>
          <a:xfrm>
            <a:off x="7678592" y="1928846"/>
            <a:ext cx="683983" cy="722277"/>
            <a:chOff x="7068732" y="1223851"/>
            <a:chExt cx="512987" cy="541708"/>
          </a:xfrm>
          <a:solidFill>
            <a:srgbClr val="00B0F0"/>
          </a:solidFill>
        </p:grpSpPr>
        <p:sp>
          <p:nvSpPr>
            <p:cNvPr id="63" name="Google Shape;10173;p74">
              <a:extLst>
                <a:ext uri="{FF2B5EF4-FFF2-40B4-BE49-F238E27FC236}">
                  <a16:creationId xmlns:a16="http://schemas.microsoft.com/office/drawing/2014/main" id="{8873DBF2-683E-E39C-09BC-0320FE7236E8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74;p74">
              <a:extLst>
                <a:ext uri="{FF2B5EF4-FFF2-40B4-BE49-F238E27FC236}">
                  <a16:creationId xmlns:a16="http://schemas.microsoft.com/office/drawing/2014/main" id="{99356073-715F-99D4-44D9-BA4493E006BF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75;p74">
              <a:extLst>
                <a:ext uri="{FF2B5EF4-FFF2-40B4-BE49-F238E27FC236}">
                  <a16:creationId xmlns:a16="http://schemas.microsoft.com/office/drawing/2014/main" id="{7B3B9BE0-D19C-2C37-B835-7E13146F79D1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10184;p74">
            <a:extLst>
              <a:ext uri="{FF2B5EF4-FFF2-40B4-BE49-F238E27FC236}">
                <a16:creationId xmlns:a16="http://schemas.microsoft.com/office/drawing/2014/main" id="{2FABD062-4B9B-4CF8-6B4E-18ED15904DA7}"/>
              </a:ext>
            </a:extLst>
          </p:cNvPr>
          <p:cNvGrpSpPr/>
          <p:nvPr/>
        </p:nvGrpSpPr>
        <p:grpSpPr>
          <a:xfrm>
            <a:off x="2529460" y="3935796"/>
            <a:ext cx="523671" cy="559527"/>
            <a:chOff x="3206883" y="2729063"/>
            <a:chExt cx="392753" cy="419645"/>
          </a:xfrm>
          <a:solidFill>
            <a:srgbClr val="00B0F0"/>
          </a:solidFill>
        </p:grpSpPr>
        <p:sp>
          <p:nvSpPr>
            <p:cNvPr id="67" name="Google Shape;10185;p74">
              <a:extLst>
                <a:ext uri="{FF2B5EF4-FFF2-40B4-BE49-F238E27FC236}">
                  <a16:creationId xmlns:a16="http://schemas.microsoft.com/office/drawing/2014/main" id="{D826D127-E564-65EF-36DD-553E94E4A992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10186;p74">
              <a:extLst>
                <a:ext uri="{FF2B5EF4-FFF2-40B4-BE49-F238E27FC236}">
                  <a16:creationId xmlns:a16="http://schemas.microsoft.com/office/drawing/2014/main" id="{E4ADE8AE-A97F-AD45-DDE4-43E5FCCDDC94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9" name="Google Shape;10189;p74">
            <a:extLst>
              <a:ext uri="{FF2B5EF4-FFF2-40B4-BE49-F238E27FC236}">
                <a16:creationId xmlns:a16="http://schemas.microsoft.com/office/drawing/2014/main" id="{6F295F39-0590-1597-964F-610D99BB8D2F}"/>
              </a:ext>
            </a:extLst>
          </p:cNvPr>
          <p:cNvSpPr/>
          <p:nvPr/>
        </p:nvSpPr>
        <p:spPr>
          <a:xfrm>
            <a:off x="7001571" y="4014664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70" name="Google Shape;10190;p74">
            <a:extLst>
              <a:ext uri="{FF2B5EF4-FFF2-40B4-BE49-F238E27FC236}">
                <a16:creationId xmlns:a16="http://schemas.microsoft.com/office/drawing/2014/main" id="{B81EAEBB-AA00-FC53-3FAA-A67099EF1C1F}"/>
              </a:ext>
            </a:extLst>
          </p:cNvPr>
          <p:cNvGrpSpPr/>
          <p:nvPr/>
        </p:nvGrpSpPr>
        <p:grpSpPr>
          <a:xfrm>
            <a:off x="8736490" y="3954032"/>
            <a:ext cx="479584" cy="504968"/>
            <a:chOff x="7862157" y="2742742"/>
            <a:chExt cx="359688" cy="378726"/>
          </a:xfrm>
          <a:solidFill>
            <a:srgbClr val="00B0F0"/>
          </a:solidFill>
        </p:grpSpPr>
        <p:sp>
          <p:nvSpPr>
            <p:cNvPr id="71" name="Google Shape;10191;p74">
              <a:extLst>
                <a:ext uri="{FF2B5EF4-FFF2-40B4-BE49-F238E27FC236}">
                  <a16:creationId xmlns:a16="http://schemas.microsoft.com/office/drawing/2014/main" id="{898C2F01-207C-FBD7-2459-81F35080FF1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10192;p74">
              <a:extLst>
                <a:ext uri="{FF2B5EF4-FFF2-40B4-BE49-F238E27FC236}">
                  <a16:creationId xmlns:a16="http://schemas.microsoft.com/office/drawing/2014/main" id="{8C7A5A12-0A90-55FD-041B-2EAFF3DB0AC3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193;p74">
              <a:extLst>
                <a:ext uri="{FF2B5EF4-FFF2-40B4-BE49-F238E27FC236}">
                  <a16:creationId xmlns:a16="http://schemas.microsoft.com/office/drawing/2014/main" id="{E8591AD8-A641-2E4A-2318-9FE2242539CB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194;p74">
              <a:extLst>
                <a:ext uri="{FF2B5EF4-FFF2-40B4-BE49-F238E27FC236}">
                  <a16:creationId xmlns:a16="http://schemas.microsoft.com/office/drawing/2014/main" id="{CFFAB5E4-323C-19E4-CAE3-6917B4873E7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221;p74">
            <a:extLst>
              <a:ext uri="{FF2B5EF4-FFF2-40B4-BE49-F238E27FC236}">
                <a16:creationId xmlns:a16="http://schemas.microsoft.com/office/drawing/2014/main" id="{301BA5ED-8BB4-3D24-B870-80E14BD2621C}"/>
              </a:ext>
            </a:extLst>
          </p:cNvPr>
          <p:cNvGrpSpPr/>
          <p:nvPr/>
        </p:nvGrpSpPr>
        <p:grpSpPr>
          <a:xfrm>
            <a:off x="3367575" y="4919641"/>
            <a:ext cx="422623" cy="511209"/>
            <a:chOff x="3835469" y="3466947"/>
            <a:chExt cx="316967" cy="383407"/>
          </a:xfrm>
          <a:solidFill>
            <a:srgbClr val="00B0F0"/>
          </a:solidFill>
        </p:grpSpPr>
        <p:sp>
          <p:nvSpPr>
            <p:cNvPr id="76" name="Google Shape;10222;p74">
              <a:extLst>
                <a:ext uri="{FF2B5EF4-FFF2-40B4-BE49-F238E27FC236}">
                  <a16:creationId xmlns:a16="http://schemas.microsoft.com/office/drawing/2014/main" id="{F5D9604E-D94C-034C-4286-649B642CDD71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223;p74">
              <a:extLst>
                <a:ext uri="{FF2B5EF4-FFF2-40B4-BE49-F238E27FC236}">
                  <a16:creationId xmlns:a16="http://schemas.microsoft.com/office/drawing/2014/main" id="{C49EA69A-B7C8-D124-A477-5B2FF3B58080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224;p74">
              <a:extLst>
                <a:ext uri="{FF2B5EF4-FFF2-40B4-BE49-F238E27FC236}">
                  <a16:creationId xmlns:a16="http://schemas.microsoft.com/office/drawing/2014/main" id="{DA590075-8513-F285-041C-5194DED4B4C7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10240;p74">
            <a:extLst>
              <a:ext uri="{FF2B5EF4-FFF2-40B4-BE49-F238E27FC236}">
                <a16:creationId xmlns:a16="http://schemas.microsoft.com/office/drawing/2014/main" id="{6A347ADD-B7D5-D0F7-CF08-C4AAC01B3DCE}"/>
              </a:ext>
            </a:extLst>
          </p:cNvPr>
          <p:cNvGrpSpPr/>
          <p:nvPr/>
        </p:nvGrpSpPr>
        <p:grpSpPr>
          <a:xfrm>
            <a:off x="5219149" y="4924530"/>
            <a:ext cx="486692" cy="480487"/>
            <a:chOff x="5224150" y="3470614"/>
            <a:chExt cx="365019" cy="360365"/>
          </a:xfrm>
          <a:solidFill>
            <a:srgbClr val="00B0F0"/>
          </a:solidFill>
        </p:grpSpPr>
        <p:sp>
          <p:nvSpPr>
            <p:cNvPr id="80" name="Google Shape;10241;p74">
              <a:extLst>
                <a:ext uri="{FF2B5EF4-FFF2-40B4-BE49-F238E27FC236}">
                  <a16:creationId xmlns:a16="http://schemas.microsoft.com/office/drawing/2014/main" id="{F206FB62-EFFA-6B1F-96B5-94405E1AFCE4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242;p74">
              <a:extLst>
                <a:ext uri="{FF2B5EF4-FFF2-40B4-BE49-F238E27FC236}">
                  <a16:creationId xmlns:a16="http://schemas.microsoft.com/office/drawing/2014/main" id="{0A510892-2584-8E2B-DC47-8E9CC77995EC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oogle Shape;10303;p74">
            <a:extLst>
              <a:ext uri="{FF2B5EF4-FFF2-40B4-BE49-F238E27FC236}">
                <a16:creationId xmlns:a16="http://schemas.microsoft.com/office/drawing/2014/main" id="{F184003C-3AA3-CFB2-7A9D-8676BA307FBC}"/>
              </a:ext>
            </a:extLst>
          </p:cNvPr>
          <p:cNvGrpSpPr/>
          <p:nvPr/>
        </p:nvGrpSpPr>
        <p:grpSpPr>
          <a:xfrm>
            <a:off x="6153068" y="4882675"/>
            <a:ext cx="480316" cy="511857"/>
            <a:chOff x="5924589" y="3439222"/>
            <a:chExt cx="360237" cy="383893"/>
          </a:xfrm>
          <a:solidFill>
            <a:srgbClr val="00B0F0"/>
          </a:solidFill>
        </p:grpSpPr>
        <p:sp>
          <p:nvSpPr>
            <p:cNvPr id="83" name="Google Shape;10304;p74">
              <a:extLst>
                <a:ext uri="{FF2B5EF4-FFF2-40B4-BE49-F238E27FC236}">
                  <a16:creationId xmlns:a16="http://schemas.microsoft.com/office/drawing/2014/main" id="{5D96E1B4-5844-9B31-C67A-19A68932CF3A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05;p74">
              <a:extLst>
                <a:ext uri="{FF2B5EF4-FFF2-40B4-BE49-F238E27FC236}">
                  <a16:creationId xmlns:a16="http://schemas.microsoft.com/office/drawing/2014/main" id="{CA578AEF-1989-98A4-4EAF-3110379A380B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06;p74">
              <a:extLst>
                <a:ext uri="{FF2B5EF4-FFF2-40B4-BE49-F238E27FC236}">
                  <a16:creationId xmlns:a16="http://schemas.microsoft.com/office/drawing/2014/main" id="{0D158B55-F5A7-AFC2-7AFE-70483E4C56A0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07;p74">
              <a:extLst>
                <a:ext uri="{FF2B5EF4-FFF2-40B4-BE49-F238E27FC236}">
                  <a16:creationId xmlns:a16="http://schemas.microsoft.com/office/drawing/2014/main" id="{8546B6DD-6509-29E8-2265-4AE3BD972C0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08;p74">
              <a:extLst>
                <a:ext uri="{FF2B5EF4-FFF2-40B4-BE49-F238E27FC236}">
                  <a16:creationId xmlns:a16="http://schemas.microsoft.com/office/drawing/2014/main" id="{E53AAF16-C0A2-95E9-E03E-E1E2FF7C7582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10309;p74">
              <a:extLst>
                <a:ext uri="{FF2B5EF4-FFF2-40B4-BE49-F238E27FC236}">
                  <a16:creationId xmlns:a16="http://schemas.microsoft.com/office/drawing/2014/main" id="{E86F0D6C-D47B-34B8-6BC1-556A0893028D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10;p74">
              <a:extLst>
                <a:ext uri="{FF2B5EF4-FFF2-40B4-BE49-F238E27FC236}">
                  <a16:creationId xmlns:a16="http://schemas.microsoft.com/office/drawing/2014/main" id="{96C3F4B9-32CD-353B-1DFB-D6DE35D05A4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11;p74">
              <a:extLst>
                <a:ext uri="{FF2B5EF4-FFF2-40B4-BE49-F238E27FC236}">
                  <a16:creationId xmlns:a16="http://schemas.microsoft.com/office/drawing/2014/main" id="{448417B5-DB93-E387-6E4F-5477CF91F30D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12;p74">
              <a:extLst>
                <a:ext uri="{FF2B5EF4-FFF2-40B4-BE49-F238E27FC236}">
                  <a16:creationId xmlns:a16="http://schemas.microsoft.com/office/drawing/2014/main" id="{EB3303FB-705C-D264-E6DC-270602F89C5A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13;p74">
              <a:extLst>
                <a:ext uri="{FF2B5EF4-FFF2-40B4-BE49-F238E27FC236}">
                  <a16:creationId xmlns:a16="http://schemas.microsoft.com/office/drawing/2014/main" id="{427BA980-B2C3-859E-0AC8-BF1315131057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14;p74">
              <a:extLst>
                <a:ext uri="{FF2B5EF4-FFF2-40B4-BE49-F238E27FC236}">
                  <a16:creationId xmlns:a16="http://schemas.microsoft.com/office/drawing/2014/main" id="{4402B808-FD03-C31D-F169-3EA9CDEC434A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10315;p74">
              <a:extLst>
                <a:ext uri="{FF2B5EF4-FFF2-40B4-BE49-F238E27FC236}">
                  <a16:creationId xmlns:a16="http://schemas.microsoft.com/office/drawing/2014/main" id="{41984777-16FD-A806-2357-6B81AD7660BA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" name="Google Shape;10341;p74">
            <a:extLst>
              <a:ext uri="{FF2B5EF4-FFF2-40B4-BE49-F238E27FC236}">
                <a16:creationId xmlns:a16="http://schemas.microsoft.com/office/drawing/2014/main" id="{37F25582-26F1-B4D8-5FD9-E4F3F130D1BB}"/>
              </a:ext>
            </a:extLst>
          </p:cNvPr>
          <p:cNvGrpSpPr/>
          <p:nvPr/>
        </p:nvGrpSpPr>
        <p:grpSpPr>
          <a:xfrm>
            <a:off x="9623885" y="3962410"/>
            <a:ext cx="346008" cy="483461"/>
            <a:chOff x="8527703" y="2749024"/>
            <a:chExt cx="259506" cy="362596"/>
          </a:xfrm>
          <a:solidFill>
            <a:srgbClr val="00B0F0"/>
          </a:solidFill>
        </p:grpSpPr>
        <p:sp>
          <p:nvSpPr>
            <p:cNvPr id="96" name="Google Shape;10342;p74">
              <a:extLst>
                <a:ext uri="{FF2B5EF4-FFF2-40B4-BE49-F238E27FC236}">
                  <a16:creationId xmlns:a16="http://schemas.microsoft.com/office/drawing/2014/main" id="{BA425B86-C661-1F78-3CFF-99D6D17E9F7E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43;p74">
              <a:extLst>
                <a:ext uri="{FF2B5EF4-FFF2-40B4-BE49-F238E27FC236}">
                  <a16:creationId xmlns:a16="http://schemas.microsoft.com/office/drawing/2014/main" id="{96F3C719-1A07-7B10-8999-07A6DC96CE06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44;p74">
              <a:extLst>
                <a:ext uri="{FF2B5EF4-FFF2-40B4-BE49-F238E27FC236}">
                  <a16:creationId xmlns:a16="http://schemas.microsoft.com/office/drawing/2014/main" id="{EE8770B3-9AEE-21FD-D660-A3910A174ADB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45;p74">
              <a:extLst>
                <a:ext uri="{FF2B5EF4-FFF2-40B4-BE49-F238E27FC236}">
                  <a16:creationId xmlns:a16="http://schemas.microsoft.com/office/drawing/2014/main" id="{36A90368-B6D5-7493-E63D-F7133E74440A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46;p74">
              <a:extLst>
                <a:ext uri="{FF2B5EF4-FFF2-40B4-BE49-F238E27FC236}">
                  <a16:creationId xmlns:a16="http://schemas.microsoft.com/office/drawing/2014/main" id="{7684B921-0B2B-9DF6-0351-F62D20E43D7E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59;p74">
            <a:extLst>
              <a:ext uri="{FF2B5EF4-FFF2-40B4-BE49-F238E27FC236}">
                <a16:creationId xmlns:a16="http://schemas.microsoft.com/office/drawing/2014/main" id="{C222602D-EBB8-9D12-642F-A3413657813D}"/>
              </a:ext>
            </a:extLst>
          </p:cNvPr>
          <p:cNvGrpSpPr/>
          <p:nvPr/>
        </p:nvGrpSpPr>
        <p:grpSpPr>
          <a:xfrm>
            <a:off x="7033281" y="4938804"/>
            <a:ext cx="481572" cy="451811"/>
            <a:chOff x="6584749" y="3481321"/>
            <a:chExt cx="361179" cy="338858"/>
          </a:xfrm>
          <a:solidFill>
            <a:srgbClr val="00B0F0"/>
          </a:solidFill>
        </p:grpSpPr>
        <p:sp>
          <p:nvSpPr>
            <p:cNvPr id="102" name="Google Shape;10360;p74">
              <a:extLst>
                <a:ext uri="{FF2B5EF4-FFF2-40B4-BE49-F238E27FC236}">
                  <a16:creationId xmlns:a16="http://schemas.microsoft.com/office/drawing/2014/main" id="{EF507212-ED0C-5EBF-5CC1-B81938C59972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361;p74">
              <a:extLst>
                <a:ext uri="{FF2B5EF4-FFF2-40B4-BE49-F238E27FC236}">
                  <a16:creationId xmlns:a16="http://schemas.microsoft.com/office/drawing/2014/main" id="{3FC75A53-7014-2D26-DB28-8EA829EDB93A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362;p74">
              <a:extLst>
                <a:ext uri="{FF2B5EF4-FFF2-40B4-BE49-F238E27FC236}">
                  <a16:creationId xmlns:a16="http://schemas.microsoft.com/office/drawing/2014/main" id="{A3C0D77B-76CD-F59A-2EFF-E40DB76E47BE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363;p74">
              <a:extLst>
                <a:ext uri="{FF2B5EF4-FFF2-40B4-BE49-F238E27FC236}">
                  <a16:creationId xmlns:a16="http://schemas.microsoft.com/office/drawing/2014/main" id="{E4C68991-03BF-9F3C-F781-251F1CDB06E9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364;p74">
              <a:extLst>
                <a:ext uri="{FF2B5EF4-FFF2-40B4-BE49-F238E27FC236}">
                  <a16:creationId xmlns:a16="http://schemas.microsoft.com/office/drawing/2014/main" id="{719E25CA-DA6D-E77D-C3AC-B7AF43802F06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365;p74">
              <a:extLst>
                <a:ext uri="{FF2B5EF4-FFF2-40B4-BE49-F238E27FC236}">
                  <a16:creationId xmlns:a16="http://schemas.microsoft.com/office/drawing/2014/main" id="{FD1242AE-AD3E-78A3-DBD7-DB656738DA17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366;p74">
              <a:extLst>
                <a:ext uri="{FF2B5EF4-FFF2-40B4-BE49-F238E27FC236}">
                  <a16:creationId xmlns:a16="http://schemas.microsoft.com/office/drawing/2014/main" id="{3C32CDCE-C727-0ACE-50E6-82BD0EEE792F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10399;p74">
            <a:extLst>
              <a:ext uri="{FF2B5EF4-FFF2-40B4-BE49-F238E27FC236}">
                <a16:creationId xmlns:a16="http://schemas.microsoft.com/office/drawing/2014/main" id="{FFFCAAEE-A067-43DB-91E4-5F54F9D12235}"/>
              </a:ext>
            </a:extLst>
          </p:cNvPr>
          <p:cNvGrpSpPr/>
          <p:nvPr/>
        </p:nvGrpSpPr>
        <p:grpSpPr>
          <a:xfrm>
            <a:off x="2430007" y="4844391"/>
            <a:ext cx="480280" cy="509125"/>
            <a:chOff x="3132295" y="3410510"/>
            <a:chExt cx="360210" cy="381844"/>
          </a:xfrm>
          <a:solidFill>
            <a:srgbClr val="00B0F0"/>
          </a:solidFill>
        </p:grpSpPr>
        <p:sp>
          <p:nvSpPr>
            <p:cNvPr id="110" name="Google Shape;10400;p74">
              <a:extLst>
                <a:ext uri="{FF2B5EF4-FFF2-40B4-BE49-F238E27FC236}">
                  <a16:creationId xmlns:a16="http://schemas.microsoft.com/office/drawing/2014/main" id="{70492FE2-FDAC-D73B-3F5A-41ACAD875ED6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0401;p74">
              <a:extLst>
                <a:ext uri="{FF2B5EF4-FFF2-40B4-BE49-F238E27FC236}">
                  <a16:creationId xmlns:a16="http://schemas.microsoft.com/office/drawing/2014/main" id="{5AE24AA1-7E8A-1FD0-A2EE-69E9F38C8C2F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02;p74">
              <a:extLst>
                <a:ext uri="{FF2B5EF4-FFF2-40B4-BE49-F238E27FC236}">
                  <a16:creationId xmlns:a16="http://schemas.microsoft.com/office/drawing/2014/main" id="{DE375BEC-163E-7C55-B97E-03F32E232821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03;p74">
              <a:extLst>
                <a:ext uri="{FF2B5EF4-FFF2-40B4-BE49-F238E27FC236}">
                  <a16:creationId xmlns:a16="http://schemas.microsoft.com/office/drawing/2014/main" id="{92B4833D-FF31-C71D-F477-3E3C5D9C8E38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04;p74">
              <a:extLst>
                <a:ext uri="{FF2B5EF4-FFF2-40B4-BE49-F238E27FC236}">
                  <a16:creationId xmlns:a16="http://schemas.microsoft.com/office/drawing/2014/main" id="{3CCC39B8-7744-C899-EEA4-D6B1463BFD85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05;p74">
              <a:extLst>
                <a:ext uri="{FF2B5EF4-FFF2-40B4-BE49-F238E27FC236}">
                  <a16:creationId xmlns:a16="http://schemas.microsoft.com/office/drawing/2014/main" id="{D4D28407-8403-7BF4-420C-94B168F22F15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06;p74">
              <a:extLst>
                <a:ext uri="{FF2B5EF4-FFF2-40B4-BE49-F238E27FC236}">
                  <a16:creationId xmlns:a16="http://schemas.microsoft.com/office/drawing/2014/main" id="{15EB3517-9101-021B-616C-591F2EFB24DA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07;p74">
              <a:extLst>
                <a:ext uri="{FF2B5EF4-FFF2-40B4-BE49-F238E27FC236}">
                  <a16:creationId xmlns:a16="http://schemas.microsoft.com/office/drawing/2014/main" id="{8CBC62D9-CDA5-0A98-65F0-D879C3B0DCC9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" name="Google Shape;10421;p74">
            <a:extLst>
              <a:ext uri="{FF2B5EF4-FFF2-40B4-BE49-F238E27FC236}">
                <a16:creationId xmlns:a16="http://schemas.microsoft.com/office/drawing/2014/main" id="{6AFE92C9-4881-0587-C165-F1A3CEE5CD6E}"/>
              </a:ext>
            </a:extLst>
          </p:cNvPr>
          <p:cNvGrpSpPr/>
          <p:nvPr/>
        </p:nvGrpSpPr>
        <p:grpSpPr>
          <a:xfrm>
            <a:off x="7768984" y="4856095"/>
            <a:ext cx="482852" cy="515976"/>
            <a:chOff x="7136526" y="3419289"/>
            <a:chExt cx="362139" cy="386982"/>
          </a:xfrm>
          <a:solidFill>
            <a:srgbClr val="00B0F0"/>
          </a:solidFill>
        </p:grpSpPr>
        <p:sp>
          <p:nvSpPr>
            <p:cNvPr id="119" name="Google Shape;10422;p74">
              <a:extLst>
                <a:ext uri="{FF2B5EF4-FFF2-40B4-BE49-F238E27FC236}">
                  <a16:creationId xmlns:a16="http://schemas.microsoft.com/office/drawing/2014/main" id="{288B93A9-F201-7108-26FD-6B406B693610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0423;p74">
              <a:extLst>
                <a:ext uri="{FF2B5EF4-FFF2-40B4-BE49-F238E27FC236}">
                  <a16:creationId xmlns:a16="http://schemas.microsoft.com/office/drawing/2014/main" id="{8562F050-6DDF-8CF4-CD68-C8BD9D0D6C66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24;p74">
              <a:extLst>
                <a:ext uri="{FF2B5EF4-FFF2-40B4-BE49-F238E27FC236}">
                  <a16:creationId xmlns:a16="http://schemas.microsoft.com/office/drawing/2014/main" id="{7491A7AE-F343-B30F-7EFB-B3DE9B76B68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25;p74">
              <a:extLst>
                <a:ext uri="{FF2B5EF4-FFF2-40B4-BE49-F238E27FC236}">
                  <a16:creationId xmlns:a16="http://schemas.microsoft.com/office/drawing/2014/main" id="{E213DA9C-7DE9-782B-DB57-304D59F48360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26;p74">
              <a:extLst>
                <a:ext uri="{FF2B5EF4-FFF2-40B4-BE49-F238E27FC236}">
                  <a16:creationId xmlns:a16="http://schemas.microsoft.com/office/drawing/2014/main" id="{3FC6D931-0330-2FB1-3F4F-9B6D89EE51B6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27;p74">
              <a:extLst>
                <a:ext uri="{FF2B5EF4-FFF2-40B4-BE49-F238E27FC236}">
                  <a16:creationId xmlns:a16="http://schemas.microsoft.com/office/drawing/2014/main" id="{5F5ECA12-7C06-9A0D-FED6-D8E0E62E9EA5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28;p74">
              <a:extLst>
                <a:ext uri="{FF2B5EF4-FFF2-40B4-BE49-F238E27FC236}">
                  <a16:creationId xmlns:a16="http://schemas.microsoft.com/office/drawing/2014/main" id="{39F409AA-F4AD-3B82-8BC7-0490D201E8C8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29;p74">
              <a:extLst>
                <a:ext uri="{FF2B5EF4-FFF2-40B4-BE49-F238E27FC236}">
                  <a16:creationId xmlns:a16="http://schemas.microsoft.com/office/drawing/2014/main" id="{0C6B8F3E-0545-F45C-8175-834E0770EDA7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35;p74">
            <a:extLst>
              <a:ext uri="{FF2B5EF4-FFF2-40B4-BE49-F238E27FC236}">
                <a16:creationId xmlns:a16="http://schemas.microsoft.com/office/drawing/2014/main" id="{FCE82364-3799-FDAB-346E-6EEB8D3F17BE}"/>
              </a:ext>
            </a:extLst>
          </p:cNvPr>
          <p:cNvGrpSpPr/>
          <p:nvPr/>
        </p:nvGrpSpPr>
        <p:grpSpPr>
          <a:xfrm>
            <a:off x="7740599" y="5583349"/>
            <a:ext cx="709635" cy="701247"/>
            <a:chOff x="7115239" y="3964728"/>
            <a:chExt cx="532226" cy="525935"/>
          </a:xfrm>
          <a:solidFill>
            <a:srgbClr val="00B0F0"/>
          </a:solidFill>
        </p:grpSpPr>
        <p:sp>
          <p:nvSpPr>
            <p:cNvPr id="128" name="Google Shape;10436;p74">
              <a:extLst>
                <a:ext uri="{FF2B5EF4-FFF2-40B4-BE49-F238E27FC236}">
                  <a16:creationId xmlns:a16="http://schemas.microsoft.com/office/drawing/2014/main" id="{AF70EA5C-41E2-7FBB-6D19-2C1E06608CE2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37;p74">
              <a:extLst>
                <a:ext uri="{FF2B5EF4-FFF2-40B4-BE49-F238E27FC236}">
                  <a16:creationId xmlns:a16="http://schemas.microsoft.com/office/drawing/2014/main" id="{E3DC5623-6466-3EFB-A2F2-292A2CE63A82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38;p74">
              <a:extLst>
                <a:ext uri="{FF2B5EF4-FFF2-40B4-BE49-F238E27FC236}">
                  <a16:creationId xmlns:a16="http://schemas.microsoft.com/office/drawing/2014/main" id="{8C38D9C2-036A-FF06-EBCE-679DB20DF2E5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39;p74">
              <a:extLst>
                <a:ext uri="{FF2B5EF4-FFF2-40B4-BE49-F238E27FC236}">
                  <a16:creationId xmlns:a16="http://schemas.microsoft.com/office/drawing/2014/main" id="{EB4175E1-FC91-94CE-E191-52C7348F6DBE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0;p74">
              <a:extLst>
                <a:ext uri="{FF2B5EF4-FFF2-40B4-BE49-F238E27FC236}">
                  <a16:creationId xmlns:a16="http://schemas.microsoft.com/office/drawing/2014/main" id="{AE1E29BF-6779-4BA8-30C3-E42E9D3E693B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1;p74">
              <a:extLst>
                <a:ext uri="{FF2B5EF4-FFF2-40B4-BE49-F238E27FC236}">
                  <a16:creationId xmlns:a16="http://schemas.microsoft.com/office/drawing/2014/main" id="{39BAF6AE-6865-A913-F533-AE1C8F576E83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2;p74">
              <a:extLst>
                <a:ext uri="{FF2B5EF4-FFF2-40B4-BE49-F238E27FC236}">
                  <a16:creationId xmlns:a16="http://schemas.microsoft.com/office/drawing/2014/main" id="{9DE7B7BA-A97B-D5FB-42C0-EAD951ADDD90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43;p74">
            <a:extLst>
              <a:ext uri="{FF2B5EF4-FFF2-40B4-BE49-F238E27FC236}">
                <a16:creationId xmlns:a16="http://schemas.microsoft.com/office/drawing/2014/main" id="{50DF4789-C4B5-8819-2E40-774AF6191FCE}"/>
              </a:ext>
            </a:extLst>
          </p:cNvPr>
          <p:cNvGrpSpPr/>
          <p:nvPr/>
        </p:nvGrpSpPr>
        <p:grpSpPr>
          <a:xfrm>
            <a:off x="9568011" y="4746612"/>
            <a:ext cx="551127" cy="587399"/>
            <a:chOff x="8485796" y="3337175"/>
            <a:chExt cx="413345" cy="440549"/>
          </a:xfrm>
          <a:solidFill>
            <a:srgbClr val="00B0F0"/>
          </a:solidFill>
        </p:grpSpPr>
        <p:sp>
          <p:nvSpPr>
            <p:cNvPr id="136" name="Google Shape;10444;p74">
              <a:extLst>
                <a:ext uri="{FF2B5EF4-FFF2-40B4-BE49-F238E27FC236}">
                  <a16:creationId xmlns:a16="http://schemas.microsoft.com/office/drawing/2014/main" id="{1C81CB27-28D2-BEB5-AB5C-ECD24721660A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45;p74">
              <a:extLst>
                <a:ext uri="{FF2B5EF4-FFF2-40B4-BE49-F238E27FC236}">
                  <a16:creationId xmlns:a16="http://schemas.microsoft.com/office/drawing/2014/main" id="{1DCF0F26-B2B3-FED5-A4DD-3D5A9C862E9A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46;p74">
              <a:extLst>
                <a:ext uri="{FF2B5EF4-FFF2-40B4-BE49-F238E27FC236}">
                  <a16:creationId xmlns:a16="http://schemas.microsoft.com/office/drawing/2014/main" id="{72229E7B-F590-D6E9-FE9D-F4E58215F4B7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0447;p74">
              <a:extLst>
                <a:ext uri="{FF2B5EF4-FFF2-40B4-BE49-F238E27FC236}">
                  <a16:creationId xmlns:a16="http://schemas.microsoft.com/office/drawing/2014/main" id="{FAEB731E-2E94-BE74-7072-D3BB1A8E019D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48;p74">
              <a:extLst>
                <a:ext uri="{FF2B5EF4-FFF2-40B4-BE49-F238E27FC236}">
                  <a16:creationId xmlns:a16="http://schemas.microsoft.com/office/drawing/2014/main" id="{83335F79-B807-7687-AE34-D2F893137BBA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49;p74">
              <a:extLst>
                <a:ext uri="{FF2B5EF4-FFF2-40B4-BE49-F238E27FC236}">
                  <a16:creationId xmlns:a16="http://schemas.microsoft.com/office/drawing/2014/main" id="{1B84DC85-2F60-14F0-0A2E-B7DEAD1A1415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10468;p74">
            <a:extLst>
              <a:ext uri="{FF2B5EF4-FFF2-40B4-BE49-F238E27FC236}">
                <a16:creationId xmlns:a16="http://schemas.microsoft.com/office/drawing/2014/main" id="{64833D15-B13C-1EC7-26FE-597A1E1170E2}"/>
              </a:ext>
            </a:extLst>
          </p:cNvPr>
          <p:cNvGrpSpPr/>
          <p:nvPr/>
        </p:nvGrpSpPr>
        <p:grpSpPr>
          <a:xfrm>
            <a:off x="4278302" y="4970872"/>
            <a:ext cx="482864" cy="513247"/>
            <a:chOff x="4518516" y="3505370"/>
            <a:chExt cx="362148" cy="384935"/>
          </a:xfrm>
          <a:solidFill>
            <a:srgbClr val="00B0F0"/>
          </a:solidFill>
        </p:grpSpPr>
        <p:sp>
          <p:nvSpPr>
            <p:cNvPr id="143" name="Google Shape;10469;p74">
              <a:extLst>
                <a:ext uri="{FF2B5EF4-FFF2-40B4-BE49-F238E27FC236}">
                  <a16:creationId xmlns:a16="http://schemas.microsoft.com/office/drawing/2014/main" id="{EA560DC0-896B-5D7F-A0E4-D1B2ED4EEFA3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70;p74">
              <a:extLst>
                <a:ext uri="{FF2B5EF4-FFF2-40B4-BE49-F238E27FC236}">
                  <a16:creationId xmlns:a16="http://schemas.microsoft.com/office/drawing/2014/main" id="{AF24C92B-4B90-3F47-5AC3-4F3C221D2989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0471;p74">
              <a:extLst>
                <a:ext uri="{FF2B5EF4-FFF2-40B4-BE49-F238E27FC236}">
                  <a16:creationId xmlns:a16="http://schemas.microsoft.com/office/drawing/2014/main" id="{BC048B2E-729C-5297-2F86-259519CA3093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10483;p74">
            <a:extLst>
              <a:ext uri="{FF2B5EF4-FFF2-40B4-BE49-F238E27FC236}">
                <a16:creationId xmlns:a16="http://schemas.microsoft.com/office/drawing/2014/main" id="{06E8C586-44CF-32F8-692E-19250F29D108}"/>
              </a:ext>
            </a:extLst>
          </p:cNvPr>
          <p:cNvGrpSpPr/>
          <p:nvPr/>
        </p:nvGrpSpPr>
        <p:grpSpPr>
          <a:xfrm>
            <a:off x="8735626" y="4837416"/>
            <a:ext cx="453395" cy="480499"/>
            <a:chOff x="7861508" y="3405280"/>
            <a:chExt cx="340046" cy="360374"/>
          </a:xfrm>
          <a:solidFill>
            <a:srgbClr val="00B0F0"/>
          </a:solidFill>
        </p:grpSpPr>
        <p:sp>
          <p:nvSpPr>
            <p:cNvPr id="147" name="Google Shape;10484;p74">
              <a:extLst>
                <a:ext uri="{FF2B5EF4-FFF2-40B4-BE49-F238E27FC236}">
                  <a16:creationId xmlns:a16="http://schemas.microsoft.com/office/drawing/2014/main" id="{D487A911-FF46-228B-D944-6185B083D1CD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485;p74">
              <a:extLst>
                <a:ext uri="{FF2B5EF4-FFF2-40B4-BE49-F238E27FC236}">
                  <a16:creationId xmlns:a16="http://schemas.microsoft.com/office/drawing/2014/main" id="{FD878B45-F319-0A5D-D400-45D6EF79954F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486;p74">
              <a:extLst>
                <a:ext uri="{FF2B5EF4-FFF2-40B4-BE49-F238E27FC236}">
                  <a16:creationId xmlns:a16="http://schemas.microsoft.com/office/drawing/2014/main" id="{B1C399A9-13A3-D7C6-BCC8-7BC59CFBBBBB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487;p74">
              <a:extLst>
                <a:ext uri="{FF2B5EF4-FFF2-40B4-BE49-F238E27FC236}">
                  <a16:creationId xmlns:a16="http://schemas.microsoft.com/office/drawing/2014/main" id="{ED72993E-6980-5378-F310-AC062600CC76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488;p74">
              <a:extLst>
                <a:ext uri="{FF2B5EF4-FFF2-40B4-BE49-F238E27FC236}">
                  <a16:creationId xmlns:a16="http://schemas.microsoft.com/office/drawing/2014/main" id="{BD341DD3-08F5-B2F4-5B75-8D7D0FA5B242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497;p74">
            <a:extLst>
              <a:ext uri="{FF2B5EF4-FFF2-40B4-BE49-F238E27FC236}">
                <a16:creationId xmlns:a16="http://schemas.microsoft.com/office/drawing/2014/main" id="{31713F7D-68A4-615D-7526-776E1C656B7F}"/>
              </a:ext>
            </a:extLst>
          </p:cNvPr>
          <p:cNvGrpSpPr/>
          <p:nvPr/>
        </p:nvGrpSpPr>
        <p:grpSpPr>
          <a:xfrm>
            <a:off x="8627727" y="2903143"/>
            <a:ext cx="630399" cy="670072"/>
            <a:chOff x="7780583" y="1954575"/>
            <a:chExt cx="472799" cy="502554"/>
          </a:xfrm>
          <a:solidFill>
            <a:srgbClr val="00B0F0"/>
          </a:solidFill>
        </p:grpSpPr>
        <p:sp>
          <p:nvSpPr>
            <p:cNvPr id="153" name="Google Shape;10498;p74">
              <a:extLst>
                <a:ext uri="{FF2B5EF4-FFF2-40B4-BE49-F238E27FC236}">
                  <a16:creationId xmlns:a16="http://schemas.microsoft.com/office/drawing/2014/main" id="{604E7E67-AAEA-E5B9-D938-DF34E72B8C0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499;p74">
              <a:extLst>
                <a:ext uri="{FF2B5EF4-FFF2-40B4-BE49-F238E27FC236}">
                  <a16:creationId xmlns:a16="http://schemas.microsoft.com/office/drawing/2014/main" id="{4696FF56-076D-61F9-1BE6-76006400E15F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500;p74">
              <a:extLst>
                <a:ext uri="{FF2B5EF4-FFF2-40B4-BE49-F238E27FC236}">
                  <a16:creationId xmlns:a16="http://schemas.microsoft.com/office/drawing/2014/main" id="{6C56F741-C79F-F1CB-4197-5F858D96EB76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501;p74">
              <a:extLst>
                <a:ext uri="{FF2B5EF4-FFF2-40B4-BE49-F238E27FC236}">
                  <a16:creationId xmlns:a16="http://schemas.microsoft.com/office/drawing/2014/main" id="{73BCA3AE-E3C3-6759-8523-A6CAEC6C7D4A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502;p74">
              <a:extLst>
                <a:ext uri="{FF2B5EF4-FFF2-40B4-BE49-F238E27FC236}">
                  <a16:creationId xmlns:a16="http://schemas.microsoft.com/office/drawing/2014/main" id="{774C75E3-6CE8-DBB1-A7CC-93825A5FEC8C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0503;p74">
              <a:extLst>
                <a:ext uri="{FF2B5EF4-FFF2-40B4-BE49-F238E27FC236}">
                  <a16:creationId xmlns:a16="http://schemas.microsoft.com/office/drawing/2014/main" id="{79E075CD-7231-C9A3-30B5-635D19F34B79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9" name="Google Shape;10234;p74">
            <a:extLst>
              <a:ext uri="{FF2B5EF4-FFF2-40B4-BE49-F238E27FC236}">
                <a16:creationId xmlns:a16="http://schemas.microsoft.com/office/drawing/2014/main" id="{70DFC76F-C139-82E8-80F1-5EB5F8E6F350}"/>
              </a:ext>
            </a:extLst>
          </p:cNvPr>
          <p:cNvGrpSpPr/>
          <p:nvPr/>
        </p:nvGrpSpPr>
        <p:grpSpPr>
          <a:xfrm>
            <a:off x="3302870" y="2951363"/>
            <a:ext cx="627059" cy="670072"/>
            <a:chOff x="3786941" y="1990740"/>
            <a:chExt cx="470294" cy="502554"/>
          </a:xfrm>
          <a:solidFill>
            <a:srgbClr val="00B0F0"/>
          </a:solidFill>
        </p:grpSpPr>
        <p:sp>
          <p:nvSpPr>
            <p:cNvPr id="160" name="Google Shape;10235;p74">
              <a:extLst>
                <a:ext uri="{FF2B5EF4-FFF2-40B4-BE49-F238E27FC236}">
                  <a16:creationId xmlns:a16="http://schemas.microsoft.com/office/drawing/2014/main" id="{CD497CFE-2F8D-0EAB-8554-5D76DE1CCA22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36;p74">
              <a:extLst>
                <a:ext uri="{FF2B5EF4-FFF2-40B4-BE49-F238E27FC236}">
                  <a16:creationId xmlns:a16="http://schemas.microsoft.com/office/drawing/2014/main" id="{862A2F58-68E3-2EC3-643D-49346375CC8C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37;p74">
              <a:extLst>
                <a:ext uri="{FF2B5EF4-FFF2-40B4-BE49-F238E27FC236}">
                  <a16:creationId xmlns:a16="http://schemas.microsoft.com/office/drawing/2014/main" id="{AC0AE784-A6D0-450A-55A4-1522073C832A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38;p74">
              <a:extLst>
                <a:ext uri="{FF2B5EF4-FFF2-40B4-BE49-F238E27FC236}">
                  <a16:creationId xmlns:a16="http://schemas.microsoft.com/office/drawing/2014/main" id="{1DF0FA4B-827F-E83F-223D-31FD81912A68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39;p74">
              <a:extLst>
                <a:ext uri="{FF2B5EF4-FFF2-40B4-BE49-F238E27FC236}">
                  <a16:creationId xmlns:a16="http://schemas.microsoft.com/office/drawing/2014/main" id="{125670BC-5D80-EEAB-70A4-38A1D42476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51;p74">
            <a:extLst>
              <a:ext uri="{FF2B5EF4-FFF2-40B4-BE49-F238E27FC236}">
                <a16:creationId xmlns:a16="http://schemas.microsoft.com/office/drawing/2014/main" id="{54192D78-A10D-281E-FED9-47797FD4E510}"/>
              </a:ext>
            </a:extLst>
          </p:cNvPr>
          <p:cNvGrpSpPr/>
          <p:nvPr/>
        </p:nvGrpSpPr>
        <p:grpSpPr>
          <a:xfrm>
            <a:off x="7754131" y="2956922"/>
            <a:ext cx="406347" cy="670060"/>
            <a:chOff x="7125388" y="1994909"/>
            <a:chExt cx="304760" cy="502545"/>
          </a:xfrm>
          <a:solidFill>
            <a:srgbClr val="00B0F0"/>
          </a:solidFill>
        </p:grpSpPr>
        <p:sp>
          <p:nvSpPr>
            <p:cNvPr id="166" name="Google Shape;10252;p74">
              <a:extLst>
                <a:ext uri="{FF2B5EF4-FFF2-40B4-BE49-F238E27FC236}">
                  <a16:creationId xmlns:a16="http://schemas.microsoft.com/office/drawing/2014/main" id="{2E68379F-C7EA-DBCF-DE29-2DDF52DCEDB1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53;p74">
              <a:extLst>
                <a:ext uri="{FF2B5EF4-FFF2-40B4-BE49-F238E27FC236}">
                  <a16:creationId xmlns:a16="http://schemas.microsoft.com/office/drawing/2014/main" id="{76270D3D-91F2-7A45-57A6-960F614F86D2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54;p74">
              <a:extLst>
                <a:ext uri="{FF2B5EF4-FFF2-40B4-BE49-F238E27FC236}">
                  <a16:creationId xmlns:a16="http://schemas.microsoft.com/office/drawing/2014/main" id="{E23E228C-8268-8292-B993-84CCF53A842B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255;p74">
              <a:extLst>
                <a:ext uri="{FF2B5EF4-FFF2-40B4-BE49-F238E27FC236}">
                  <a16:creationId xmlns:a16="http://schemas.microsoft.com/office/drawing/2014/main" id="{2959ED76-D2E7-5137-C4D3-32DB5F08F622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256;p74">
              <a:extLst>
                <a:ext uri="{FF2B5EF4-FFF2-40B4-BE49-F238E27FC236}">
                  <a16:creationId xmlns:a16="http://schemas.microsoft.com/office/drawing/2014/main" id="{2C601249-19D5-BA72-71C4-1275A00FB80F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257;p74">
              <a:extLst>
                <a:ext uri="{FF2B5EF4-FFF2-40B4-BE49-F238E27FC236}">
                  <a16:creationId xmlns:a16="http://schemas.microsoft.com/office/drawing/2014/main" id="{D4261074-4D80-AEFD-0A69-12101A3D875A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0258;p74">
              <a:extLst>
                <a:ext uri="{FF2B5EF4-FFF2-40B4-BE49-F238E27FC236}">
                  <a16:creationId xmlns:a16="http://schemas.microsoft.com/office/drawing/2014/main" id="{AFDAAED8-45CF-0826-286D-B414CB89485D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3" name="Google Shape;10297;p74">
            <a:extLst>
              <a:ext uri="{FF2B5EF4-FFF2-40B4-BE49-F238E27FC236}">
                <a16:creationId xmlns:a16="http://schemas.microsoft.com/office/drawing/2014/main" id="{486B93AB-AA67-5616-9117-A8F5C658E4C2}"/>
              </a:ext>
            </a:extLst>
          </p:cNvPr>
          <p:cNvGrpSpPr/>
          <p:nvPr/>
        </p:nvGrpSpPr>
        <p:grpSpPr>
          <a:xfrm>
            <a:off x="4271819" y="2939135"/>
            <a:ext cx="627009" cy="666499"/>
            <a:chOff x="4513652" y="1981568"/>
            <a:chExt cx="470257" cy="499874"/>
          </a:xfrm>
          <a:solidFill>
            <a:srgbClr val="00B0F0"/>
          </a:solidFill>
        </p:grpSpPr>
        <p:sp>
          <p:nvSpPr>
            <p:cNvPr id="174" name="Google Shape;10298;p74">
              <a:extLst>
                <a:ext uri="{FF2B5EF4-FFF2-40B4-BE49-F238E27FC236}">
                  <a16:creationId xmlns:a16="http://schemas.microsoft.com/office/drawing/2014/main" id="{A9244421-0FB7-1277-0709-92AE1E61B183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299;p74">
              <a:extLst>
                <a:ext uri="{FF2B5EF4-FFF2-40B4-BE49-F238E27FC236}">
                  <a16:creationId xmlns:a16="http://schemas.microsoft.com/office/drawing/2014/main" id="{87969818-098D-6B7E-4F4E-275F0E4D1637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00;p74">
              <a:extLst>
                <a:ext uri="{FF2B5EF4-FFF2-40B4-BE49-F238E27FC236}">
                  <a16:creationId xmlns:a16="http://schemas.microsoft.com/office/drawing/2014/main" id="{24C6E762-3FC3-0BFB-264C-9E5D1018E2EA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01;p74">
              <a:extLst>
                <a:ext uri="{FF2B5EF4-FFF2-40B4-BE49-F238E27FC236}">
                  <a16:creationId xmlns:a16="http://schemas.microsoft.com/office/drawing/2014/main" id="{3B6C1FD7-39C7-4104-789A-1AD4162D7FD6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02;p74">
              <a:extLst>
                <a:ext uri="{FF2B5EF4-FFF2-40B4-BE49-F238E27FC236}">
                  <a16:creationId xmlns:a16="http://schemas.microsoft.com/office/drawing/2014/main" id="{F0D404C3-D05C-A51B-1817-830516590E7F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52;p74">
            <a:extLst>
              <a:ext uri="{FF2B5EF4-FFF2-40B4-BE49-F238E27FC236}">
                <a16:creationId xmlns:a16="http://schemas.microsoft.com/office/drawing/2014/main" id="{B6B49077-B170-B446-6E23-69969CC522BC}"/>
              </a:ext>
            </a:extLst>
          </p:cNvPr>
          <p:cNvGrpSpPr/>
          <p:nvPr/>
        </p:nvGrpSpPr>
        <p:grpSpPr>
          <a:xfrm>
            <a:off x="5164673" y="2950451"/>
            <a:ext cx="628704" cy="672425"/>
            <a:chOff x="5183294" y="1990054"/>
            <a:chExt cx="471528" cy="504319"/>
          </a:xfrm>
          <a:solidFill>
            <a:srgbClr val="00B0F0"/>
          </a:solidFill>
        </p:grpSpPr>
        <p:sp>
          <p:nvSpPr>
            <p:cNvPr id="180" name="Google Shape;10353;p74">
              <a:extLst>
                <a:ext uri="{FF2B5EF4-FFF2-40B4-BE49-F238E27FC236}">
                  <a16:creationId xmlns:a16="http://schemas.microsoft.com/office/drawing/2014/main" id="{4F3C349B-A413-9EDA-7AE1-A4FCD96BE51F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54;p74">
              <a:extLst>
                <a:ext uri="{FF2B5EF4-FFF2-40B4-BE49-F238E27FC236}">
                  <a16:creationId xmlns:a16="http://schemas.microsoft.com/office/drawing/2014/main" id="{A3709747-255B-A59E-E6A7-4325CC74FE7F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55;p74">
              <a:extLst>
                <a:ext uri="{FF2B5EF4-FFF2-40B4-BE49-F238E27FC236}">
                  <a16:creationId xmlns:a16="http://schemas.microsoft.com/office/drawing/2014/main" id="{596BA923-1717-F581-7627-C20B389CCB3B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56;p74">
              <a:extLst>
                <a:ext uri="{FF2B5EF4-FFF2-40B4-BE49-F238E27FC236}">
                  <a16:creationId xmlns:a16="http://schemas.microsoft.com/office/drawing/2014/main" id="{41D986A7-AEBF-3A31-DF7D-ED48F3DA0068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57;p74">
              <a:extLst>
                <a:ext uri="{FF2B5EF4-FFF2-40B4-BE49-F238E27FC236}">
                  <a16:creationId xmlns:a16="http://schemas.microsoft.com/office/drawing/2014/main" id="{E1A47B24-4B4F-6E29-DD5D-C7E29903ED51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58;p74">
              <a:extLst>
                <a:ext uri="{FF2B5EF4-FFF2-40B4-BE49-F238E27FC236}">
                  <a16:creationId xmlns:a16="http://schemas.microsoft.com/office/drawing/2014/main" id="{3D7CF5B8-D2A2-EA84-B548-19AE0C1A3FA0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6" name="Google Shape;10390;p74">
            <a:extLst>
              <a:ext uri="{FF2B5EF4-FFF2-40B4-BE49-F238E27FC236}">
                <a16:creationId xmlns:a16="http://schemas.microsoft.com/office/drawing/2014/main" id="{89B179CF-7414-3E62-A5D4-9BFC7849C0DD}"/>
              </a:ext>
            </a:extLst>
          </p:cNvPr>
          <p:cNvGrpSpPr/>
          <p:nvPr/>
        </p:nvGrpSpPr>
        <p:grpSpPr>
          <a:xfrm>
            <a:off x="2425450" y="2965968"/>
            <a:ext cx="628705" cy="670072"/>
            <a:chOff x="3128875" y="2001694"/>
            <a:chExt cx="471529" cy="502554"/>
          </a:xfrm>
          <a:solidFill>
            <a:srgbClr val="00B0F0"/>
          </a:solidFill>
        </p:grpSpPr>
        <p:sp>
          <p:nvSpPr>
            <p:cNvPr id="187" name="Google Shape;10391;p74">
              <a:extLst>
                <a:ext uri="{FF2B5EF4-FFF2-40B4-BE49-F238E27FC236}">
                  <a16:creationId xmlns:a16="http://schemas.microsoft.com/office/drawing/2014/main" id="{4F145DB1-3040-B431-E0C1-1DABE6B57360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0392;p74">
              <a:extLst>
                <a:ext uri="{FF2B5EF4-FFF2-40B4-BE49-F238E27FC236}">
                  <a16:creationId xmlns:a16="http://schemas.microsoft.com/office/drawing/2014/main" id="{359955BB-DFFC-0241-8F12-CB488DBB7FC6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393;p74">
              <a:extLst>
                <a:ext uri="{FF2B5EF4-FFF2-40B4-BE49-F238E27FC236}">
                  <a16:creationId xmlns:a16="http://schemas.microsoft.com/office/drawing/2014/main" id="{5B559DD9-296F-0E1C-CA34-5D2F1F8951B3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394;p74">
              <a:extLst>
                <a:ext uri="{FF2B5EF4-FFF2-40B4-BE49-F238E27FC236}">
                  <a16:creationId xmlns:a16="http://schemas.microsoft.com/office/drawing/2014/main" id="{BF518187-2CB6-03F4-3604-1B6229FC47BC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395;p74">
              <a:extLst>
                <a:ext uri="{FF2B5EF4-FFF2-40B4-BE49-F238E27FC236}">
                  <a16:creationId xmlns:a16="http://schemas.microsoft.com/office/drawing/2014/main" id="{5D9F2F68-09FC-D750-13D7-2C7A472E2D64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396;p74">
              <a:extLst>
                <a:ext uri="{FF2B5EF4-FFF2-40B4-BE49-F238E27FC236}">
                  <a16:creationId xmlns:a16="http://schemas.microsoft.com/office/drawing/2014/main" id="{92FB8796-A501-C119-7928-0682DBCB284E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397;p74">
              <a:extLst>
                <a:ext uri="{FF2B5EF4-FFF2-40B4-BE49-F238E27FC236}">
                  <a16:creationId xmlns:a16="http://schemas.microsoft.com/office/drawing/2014/main" id="{C459735C-9F22-8DB6-2291-AC49D9DDCE06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398;p74">
              <a:extLst>
                <a:ext uri="{FF2B5EF4-FFF2-40B4-BE49-F238E27FC236}">
                  <a16:creationId xmlns:a16="http://schemas.microsoft.com/office/drawing/2014/main" id="{D5CC2F3A-A678-8F9C-716E-EF0DC7D5CA81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5" name="Google Shape;10412;p74">
            <a:extLst>
              <a:ext uri="{FF2B5EF4-FFF2-40B4-BE49-F238E27FC236}">
                <a16:creationId xmlns:a16="http://schemas.microsoft.com/office/drawing/2014/main" id="{79E4996F-289E-A3E1-B949-DCDDD2BE1E65}"/>
              </a:ext>
            </a:extLst>
          </p:cNvPr>
          <p:cNvGrpSpPr/>
          <p:nvPr/>
        </p:nvGrpSpPr>
        <p:grpSpPr>
          <a:xfrm>
            <a:off x="6113345" y="2950924"/>
            <a:ext cx="588592" cy="667280"/>
            <a:chOff x="5894798" y="1990411"/>
            <a:chExt cx="441444" cy="500460"/>
          </a:xfrm>
          <a:solidFill>
            <a:srgbClr val="00B0F0"/>
          </a:solidFill>
        </p:grpSpPr>
        <p:sp>
          <p:nvSpPr>
            <p:cNvPr id="196" name="Google Shape;10413;p74">
              <a:extLst>
                <a:ext uri="{FF2B5EF4-FFF2-40B4-BE49-F238E27FC236}">
                  <a16:creationId xmlns:a16="http://schemas.microsoft.com/office/drawing/2014/main" id="{71553F8B-C9F8-550A-3C79-75657BC85E0E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0414;p74">
              <a:extLst>
                <a:ext uri="{FF2B5EF4-FFF2-40B4-BE49-F238E27FC236}">
                  <a16:creationId xmlns:a16="http://schemas.microsoft.com/office/drawing/2014/main" id="{794CFFAD-85B7-C15E-1775-A28ECFD916A9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15;p74">
              <a:extLst>
                <a:ext uri="{FF2B5EF4-FFF2-40B4-BE49-F238E27FC236}">
                  <a16:creationId xmlns:a16="http://schemas.microsoft.com/office/drawing/2014/main" id="{03DF5687-7F86-E25F-CAAF-E6F5ED07846D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16;p74">
              <a:extLst>
                <a:ext uri="{FF2B5EF4-FFF2-40B4-BE49-F238E27FC236}">
                  <a16:creationId xmlns:a16="http://schemas.microsoft.com/office/drawing/2014/main" id="{A9F97593-E2DB-56BE-AADF-0CB00BF2019C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17;p74">
              <a:extLst>
                <a:ext uri="{FF2B5EF4-FFF2-40B4-BE49-F238E27FC236}">
                  <a16:creationId xmlns:a16="http://schemas.microsoft.com/office/drawing/2014/main" id="{9AECE776-B6C5-35BE-5E8F-4F5D2A5F47AE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18;p74">
              <a:extLst>
                <a:ext uri="{FF2B5EF4-FFF2-40B4-BE49-F238E27FC236}">
                  <a16:creationId xmlns:a16="http://schemas.microsoft.com/office/drawing/2014/main" id="{4FE268F7-8A31-A82D-5AA6-43EF7E1CEC3A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0419;p74">
              <a:extLst>
                <a:ext uri="{FF2B5EF4-FFF2-40B4-BE49-F238E27FC236}">
                  <a16:creationId xmlns:a16="http://schemas.microsoft.com/office/drawing/2014/main" id="{F40D1E24-B9F4-6AC1-38E6-9B375FC5ED9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420;p74">
              <a:extLst>
                <a:ext uri="{FF2B5EF4-FFF2-40B4-BE49-F238E27FC236}">
                  <a16:creationId xmlns:a16="http://schemas.microsoft.com/office/drawing/2014/main" id="{23AD44AA-EA38-4C83-D6B8-7C251C3FCE86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4" name="Google Shape;10478;p74">
            <a:extLst>
              <a:ext uri="{FF2B5EF4-FFF2-40B4-BE49-F238E27FC236}">
                <a16:creationId xmlns:a16="http://schemas.microsoft.com/office/drawing/2014/main" id="{38AFAF20-2264-8978-1D8E-738BB6CE4FA7}"/>
              </a:ext>
            </a:extLst>
          </p:cNvPr>
          <p:cNvGrpSpPr/>
          <p:nvPr/>
        </p:nvGrpSpPr>
        <p:grpSpPr>
          <a:xfrm>
            <a:off x="6856082" y="2950704"/>
            <a:ext cx="638739" cy="668243"/>
            <a:chOff x="6451850" y="1990246"/>
            <a:chExt cx="479054" cy="501182"/>
          </a:xfrm>
          <a:solidFill>
            <a:srgbClr val="00B0F0"/>
          </a:solidFill>
        </p:grpSpPr>
        <p:sp>
          <p:nvSpPr>
            <p:cNvPr id="205" name="Google Shape;10479;p74">
              <a:extLst>
                <a:ext uri="{FF2B5EF4-FFF2-40B4-BE49-F238E27FC236}">
                  <a16:creationId xmlns:a16="http://schemas.microsoft.com/office/drawing/2014/main" id="{E78511EE-8B54-558C-52E4-C9466B5FC471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480;p74">
              <a:extLst>
                <a:ext uri="{FF2B5EF4-FFF2-40B4-BE49-F238E27FC236}">
                  <a16:creationId xmlns:a16="http://schemas.microsoft.com/office/drawing/2014/main" id="{F5160C35-A60A-AEAB-74E3-0015E1F19E6A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481;p74">
              <a:extLst>
                <a:ext uri="{FF2B5EF4-FFF2-40B4-BE49-F238E27FC236}">
                  <a16:creationId xmlns:a16="http://schemas.microsoft.com/office/drawing/2014/main" id="{DC059378-BA64-D61C-5BD0-757C92091C83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0482;p74">
              <a:extLst>
                <a:ext uri="{FF2B5EF4-FFF2-40B4-BE49-F238E27FC236}">
                  <a16:creationId xmlns:a16="http://schemas.microsoft.com/office/drawing/2014/main" id="{D975955F-D96A-7C58-748D-C991704D945D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oogle Shape;10101;p74">
            <a:extLst>
              <a:ext uri="{FF2B5EF4-FFF2-40B4-BE49-F238E27FC236}">
                <a16:creationId xmlns:a16="http://schemas.microsoft.com/office/drawing/2014/main" id="{6A7B466A-A58B-3317-8987-8129114DABCF}"/>
              </a:ext>
            </a:extLst>
          </p:cNvPr>
          <p:cNvGrpSpPr/>
          <p:nvPr/>
        </p:nvGrpSpPr>
        <p:grpSpPr>
          <a:xfrm>
            <a:off x="9638210" y="5852390"/>
            <a:ext cx="437229" cy="432205"/>
            <a:chOff x="8538447" y="4166509"/>
            <a:chExt cx="327922" cy="324154"/>
          </a:xfrm>
          <a:solidFill>
            <a:srgbClr val="00B0F0"/>
          </a:solidFill>
        </p:grpSpPr>
        <p:sp>
          <p:nvSpPr>
            <p:cNvPr id="210" name="Google Shape;10102;p74">
              <a:extLst>
                <a:ext uri="{FF2B5EF4-FFF2-40B4-BE49-F238E27FC236}">
                  <a16:creationId xmlns:a16="http://schemas.microsoft.com/office/drawing/2014/main" id="{DDFAC800-F927-0B66-F739-04FEE7A116AA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03;p74">
              <a:extLst>
                <a:ext uri="{FF2B5EF4-FFF2-40B4-BE49-F238E27FC236}">
                  <a16:creationId xmlns:a16="http://schemas.microsoft.com/office/drawing/2014/main" id="{4EAA92E0-3434-A269-53D3-324301C4296F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2" name="Google Shape;10104;p74">
              <a:extLst>
                <a:ext uri="{FF2B5EF4-FFF2-40B4-BE49-F238E27FC236}">
                  <a16:creationId xmlns:a16="http://schemas.microsoft.com/office/drawing/2014/main" id="{3741FAB5-E916-D1FB-1245-037D95153B94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0105;p74">
              <a:extLst>
                <a:ext uri="{FF2B5EF4-FFF2-40B4-BE49-F238E27FC236}">
                  <a16:creationId xmlns:a16="http://schemas.microsoft.com/office/drawing/2014/main" id="{CDF9F385-0920-5B1A-8D40-E33FDE045944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0106;p74">
              <a:extLst>
                <a:ext uri="{FF2B5EF4-FFF2-40B4-BE49-F238E27FC236}">
                  <a16:creationId xmlns:a16="http://schemas.microsoft.com/office/drawing/2014/main" id="{4C4A8770-996F-CF4C-BB4C-23947D707A88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5" name="Google Shape;10125;p74">
            <a:extLst>
              <a:ext uri="{FF2B5EF4-FFF2-40B4-BE49-F238E27FC236}">
                <a16:creationId xmlns:a16="http://schemas.microsoft.com/office/drawing/2014/main" id="{70DCB9EF-7E74-D58E-21B2-51A90F66EC10}"/>
              </a:ext>
            </a:extLst>
          </p:cNvPr>
          <p:cNvGrpSpPr/>
          <p:nvPr/>
        </p:nvGrpSpPr>
        <p:grpSpPr>
          <a:xfrm>
            <a:off x="8666997" y="2049231"/>
            <a:ext cx="594005" cy="634689"/>
            <a:chOff x="7810036" y="1314139"/>
            <a:chExt cx="445504" cy="476017"/>
          </a:xfrm>
          <a:solidFill>
            <a:srgbClr val="00B0F0"/>
          </a:solidFill>
        </p:grpSpPr>
        <p:sp>
          <p:nvSpPr>
            <p:cNvPr id="216" name="Google Shape;10126;p74">
              <a:extLst>
                <a:ext uri="{FF2B5EF4-FFF2-40B4-BE49-F238E27FC236}">
                  <a16:creationId xmlns:a16="http://schemas.microsoft.com/office/drawing/2014/main" id="{DF991A9B-E311-8BE2-D5FF-45C0B6B062DD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7" name="Google Shape;10127;p74">
              <a:extLst>
                <a:ext uri="{FF2B5EF4-FFF2-40B4-BE49-F238E27FC236}">
                  <a16:creationId xmlns:a16="http://schemas.microsoft.com/office/drawing/2014/main" id="{00D90564-4FE3-B190-B7BD-0043F8CADEC9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0128;p74">
              <a:extLst>
                <a:ext uri="{FF2B5EF4-FFF2-40B4-BE49-F238E27FC236}">
                  <a16:creationId xmlns:a16="http://schemas.microsoft.com/office/drawing/2014/main" id="{7A37F35D-85F8-A1E5-3683-3851210A9E05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9" name="Text Placeholder 1">
            <a:extLst>
              <a:ext uri="{FF2B5EF4-FFF2-40B4-BE49-F238E27FC236}">
                <a16:creationId xmlns:a16="http://schemas.microsoft.com/office/drawing/2014/main" id="{F99FC1C5-F139-C28A-36E9-92A368B2D438}"/>
              </a:ext>
            </a:extLst>
          </p:cNvPr>
          <p:cNvSpPr txBox="1">
            <a:spLocks/>
          </p:cNvSpPr>
          <p:nvPr/>
        </p:nvSpPr>
        <p:spPr>
          <a:xfrm>
            <a:off x="1624807" y="671062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41952041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FB0FA793-4FD9-442F-A7E5-60C90D264907}"/>
              </a:ext>
            </a:extLst>
          </p:cNvPr>
          <p:cNvSpPr/>
          <p:nvPr/>
        </p:nvSpPr>
        <p:spPr>
          <a:xfrm rot="10799991">
            <a:off x="6579420" y="4863552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81E632D4-9C66-C5E3-39DE-DAAA3AF23741}"/>
              </a:ext>
            </a:extLst>
          </p:cNvPr>
          <p:cNvSpPr/>
          <p:nvPr/>
        </p:nvSpPr>
        <p:spPr>
          <a:xfrm>
            <a:off x="7217088" y="4953332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41CD48F0-9291-D664-6B91-D94AF8FD3ED5}"/>
              </a:ext>
            </a:extLst>
          </p:cNvPr>
          <p:cNvSpPr/>
          <p:nvPr/>
        </p:nvSpPr>
        <p:spPr>
          <a:xfrm>
            <a:off x="9105898" y="5018925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ounded Rectangle 25">
            <a:extLst>
              <a:ext uri="{FF2B5EF4-FFF2-40B4-BE49-F238E27FC236}">
                <a16:creationId xmlns:a16="http://schemas.microsoft.com/office/drawing/2014/main" id="{45BCB511-DAF2-6B14-9038-7D3D76DB6955}"/>
              </a:ext>
            </a:extLst>
          </p:cNvPr>
          <p:cNvSpPr/>
          <p:nvPr/>
        </p:nvSpPr>
        <p:spPr>
          <a:xfrm>
            <a:off x="9148913" y="5956902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Donut 39">
            <a:extLst>
              <a:ext uri="{FF2B5EF4-FFF2-40B4-BE49-F238E27FC236}">
                <a16:creationId xmlns:a16="http://schemas.microsoft.com/office/drawing/2014/main" id="{EC55627A-3433-68F2-DFCC-EF557E963F4E}"/>
              </a:ext>
            </a:extLst>
          </p:cNvPr>
          <p:cNvSpPr/>
          <p:nvPr/>
        </p:nvSpPr>
        <p:spPr>
          <a:xfrm>
            <a:off x="2370707" y="4926792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Chord 38">
            <a:extLst>
              <a:ext uri="{FF2B5EF4-FFF2-40B4-BE49-F238E27FC236}">
                <a16:creationId xmlns:a16="http://schemas.microsoft.com/office/drawing/2014/main" id="{116F68BA-8493-442F-6265-92BC5119DA74}"/>
              </a:ext>
            </a:extLst>
          </p:cNvPr>
          <p:cNvSpPr/>
          <p:nvPr/>
        </p:nvSpPr>
        <p:spPr>
          <a:xfrm>
            <a:off x="4841063" y="5743896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Oval 6">
            <a:extLst>
              <a:ext uri="{FF2B5EF4-FFF2-40B4-BE49-F238E27FC236}">
                <a16:creationId xmlns:a16="http://schemas.microsoft.com/office/drawing/2014/main" id="{51B038E3-8E9E-CB03-BE72-5B88FD966EC6}"/>
              </a:ext>
            </a:extLst>
          </p:cNvPr>
          <p:cNvSpPr/>
          <p:nvPr/>
        </p:nvSpPr>
        <p:spPr>
          <a:xfrm>
            <a:off x="5678509" y="5914268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25">
            <a:extLst>
              <a:ext uri="{FF2B5EF4-FFF2-40B4-BE49-F238E27FC236}">
                <a16:creationId xmlns:a16="http://schemas.microsoft.com/office/drawing/2014/main" id="{41E6F7A0-40A0-536E-E584-7CBE8D4A6EF7}"/>
              </a:ext>
            </a:extLst>
          </p:cNvPr>
          <p:cNvSpPr/>
          <p:nvPr/>
        </p:nvSpPr>
        <p:spPr>
          <a:xfrm>
            <a:off x="3300070" y="5808342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31">
            <a:extLst>
              <a:ext uri="{FF2B5EF4-FFF2-40B4-BE49-F238E27FC236}">
                <a16:creationId xmlns:a16="http://schemas.microsoft.com/office/drawing/2014/main" id="{65CB0983-C4FE-EA7C-CEEC-F42A85BD8312}"/>
              </a:ext>
            </a:extLst>
          </p:cNvPr>
          <p:cNvSpPr/>
          <p:nvPr/>
        </p:nvSpPr>
        <p:spPr>
          <a:xfrm>
            <a:off x="6524523" y="5850612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Freeform 53">
            <a:extLst>
              <a:ext uri="{FF2B5EF4-FFF2-40B4-BE49-F238E27FC236}">
                <a16:creationId xmlns:a16="http://schemas.microsoft.com/office/drawing/2014/main" id="{598EF3FC-E2D6-AE5D-C79B-7366CB761D20}"/>
              </a:ext>
            </a:extLst>
          </p:cNvPr>
          <p:cNvSpPr/>
          <p:nvPr/>
        </p:nvSpPr>
        <p:spPr>
          <a:xfrm>
            <a:off x="8251387" y="5885714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Block Arc 10">
            <a:extLst>
              <a:ext uri="{FF2B5EF4-FFF2-40B4-BE49-F238E27FC236}">
                <a16:creationId xmlns:a16="http://schemas.microsoft.com/office/drawing/2014/main" id="{EFE81EC2-ACE9-D5D7-7D06-4555F0FD7E43}"/>
              </a:ext>
            </a:extLst>
          </p:cNvPr>
          <p:cNvSpPr/>
          <p:nvPr/>
        </p:nvSpPr>
        <p:spPr>
          <a:xfrm>
            <a:off x="3180975" y="5057305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eeform 55">
            <a:extLst>
              <a:ext uri="{FF2B5EF4-FFF2-40B4-BE49-F238E27FC236}">
                <a16:creationId xmlns:a16="http://schemas.microsoft.com/office/drawing/2014/main" id="{E02EEAC5-F48D-FA53-CF11-F516E6CFEECA}"/>
              </a:ext>
            </a:extLst>
          </p:cNvPr>
          <p:cNvSpPr/>
          <p:nvPr/>
        </p:nvSpPr>
        <p:spPr>
          <a:xfrm>
            <a:off x="2555027" y="5655700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Round Same Side Corner Rectangle 36">
            <a:extLst>
              <a:ext uri="{FF2B5EF4-FFF2-40B4-BE49-F238E27FC236}">
                <a16:creationId xmlns:a16="http://schemas.microsoft.com/office/drawing/2014/main" id="{4EB0DEE5-F605-53CD-E5D1-B652056F0EB3}"/>
              </a:ext>
            </a:extLst>
          </p:cNvPr>
          <p:cNvSpPr/>
          <p:nvPr/>
        </p:nvSpPr>
        <p:spPr>
          <a:xfrm>
            <a:off x="7263764" y="5885702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31921DC6-B7EF-7139-4BE2-5ED7ECFEAA59}"/>
              </a:ext>
            </a:extLst>
          </p:cNvPr>
          <p:cNvSpPr/>
          <p:nvPr/>
        </p:nvSpPr>
        <p:spPr>
          <a:xfrm>
            <a:off x="4068970" y="5859794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Oval 32">
            <a:extLst>
              <a:ext uri="{FF2B5EF4-FFF2-40B4-BE49-F238E27FC236}">
                <a16:creationId xmlns:a16="http://schemas.microsoft.com/office/drawing/2014/main" id="{FEF66090-5285-616C-64AD-8377F484211A}"/>
              </a:ext>
            </a:extLst>
          </p:cNvPr>
          <p:cNvSpPr/>
          <p:nvPr/>
        </p:nvSpPr>
        <p:spPr>
          <a:xfrm>
            <a:off x="8204116" y="4943312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rgbClr val="00B0F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21" name="Google Shape;6783;p88">
            <a:extLst>
              <a:ext uri="{FF2B5EF4-FFF2-40B4-BE49-F238E27FC236}">
                <a16:creationId xmlns:a16="http://schemas.microsoft.com/office/drawing/2014/main" id="{D71C81BB-D597-C060-A09A-99BE98854879}"/>
              </a:ext>
            </a:extLst>
          </p:cNvPr>
          <p:cNvGrpSpPr/>
          <p:nvPr/>
        </p:nvGrpSpPr>
        <p:grpSpPr>
          <a:xfrm>
            <a:off x="9133475" y="1606177"/>
            <a:ext cx="566855" cy="566464"/>
            <a:chOff x="8211055" y="926488"/>
            <a:chExt cx="425141" cy="424848"/>
          </a:xfrm>
          <a:solidFill>
            <a:srgbClr val="00B0F0"/>
          </a:solidFill>
        </p:grpSpPr>
        <p:sp>
          <p:nvSpPr>
            <p:cNvPr id="22" name="Google Shape;6784;p88">
              <a:extLst>
                <a:ext uri="{FF2B5EF4-FFF2-40B4-BE49-F238E27FC236}">
                  <a16:creationId xmlns:a16="http://schemas.microsoft.com/office/drawing/2014/main" id="{36003BE9-A058-2EBE-C60A-E76CD8043FFF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5;p88">
              <a:extLst>
                <a:ext uri="{FF2B5EF4-FFF2-40B4-BE49-F238E27FC236}">
                  <a16:creationId xmlns:a16="http://schemas.microsoft.com/office/drawing/2014/main" id="{B8B28B1D-CAD4-F2DC-E9BF-226DBE0EC8E6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6786;p88">
              <a:extLst>
                <a:ext uri="{FF2B5EF4-FFF2-40B4-BE49-F238E27FC236}">
                  <a16:creationId xmlns:a16="http://schemas.microsoft.com/office/drawing/2014/main" id="{C2BDC7F3-F044-CD73-D686-1FA34751683F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787;p88">
              <a:extLst>
                <a:ext uri="{FF2B5EF4-FFF2-40B4-BE49-F238E27FC236}">
                  <a16:creationId xmlns:a16="http://schemas.microsoft.com/office/drawing/2014/main" id="{8CB66BA8-1895-1DEE-95CF-EB5CF85E556B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788;p88">
              <a:extLst>
                <a:ext uri="{FF2B5EF4-FFF2-40B4-BE49-F238E27FC236}">
                  <a16:creationId xmlns:a16="http://schemas.microsoft.com/office/drawing/2014/main" id="{0EF447BD-B032-737F-466A-DEB5117AD5B3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6800;p88">
            <a:extLst>
              <a:ext uri="{FF2B5EF4-FFF2-40B4-BE49-F238E27FC236}">
                <a16:creationId xmlns:a16="http://schemas.microsoft.com/office/drawing/2014/main" id="{F3CC6E2B-708C-5E17-72D9-BF2F4ACCE625}"/>
              </a:ext>
            </a:extLst>
          </p:cNvPr>
          <p:cNvGrpSpPr/>
          <p:nvPr/>
        </p:nvGrpSpPr>
        <p:grpSpPr>
          <a:xfrm>
            <a:off x="8178964" y="2675588"/>
            <a:ext cx="552076" cy="550615"/>
            <a:chOff x="7495172" y="1728545"/>
            <a:chExt cx="414057" cy="412961"/>
          </a:xfrm>
          <a:solidFill>
            <a:srgbClr val="00B0F0"/>
          </a:solidFill>
        </p:grpSpPr>
        <p:sp>
          <p:nvSpPr>
            <p:cNvPr id="29" name="Google Shape;6801;p88">
              <a:extLst>
                <a:ext uri="{FF2B5EF4-FFF2-40B4-BE49-F238E27FC236}">
                  <a16:creationId xmlns:a16="http://schemas.microsoft.com/office/drawing/2014/main" id="{85A954C6-406C-8168-0852-AB32B10115BF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6802;p88">
              <a:extLst>
                <a:ext uri="{FF2B5EF4-FFF2-40B4-BE49-F238E27FC236}">
                  <a16:creationId xmlns:a16="http://schemas.microsoft.com/office/drawing/2014/main" id="{2A1FA1AC-17B3-6CA2-52FA-2BE1B37ECFB9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03;p88">
              <a:extLst>
                <a:ext uri="{FF2B5EF4-FFF2-40B4-BE49-F238E27FC236}">
                  <a16:creationId xmlns:a16="http://schemas.microsoft.com/office/drawing/2014/main" id="{23398C28-4BD2-60D5-DD58-C471C35BF640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04;p88">
              <a:extLst>
                <a:ext uri="{FF2B5EF4-FFF2-40B4-BE49-F238E27FC236}">
                  <a16:creationId xmlns:a16="http://schemas.microsoft.com/office/drawing/2014/main" id="{D050026C-F1D2-FB90-18F4-76E1BC2FB21D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05;p88">
              <a:extLst>
                <a:ext uri="{FF2B5EF4-FFF2-40B4-BE49-F238E27FC236}">
                  <a16:creationId xmlns:a16="http://schemas.microsoft.com/office/drawing/2014/main" id="{F1451AF5-9496-8141-7212-BA07DCBBBB0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866;p88">
            <a:extLst>
              <a:ext uri="{FF2B5EF4-FFF2-40B4-BE49-F238E27FC236}">
                <a16:creationId xmlns:a16="http://schemas.microsoft.com/office/drawing/2014/main" id="{0D7C44DC-A88F-D8B9-ABFC-8A4D8ED3563A}"/>
              </a:ext>
            </a:extLst>
          </p:cNvPr>
          <p:cNvGrpSpPr/>
          <p:nvPr/>
        </p:nvGrpSpPr>
        <p:grpSpPr>
          <a:xfrm>
            <a:off x="4098984" y="5014889"/>
            <a:ext cx="508856" cy="563075"/>
            <a:chOff x="4435187" y="3483022"/>
            <a:chExt cx="381642" cy="422306"/>
          </a:xfrm>
          <a:solidFill>
            <a:srgbClr val="00B0F0"/>
          </a:solidFill>
        </p:grpSpPr>
        <p:sp>
          <p:nvSpPr>
            <p:cNvPr id="38" name="Google Shape;6867;p88">
              <a:extLst>
                <a:ext uri="{FF2B5EF4-FFF2-40B4-BE49-F238E27FC236}">
                  <a16:creationId xmlns:a16="http://schemas.microsoft.com/office/drawing/2014/main" id="{792FA02F-2490-17E9-26C6-B387CAA15154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868;p88">
              <a:extLst>
                <a:ext uri="{FF2B5EF4-FFF2-40B4-BE49-F238E27FC236}">
                  <a16:creationId xmlns:a16="http://schemas.microsoft.com/office/drawing/2014/main" id="{6FEF6E58-C967-6D49-E15D-33800AAEE73F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869;p88">
              <a:extLst>
                <a:ext uri="{FF2B5EF4-FFF2-40B4-BE49-F238E27FC236}">
                  <a16:creationId xmlns:a16="http://schemas.microsoft.com/office/drawing/2014/main" id="{3358DCAE-EFB0-3BDA-A05E-32A9853B6EB7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870;p88">
              <a:extLst>
                <a:ext uri="{FF2B5EF4-FFF2-40B4-BE49-F238E27FC236}">
                  <a16:creationId xmlns:a16="http://schemas.microsoft.com/office/drawing/2014/main" id="{BEE8F502-A796-654E-3A92-6BE88A5CC492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871;p88">
              <a:extLst>
                <a:ext uri="{FF2B5EF4-FFF2-40B4-BE49-F238E27FC236}">
                  <a16:creationId xmlns:a16="http://schemas.microsoft.com/office/drawing/2014/main" id="{CE58722F-01EB-FC48-D21F-2A9E0E14AEE3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872;p88">
              <a:extLst>
                <a:ext uri="{FF2B5EF4-FFF2-40B4-BE49-F238E27FC236}">
                  <a16:creationId xmlns:a16="http://schemas.microsoft.com/office/drawing/2014/main" id="{307836FF-A328-2299-2F3B-D5846BB9599D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957;p88">
            <a:extLst>
              <a:ext uri="{FF2B5EF4-FFF2-40B4-BE49-F238E27FC236}">
                <a16:creationId xmlns:a16="http://schemas.microsoft.com/office/drawing/2014/main" id="{C9D141EC-5376-BF2E-F4EE-8C4C2066AB18}"/>
              </a:ext>
            </a:extLst>
          </p:cNvPr>
          <p:cNvGrpSpPr/>
          <p:nvPr/>
        </p:nvGrpSpPr>
        <p:grpSpPr>
          <a:xfrm>
            <a:off x="3159995" y="1685597"/>
            <a:ext cx="498079" cy="497116"/>
            <a:chOff x="3730944" y="986052"/>
            <a:chExt cx="373559" cy="372837"/>
          </a:xfrm>
          <a:solidFill>
            <a:srgbClr val="00B0F0"/>
          </a:solidFill>
        </p:grpSpPr>
        <p:sp>
          <p:nvSpPr>
            <p:cNvPr id="45" name="Google Shape;6958;p88">
              <a:extLst>
                <a:ext uri="{FF2B5EF4-FFF2-40B4-BE49-F238E27FC236}">
                  <a16:creationId xmlns:a16="http://schemas.microsoft.com/office/drawing/2014/main" id="{D0100C04-6103-D21F-7F67-F8D431638E59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959;p88">
              <a:extLst>
                <a:ext uri="{FF2B5EF4-FFF2-40B4-BE49-F238E27FC236}">
                  <a16:creationId xmlns:a16="http://schemas.microsoft.com/office/drawing/2014/main" id="{CBC53EEA-A91C-B9D0-EADE-9D1D5D4B1CDE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0;p88">
              <a:extLst>
                <a:ext uri="{FF2B5EF4-FFF2-40B4-BE49-F238E27FC236}">
                  <a16:creationId xmlns:a16="http://schemas.microsoft.com/office/drawing/2014/main" id="{14928AD7-9ECC-E89F-A405-D449C2CF9217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1;p88">
              <a:extLst>
                <a:ext uri="{FF2B5EF4-FFF2-40B4-BE49-F238E27FC236}">
                  <a16:creationId xmlns:a16="http://schemas.microsoft.com/office/drawing/2014/main" id="{D3EE6414-D452-E207-2688-5D9845600FEA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2;p88">
              <a:extLst>
                <a:ext uri="{FF2B5EF4-FFF2-40B4-BE49-F238E27FC236}">
                  <a16:creationId xmlns:a16="http://schemas.microsoft.com/office/drawing/2014/main" id="{AD13CDDA-C49F-40C2-0E63-6804C75625B8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63;p88">
              <a:extLst>
                <a:ext uri="{FF2B5EF4-FFF2-40B4-BE49-F238E27FC236}">
                  <a16:creationId xmlns:a16="http://schemas.microsoft.com/office/drawing/2014/main" id="{1ED34C03-C278-5DD8-DEE8-504C0A3D1D29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964;p88">
              <a:extLst>
                <a:ext uri="{FF2B5EF4-FFF2-40B4-BE49-F238E27FC236}">
                  <a16:creationId xmlns:a16="http://schemas.microsoft.com/office/drawing/2014/main" id="{24A0570A-BBF7-4305-EF7B-12666E38D3D8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965;p88">
              <a:extLst>
                <a:ext uri="{FF2B5EF4-FFF2-40B4-BE49-F238E27FC236}">
                  <a16:creationId xmlns:a16="http://schemas.microsoft.com/office/drawing/2014/main" id="{641171D6-09F0-9DA3-00FC-50A12E0D915F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oogle Shape;6966;p88">
            <a:extLst>
              <a:ext uri="{FF2B5EF4-FFF2-40B4-BE49-F238E27FC236}">
                <a16:creationId xmlns:a16="http://schemas.microsoft.com/office/drawing/2014/main" id="{1DD74B3E-F831-5D21-0148-D1C9A54EB64A}"/>
              </a:ext>
            </a:extLst>
          </p:cNvPr>
          <p:cNvGrpSpPr/>
          <p:nvPr/>
        </p:nvGrpSpPr>
        <p:grpSpPr>
          <a:xfrm>
            <a:off x="9104922" y="3782035"/>
            <a:ext cx="604881" cy="605820"/>
            <a:chOff x="8189640" y="2558381"/>
            <a:chExt cx="453661" cy="454365"/>
          </a:xfrm>
          <a:solidFill>
            <a:srgbClr val="00B0F0"/>
          </a:solidFill>
        </p:grpSpPr>
        <p:sp>
          <p:nvSpPr>
            <p:cNvPr id="54" name="Google Shape;6967;p88">
              <a:extLst>
                <a:ext uri="{FF2B5EF4-FFF2-40B4-BE49-F238E27FC236}">
                  <a16:creationId xmlns:a16="http://schemas.microsoft.com/office/drawing/2014/main" id="{1E42D589-3D4C-79A8-8450-866843E1454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968;p88">
              <a:extLst>
                <a:ext uri="{FF2B5EF4-FFF2-40B4-BE49-F238E27FC236}">
                  <a16:creationId xmlns:a16="http://schemas.microsoft.com/office/drawing/2014/main" id="{106D9FBD-64CE-64A8-1822-A10B7476FA9F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969;p88">
              <a:extLst>
                <a:ext uri="{FF2B5EF4-FFF2-40B4-BE49-F238E27FC236}">
                  <a16:creationId xmlns:a16="http://schemas.microsoft.com/office/drawing/2014/main" id="{1C7BE8AA-2F62-ABBC-0502-88B84ABF340E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970;p88">
              <a:extLst>
                <a:ext uri="{FF2B5EF4-FFF2-40B4-BE49-F238E27FC236}">
                  <a16:creationId xmlns:a16="http://schemas.microsoft.com/office/drawing/2014/main" id="{EA0A61F0-FD4F-F4E7-64FF-ACCF158F8BF8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60;p88">
            <a:extLst>
              <a:ext uri="{FF2B5EF4-FFF2-40B4-BE49-F238E27FC236}">
                <a16:creationId xmlns:a16="http://schemas.microsoft.com/office/drawing/2014/main" id="{B13E39A0-EF15-310D-7F1B-7897AAF0AA13}"/>
              </a:ext>
            </a:extLst>
          </p:cNvPr>
          <p:cNvGrpSpPr/>
          <p:nvPr/>
        </p:nvGrpSpPr>
        <p:grpSpPr>
          <a:xfrm>
            <a:off x="2388288" y="1617870"/>
            <a:ext cx="499957" cy="600565"/>
            <a:chOff x="3152165" y="935257"/>
            <a:chExt cx="374968" cy="450424"/>
          </a:xfrm>
          <a:solidFill>
            <a:srgbClr val="00B0F0"/>
          </a:solidFill>
        </p:grpSpPr>
        <p:sp>
          <p:nvSpPr>
            <p:cNvPr id="59" name="Google Shape;6761;p88">
              <a:extLst>
                <a:ext uri="{FF2B5EF4-FFF2-40B4-BE49-F238E27FC236}">
                  <a16:creationId xmlns:a16="http://schemas.microsoft.com/office/drawing/2014/main" id="{A7C21761-932C-E75D-98A6-E914ACF1B09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62;p88">
              <a:extLst>
                <a:ext uri="{FF2B5EF4-FFF2-40B4-BE49-F238E27FC236}">
                  <a16:creationId xmlns:a16="http://schemas.microsoft.com/office/drawing/2014/main" id="{9B28DB18-2402-31CE-472D-29DB52986CB0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63;p88">
              <a:extLst>
                <a:ext uri="{FF2B5EF4-FFF2-40B4-BE49-F238E27FC236}">
                  <a16:creationId xmlns:a16="http://schemas.microsoft.com/office/drawing/2014/main" id="{5157AA77-FAAA-A1F1-BD90-09EC1FD924A2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64;p88">
              <a:extLst>
                <a:ext uri="{FF2B5EF4-FFF2-40B4-BE49-F238E27FC236}">
                  <a16:creationId xmlns:a16="http://schemas.microsoft.com/office/drawing/2014/main" id="{A97D6B25-C41A-CFD7-0021-EAB0A380F26B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65;p88">
              <a:extLst>
                <a:ext uri="{FF2B5EF4-FFF2-40B4-BE49-F238E27FC236}">
                  <a16:creationId xmlns:a16="http://schemas.microsoft.com/office/drawing/2014/main" id="{A1B1E426-CD10-AA90-A380-3B0ED258AC3D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66;p88">
              <a:extLst>
                <a:ext uri="{FF2B5EF4-FFF2-40B4-BE49-F238E27FC236}">
                  <a16:creationId xmlns:a16="http://schemas.microsoft.com/office/drawing/2014/main" id="{DB08D568-0AA3-3F5F-2683-B8D6D7DD5F78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6767;p88">
              <a:extLst>
                <a:ext uri="{FF2B5EF4-FFF2-40B4-BE49-F238E27FC236}">
                  <a16:creationId xmlns:a16="http://schemas.microsoft.com/office/drawing/2014/main" id="{642345E1-411B-48A6-157C-1B0D5D8B515D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6777;p88">
            <a:extLst>
              <a:ext uri="{FF2B5EF4-FFF2-40B4-BE49-F238E27FC236}">
                <a16:creationId xmlns:a16="http://schemas.microsoft.com/office/drawing/2014/main" id="{318066B1-BE08-1DB2-81BA-E1516FE0A2AA}"/>
              </a:ext>
            </a:extLst>
          </p:cNvPr>
          <p:cNvGrpSpPr/>
          <p:nvPr/>
        </p:nvGrpSpPr>
        <p:grpSpPr>
          <a:xfrm>
            <a:off x="6355699" y="1582147"/>
            <a:ext cx="600565" cy="600564"/>
            <a:chOff x="6127723" y="908465"/>
            <a:chExt cx="450424" cy="450423"/>
          </a:xfrm>
          <a:solidFill>
            <a:srgbClr val="00B0F0"/>
          </a:solidFill>
        </p:grpSpPr>
        <p:sp>
          <p:nvSpPr>
            <p:cNvPr id="67" name="Google Shape;6778;p88">
              <a:extLst>
                <a:ext uri="{FF2B5EF4-FFF2-40B4-BE49-F238E27FC236}">
                  <a16:creationId xmlns:a16="http://schemas.microsoft.com/office/drawing/2014/main" id="{3D639179-2367-743B-D1E0-7E2A09C13B4E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779;p88">
              <a:extLst>
                <a:ext uri="{FF2B5EF4-FFF2-40B4-BE49-F238E27FC236}">
                  <a16:creationId xmlns:a16="http://schemas.microsoft.com/office/drawing/2014/main" id="{EBF83E7B-E554-37C7-77F4-4EC75E869872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780;p88">
              <a:extLst>
                <a:ext uri="{FF2B5EF4-FFF2-40B4-BE49-F238E27FC236}">
                  <a16:creationId xmlns:a16="http://schemas.microsoft.com/office/drawing/2014/main" id="{233B455D-7A40-BF17-736C-94CB5E7ED46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781;p88">
              <a:extLst>
                <a:ext uri="{FF2B5EF4-FFF2-40B4-BE49-F238E27FC236}">
                  <a16:creationId xmlns:a16="http://schemas.microsoft.com/office/drawing/2014/main" id="{200CD3D7-7667-ED28-0E56-1D0887DDA65C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782;p88">
              <a:extLst>
                <a:ext uri="{FF2B5EF4-FFF2-40B4-BE49-F238E27FC236}">
                  <a16:creationId xmlns:a16="http://schemas.microsoft.com/office/drawing/2014/main" id="{F13CC261-6E15-DDB8-A061-B97A61E9386A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27;p88">
            <a:extLst>
              <a:ext uri="{FF2B5EF4-FFF2-40B4-BE49-F238E27FC236}">
                <a16:creationId xmlns:a16="http://schemas.microsoft.com/office/drawing/2014/main" id="{6F36CED0-5213-C39C-88A4-3B6604F6169A}"/>
              </a:ext>
            </a:extLst>
          </p:cNvPr>
          <p:cNvGrpSpPr/>
          <p:nvPr/>
        </p:nvGrpSpPr>
        <p:grpSpPr>
          <a:xfrm>
            <a:off x="7111993" y="1592667"/>
            <a:ext cx="607037" cy="598920"/>
            <a:chOff x="6694944" y="916356"/>
            <a:chExt cx="455278" cy="449190"/>
          </a:xfrm>
          <a:solidFill>
            <a:srgbClr val="00B0F0"/>
          </a:solidFill>
        </p:grpSpPr>
        <p:sp>
          <p:nvSpPr>
            <p:cNvPr id="73" name="Google Shape;6828;p88">
              <a:extLst>
                <a:ext uri="{FF2B5EF4-FFF2-40B4-BE49-F238E27FC236}">
                  <a16:creationId xmlns:a16="http://schemas.microsoft.com/office/drawing/2014/main" id="{CF8B8DBE-9703-2C9A-B2E0-A391E31D7140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29;p88">
              <a:extLst>
                <a:ext uri="{FF2B5EF4-FFF2-40B4-BE49-F238E27FC236}">
                  <a16:creationId xmlns:a16="http://schemas.microsoft.com/office/drawing/2014/main" id="{964800D0-E851-107E-77BF-8FFB3A371D98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30;p88">
              <a:extLst>
                <a:ext uri="{FF2B5EF4-FFF2-40B4-BE49-F238E27FC236}">
                  <a16:creationId xmlns:a16="http://schemas.microsoft.com/office/drawing/2014/main" id="{2F99E17B-970B-6063-7828-483829E090DD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31;p88">
              <a:extLst>
                <a:ext uri="{FF2B5EF4-FFF2-40B4-BE49-F238E27FC236}">
                  <a16:creationId xmlns:a16="http://schemas.microsoft.com/office/drawing/2014/main" id="{ACF106FC-E1E8-7DDA-0C8B-CB762FD981B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32;p88">
              <a:extLst>
                <a:ext uri="{FF2B5EF4-FFF2-40B4-BE49-F238E27FC236}">
                  <a16:creationId xmlns:a16="http://schemas.microsoft.com/office/drawing/2014/main" id="{F7A1F3BC-AD34-9F88-01D1-E037B8DB1D3B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833;p88">
              <a:extLst>
                <a:ext uri="{FF2B5EF4-FFF2-40B4-BE49-F238E27FC236}">
                  <a16:creationId xmlns:a16="http://schemas.microsoft.com/office/drawing/2014/main" id="{ABDBEBC1-389D-6729-AEC5-A81DA4212422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34;p88">
              <a:extLst>
                <a:ext uri="{FF2B5EF4-FFF2-40B4-BE49-F238E27FC236}">
                  <a16:creationId xmlns:a16="http://schemas.microsoft.com/office/drawing/2014/main" id="{484A1BE0-B8B9-8CD7-A141-F8470A907D6F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873;p88">
            <a:extLst>
              <a:ext uri="{FF2B5EF4-FFF2-40B4-BE49-F238E27FC236}">
                <a16:creationId xmlns:a16="http://schemas.microsoft.com/office/drawing/2014/main" id="{B22E72DF-AF90-F3EA-BBE6-F8B0E958509B}"/>
              </a:ext>
            </a:extLst>
          </p:cNvPr>
          <p:cNvGrpSpPr/>
          <p:nvPr/>
        </p:nvGrpSpPr>
        <p:grpSpPr>
          <a:xfrm>
            <a:off x="4045559" y="1593377"/>
            <a:ext cx="581033" cy="600564"/>
            <a:chOff x="4395118" y="916887"/>
            <a:chExt cx="435775" cy="450423"/>
          </a:xfrm>
          <a:solidFill>
            <a:srgbClr val="00B0F0"/>
          </a:solidFill>
        </p:grpSpPr>
        <p:sp>
          <p:nvSpPr>
            <p:cNvPr id="81" name="Google Shape;6874;p88">
              <a:extLst>
                <a:ext uri="{FF2B5EF4-FFF2-40B4-BE49-F238E27FC236}">
                  <a16:creationId xmlns:a16="http://schemas.microsoft.com/office/drawing/2014/main" id="{C66AD538-D334-49CC-0511-F792B0D06D9C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75;p88">
              <a:extLst>
                <a:ext uri="{FF2B5EF4-FFF2-40B4-BE49-F238E27FC236}">
                  <a16:creationId xmlns:a16="http://schemas.microsoft.com/office/drawing/2014/main" id="{B1AA8C0D-8CC3-55AC-6C8C-772022A530CD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76;p88">
              <a:extLst>
                <a:ext uri="{FF2B5EF4-FFF2-40B4-BE49-F238E27FC236}">
                  <a16:creationId xmlns:a16="http://schemas.microsoft.com/office/drawing/2014/main" id="{A460C61C-70F5-A704-5FB6-46087F10282C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77;p88">
              <a:extLst>
                <a:ext uri="{FF2B5EF4-FFF2-40B4-BE49-F238E27FC236}">
                  <a16:creationId xmlns:a16="http://schemas.microsoft.com/office/drawing/2014/main" id="{3C1454FF-62A4-630E-D147-0E08E06C59A0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884;p88">
            <a:extLst>
              <a:ext uri="{FF2B5EF4-FFF2-40B4-BE49-F238E27FC236}">
                <a16:creationId xmlns:a16="http://schemas.microsoft.com/office/drawing/2014/main" id="{64832D8F-E4CC-9DFE-D0E4-3BF7E5FE1930}"/>
              </a:ext>
            </a:extLst>
          </p:cNvPr>
          <p:cNvGrpSpPr/>
          <p:nvPr/>
        </p:nvGrpSpPr>
        <p:grpSpPr>
          <a:xfrm>
            <a:off x="8178954" y="1592668"/>
            <a:ext cx="571353" cy="601381"/>
            <a:chOff x="7495163" y="916356"/>
            <a:chExt cx="428515" cy="451036"/>
          </a:xfrm>
          <a:solidFill>
            <a:srgbClr val="00B0F0"/>
          </a:solidFill>
        </p:grpSpPr>
        <p:sp>
          <p:nvSpPr>
            <p:cNvPr id="86" name="Google Shape;6885;p88">
              <a:extLst>
                <a:ext uri="{FF2B5EF4-FFF2-40B4-BE49-F238E27FC236}">
                  <a16:creationId xmlns:a16="http://schemas.microsoft.com/office/drawing/2014/main" id="{A10DF745-64F4-85B0-E64C-3AF26F77E7D1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886;p88">
              <a:extLst>
                <a:ext uri="{FF2B5EF4-FFF2-40B4-BE49-F238E27FC236}">
                  <a16:creationId xmlns:a16="http://schemas.microsoft.com/office/drawing/2014/main" id="{01CAEE71-EFAF-05ED-7E36-9655C1275FB2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887;p88">
              <a:extLst>
                <a:ext uri="{FF2B5EF4-FFF2-40B4-BE49-F238E27FC236}">
                  <a16:creationId xmlns:a16="http://schemas.microsoft.com/office/drawing/2014/main" id="{57E82204-885C-4B9A-EF4D-02B87E152462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888;p88">
              <a:extLst>
                <a:ext uri="{FF2B5EF4-FFF2-40B4-BE49-F238E27FC236}">
                  <a16:creationId xmlns:a16="http://schemas.microsoft.com/office/drawing/2014/main" id="{3B4FF61E-54BD-C426-3DAB-8FBA60A607BF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889;p88">
              <a:extLst>
                <a:ext uri="{FF2B5EF4-FFF2-40B4-BE49-F238E27FC236}">
                  <a16:creationId xmlns:a16="http://schemas.microsoft.com/office/drawing/2014/main" id="{2FC84C77-C1D4-2CE6-8C39-8A3DC4294ACD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890;p88">
              <a:extLst>
                <a:ext uri="{FF2B5EF4-FFF2-40B4-BE49-F238E27FC236}">
                  <a16:creationId xmlns:a16="http://schemas.microsoft.com/office/drawing/2014/main" id="{10950694-B7A7-7C38-1A44-7E72C5F049B9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891;p88">
              <a:extLst>
                <a:ext uri="{FF2B5EF4-FFF2-40B4-BE49-F238E27FC236}">
                  <a16:creationId xmlns:a16="http://schemas.microsoft.com/office/drawing/2014/main" id="{721BB772-289B-C58C-C177-F8AAE59443C3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22;p88">
            <a:extLst>
              <a:ext uri="{FF2B5EF4-FFF2-40B4-BE49-F238E27FC236}">
                <a16:creationId xmlns:a16="http://schemas.microsoft.com/office/drawing/2014/main" id="{851B12DC-104F-6F67-E25E-1712B9B3B9B3}"/>
              </a:ext>
            </a:extLst>
          </p:cNvPr>
          <p:cNvGrpSpPr/>
          <p:nvPr/>
        </p:nvGrpSpPr>
        <p:grpSpPr>
          <a:xfrm>
            <a:off x="4812984" y="1593376"/>
            <a:ext cx="564795" cy="600565"/>
            <a:chOff x="4970687" y="916887"/>
            <a:chExt cx="423596" cy="450424"/>
          </a:xfrm>
          <a:solidFill>
            <a:srgbClr val="00B0F0"/>
          </a:solidFill>
        </p:grpSpPr>
        <p:sp>
          <p:nvSpPr>
            <p:cNvPr id="94" name="Google Shape;6923;p88">
              <a:extLst>
                <a:ext uri="{FF2B5EF4-FFF2-40B4-BE49-F238E27FC236}">
                  <a16:creationId xmlns:a16="http://schemas.microsoft.com/office/drawing/2014/main" id="{7A1CEAFE-1156-8A53-4F6C-D60D35BE4A91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24;p88">
              <a:extLst>
                <a:ext uri="{FF2B5EF4-FFF2-40B4-BE49-F238E27FC236}">
                  <a16:creationId xmlns:a16="http://schemas.microsoft.com/office/drawing/2014/main" id="{775A897C-8CA7-D96D-13EF-B79AC1B09F6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25;p88">
              <a:extLst>
                <a:ext uri="{FF2B5EF4-FFF2-40B4-BE49-F238E27FC236}">
                  <a16:creationId xmlns:a16="http://schemas.microsoft.com/office/drawing/2014/main" id="{CB94A639-CBAE-51E9-3623-82DF2684F857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26;p88">
              <a:extLst>
                <a:ext uri="{FF2B5EF4-FFF2-40B4-BE49-F238E27FC236}">
                  <a16:creationId xmlns:a16="http://schemas.microsoft.com/office/drawing/2014/main" id="{5E9A215D-1433-ACAD-C442-C5B93F66C432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27;p88">
              <a:extLst>
                <a:ext uri="{FF2B5EF4-FFF2-40B4-BE49-F238E27FC236}">
                  <a16:creationId xmlns:a16="http://schemas.microsoft.com/office/drawing/2014/main" id="{8437FA60-31DC-E6EF-F2AA-FCDB92A08311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6928;p88">
              <a:extLst>
                <a:ext uri="{FF2B5EF4-FFF2-40B4-BE49-F238E27FC236}">
                  <a16:creationId xmlns:a16="http://schemas.microsoft.com/office/drawing/2014/main" id="{5E0D1FB3-B936-CF4B-BB18-187038710783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929;p88">
              <a:extLst>
                <a:ext uri="{FF2B5EF4-FFF2-40B4-BE49-F238E27FC236}">
                  <a16:creationId xmlns:a16="http://schemas.microsoft.com/office/drawing/2014/main" id="{34D402E7-E384-5D6B-B11C-744B818A6638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6981;p88">
            <a:extLst>
              <a:ext uri="{FF2B5EF4-FFF2-40B4-BE49-F238E27FC236}">
                <a16:creationId xmlns:a16="http://schemas.microsoft.com/office/drawing/2014/main" id="{00E1BE93-06AA-F4D9-492C-C3FACAAAAA34}"/>
              </a:ext>
            </a:extLst>
          </p:cNvPr>
          <p:cNvGrpSpPr/>
          <p:nvPr/>
        </p:nvGrpSpPr>
        <p:grpSpPr>
          <a:xfrm>
            <a:off x="5539113" y="1592949"/>
            <a:ext cx="608648" cy="601443"/>
            <a:chOff x="5515285" y="916567"/>
            <a:chExt cx="456486" cy="451082"/>
          </a:xfrm>
          <a:solidFill>
            <a:srgbClr val="00B0F0"/>
          </a:solidFill>
        </p:grpSpPr>
        <p:sp>
          <p:nvSpPr>
            <p:cNvPr id="102" name="Google Shape;6982;p88">
              <a:extLst>
                <a:ext uri="{FF2B5EF4-FFF2-40B4-BE49-F238E27FC236}">
                  <a16:creationId xmlns:a16="http://schemas.microsoft.com/office/drawing/2014/main" id="{EFD28021-9B89-49F5-EB27-9B2927F9A5A5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6983;p88">
              <a:extLst>
                <a:ext uri="{FF2B5EF4-FFF2-40B4-BE49-F238E27FC236}">
                  <a16:creationId xmlns:a16="http://schemas.microsoft.com/office/drawing/2014/main" id="{E82A05D8-1C41-F545-F553-BDB27DD0D19F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984;p88">
              <a:extLst>
                <a:ext uri="{FF2B5EF4-FFF2-40B4-BE49-F238E27FC236}">
                  <a16:creationId xmlns:a16="http://schemas.microsoft.com/office/drawing/2014/main" id="{8AAE1C78-2983-09B0-416D-9A856B140A6A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985;p88">
              <a:extLst>
                <a:ext uri="{FF2B5EF4-FFF2-40B4-BE49-F238E27FC236}">
                  <a16:creationId xmlns:a16="http://schemas.microsoft.com/office/drawing/2014/main" id="{AC5BFD70-B464-70BF-DD7C-C8838394E951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7015;p88">
            <a:extLst>
              <a:ext uri="{FF2B5EF4-FFF2-40B4-BE49-F238E27FC236}">
                <a16:creationId xmlns:a16="http://schemas.microsoft.com/office/drawing/2014/main" id="{774CA98E-62D1-2FAE-CDAB-E0599755D202}"/>
              </a:ext>
            </a:extLst>
          </p:cNvPr>
          <p:cNvGrpSpPr/>
          <p:nvPr/>
        </p:nvGrpSpPr>
        <p:grpSpPr>
          <a:xfrm>
            <a:off x="9079807" y="2610324"/>
            <a:ext cx="664804" cy="661855"/>
            <a:chOff x="8170804" y="1679597"/>
            <a:chExt cx="498603" cy="496391"/>
          </a:xfrm>
          <a:solidFill>
            <a:srgbClr val="00B0F0"/>
          </a:solidFill>
        </p:grpSpPr>
        <p:sp>
          <p:nvSpPr>
            <p:cNvPr id="107" name="Google Shape;7016;p88">
              <a:extLst>
                <a:ext uri="{FF2B5EF4-FFF2-40B4-BE49-F238E27FC236}">
                  <a16:creationId xmlns:a16="http://schemas.microsoft.com/office/drawing/2014/main" id="{9B06311B-BA1E-4F51-5887-D26B450C428A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7017;p88">
              <a:extLst>
                <a:ext uri="{FF2B5EF4-FFF2-40B4-BE49-F238E27FC236}">
                  <a16:creationId xmlns:a16="http://schemas.microsoft.com/office/drawing/2014/main" id="{A76D0221-4DDA-D9DA-10E2-4FDD79581071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9" name="Google Shape;6799;p88">
            <a:extLst>
              <a:ext uri="{FF2B5EF4-FFF2-40B4-BE49-F238E27FC236}">
                <a16:creationId xmlns:a16="http://schemas.microsoft.com/office/drawing/2014/main" id="{4AD2D86D-FF91-C8EE-F976-834F9274A430}"/>
              </a:ext>
            </a:extLst>
          </p:cNvPr>
          <p:cNvSpPr/>
          <p:nvPr/>
        </p:nvSpPr>
        <p:spPr>
          <a:xfrm>
            <a:off x="3980868" y="2648069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110" name="Google Shape;6862;p88">
            <a:extLst>
              <a:ext uri="{FF2B5EF4-FFF2-40B4-BE49-F238E27FC236}">
                <a16:creationId xmlns:a16="http://schemas.microsoft.com/office/drawing/2014/main" id="{3526B484-5095-DBF6-4FA8-35DCA71609EF}"/>
              </a:ext>
            </a:extLst>
          </p:cNvPr>
          <p:cNvGrpSpPr/>
          <p:nvPr/>
        </p:nvGrpSpPr>
        <p:grpSpPr>
          <a:xfrm>
            <a:off x="4728980" y="2646047"/>
            <a:ext cx="614440" cy="598967"/>
            <a:chOff x="4907685" y="1706389"/>
            <a:chExt cx="460830" cy="449225"/>
          </a:xfrm>
          <a:solidFill>
            <a:srgbClr val="00B0F0"/>
          </a:solidFill>
        </p:grpSpPr>
        <p:sp>
          <p:nvSpPr>
            <p:cNvPr id="111" name="Google Shape;6863;p88">
              <a:extLst>
                <a:ext uri="{FF2B5EF4-FFF2-40B4-BE49-F238E27FC236}">
                  <a16:creationId xmlns:a16="http://schemas.microsoft.com/office/drawing/2014/main" id="{DF324865-909D-2FEA-1DFA-1CF98E49233C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864;p88">
              <a:extLst>
                <a:ext uri="{FF2B5EF4-FFF2-40B4-BE49-F238E27FC236}">
                  <a16:creationId xmlns:a16="http://schemas.microsoft.com/office/drawing/2014/main" id="{D27D9F74-312F-2C80-B96B-B30C42E958F2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865;p88">
              <a:extLst>
                <a:ext uri="{FF2B5EF4-FFF2-40B4-BE49-F238E27FC236}">
                  <a16:creationId xmlns:a16="http://schemas.microsoft.com/office/drawing/2014/main" id="{182502FE-3343-1BEB-8980-72090CB7547D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" name="Google Shape;6913;p88">
            <a:extLst>
              <a:ext uri="{FF2B5EF4-FFF2-40B4-BE49-F238E27FC236}">
                <a16:creationId xmlns:a16="http://schemas.microsoft.com/office/drawing/2014/main" id="{F1CF1051-F004-D2A6-F983-9A42F4F80D2C}"/>
              </a:ext>
            </a:extLst>
          </p:cNvPr>
          <p:cNvGrpSpPr/>
          <p:nvPr/>
        </p:nvGrpSpPr>
        <p:grpSpPr>
          <a:xfrm>
            <a:off x="5485898" y="2646327"/>
            <a:ext cx="600028" cy="598407"/>
            <a:chOff x="5475372" y="1706599"/>
            <a:chExt cx="450021" cy="448805"/>
          </a:xfrm>
          <a:solidFill>
            <a:srgbClr val="00B0F0"/>
          </a:solidFill>
        </p:grpSpPr>
        <p:sp>
          <p:nvSpPr>
            <p:cNvPr id="115" name="Google Shape;6914;p88">
              <a:extLst>
                <a:ext uri="{FF2B5EF4-FFF2-40B4-BE49-F238E27FC236}">
                  <a16:creationId xmlns:a16="http://schemas.microsoft.com/office/drawing/2014/main" id="{0D16A8DF-7287-A49A-847A-B98DD60FAFA2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15;p88">
              <a:extLst>
                <a:ext uri="{FF2B5EF4-FFF2-40B4-BE49-F238E27FC236}">
                  <a16:creationId xmlns:a16="http://schemas.microsoft.com/office/drawing/2014/main" id="{04A0C320-D9B1-F5E5-6C39-E57FD96EEC6B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" name="Google Shape;6947;p88">
            <a:extLst>
              <a:ext uri="{FF2B5EF4-FFF2-40B4-BE49-F238E27FC236}">
                <a16:creationId xmlns:a16="http://schemas.microsoft.com/office/drawing/2014/main" id="{B48575EF-88D5-3121-0CED-B5AD4CBDD44C}"/>
              </a:ext>
            </a:extLst>
          </p:cNvPr>
          <p:cNvGrpSpPr/>
          <p:nvPr/>
        </p:nvGrpSpPr>
        <p:grpSpPr>
          <a:xfrm>
            <a:off x="2382534" y="2671905"/>
            <a:ext cx="595188" cy="596823"/>
            <a:chOff x="3147849" y="1725783"/>
            <a:chExt cx="446391" cy="447617"/>
          </a:xfrm>
          <a:solidFill>
            <a:srgbClr val="00B0F0"/>
          </a:solidFill>
        </p:grpSpPr>
        <p:sp>
          <p:nvSpPr>
            <p:cNvPr id="118" name="Google Shape;6948;p88">
              <a:extLst>
                <a:ext uri="{FF2B5EF4-FFF2-40B4-BE49-F238E27FC236}">
                  <a16:creationId xmlns:a16="http://schemas.microsoft.com/office/drawing/2014/main" id="{018B2168-29C7-36EC-ADA5-F1DD55105122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49;p88">
              <a:extLst>
                <a:ext uri="{FF2B5EF4-FFF2-40B4-BE49-F238E27FC236}">
                  <a16:creationId xmlns:a16="http://schemas.microsoft.com/office/drawing/2014/main" id="{9057E8A7-2B23-6F34-2B55-DD2DABFF45D3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6950;p88">
              <a:extLst>
                <a:ext uri="{FF2B5EF4-FFF2-40B4-BE49-F238E27FC236}">
                  <a16:creationId xmlns:a16="http://schemas.microsoft.com/office/drawing/2014/main" id="{14BCDA24-A8BC-325A-1176-C280EAE357D4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51;p88">
              <a:extLst>
                <a:ext uri="{FF2B5EF4-FFF2-40B4-BE49-F238E27FC236}">
                  <a16:creationId xmlns:a16="http://schemas.microsoft.com/office/drawing/2014/main" id="{46DA2293-91BE-D406-FBF0-38615B32A70A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52;p88">
              <a:extLst>
                <a:ext uri="{FF2B5EF4-FFF2-40B4-BE49-F238E27FC236}">
                  <a16:creationId xmlns:a16="http://schemas.microsoft.com/office/drawing/2014/main" id="{3DBBC8A7-5196-CE13-3883-F1AFC01AC520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6953;p88">
              <a:extLst>
                <a:ext uri="{FF2B5EF4-FFF2-40B4-BE49-F238E27FC236}">
                  <a16:creationId xmlns:a16="http://schemas.microsoft.com/office/drawing/2014/main" id="{D2F4DEBE-0FAF-8359-A939-3E553DA4B9D8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6954;p88">
              <a:extLst>
                <a:ext uri="{FF2B5EF4-FFF2-40B4-BE49-F238E27FC236}">
                  <a16:creationId xmlns:a16="http://schemas.microsoft.com/office/drawing/2014/main" id="{7B1F99EB-14B2-190A-6907-58C47B09BE21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6955;p88">
              <a:extLst>
                <a:ext uri="{FF2B5EF4-FFF2-40B4-BE49-F238E27FC236}">
                  <a16:creationId xmlns:a16="http://schemas.microsoft.com/office/drawing/2014/main" id="{BC5CF7DD-5BC6-CF10-C296-48726322B1EB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6956;p88">
              <a:extLst>
                <a:ext uri="{FF2B5EF4-FFF2-40B4-BE49-F238E27FC236}">
                  <a16:creationId xmlns:a16="http://schemas.microsoft.com/office/drawing/2014/main" id="{D4164A54-C666-68E2-1298-6A889FA6C24E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6971;p88">
            <a:extLst>
              <a:ext uri="{FF2B5EF4-FFF2-40B4-BE49-F238E27FC236}">
                <a16:creationId xmlns:a16="http://schemas.microsoft.com/office/drawing/2014/main" id="{0E7D1C17-EEBA-BBD4-C88F-55ED3FD7E195}"/>
              </a:ext>
            </a:extLst>
          </p:cNvPr>
          <p:cNvGrpSpPr/>
          <p:nvPr/>
        </p:nvGrpSpPr>
        <p:grpSpPr>
          <a:xfrm>
            <a:off x="6329072" y="2637817"/>
            <a:ext cx="593616" cy="593567"/>
            <a:chOff x="6107753" y="1700217"/>
            <a:chExt cx="445212" cy="445175"/>
          </a:xfrm>
          <a:solidFill>
            <a:srgbClr val="00B0F0"/>
          </a:solidFill>
        </p:grpSpPr>
        <p:sp>
          <p:nvSpPr>
            <p:cNvPr id="128" name="Google Shape;6972;p88">
              <a:extLst>
                <a:ext uri="{FF2B5EF4-FFF2-40B4-BE49-F238E27FC236}">
                  <a16:creationId xmlns:a16="http://schemas.microsoft.com/office/drawing/2014/main" id="{C1E307E6-7426-569A-B849-6A1FD988F00E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6973;p88">
              <a:extLst>
                <a:ext uri="{FF2B5EF4-FFF2-40B4-BE49-F238E27FC236}">
                  <a16:creationId xmlns:a16="http://schemas.microsoft.com/office/drawing/2014/main" id="{0FC5B9A5-58ED-CC41-0EE4-6CC36C2C5E9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" name="Google Shape;7004;p88">
            <a:extLst>
              <a:ext uri="{FF2B5EF4-FFF2-40B4-BE49-F238E27FC236}">
                <a16:creationId xmlns:a16="http://schemas.microsoft.com/office/drawing/2014/main" id="{CBEF4CFD-F992-3605-9B8C-E94DB05EA364}"/>
              </a:ext>
            </a:extLst>
          </p:cNvPr>
          <p:cNvGrpSpPr/>
          <p:nvPr/>
        </p:nvGrpSpPr>
        <p:grpSpPr>
          <a:xfrm>
            <a:off x="3227451" y="2648131"/>
            <a:ext cx="625693" cy="594799"/>
            <a:chOff x="3781537" y="1707952"/>
            <a:chExt cx="469270" cy="446099"/>
          </a:xfrm>
          <a:solidFill>
            <a:srgbClr val="00B0F0"/>
          </a:solidFill>
        </p:grpSpPr>
        <p:sp>
          <p:nvSpPr>
            <p:cNvPr id="131" name="Google Shape;7005;p88">
              <a:extLst>
                <a:ext uri="{FF2B5EF4-FFF2-40B4-BE49-F238E27FC236}">
                  <a16:creationId xmlns:a16="http://schemas.microsoft.com/office/drawing/2014/main" id="{21BF3B73-E8F3-89C1-DAF2-4D670C45CF7F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7006;p88">
              <a:extLst>
                <a:ext uri="{FF2B5EF4-FFF2-40B4-BE49-F238E27FC236}">
                  <a16:creationId xmlns:a16="http://schemas.microsoft.com/office/drawing/2014/main" id="{62FB06BE-4925-AA0E-E6FE-B0E6B66B550B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7018;p88">
            <a:extLst>
              <a:ext uri="{FF2B5EF4-FFF2-40B4-BE49-F238E27FC236}">
                <a16:creationId xmlns:a16="http://schemas.microsoft.com/office/drawing/2014/main" id="{6635D4C8-45DB-6936-CA4B-5CA2D3645E95}"/>
              </a:ext>
            </a:extLst>
          </p:cNvPr>
          <p:cNvGrpSpPr/>
          <p:nvPr/>
        </p:nvGrpSpPr>
        <p:grpSpPr>
          <a:xfrm>
            <a:off x="7159200" y="2647178"/>
            <a:ext cx="595200" cy="593616"/>
            <a:chOff x="6730349" y="1707239"/>
            <a:chExt cx="446400" cy="445212"/>
          </a:xfrm>
          <a:solidFill>
            <a:srgbClr val="00B0F0"/>
          </a:solidFill>
        </p:grpSpPr>
        <p:sp>
          <p:nvSpPr>
            <p:cNvPr id="134" name="Google Shape;7019;p88">
              <a:extLst>
                <a:ext uri="{FF2B5EF4-FFF2-40B4-BE49-F238E27FC236}">
                  <a16:creationId xmlns:a16="http://schemas.microsoft.com/office/drawing/2014/main" id="{CA359677-EA53-EE57-0498-0A65CA1C1E58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7020;p88">
              <a:extLst>
                <a:ext uri="{FF2B5EF4-FFF2-40B4-BE49-F238E27FC236}">
                  <a16:creationId xmlns:a16="http://schemas.microsoft.com/office/drawing/2014/main" id="{D6AF6695-4151-3D98-A1C9-8C90F9D7EF9E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6" name="Google Shape;5917;p86">
            <a:extLst>
              <a:ext uri="{FF2B5EF4-FFF2-40B4-BE49-F238E27FC236}">
                <a16:creationId xmlns:a16="http://schemas.microsoft.com/office/drawing/2014/main" id="{76C67B07-9255-CEC3-18CA-8E9CC7CA16EC}"/>
              </a:ext>
            </a:extLst>
          </p:cNvPr>
          <p:cNvSpPr/>
          <p:nvPr/>
        </p:nvSpPr>
        <p:spPr>
          <a:xfrm>
            <a:off x="3971772" y="3806994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137" name="Google Shape;5955;p86">
            <a:extLst>
              <a:ext uri="{FF2B5EF4-FFF2-40B4-BE49-F238E27FC236}">
                <a16:creationId xmlns:a16="http://schemas.microsoft.com/office/drawing/2014/main" id="{34699B50-D7A8-308D-F3A5-9B77F7708726}"/>
              </a:ext>
            </a:extLst>
          </p:cNvPr>
          <p:cNvSpPr/>
          <p:nvPr/>
        </p:nvSpPr>
        <p:spPr>
          <a:xfrm>
            <a:off x="4691235" y="3903515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138" name="Google Shape;5983;p86">
            <a:extLst>
              <a:ext uri="{FF2B5EF4-FFF2-40B4-BE49-F238E27FC236}">
                <a16:creationId xmlns:a16="http://schemas.microsoft.com/office/drawing/2014/main" id="{27995F46-EA3B-7D6C-1F0A-18927E880B67}"/>
              </a:ext>
            </a:extLst>
          </p:cNvPr>
          <p:cNvGrpSpPr/>
          <p:nvPr/>
        </p:nvGrpSpPr>
        <p:grpSpPr>
          <a:xfrm>
            <a:off x="5554514" y="3823182"/>
            <a:ext cx="615049" cy="616000"/>
            <a:chOff x="5526834" y="2589242"/>
            <a:chExt cx="461287" cy="462000"/>
          </a:xfrm>
          <a:solidFill>
            <a:srgbClr val="00B0F0"/>
          </a:solidFill>
        </p:grpSpPr>
        <p:sp>
          <p:nvSpPr>
            <p:cNvPr id="139" name="Google Shape;5984;p86">
              <a:extLst>
                <a:ext uri="{FF2B5EF4-FFF2-40B4-BE49-F238E27FC236}">
                  <a16:creationId xmlns:a16="http://schemas.microsoft.com/office/drawing/2014/main" id="{C62C5D24-E3E5-4AB5-2011-3D6661D66E39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5985;p86">
              <a:extLst>
                <a:ext uri="{FF2B5EF4-FFF2-40B4-BE49-F238E27FC236}">
                  <a16:creationId xmlns:a16="http://schemas.microsoft.com/office/drawing/2014/main" id="{70AD2D6A-F364-76FC-80E4-8F91EA086B76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1" name="Google Shape;5986;p86">
            <a:extLst>
              <a:ext uri="{FF2B5EF4-FFF2-40B4-BE49-F238E27FC236}">
                <a16:creationId xmlns:a16="http://schemas.microsoft.com/office/drawing/2014/main" id="{73CF6CD2-BCEE-BBEF-BAC4-485A57491FED}"/>
              </a:ext>
            </a:extLst>
          </p:cNvPr>
          <p:cNvGrpSpPr/>
          <p:nvPr/>
        </p:nvGrpSpPr>
        <p:grpSpPr>
          <a:xfrm>
            <a:off x="7990538" y="3799677"/>
            <a:ext cx="621097" cy="619060"/>
            <a:chOff x="7353851" y="2571612"/>
            <a:chExt cx="465823" cy="464295"/>
          </a:xfrm>
          <a:solidFill>
            <a:srgbClr val="00B0F0"/>
          </a:solidFill>
        </p:grpSpPr>
        <p:sp>
          <p:nvSpPr>
            <p:cNvPr id="142" name="Google Shape;5987;p86">
              <a:extLst>
                <a:ext uri="{FF2B5EF4-FFF2-40B4-BE49-F238E27FC236}">
                  <a16:creationId xmlns:a16="http://schemas.microsoft.com/office/drawing/2014/main" id="{EBEC71E0-080C-DA46-7934-51430023D0BE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5988;p86">
              <a:extLst>
                <a:ext uri="{FF2B5EF4-FFF2-40B4-BE49-F238E27FC236}">
                  <a16:creationId xmlns:a16="http://schemas.microsoft.com/office/drawing/2014/main" id="{23F1CD39-0D11-3075-9C3B-3BCD43D1A03B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6005;p86">
            <a:extLst>
              <a:ext uri="{FF2B5EF4-FFF2-40B4-BE49-F238E27FC236}">
                <a16:creationId xmlns:a16="http://schemas.microsoft.com/office/drawing/2014/main" id="{9A63422F-A269-279B-EC40-1578BC03D1CC}"/>
              </a:ext>
            </a:extLst>
          </p:cNvPr>
          <p:cNvGrpSpPr/>
          <p:nvPr/>
        </p:nvGrpSpPr>
        <p:grpSpPr>
          <a:xfrm>
            <a:off x="4720532" y="5031251"/>
            <a:ext cx="541715" cy="545200"/>
            <a:chOff x="4901348" y="3495294"/>
            <a:chExt cx="406286" cy="408900"/>
          </a:xfrm>
          <a:solidFill>
            <a:srgbClr val="00B0F0"/>
          </a:solidFill>
        </p:grpSpPr>
        <p:sp>
          <p:nvSpPr>
            <p:cNvPr id="145" name="Google Shape;6006;p86">
              <a:extLst>
                <a:ext uri="{FF2B5EF4-FFF2-40B4-BE49-F238E27FC236}">
                  <a16:creationId xmlns:a16="http://schemas.microsoft.com/office/drawing/2014/main" id="{A13CE2E2-04DF-F392-4A68-FC1304BEACA7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07;p86">
              <a:extLst>
                <a:ext uri="{FF2B5EF4-FFF2-40B4-BE49-F238E27FC236}">
                  <a16:creationId xmlns:a16="http://schemas.microsoft.com/office/drawing/2014/main" id="{927CAECB-5E2E-383D-365E-181A471E80A5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20;p86">
            <a:extLst>
              <a:ext uri="{FF2B5EF4-FFF2-40B4-BE49-F238E27FC236}">
                <a16:creationId xmlns:a16="http://schemas.microsoft.com/office/drawing/2014/main" id="{3E50D55A-845F-6EA9-83B1-61EAEDF28C3D}"/>
              </a:ext>
            </a:extLst>
          </p:cNvPr>
          <p:cNvGrpSpPr/>
          <p:nvPr/>
        </p:nvGrpSpPr>
        <p:grpSpPr>
          <a:xfrm>
            <a:off x="6383155" y="3814879"/>
            <a:ext cx="363893" cy="616000"/>
            <a:chOff x="6148315" y="2583015"/>
            <a:chExt cx="272920" cy="462000"/>
          </a:xfrm>
          <a:solidFill>
            <a:srgbClr val="00B0F0"/>
          </a:solidFill>
        </p:grpSpPr>
        <p:sp>
          <p:nvSpPr>
            <p:cNvPr id="148" name="Google Shape;6021;p86">
              <a:extLst>
                <a:ext uri="{FF2B5EF4-FFF2-40B4-BE49-F238E27FC236}">
                  <a16:creationId xmlns:a16="http://schemas.microsoft.com/office/drawing/2014/main" id="{4DC7A6F4-6EF2-1F48-7D5D-F69BDFED475A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22;p86">
              <a:extLst>
                <a:ext uri="{FF2B5EF4-FFF2-40B4-BE49-F238E27FC236}">
                  <a16:creationId xmlns:a16="http://schemas.microsoft.com/office/drawing/2014/main" id="{F77EC32B-F892-EA33-87EF-7DEB73DF1A4C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6038;p86">
            <a:extLst>
              <a:ext uri="{FF2B5EF4-FFF2-40B4-BE49-F238E27FC236}">
                <a16:creationId xmlns:a16="http://schemas.microsoft.com/office/drawing/2014/main" id="{89EC922B-826C-F1C2-D178-1E7F312745CC}"/>
              </a:ext>
            </a:extLst>
          </p:cNvPr>
          <p:cNvGrpSpPr/>
          <p:nvPr/>
        </p:nvGrpSpPr>
        <p:grpSpPr>
          <a:xfrm>
            <a:off x="3246812" y="3843530"/>
            <a:ext cx="605917" cy="616781"/>
            <a:chOff x="3796058" y="2604503"/>
            <a:chExt cx="454438" cy="462586"/>
          </a:xfrm>
          <a:solidFill>
            <a:srgbClr val="00B0F0"/>
          </a:solidFill>
        </p:grpSpPr>
        <p:sp>
          <p:nvSpPr>
            <p:cNvPr id="151" name="Google Shape;6039;p86">
              <a:extLst>
                <a:ext uri="{FF2B5EF4-FFF2-40B4-BE49-F238E27FC236}">
                  <a16:creationId xmlns:a16="http://schemas.microsoft.com/office/drawing/2014/main" id="{4EC08464-D9DF-12FC-B2E3-DF3949C8B801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6040;p86">
              <a:extLst>
                <a:ext uri="{FF2B5EF4-FFF2-40B4-BE49-F238E27FC236}">
                  <a16:creationId xmlns:a16="http://schemas.microsoft.com/office/drawing/2014/main" id="{35922634-85EF-2C0F-9991-A3140D4CDFAD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6041;p86">
              <a:extLst>
                <a:ext uri="{FF2B5EF4-FFF2-40B4-BE49-F238E27FC236}">
                  <a16:creationId xmlns:a16="http://schemas.microsoft.com/office/drawing/2014/main" id="{00A3FB99-FD72-5220-7A79-0C97B3D0F66C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oogle Shape;6048;p86">
            <a:extLst>
              <a:ext uri="{FF2B5EF4-FFF2-40B4-BE49-F238E27FC236}">
                <a16:creationId xmlns:a16="http://schemas.microsoft.com/office/drawing/2014/main" id="{02CE1F64-C9C1-1264-8A28-5B47FD1F3F17}"/>
              </a:ext>
            </a:extLst>
          </p:cNvPr>
          <p:cNvGrpSpPr/>
          <p:nvPr/>
        </p:nvGrpSpPr>
        <p:grpSpPr>
          <a:xfrm>
            <a:off x="7125783" y="3805894"/>
            <a:ext cx="608964" cy="619072"/>
            <a:chOff x="6705286" y="2576276"/>
            <a:chExt cx="456723" cy="464304"/>
          </a:xfrm>
          <a:solidFill>
            <a:srgbClr val="00B0F0"/>
          </a:solidFill>
        </p:grpSpPr>
        <p:sp>
          <p:nvSpPr>
            <p:cNvPr id="155" name="Google Shape;6049;p86">
              <a:extLst>
                <a:ext uri="{FF2B5EF4-FFF2-40B4-BE49-F238E27FC236}">
                  <a16:creationId xmlns:a16="http://schemas.microsoft.com/office/drawing/2014/main" id="{FAADD09B-E8F1-3FE9-0C05-AA8210B02682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6050;p86">
              <a:extLst>
                <a:ext uri="{FF2B5EF4-FFF2-40B4-BE49-F238E27FC236}">
                  <a16:creationId xmlns:a16="http://schemas.microsoft.com/office/drawing/2014/main" id="{BC60B54E-BCC4-0E73-A4D0-A12354BBC3CA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7" name="Google Shape;6051;p86">
              <a:extLst>
                <a:ext uri="{FF2B5EF4-FFF2-40B4-BE49-F238E27FC236}">
                  <a16:creationId xmlns:a16="http://schemas.microsoft.com/office/drawing/2014/main" id="{05C3CF4D-945D-EF57-984C-E3B8FCD5E74B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5717;p85">
            <a:extLst>
              <a:ext uri="{FF2B5EF4-FFF2-40B4-BE49-F238E27FC236}">
                <a16:creationId xmlns:a16="http://schemas.microsoft.com/office/drawing/2014/main" id="{EE306444-68A0-1D25-9EA9-752CEAB56D1E}"/>
              </a:ext>
            </a:extLst>
          </p:cNvPr>
          <p:cNvGrpSpPr/>
          <p:nvPr/>
        </p:nvGrpSpPr>
        <p:grpSpPr>
          <a:xfrm>
            <a:off x="5609183" y="5068924"/>
            <a:ext cx="656503" cy="517245"/>
            <a:chOff x="5567836" y="3523548"/>
            <a:chExt cx="492377" cy="387934"/>
          </a:xfrm>
          <a:solidFill>
            <a:srgbClr val="00B0F0"/>
          </a:solidFill>
        </p:grpSpPr>
        <p:sp>
          <p:nvSpPr>
            <p:cNvPr id="159" name="Google Shape;5718;p85">
              <a:extLst>
                <a:ext uri="{FF2B5EF4-FFF2-40B4-BE49-F238E27FC236}">
                  <a16:creationId xmlns:a16="http://schemas.microsoft.com/office/drawing/2014/main" id="{C5A6CB8F-8743-56FE-88E2-FD7693CDD1B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19;p85">
              <a:extLst>
                <a:ext uri="{FF2B5EF4-FFF2-40B4-BE49-F238E27FC236}">
                  <a16:creationId xmlns:a16="http://schemas.microsoft.com/office/drawing/2014/main" id="{90BEBAF7-CF0C-5F67-4E4D-18A384048793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0;p85">
              <a:extLst>
                <a:ext uri="{FF2B5EF4-FFF2-40B4-BE49-F238E27FC236}">
                  <a16:creationId xmlns:a16="http://schemas.microsoft.com/office/drawing/2014/main" id="{34AC83CD-6F47-C9E7-E4EA-69E18BFB9E75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1;p85">
              <a:extLst>
                <a:ext uri="{FF2B5EF4-FFF2-40B4-BE49-F238E27FC236}">
                  <a16:creationId xmlns:a16="http://schemas.microsoft.com/office/drawing/2014/main" id="{CE100985-E086-2B2F-9C79-CD10DF8D005B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2;p85">
              <a:extLst>
                <a:ext uri="{FF2B5EF4-FFF2-40B4-BE49-F238E27FC236}">
                  <a16:creationId xmlns:a16="http://schemas.microsoft.com/office/drawing/2014/main" id="{DB488391-7A7B-E5CE-DBE2-109D19745C7F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4" name="Google Shape;5723;p85">
            <a:extLst>
              <a:ext uri="{FF2B5EF4-FFF2-40B4-BE49-F238E27FC236}">
                <a16:creationId xmlns:a16="http://schemas.microsoft.com/office/drawing/2014/main" id="{A3DA4461-13D3-E604-FB58-DFDE6B13457D}"/>
              </a:ext>
            </a:extLst>
          </p:cNvPr>
          <p:cNvGrpSpPr/>
          <p:nvPr/>
        </p:nvGrpSpPr>
        <p:grpSpPr>
          <a:xfrm>
            <a:off x="2289336" y="3831987"/>
            <a:ext cx="741944" cy="609831"/>
            <a:chOff x="3077952" y="2595844"/>
            <a:chExt cx="556458" cy="457373"/>
          </a:xfrm>
          <a:solidFill>
            <a:srgbClr val="00B0F0"/>
          </a:solidFill>
        </p:grpSpPr>
        <p:sp>
          <p:nvSpPr>
            <p:cNvPr id="165" name="Google Shape;5724;p85">
              <a:extLst>
                <a:ext uri="{FF2B5EF4-FFF2-40B4-BE49-F238E27FC236}">
                  <a16:creationId xmlns:a16="http://schemas.microsoft.com/office/drawing/2014/main" id="{B220E69D-8BE6-519D-9528-C5D0B323D97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6" name="Google Shape;5725;p85">
              <a:extLst>
                <a:ext uri="{FF2B5EF4-FFF2-40B4-BE49-F238E27FC236}">
                  <a16:creationId xmlns:a16="http://schemas.microsoft.com/office/drawing/2014/main" id="{8A18D0F4-EB92-16E7-C311-41C28C4C8156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5726;p85">
              <a:extLst>
                <a:ext uri="{FF2B5EF4-FFF2-40B4-BE49-F238E27FC236}">
                  <a16:creationId xmlns:a16="http://schemas.microsoft.com/office/drawing/2014/main" id="{A8A14525-FDCB-DD48-7190-BB0C33B78EE1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5727;p85">
              <a:extLst>
                <a:ext uri="{FF2B5EF4-FFF2-40B4-BE49-F238E27FC236}">
                  <a16:creationId xmlns:a16="http://schemas.microsoft.com/office/drawing/2014/main" id="{9940E662-71D9-A626-0C54-D80E874204D9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5728;p85">
              <a:extLst>
                <a:ext uri="{FF2B5EF4-FFF2-40B4-BE49-F238E27FC236}">
                  <a16:creationId xmlns:a16="http://schemas.microsoft.com/office/drawing/2014/main" id="{917E4A37-DAF5-57BD-0927-3FEF77401316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5729;p85">
              <a:extLst>
                <a:ext uri="{FF2B5EF4-FFF2-40B4-BE49-F238E27FC236}">
                  <a16:creationId xmlns:a16="http://schemas.microsoft.com/office/drawing/2014/main" id="{CD29E837-841E-94ED-6EA4-2266AA2FDB8E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1" name="Text Placeholder 1">
            <a:extLst>
              <a:ext uri="{FF2B5EF4-FFF2-40B4-BE49-F238E27FC236}">
                <a16:creationId xmlns:a16="http://schemas.microsoft.com/office/drawing/2014/main" id="{98BC67BE-1FD3-EC8C-FADD-A6023EABD488}"/>
              </a:ext>
            </a:extLst>
          </p:cNvPr>
          <p:cNvSpPr txBox="1">
            <a:spLocks/>
          </p:cNvSpPr>
          <p:nvPr/>
        </p:nvSpPr>
        <p:spPr>
          <a:xfrm>
            <a:off x="1044717" y="628718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B0F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8611618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2" name="Google Shape;1197;p70">
            <a:extLst>
              <a:ext uri="{FF2B5EF4-FFF2-40B4-BE49-F238E27FC236}">
                <a16:creationId xmlns:a16="http://schemas.microsoft.com/office/drawing/2014/main" id="{9E5AE292-FBD6-DA39-0A87-A5FBF93859B0}"/>
              </a:ext>
            </a:extLst>
          </p:cNvPr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rgbClr val="00B0F0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4" name="Google Shape;1198;p70">
            <a:extLst>
              <a:ext uri="{FF2B5EF4-FFF2-40B4-BE49-F238E27FC236}">
                <a16:creationId xmlns:a16="http://schemas.microsoft.com/office/drawing/2014/main" id="{8D351F14-42F5-BDC2-355E-033555697770}"/>
              </a:ext>
            </a:extLst>
          </p:cNvPr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5" name="Google Shape;1199;p70">
              <a:extLst>
                <a:ext uri="{FF2B5EF4-FFF2-40B4-BE49-F238E27FC236}">
                  <a16:creationId xmlns:a16="http://schemas.microsoft.com/office/drawing/2014/main" id="{BE84FA5E-93D3-D6B0-A236-44965A106C5C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Google Shape;1200;p70">
              <a:extLst>
                <a:ext uri="{FF2B5EF4-FFF2-40B4-BE49-F238E27FC236}">
                  <a16:creationId xmlns:a16="http://schemas.microsoft.com/office/drawing/2014/main" id="{18F819A9-3E39-45D7-5838-6AECA7772923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oogle Shape;1201;p70">
            <a:extLst>
              <a:ext uri="{FF2B5EF4-FFF2-40B4-BE49-F238E27FC236}">
                <a16:creationId xmlns:a16="http://schemas.microsoft.com/office/drawing/2014/main" id="{9C638014-A389-A72E-2264-DD15365D69D4}"/>
              </a:ext>
            </a:extLst>
          </p:cNvPr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1" name="Google Shape;1202;p70">
              <a:extLst>
                <a:ext uri="{FF2B5EF4-FFF2-40B4-BE49-F238E27FC236}">
                  <a16:creationId xmlns:a16="http://schemas.microsoft.com/office/drawing/2014/main" id="{5B42AE9D-EC55-ED27-B47A-C02636760F67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Google Shape;1203;p70">
              <a:extLst>
                <a:ext uri="{FF2B5EF4-FFF2-40B4-BE49-F238E27FC236}">
                  <a16:creationId xmlns:a16="http://schemas.microsoft.com/office/drawing/2014/main" id="{C1265A87-97A7-2777-98D3-582B09D3CC26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Google Shape;1204;p70">
              <a:extLst>
                <a:ext uri="{FF2B5EF4-FFF2-40B4-BE49-F238E27FC236}">
                  <a16:creationId xmlns:a16="http://schemas.microsoft.com/office/drawing/2014/main" id="{744FD871-2F28-C79C-DD52-67C350F853D2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Google Shape;1205;p70">
              <a:extLst>
                <a:ext uri="{FF2B5EF4-FFF2-40B4-BE49-F238E27FC236}">
                  <a16:creationId xmlns:a16="http://schemas.microsoft.com/office/drawing/2014/main" id="{DD3261B5-E13B-FC81-6DE5-5F05B7BCA3A0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1206;p70">
            <a:extLst>
              <a:ext uri="{FF2B5EF4-FFF2-40B4-BE49-F238E27FC236}">
                <a16:creationId xmlns:a16="http://schemas.microsoft.com/office/drawing/2014/main" id="{61F50A9D-2820-FA61-5EBD-D6B2FE70C77E}"/>
              </a:ext>
            </a:extLst>
          </p:cNvPr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6" name="Google Shape;1207;p70">
              <a:extLst>
                <a:ext uri="{FF2B5EF4-FFF2-40B4-BE49-F238E27FC236}">
                  <a16:creationId xmlns:a16="http://schemas.microsoft.com/office/drawing/2014/main" id="{897D8697-EB97-445E-3425-5A64BDF5FB0B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08;p70">
              <a:extLst>
                <a:ext uri="{FF2B5EF4-FFF2-40B4-BE49-F238E27FC236}">
                  <a16:creationId xmlns:a16="http://schemas.microsoft.com/office/drawing/2014/main" id="{65BB44ED-088B-E742-D78E-732A6C64CDFE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209;p70">
            <a:extLst>
              <a:ext uri="{FF2B5EF4-FFF2-40B4-BE49-F238E27FC236}">
                <a16:creationId xmlns:a16="http://schemas.microsoft.com/office/drawing/2014/main" id="{5536592E-5E4E-545B-77A8-1D91BEC8F5F9}"/>
              </a:ext>
            </a:extLst>
          </p:cNvPr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9" name="Google Shape;1210;p70">
              <a:extLst>
                <a:ext uri="{FF2B5EF4-FFF2-40B4-BE49-F238E27FC236}">
                  <a16:creationId xmlns:a16="http://schemas.microsoft.com/office/drawing/2014/main" id="{1B7BF90A-CBD1-A9FC-7E94-2FCE5EC78FAA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211;p70">
              <a:extLst>
                <a:ext uri="{FF2B5EF4-FFF2-40B4-BE49-F238E27FC236}">
                  <a16:creationId xmlns:a16="http://schemas.microsoft.com/office/drawing/2014/main" id="{D5CFCEFF-339A-FFA2-4BE0-A014A6544B4C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212;p70">
              <a:extLst>
                <a:ext uri="{FF2B5EF4-FFF2-40B4-BE49-F238E27FC236}">
                  <a16:creationId xmlns:a16="http://schemas.microsoft.com/office/drawing/2014/main" id="{9F0B3DDC-60C8-5D20-E8D3-6CABD48974D6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213;p70">
            <a:extLst>
              <a:ext uri="{FF2B5EF4-FFF2-40B4-BE49-F238E27FC236}">
                <a16:creationId xmlns:a16="http://schemas.microsoft.com/office/drawing/2014/main" id="{B62A6787-07BB-8897-2DD3-B9C1D7CC1A0E}"/>
              </a:ext>
            </a:extLst>
          </p:cNvPr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23" name="Google Shape;1214;p70">
              <a:extLst>
                <a:ext uri="{FF2B5EF4-FFF2-40B4-BE49-F238E27FC236}">
                  <a16:creationId xmlns:a16="http://schemas.microsoft.com/office/drawing/2014/main" id="{8D6DC39C-7DCF-6A50-3F17-B1ABD407A498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215;p70">
              <a:extLst>
                <a:ext uri="{FF2B5EF4-FFF2-40B4-BE49-F238E27FC236}">
                  <a16:creationId xmlns:a16="http://schemas.microsoft.com/office/drawing/2014/main" id="{1C07751F-528C-2612-FE5B-C5A1BFAFD667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1216;p70">
            <a:extLst>
              <a:ext uri="{FF2B5EF4-FFF2-40B4-BE49-F238E27FC236}">
                <a16:creationId xmlns:a16="http://schemas.microsoft.com/office/drawing/2014/main" id="{71ECE884-89EF-FD4F-0E98-D140A5720C0D}"/>
              </a:ext>
            </a:extLst>
          </p:cNvPr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26" name="Google Shape;1217;p70">
              <a:extLst>
                <a:ext uri="{FF2B5EF4-FFF2-40B4-BE49-F238E27FC236}">
                  <a16:creationId xmlns:a16="http://schemas.microsoft.com/office/drawing/2014/main" id="{3545DED9-8AA9-8822-A79E-EC2276429351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1218;p70">
              <a:extLst>
                <a:ext uri="{FF2B5EF4-FFF2-40B4-BE49-F238E27FC236}">
                  <a16:creationId xmlns:a16="http://schemas.microsoft.com/office/drawing/2014/main" id="{81B0C8CF-086A-CA15-24AC-DDEABCC925A3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219;p70">
              <a:extLst>
                <a:ext uri="{FF2B5EF4-FFF2-40B4-BE49-F238E27FC236}">
                  <a16:creationId xmlns:a16="http://schemas.microsoft.com/office/drawing/2014/main" id="{EB621041-8AE6-F269-E47F-FB5A0CBC9483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220;p70">
              <a:extLst>
                <a:ext uri="{FF2B5EF4-FFF2-40B4-BE49-F238E27FC236}">
                  <a16:creationId xmlns:a16="http://schemas.microsoft.com/office/drawing/2014/main" id="{CE9FE21C-A0C8-2C08-03F8-FAA5DABCA51B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1221;p70">
            <a:extLst>
              <a:ext uri="{FF2B5EF4-FFF2-40B4-BE49-F238E27FC236}">
                <a16:creationId xmlns:a16="http://schemas.microsoft.com/office/drawing/2014/main" id="{07BCA2B5-2FD5-E9B9-8D24-5F4C4ECA778F}"/>
              </a:ext>
            </a:extLst>
          </p:cNvPr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35" name="Google Shape;1222;p70">
              <a:extLst>
                <a:ext uri="{FF2B5EF4-FFF2-40B4-BE49-F238E27FC236}">
                  <a16:creationId xmlns:a16="http://schemas.microsoft.com/office/drawing/2014/main" id="{BE977795-5556-A1A0-97B0-EE3E550BDA24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23;p70">
              <a:extLst>
                <a:ext uri="{FF2B5EF4-FFF2-40B4-BE49-F238E27FC236}">
                  <a16:creationId xmlns:a16="http://schemas.microsoft.com/office/drawing/2014/main" id="{36F080FB-6057-F275-3F99-463DED7A95CF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224;p70">
              <a:extLst>
                <a:ext uri="{FF2B5EF4-FFF2-40B4-BE49-F238E27FC236}">
                  <a16:creationId xmlns:a16="http://schemas.microsoft.com/office/drawing/2014/main" id="{FC91DABE-657A-0DEF-C307-EAE5E591CE2A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225;p70">
              <a:extLst>
                <a:ext uri="{FF2B5EF4-FFF2-40B4-BE49-F238E27FC236}">
                  <a16:creationId xmlns:a16="http://schemas.microsoft.com/office/drawing/2014/main" id="{862F2E85-7FDA-F5AF-6984-2A3F72CA8F96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1226;p70">
            <a:extLst>
              <a:ext uri="{FF2B5EF4-FFF2-40B4-BE49-F238E27FC236}">
                <a16:creationId xmlns:a16="http://schemas.microsoft.com/office/drawing/2014/main" id="{18BD7906-418B-4DC7-DA76-C7AEC026189B}"/>
              </a:ext>
            </a:extLst>
          </p:cNvPr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40" name="Google Shape;1227;p70">
              <a:extLst>
                <a:ext uri="{FF2B5EF4-FFF2-40B4-BE49-F238E27FC236}">
                  <a16:creationId xmlns:a16="http://schemas.microsoft.com/office/drawing/2014/main" id="{2ECC23E0-3DE0-A184-1F05-4EE4DF75B403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228;p70">
              <a:extLst>
                <a:ext uri="{FF2B5EF4-FFF2-40B4-BE49-F238E27FC236}">
                  <a16:creationId xmlns:a16="http://schemas.microsoft.com/office/drawing/2014/main" id="{21AD867D-D08B-1B19-EF28-021C9DE289FF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1229;p70">
              <a:extLst>
                <a:ext uri="{FF2B5EF4-FFF2-40B4-BE49-F238E27FC236}">
                  <a16:creationId xmlns:a16="http://schemas.microsoft.com/office/drawing/2014/main" id="{A13F5597-86AD-1679-9A5E-0F44F7E2A588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1230;p70">
              <a:extLst>
                <a:ext uri="{FF2B5EF4-FFF2-40B4-BE49-F238E27FC236}">
                  <a16:creationId xmlns:a16="http://schemas.microsoft.com/office/drawing/2014/main" id="{10622D5B-C94D-29C9-12EE-1C6ACA8C99B9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231;p70">
              <a:extLst>
                <a:ext uri="{FF2B5EF4-FFF2-40B4-BE49-F238E27FC236}">
                  <a16:creationId xmlns:a16="http://schemas.microsoft.com/office/drawing/2014/main" id="{BD86E29E-14BC-749B-8F84-DADBAF23F65F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1232;p70">
            <a:extLst>
              <a:ext uri="{FF2B5EF4-FFF2-40B4-BE49-F238E27FC236}">
                <a16:creationId xmlns:a16="http://schemas.microsoft.com/office/drawing/2014/main" id="{A920528F-B1FD-9158-5FCD-880C8D32066B}"/>
              </a:ext>
            </a:extLst>
          </p:cNvPr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46" name="Google Shape;1233;p70">
              <a:extLst>
                <a:ext uri="{FF2B5EF4-FFF2-40B4-BE49-F238E27FC236}">
                  <a16:creationId xmlns:a16="http://schemas.microsoft.com/office/drawing/2014/main" id="{0D9860DA-FC2F-9AED-7E91-D874B735D6A4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1234;p70">
              <a:extLst>
                <a:ext uri="{FF2B5EF4-FFF2-40B4-BE49-F238E27FC236}">
                  <a16:creationId xmlns:a16="http://schemas.microsoft.com/office/drawing/2014/main" id="{55C96B7D-70A8-FC2A-C4DA-F1AC3240605C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235;p70">
              <a:extLst>
                <a:ext uri="{FF2B5EF4-FFF2-40B4-BE49-F238E27FC236}">
                  <a16:creationId xmlns:a16="http://schemas.microsoft.com/office/drawing/2014/main" id="{F474CE6E-191A-FAF9-B2C2-3CF292F84CE8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236;p70">
              <a:extLst>
                <a:ext uri="{FF2B5EF4-FFF2-40B4-BE49-F238E27FC236}">
                  <a16:creationId xmlns:a16="http://schemas.microsoft.com/office/drawing/2014/main" id="{51F3F387-118A-AB24-1EA6-46B69839A960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1237;p70">
            <a:extLst>
              <a:ext uri="{FF2B5EF4-FFF2-40B4-BE49-F238E27FC236}">
                <a16:creationId xmlns:a16="http://schemas.microsoft.com/office/drawing/2014/main" id="{7AD196D4-ED4E-1E78-16A6-E3ED220733B2}"/>
              </a:ext>
            </a:extLst>
          </p:cNvPr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51" name="Google Shape;1238;p70">
              <a:extLst>
                <a:ext uri="{FF2B5EF4-FFF2-40B4-BE49-F238E27FC236}">
                  <a16:creationId xmlns:a16="http://schemas.microsoft.com/office/drawing/2014/main" id="{E158B5C9-F591-0820-EB2C-B91E3E503B6D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239;p70">
              <a:extLst>
                <a:ext uri="{FF2B5EF4-FFF2-40B4-BE49-F238E27FC236}">
                  <a16:creationId xmlns:a16="http://schemas.microsoft.com/office/drawing/2014/main" id="{17C13E1A-D041-F316-F6A1-F3C96A30C198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240;p70">
              <a:extLst>
                <a:ext uri="{FF2B5EF4-FFF2-40B4-BE49-F238E27FC236}">
                  <a16:creationId xmlns:a16="http://schemas.microsoft.com/office/drawing/2014/main" id="{78A2E40E-1E96-AA66-EE5B-EEE0D517DD0E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241;p70">
            <a:extLst>
              <a:ext uri="{FF2B5EF4-FFF2-40B4-BE49-F238E27FC236}">
                <a16:creationId xmlns:a16="http://schemas.microsoft.com/office/drawing/2014/main" id="{96D45A36-D507-F1C1-2642-570A18899973}"/>
              </a:ext>
            </a:extLst>
          </p:cNvPr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55" name="Google Shape;1242;p70">
              <a:extLst>
                <a:ext uri="{FF2B5EF4-FFF2-40B4-BE49-F238E27FC236}">
                  <a16:creationId xmlns:a16="http://schemas.microsoft.com/office/drawing/2014/main" id="{0247E198-4A1B-77CF-B963-CE3D25C39E89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243;p70">
              <a:extLst>
                <a:ext uri="{FF2B5EF4-FFF2-40B4-BE49-F238E27FC236}">
                  <a16:creationId xmlns:a16="http://schemas.microsoft.com/office/drawing/2014/main" id="{55A1155B-55AF-938E-7D87-886A22047312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244;p70">
              <a:extLst>
                <a:ext uri="{FF2B5EF4-FFF2-40B4-BE49-F238E27FC236}">
                  <a16:creationId xmlns:a16="http://schemas.microsoft.com/office/drawing/2014/main" id="{B082900A-1A16-E9AB-D0BC-8C7157C9E8F7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1245;p70">
              <a:extLst>
                <a:ext uri="{FF2B5EF4-FFF2-40B4-BE49-F238E27FC236}">
                  <a16:creationId xmlns:a16="http://schemas.microsoft.com/office/drawing/2014/main" id="{E52E4E42-3B22-5D58-7EFC-AA015AA1B14F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1246;p70">
              <a:extLst>
                <a:ext uri="{FF2B5EF4-FFF2-40B4-BE49-F238E27FC236}">
                  <a16:creationId xmlns:a16="http://schemas.microsoft.com/office/drawing/2014/main" id="{50BE68A0-56C3-5FA6-2F96-7B0EA1BDDED8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247;p70">
              <a:extLst>
                <a:ext uri="{FF2B5EF4-FFF2-40B4-BE49-F238E27FC236}">
                  <a16:creationId xmlns:a16="http://schemas.microsoft.com/office/drawing/2014/main" id="{EE50F7DA-38DF-A105-C85C-29DDC8453037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oogle Shape;1248;p70">
            <a:extLst>
              <a:ext uri="{FF2B5EF4-FFF2-40B4-BE49-F238E27FC236}">
                <a16:creationId xmlns:a16="http://schemas.microsoft.com/office/drawing/2014/main" id="{CE1B27F9-B51F-D1AD-A397-50D5FFF9B035}"/>
              </a:ext>
            </a:extLst>
          </p:cNvPr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62" name="Google Shape;1249;p70">
              <a:extLst>
                <a:ext uri="{FF2B5EF4-FFF2-40B4-BE49-F238E27FC236}">
                  <a16:creationId xmlns:a16="http://schemas.microsoft.com/office/drawing/2014/main" id="{6EB3BF5F-75F2-9475-153F-572493C7F0EF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1250;p70">
              <a:extLst>
                <a:ext uri="{FF2B5EF4-FFF2-40B4-BE49-F238E27FC236}">
                  <a16:creationId xmlns:a16="http://schemas.microsoft.com/office/drawing/2014/main" id="{3DF85292-046F-88C8-3F9E-2A301E366707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251;p70">
              <a:extLst>
                <a:ext uri="{FF2B5EF4-FFF2-40B4-BE49-F238E27FC236}">
                  <a16:creationId xmlns:a16="http://schemas.microsoft.com/office/drawing/2014/main" id="{D8898317-724F-0A73-E29F-E2A968741B36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252;p70">
              <a:extLst>
                <a:ext uri="{FF2B5EF4-FFF2-40B4-BE49-F238E27FC236}">
                  <a16:creationId xmlns:a16="http://schemas.microsoft.com/office/drawing/2014/main" id="{FA185B06-B8EE-58B0-5538-68822F94188A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253;p70">
              <a:extLst>
                <a:ext uri="{FF2B5EF4-FFF2-40B4-BE49-F238E27FC236}">
                  <a16:creationId xmlns:a16="http://schemas.microsoft.com/office/drawing/2014/main" id="{2001EA76-00AF-1E9F-7DFE-D65BE6C12DE2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1254;p70">
              <a:extLst>
                <a:ext uri="{FF2B5EF4-FFF2-40B4-BE49-F238E27FC236}">
                  <a16:creationId xmlns:a16="http://schemas.microsoft.com/office/drawing/2014/main" id="{38BB47DC-1AE6-9159-9152-CF38E9B30DD7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1255;p70">
              <a:extLst>
                <a:ext uri="{FF2B5EF4-FFF2-40B4-BE49-F238E27FC236}">
                  <a16:creationId xmlns:a16="http://schemas.microsoft.com/office/drawing/2014/main" id="{C6767881-934F-357E-FE03-834A8B43B80E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1256;p70">
            <a:extLst>
              <a:ext uri="{FF2B5EF4-FFF2-40B4-BE49-F238E27FC236}">
                <a16:creationId xmlns:a16="http://schemas.microsoft.com/office/drawing/2014/main" id="{7D869130-C856-E9C3-6727-D694F16FA5F1}"/>
              </a:ext>
            </a:extLst>
          </p:cNvPr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70" name="Google Shape;1257;p70">
              <a:extLst>
                <a:ext uri="{FF2B5EF4-FFF2-40B4-BE49-F238E27FC236}">
                  <a16:creationId xmlns:a16="http://schemas.microsoft.com/office/drawing/2014/main" id="{5D799098-37A7-E778-94E2-B7B50E2A439E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1258;p70">
              <a:extLst>
                <a:ext uri="{FF2B5EF4-FFF2-40B4-BE49-F238E27FC236}">
                  <a16:creationId xmlns:a16="http://schemas.microsoft.com/office/drawing/2014/main" id="{B6159CB9-E49A-A4E0-7E9C-754B776F3E44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1259;p70">
              <a:extLst>
                <a:ext uri="{FF2B5EF4-FFF2-40B4-BE49-F238E27FC236}">
                  <a16:creationId xmlns:a16="http://schemas.microsoft.com/office/drawing/2014/main" id="{54EB214A-6776-5C6C-FB92-E6550C364ABD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260;p70">
              <a:extLst>
                <a:ext uri="{FF2B5EF4-FFF2-40B4-BE49-F238E27FC236}">
                  <a16:creationId xmlns:a16="http://schemas.microsoft.com/office/drawing/2014/main" id="{4D76CA1F-4F90-46F5-8D07-DDD5ECC25388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261;p70">
            <a:extLst>
              <a:ext uri="{FF2B5EF4-FFF2-40B4-BE49-F238E27FC236}">
                <a16:creationId xmlns:a16="http://schemas.microsoft.com/office/drawing/2014/main" id="{DCC9C6A1-4C8D-9845-72F3-E0C97846DA7E}"/>
              </a:ext>
            </a:extLst>
          </p:cNvPr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75" name="Google Shape;1262;p70">
              <a:extLst>
                <a:ext uri="{FF2B5EF4-FFF2-40B4-BE49-F238E27FC236}">
                  <a16:creationId xmlns:a16="http://schemas.microsoft.com/office/drawing/2014/main" id="{E9883F39-2F7B-27C6-7646-85FBD47066A4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263;p70">
              <a:extLst>
                <a:ext uri="{FF2B5EF4-FFF2-40B4-BE49-F238E27FC236}">
                  <a16:creationId xmlns:a16="http://schemas.microsoft.com/office/drawing/2014/main" id="{973AE277-BD70-51E1-F44A-794ECE8165A7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64;p70">
              <a:extLst>
                <a:ext uri="{FF2B5EF4-FFF2-40B4-BE49-F238E27FC236}">
                  <a16:creationId xmlns:a16="http://schemas.microsoft.com/office/drawing/2014/main" id="{5F18A7CA-A6B6-F4D1-E943-BD0F5BB7D73C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1265;p70">
            <a:extLst>
              <a:ext uri="{FF2B5EF4-FFF2-40B4-BE49-F238E27FC236}">
                <a16:creationId xmlns:a16="http://schemas.microsoft.com/office/drawing/2014/main" id="{5ABFF48C-6273-35CB-CD9D-F9C3CB40CC04}"/>
              </a:ext>
            </a:extLst>
          </p:cNvPr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79" name="Google Shape;1266;p70">
              <a:extLst>
                <a:ext uri="{FF2B5EF4-FFF2-40B4-BE49-F238E27FC236}">
                  <a16:creationId xmlns:a16="http://schemas.microsoft.com/office/drawing/2014/main" id="{21C8C758-425C-029B-DF52-7903DDC5B20F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267;p70">
              <a:extLst>
                <a:ext uri="{FF2B5EF4-FFF2-40B4-BE49-F238E27FC236}">
                  <a16:creationId xmlns:a16="http://schemas.microsoft.com/office/drawing/2014/main" id="{3DCF8ED1-51AF-E4D7-9AE8-3CD7BEBE8DA3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68;p70">
              <a:extLst>
                <a:ext uri="{FF2B5EF4-FFF2-40B4-BE49-F238E27FC236}">
                  <a16:creationId xmlns:a16="http://schemas.microsoft.com/office/drawing/2014/main" id="{A539CC53-6B16-89D8-3AAD-87176BF2CA40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oogle Shape;1269;p70">
            <a:extLst>
              <a:ext uri="{FF2B5EF4-FFF2-40B4-BE49-F238E27FC236}">
                <a16:creationId xmlns:a16="http://schemas.microsoft.com/office/drawing/2014/main" id="{D278351E-8AF2-E6E4-2F8D-2C77BC08C40D}"/>
              </a:ext>
            </a:extLst>
          </p:cNvPr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83" name="Google Shape;1270;p70">
              <a:extLst>
                <a:ext uri="{FF2B5EF4-FFF2-40B4-BE49-F238E27FC236}">
                  <a16:creationId xmlns:a16="http://schemas.microsoft.com/office/drawing/2014/main" id="{2EF9640E-DF3B-8BA2-0DFB-8AB47EE8B989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271;p70">
              <a:extLst>
                <a:ext uri="{FF2B5EF4-FFF2-40B4-BE49-F238E27FC236}">
                  <a16:creationId xmlns:a16="http://schemas.microsoft.com/office/drawing/2014/main" id="{EFFF4874-D489-D51A-E3C9-A35BF8C2ABE3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Google Shape;1272;p70">
            <a:extLst>
              <a:ext uri="{FF2B5EF4-FFF2-40B4-BE49-F238E27FC236}">
                <a16:creationId xmlns:a16="http://schemas.microsoft.com/office/drawing/2014/main" id="{7CC288EB-C9F8-4315-6FC8-09FFA19C764C}"/>
              </a:ext>
            </a:extLst>
          </p:cNvPr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86" name="Google Shape;1273;p70">
            <a:extLst>
              <a:ext uri="{FF2B5EF4-FFF2-40B4-BE49-F238E27FC236}">
                <a16:creationId xmlns:a16="http://schemas.microsoft.com/office/drawing/2014/main" id="{086CC0A2-F089-BA20-086D-201A954B9CE6}"/>
              </a:ext>
            </a:extLst>
          </p:cNvPr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87" name="Google Shape;1274;p70">
              <a:extLst>
                <a:ext uri="{FF2B5EF4-FFF2-40B4-BE49-F238E27FC236}">
                  <a16:creationId xmlns:a16="http://schemas.microsoft.com/office/drawing/2014/main" id="{F9DEE0FB-2C7D-C37B-CA95-4FA2F27B6845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1275;p70">
              <a:extLst>
                <a:ext uri="{FF2B5EF4-FFF2-40B4-BE49-F238E27FC236}">
                  <a16:creationId xmlns:a16="http://schemas.microsoft.com/office/drawing/2014/main" id="{0174C67D-F107-6148-4F47-CA0756E98F6F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76;p70">
              <a:extLst>
                <a:ext uri="{FF2B5EF4-FFF2-40B4-BE49-F238E27FC236}">
                  <a16:creationId xmlns:a16="http://schemas.microsoft.com/office/drawing/2014/main" id="{F4A7E214-A76B-DBDB-94EC-5DF0BEFD30DA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77;p70">
              <a:extLst>
                <a:ext uri="{FF2B5EF4-FFF2-40B4-BE49-F238E27FC236}">
                  <a16:creationId xmlns:a16="http://schemas.microsoft.com/office/drawing/2014/main" id="{B5C297D1-9915-18EB-1124-C6D772BCBEE9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oogle Shape;1278;p70">
            <a:extLst>
              <a:ext uri="{FF2B5EF4-FFF2-40B4-BE49-F238E27FC236}">
                <a16:creationId xmlns:a16="http://schemas.microsoft.com/office/drawing/2014/main" id="{AE17BB53-989D-68EE-93FE-33CA384EB825}"/>
              </a:ext>
            </a:extLst>
          </p:cNvPr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92" name="Google Shape;1279;p70">
              <a:extLst>
                <a:ext uri="{FF2B5EF4-FFF2-40B4-BE49-F238E27FC236}">
                  <a16:creationId xmlns:a16="http://schemas.microsoft.com/office/drawing/2014/main" id="{D97BB577-164E-19B6-1DC9-50190082885B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80;p70">
              <a:extLst>
                <a:ext uri="{FF2B5EF4-FFF2-40B4-BE49-F238E27FC236}">
                  <a16:creationId xmlns:a16="http://schemas.microsoft.com/office/drawing/2014/main" id="{A74F2E48-72BB-646E-B1B0-116BFE4C5B91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281;p70">
            <a:extLst>
              <a:ext uri="{FF2B5EF4-FFF2-40B4-BE49-F238E27FC236}">
                <a16:creationId xmlns:a16="http://schemas.microsoft.com/office/drawing/2014/main" id="{E3BB70E7-3E7B-798A-8523-A989F3522C2F}"/>
              </a:ext>
            </a:extLst>
          </p:cNvPr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95" name="Google Shape;1282;p70">
              <a:extLst>
                <a:ext uri="{FF2B5EF4-FFF2-40B4-BE49-F238E27FC236}">
                  <a16:creationId xmlns:a16="http://schemas.microsoft.com/office/drawing/2014/main" id="{DAC43B5D-31A3-1324-DFA2-A6F19F9CAC07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83;p70">
              <a:extLst>
                <a:ext uri="{FF2B5EF4-FFF2-40B4-BE49-F238E27FC236}">
                  <a16:creationId xmlns:a16="http://schemas.microsoft.com/office/drawing/2014/main" id="{E13F62F1-9B68-EBDF-73EC-D7BA2D22FB95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" name="Google Shape;1284;p70" descr="Timeline background shape">
            <a:extLst>
              <a:ext uri="{FF2B5EF4-FFF2-40B4-BE49-F238E27FC236}">
                <a16:creationId xmlns:a16="http://schemas.microsoft.com/office/drawing/2014/main" id="{6818532E-D71B-35D6-1D0E-AA3D41DDDB48}"/>
              </a:ext>
            </a:extLst>
          </p:cNvPr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98" name="Google Shape;1285;p70">
            <a:extLst>
              <a:ext uri="{FF2B5EF4-FFF2-40B4-BE49-F238E27FC236}">
                <a16:creationId xmlns:a16="http://schemas.microsoft.com/office/drawing/2014/main" id="{54B8ED70-795F-F4D6-1219-CA61F79CD326}"/>
              </a:ext>
            </a:extLst>
          </p:cNvPr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99" name="Google Shape;1286;p70">
              <a:extLst>
                <a:ext uri="{FF2B5EF4-FFF2-40B4-BE49-F238E27FC236}">
                  <a16:creationId xmlns:a16="http://schemas.microsoft.com/office/drawing/2014/main" id="{28F7CD38-BBCD-1A0E-5031-8CE8F3BF2D14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287;p70">
              <a:extLst>
                <a:ext uri="{FF2B5EF4-FFF2-40B4-BE49-F238E27FC236}">
                  <a16:creationId xmlns:a16="http://schemas.microsoft.com/office/drawing/2014/main" id="{179C7514-C3C7-6CE2-6C7D-E4722BD5A3D8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288;p70">
            <a:extLst>
              <a:ext uri="{FF2B5EF4-FFF2-40B4-BE49-F238E27FC236}">
                <a16:creationId xmlns:a16="http://schemas.microsoft.com/office/drawing/2014/main" id="{88B6EC07-615B-143A-A931-2491D68F4525}"/>
              </a:ext>
            </a:extLst>
          </p:cNvPr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02" name="Google Shape;1289;p70">
              <a:extLst>
                <a:ext uri="{FF2B5EF4-FFF2-40B4-BE49-F238E27FC236}">
                  <a16:creationId xmlns:a16="http://schemas.microsoft.com/office/drawing/2014/main" id="{6D24CDB3-D841-4B06-E19B-22A31F778136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90;p70">
              <a:extLst>
                <a:ext uri="{FF2B5EF4-FFF2-40B4-BE49-F238E27FC236}">
                  <a16:creationId xmlns:a16="http://schemas.microsoft.com/office/drawing/2014/main" id="{E44EFE70-9933-245F-D49B-ECC9D72169A6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1291;p70">
            <a:extLst>
              <a:ext uri="{FF2B5EF4-FFF2-40B4-BE49-F238E27FC236}">
                <a16:creationId xmlns:a16="http://schemas.microsoft.com/office/drawing/2014/main" id="{33E3B58F-5C38-9216-86EB-D4D45B00811C}"/>
              </a:ext>
            </a:extLst>
          </p:cNvPr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05" name="Google Shape;1292;p70">
              <a:extLst>
                <a:ext uri="{FF2B5EF4-FFF2-40B4-BE49-F238E27FC236}">
                  <a16:creationId xmlns:a16="http://schemas.microsoft.com/office/drawing/2014/main" id="{D4215A21-218E-D432-5574-641C42419C34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293;p70">
              <a:extLst>
                <a:ext uri="{FF2B5EF4-FFF2-40B4-BE49-F238E27FC236}">
                  <a16:creationId xmlns:a16="http://schemas.microsoft.com/office/drawing/2014/main" id="{2A9973A4-B82B-C03C-E6AD-0C1E1FBB3C4F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1294;p70">
            <a:extLst>
              <a:ext uri="{FF2B5EF4-FFF2-40B4-BE49-F238E27FC236}">
                <a16:creationId xmlns:a16="http://schemas.microsoft.com/office/drawing/2014/main" id="{C9E8ECA3-A4A1-2A8D-9858-D8AC5B763F3E}"/>
              </a:ext>
            </a:extLst>
          </p:cNvPr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08" name="Google Shape;1295;p70">
              <a:extLst>
                <a:ext uri="{FF2B5EF4-FFF2-40B4-BE49-F238E27FC236}">
                  <a16:creationId xmlns:a16="http://schemas.microsoft.com/office/drawing/2014/main" id="{78F36B9E-25EC-DA73-A173-555FD2A784D3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296;p70">
              <a:extLst>
                <a:ext uri="{FF2B5EF4-FFF2-40B4-BE49-F238E27FC236}">
                  <a16:creationId xmlns:a16="http://schemas.microsoft.com/office/drawing/2014/main" id="{0E8066EC-F468-3931-7DCF-FA0710F4D7A8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297;p70">
              <a:extLst>
                <a:ext uri="{FF2B5EF4-FFF2-40B4-BE49-F238E27FC236}">
                  <a16:creationId xmlns:a16="http://schemas.microsoft.com/office/drawing/2014/main" id="{D7B2A4B5-0C34-E15E-E5EA-6F64052CF090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298;p70">
              <a:extLst>
                <a:ext uri="{FF2B5EF4-FFF2-40B4-BE49-F238E27FC236}">
                  <a16:creationId xmlns:a16="http://schemas.microsoft.com/office/drawing/2014/main" id="{975C7DE0-2ED2-A509-97D3-593ED611EA38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299;p70">
              <a:extLst>
                <a:ext uri="{FF2B5EF4-FFF2-40B4-BE49-F238E27FC236}">
                  <a16:creationId xmlns:a16="http://schemas.microsoft.com/office/drawing/2014/main" id="{75F8B362-BED4-69C0-01F9-32D571C8C3AC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300;p70">
              <a:extLst>
                <a:ext uri="{FF2B5EF4-FFF2-40B4-BE49-F238E27FC236}">
                  <a16:creationId xmlns:a16="http://schemas.microsoft.com/office/drawing/2014/main" id="{5CE8CABA-B4D5-AFB5-41E1-98B0F5EC650F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301;p70">
              <a:extLst>
                <a:ext uri="{FF2B5EF4-FFF2-40B4-BE49-F238E27FC236}">
                  <a16:creationId xmlns:a16="http://schemas.microsoft.com/office/drawing/2014/main" id="{6B4A7717-4001-9E7E-27C3-5DED98931286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302;p70">
              <a:extLst>
                <a:ext uri="{FF2B5EF4-FFF2-40B4-BE49-F238E27FC236}">
                  <a16:creationId xmlns:a16="http://schemas.microsoft.com/office/drawing/2014/main" id="{1631869A-07A8-5624-9232-00873D076AAE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" name="Google Shape;1303;p70">
            <a:extLst>
              <a:ext uri="{FF2B5EF4-FFF2-40B4-BE49-F238E27FC236}">
                <a16:creationId xmlns:a16="http://schemas.microsoft.com/office/drawing/2014/main" id="{5D076D23-B585-DDE6-1F64-778FF7C4FA61}"/>
              </a:ext>
            </a:extLst>
          </p:cNvPr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17" name="Google Shape;1304;p70">
              <a:extLst>
                <a:ext uri="{FF2B5EF4-FFF2-40B4-BE49-F238E27FC236}">
                  <a16:creationId xmlns:a16="http://schemas.microsoft.com/office/drawing/2014/main" id="{7E61D81A-8C00-C5E3-5382-61BFF46ECBD9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305;p70">
              <a:extLst>
                <a:ext uri="{FF2B5EF4-FFF2-40B4-BE49-F238E27FC236}">
                  <a16:creationId xmlns:a16="http://schemas.microsoft.com/office/drawing/2014/main" id="{3E4EE32A-7785-1C47-B964-663BC98A8763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306;p70">
              <a:extLst>
                <a:ext uri="{FF2B5EF4-FFF2-40B4-BE49-F238E27FC236}">
                  <a16:creationId xmlns:a16="http://schemas.microsoft.com/office/drawing/2014/main" id="{EF70DDD7-CC48-9E8A-6569-A18570AE0602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307;p70">
              <a:extLst>
                <a:ext uri="{FF2B5EF4-FFF2-40B4-BE49-F238E27FC236}">
                  <a16:creationId xmlns:a16="http://schemas.microsoft.com/office/drawing/2014/main" id="{11922E21-42B4-5A3A-FB4E-BFF4F1D9B552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308;p70">
              <a:extLst>
                <a:ext uri="{FF2B5EF4-FFF2-40B4-BE49-F238E27FC236}">
                  <a16:creationId xmlns:a16="http://schemas.microsoft.com/office/drawing/2014/main" id="{EA5E58F1-2F30-E3CB-1DBE-D9F7F7043B44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309;p70">
              <a:extLst>
                <a:ext uri="{FF2B5EF4-FFF2-40B4-BE49-F238E27FC236}">
                  <a16:creationId xmlns:a16="http://schemas.microsoft.com/office/drawing/2014/main" id="{7B3E43BB-0A96-58E6-BE59-E30A4780DC17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310;p70">
              <a:extLst>
                <a:ext uri="{FF2B5EF4-FFF2-40B4-BE49-F238E27FC236}">
                  <a16:creationId xmlns:a16="http://schemas.microsoft.com/office/drawing/2014/main" id="{AAD7B168-C566-E930-0BCB-C2D610D72042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311;p70">
              <a:extLst>
                <a:ext uri="{FF2B5EF4-FFF2-40B4-BE49-F238E27FC236}">
                  <a16:creationId xmlns:a16="http://schemas.microsoft.com/office/drawing/2014/main" id="{343AA9B5-3B90-FACD-7C9A-F3B4E250E0B7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312;p70">
              <a:extLst>
                <a:ext uri="{FF2B5EF4-FFF2-40B4-BE49-F238E27FC236}">
                  <a16:creationId xmlns:a16="http://schemas.microsoft.com/office/drawing/2014/main" id="{93F64C29-9D62-011A-65AB-EF92EE549B88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313;p70">
              <a:extLst>
                <a:ext uri="{FF2B5EF4-FFF2-40B4-BE49-F238E27FC236}">
                  <a16:creationId xmlns:a16="http://schemas.microsoft.com/office/drawing/2014/main" id="{79CF6B34-0059-05A7-C450-1929CBD8DC40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314;p70">
              <a:extLst>
                <a:ext uri="{FF2B5EF4-FFF2-40B4-BE49-F238E27FC236}">
                  <a16:creationId xmlns:a16="http://schemas.microsoft.com/office/drawing/2014/main" id="{6A610BFC-91BA-32B8-73CA-C8BED52843DE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315;p70">
              <a:extLst>
                <a:ext uri="{FF2B5EF4-FFF2-40B4-BE49-F238E27FC236}">
                  <a16:creationId xmlns:a16="http://schemas.microsoft.com/office/drawing/2014/main" id="{E7E2B1E0-DD6A-C39B-7592-7613BE13AF76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316;p70">
              <a:extLst>
                <a:ext uri="{FF2B5EF4-FFF2-40B4-BE49-F238E27FC236}">
                  <a16:creationId xmlns:a16="http://schemas.microsoft.com/office/drawing/2014/main" id="{6B070C01-B223-4DD5-D707-B73C01DE6585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17;p70">
              <a:extLst>
                <a:ext uri="{FF2B5EF4-FFF2-40B4-BE49-F238E27FC236}">
                  <a16:creationId xmlns:a16="http://schemas.microsoft.com/office/drawing/2014/main" id="{CB550BCC-72FF-A671-BCFD-9BCCC8C163B0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318;p70">
              <a:extLst>
                <a:ext uri="{FF2B5EF4-FFF2-40B4-BE49-F238E27FC236}">
                  <a16:creationId xmlns:a16="http://schemas.microsoft.com/office/drawing/2014/main" id="{7E51948B-0DD8-18AD-4AB9-6B2F811671ED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19;p70">
              <a:extLst>
                <a:ext uri="{FF2B5EF4-FFF2-40B4-BE49-F238E27FC236}">
                  <a16:creationId xmlns:a16="http://schemas.microsoft.com/office/drawing/2014/main" id="{7E2D0B18-9C40-3D9B-0BB1-CBB967C9410A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20;p70">
              <a:extLst>
                <a:ext uri="{FF2B5EF4-FFF2-40B4-BE49-F238E27FC236}">
                  <a16:creationId xmlns:a16="http://schemas.microsoft.com/office/drawing/2014/main" id="{9B8A080D-73E0-E9A1-4B66-9FB10571C7CF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21;p70">
              <a:extLst>
                <a:ext uri="{FF2B5EF4-FFF2-40B4-BE49-F238E27FC236}">
                  <a16:creationId xmlns:a16="http://schemas.microsoft.com/office/drawing/2014/main" id="{C3F86E58-5859-B735-5904-7F4F7E3957FC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22;p70">
              <a:extLst>
                <a:ext uri="{FF2B5EF4-FFF2-40B4-BE49-F238E27FC236}">
                  <a16:creationId xmlns:a16="http://schemas.microsoft.com/office/drawing/2014/main" id="{A76BB50E-6C1C-0F5D-3D69-0DBAE2C8B91E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23;p70">
              <a:extLst>
                <a:ext uri="{FF2B5EF4-FFF2-40B4-BE49-F238E27FC236}">
                  <a16:creationId xmlns:a16="http://schemas.microsoft.com/office/drawing/2014/main" id="{14F5721F-818B-5686-C52D-B1D5F85A620A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24;p70">
              <a:extLst>
                <a:ext uri="{FF2B5EF4-FFF2-40B4-BE49-F238E27FC236}">
                  <a16:creationId xmlns:a16="http://schemas.microsoft.com/office/drawing/2014/main" id="{3578D50D-60F5-9613-CF8B-6CD43C2B286B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325;p70">
            <a:extLst>
              <a:ext uri="{FF2B5EF4-FFF2-40B4-BE49-F238E27FC236}">
                <a16:creationId xmlns:a16="http://schemas.microsoft.com/office/drawing/2014/main" id="{2E14E58D-9DBE-A447-0F53-03D105158572}"/>
              </a:ext>
            </a:extLst>
          </p:cNvPr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9" name="Google Shape;1326;p70">
              <a:extLst>
                <a:ext uri="{FF2B5EF4-FFF2-40B4-BE49-F238E27FC236}">
                  <a16:creationId xmlns:a16="http://schemas.microsoft.com/office/drawing/2014/main" id="{9E616636-9BCD-2029-2E07-2CC1B047EEEE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327;p70">
              <a:extLst>
                <a:ext uri="{FF2B5EF4-FFF2-40B4-BE49-F238E27FC236}">
                  <a16:creationId xmlns:a16="http://schemas.microsoft.com/office/drawing/2014/main" id="{3DD73367-C143-7AD4-F655-CBBA0ABAF713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328;p70">
              <a:extLst>
                <a:ext uri="{FF2B5EF4-FFF2-40B4-BE49-F238E27FC236}">
                  <a16:creationId xmlns:a16="http://schemas.microsoft.com/office/drawing/2014/main" id="{8BB855D5-1C8A-8E66-57A3-872522A45AEF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329;p70">
              <a:extLst>
                <a:ext uri="{FF2B5EF4-FFF2-40B4-BE49-F238E27FC236}">
                  <a16:creationId xmlns:a16="http://schemas.microsoft.com/office/drawing/2014/main" id="{70B3ACFA-03D5-59E3-3698-7F4F08E6C988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1330;p70">
            <a:extLst>
              <a:ext uri="{FF2B5EF4-FFF2-40B4-BE49-F238E27FC236}">
                <a16:creationId xmlns:a16="http://schemas.microsoft.com/office/drawing/2014/main" id="{620E1FBC-2ADE-01C1-6CCE-EA04177DA977}"/>
              </a:ext>
            </a:extLst>
          </p:cNvPr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44" name="Google Shape;1331;p70">
              <a:extLst>
                <a:ext uri="{FF2B5EF4-FFF2-40B4-BE49-F238E27FC236}">
                  <a16:creationId xmlns:a16="http://schemas.microsoft.com/office/drawing/2014/main" id="{E34DA534-ACF8-5D70-544F-840073C9FEC0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332;p70">
              <a:extLst>
                <a:ext uri="{FF2B5EF4-FFF2-40B4-BE49-F238E27FC236}">
                  <a16:creationId xmlns:a16="http://schemas.microsoft.com/office/drawing/2014/main" id="{B8D1A852-E59D-5A46-D628-82F3BA9AE88D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333;p70">
              <a:extLst>
                <a:ext uri="{FF2B5EF4-FFF2-40B4-BE49-F238E27FC236}">
                  <a16:creationId xmlns:a16="http://schemas.microsoft.com/office/drawing/2014/main" id="{938B6CD7-200E-3616-D467-347578A3BB1E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334;p70">
              <a:extLst>
                <a:ext uri="{FF2B5EF4-FFF2-40B4-BE49-F238E27FC236}">
                  <a16:creationId xmlns:a16="http://schemas.microsoft.com/office/drawing/2014/main" id="{15FF444E-B22D-8D71-DC2A-02248DF4B23A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335;p70">
              <a:extLst>
                <a:ext uri="{FF2B5EF4-FFF2-40B4-BE49-F238E27FC236}">
                  <a16:creationId xmlns:a16="http://schemas.microsoft.com/office/drawing/2014/main" id="{7B6FB817-3BE3-7DA8-8113-3508007B67EE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336;p70">
              <a:extLst>
                <a:ext uri="{FF2B5EF4-FFF2-40B4-BE49-F238E27FC236}">
                  <a16:creationId xmlns:a16="http://schemas.microsoft.com/office/drawing/2014/main" id="{6D89F646-A231-2D5A-D783-354F23CE99F0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337;p70">
              <a:extLst>
                <a:ext uri="{FF2B5EF4-FFF2-40B4-BE49-F238E27FC236}">
                  <a16:creationId xmlns:a16="http://schemas.microsoft.com/office/drawing/2014/main" id="{7A41D8A2-C032-582B-1CF0-9778D395D995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338;p70">
              <a:extLst>
                <a:ext uri="{FF2B5EF4-FFF2-40B4-BE49-F238E27FC236}">
                  <a16:creationId xmlns:a16="http://schemas.microsoft.com/office/drawing/2014/main" id="{CCC9A72A-E4BB-CC67-A769-EDABFA7D9E33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339;p70">
              <a:extLst>
                <a:ext uri="{FF2B5EF4-FFF2-40B4-BE49-F238E27FC236}">
                  <a16:creationId xmlns:a16="http://schemas.microsoft.com/office/drawing/2014/main" id="{7F6E5A82-7642-39A2-3DD2-2EB54895E4E9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340;p70">
              <a:extLst>
                <a:ext uri="{FF2B5EF4-FFF2-40B4-BE49-F238E27FC236}">
                  <a16:creationId xmlns:a16="http://schemas.microsoft.com/office/drawing/2014/main" id="{A760BC21-6874-92C3-B78B-34D48165A1AD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341;p70">
              <a:extLst>
                <a:ext uri="{FF2B5EF4-FFF2-40B4-BE49-F238E27FC236}">
                  <a16:creationId xmlns:a16="http://schemas.microsoft.com/office/drawing/2014/main" id="{B12E09E5-4357-A199-75D9-B8B0EF9DBC08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342;p70">
              <a:extLst>
                <a:ext uri="{FF2B5EF4-FFF2-40B4-BE49-F238E27FC236}">
                  <a16:creationId xmlns:a16="http://schemas.microsoft.com/office/drawing/2014/main" id="{FD55892D-2EE4-7EE7-26F6-DD5669F709E2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1343;p70">
            <a:extLst>
              <a:ext uri="{FF2B5EF4-FFF2-40B4-BE49-F238E27FC236}">
                <a16:creationId xmlns:a16="http://schemas.microsoft.com/office/drawing/2014/main" id="{01150AC3-3507-CECC-E727-97D52E39FE6A}"/>
              </a:ext>
            </a:extLst>
          </p:cNvPr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57" name="Google Shape;1344;p70">
              <a:extLst>
                <a:ext uri="{FF2B5EF4-FFF2-40B4-BE49-F238E27FC236}">
                  <a16:creationId xmlns:a16="http://schemas.microsoft.com/office/drawing/2014/main" id="{AAFA9F31-B7DF-0CB4-D428-BFA52FADBF8D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345;p70">
              <a:extLst>
                <a:ext uri="{FF2B5EF4-FFF2-40B4-BE49-F238E27FC236}">
                  <a16:creationId xmlns:a16="http://schemas.microsoft.com/office/drawing/2014/main" id="{7BED0074-BF33-9E3D-C5B1-5B9AE2498F19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9" name="Google Shape;1346;p70">
            <a:extLst>
              <a:ext uri="{FF2B5EF4-FFF2-40B4-BE49-F238E27FC236}">
                <a16:creationId xmlns:a16="http://schemas.microsoft.com/office/drawing/2014/main" id="{173E20FC-273C-BB11-95F6-7AE3F9DA1C31}"/>
              </a:ext>
            </a:extLst>
          </p:cNvPr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60" name="Google Shape;1347;p70">
              <a:extLst>
                <a:ext uri="{FF2B5EF4-FFF2-40B4-BE49-F238E27FC236}">
                  <a16:creationId xmlns:a16="http://schemas.microsoft.com/office/drawing/2014/main" id="{9DA9574C-9770-C008-7F0C-6DE96D2D14B6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348;p70">
              <a:extLst>
                <a:ext uri="{FF2B5EF4-FFF2-40B4-BE49-F238E27FC236}">
                  <a16:creationId xmlns:a16="http://schemas.microsoft.com/office/drawing/2014/main" id="{9E67017A-B750-105C-1436-715CFFB84E1A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349;p70">
              <a:extLst>
                <a:ext uri="{FF2B5EF4-FFF2-40B4-BE49-F238E27FC236}">
                  <a16:creationId xmlns:a16="http://schemas.microsoft.com/office/drawing/2014/main" id="{C1F41B8A-729A-6876-1B77-A1527DDD39C3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Google Shape;1350;p70">
            <a:extLst>
              <a:ext uri="{FF2B5EF4-FFF2-40B4-BE49-F238E27FC236}">
                <a16:creationId xmlns:a16="http://schemas.microsoft.com/office/drawing/2014/main" id="{0D9F34C8-318D-BFCD-0FA6-8D9B41FEB546}"/>
              </a:ext>
            </a:extLst>
          </p:cNvPr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164" name="Google Shape;1351;p70">
            <a:extLst>
              <a:ext uri="{FF2B5EF4-FFF2-40B4-BE49-F238E27FC236}">
                <a16:creationId xmlns:a16="http://schemas.microsoft.com/office/drawing/2014/main" id="{A8EA90AA-BAE8-BD9F-E348-CFD2C1C489E7}"/>
              </a:ext>
            </a:extLst>
          </p:cNvPr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165" name="Google Shape;1352;p70">
            <a:extLst>
              <a:ext uri="{FF2B5EF4-FFF2-40B4-BE49-F238E27FC236}">
                <a16:creationId xmlns:a16="http://schemas.microsoft.com/office/drawing/2014/main" id="{FA8D3112-278B-D8CE-7075-2755AF91DFF7}"/>
              </a:ext>
            </a:extLst>
          </p:cNvPr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166" name="Google Shape;1353;p70">
            <a:extLst>
              <a:ext uri="{FF2B5EF4-FFF2-40B4-BE49-F238E27FC236}">
                <a16:creationId xmlns:a16="http://schemas.microsoft.com/office/drawing/2014/main" id="{C1EAF6A9-B5DD-2BF9-05D7-A07CA34D08BC}"/>
              </a:ext>
            </a:extLst>
          </p:cNvPr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167" name="Google Shape;1354;p70">
            <a:extLst>
              <a:ext uri="{FF2B5EF4-FFF2-40B4-BE49-F238E27FC236}">
                <a16:creationId xmlns:a16="http://schemas.microsoft.com/office/drawing/2014/main" id="{B3656EFA-6D31-C4F2-5F09-37DC7E9A14A7}"/>
              </a:ext>
            </a:extLst>
          </p:cNvPr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68" name="Google Shape;1355;p70">
              <a:extLst>
                <a:ext uri="{FF2B5EF4-FFF2-40B4-BE49-F238E27FC236}">
                  <a16:creationId xmlns:a16="http://schemas.microsoft.com/office/drawing/2014/main" id="{2498BD42-5C73-5522-0CF2-11AC2AE29005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356;p70">
              <a:extLst>
                <a:ext uri="{FF2B5EF4-FFF2-40B4-BE49-F238E27FC236}">
                  <a16:creationId xmlns:a16="http://schemas.microsoft.com/office/drawing/2014/main" id="{8BC66872-7EA0-8C41-9CC0-DD891D52AFCD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0" name="Google Shape;1357;p70">
            <a:extLst>
              <a:ext uri="{FF2B5EF4-FFF2-40B4-BE49-F238E27FC236}">
                <a16:creationId xmlns:a16="http://schemas.microsoft.com/office/drawing/2014/main" id="{4FAFB354-D519-DDFB-2689-604AA71ECB9A}"/>
              </a:ext>
            </a:extLst>
          </p:cNvPr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71" name="Google Shape;1358;p70">
              <a:extLst>
                <a:ext uri="{FF2B5EF4-FFF2-40B4-BE49-F238E27FC236}">
                  <a16:creationId xmlns:a16="http://schemas.microsoft.com/office/drawing/2014/main" id="{E9FCAF05-D57E-8211-4930-9CE1B3BC3859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359;p70">
              <a:extLst>
                <a:ext uri="{FF2B5EF4-FFF2-40B4-BE49-F238E27FC236}">
                  <a16:creationId xmlns:a16="http://schemas.microsoft.com/office/drawing/2014/main" id="{07014D79-355B-CDAE-07FC-7271C0ADC47B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3" name="Google Shape;1360;p70">
            <a:extLst>
              <a:ext uri="{FF2B5EF4-FFF2-40B4-BE49-F238E27FC236}">
                <a16:creationId xmlns:a16="http://schemas.microsoft.com/office/drawing/2014/main" id="{DB89CF81-7C78-697A-5BBD-25DB2A7B553E}"/>
              </a:ext>
            </a:extLst>
          </p:cNvPr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74" name="Google Shape;1361;p70">
              <a:extLst>
                <a:ext uri="{FF2B5EF4-FFF2-40B4-BE49-F238E27FC236}">
                  <a16:creationId xmlns:a16="http://schemas.microsoft.com/office/drawing/2014/main" id="{9B891DAA-DDF8-5AFE-9FA5-F9DD9492F16E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362;p70">
              <a:extLst>
                <a:ext uri="{FF2B5EF4-FFF2-40B4-BE49-F238E27FC236}">
                  <a16:creationId xmlns:a16="http://schemas.microsoft.com/office/drawing/2014/main" id="{F8232BF6-8430-DC83-A3C0-38CA6745C1DE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6" name="Google Shape;1363;p70">
            <a:extLst>
              <a:ext uri="{FF2B5EF4-FFF2-40B4-BE49-F238E27FC236}">
                <a16:creationId xmlns:a16="http://schemas.microsoft.com/office/drawing/2014/main" id="{72E2FB23-69D2-09A6-0EFD-E68016CEC792}"/>
              </a:ext>
            </a:extLst>
          </p:cNvPr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77" name="Google Shape;1364;p70">
              <a:extLst>
                <a:ext uri="{FF2B5EF4-FFF2-40B4-BE49-F238E27FC236}">
                  <a16:creationId xmlns:a16="http://schemas.microsoft.com/office/drawing/2014/main" id="{6ACAE512-5916-3390-5411-E7465381679A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365;p70">
              <a:extLst>
                <a:ext uri="{FF2B5EF4-FFF2-40B4-BE49-F238E27FC236}">
                  <a16:creationId xmlns:a16="http://schemas.microsoft.com/office/drawing/2014/main" id="{F346FD8A-8EBC-DCEC-3D8D-96F5D5843075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366;p70">
            <a:extLst>
              <a:ext uri="{FF2B5EF4-FFF2-40B4-BE49-F238E27FC236}">
                <a16:creationId xmlns:a16="http://schemas.microsoft.com/office/drawing/2014/main" id="{486C822A-A409-C653-CC6E-DB505FEB4C20}"/>
              </a:ext>
            </a:extLst>
          </p:cNvPr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80" name="Google Shape;1367;p70">
              <a:extLst>
                <a:ext uri="{FF2B5EF4-FFF2-40B4-BE49-F238E27FC236}">
                  <a16:creationId xmlns:a16="http://schemas.microsoft.com/office/drawing/2014/main" id="{725801DA-0D13-EBF7-763D-3330BC522077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368;p70">
              <a:extLst>
                <a:ext uri="{FF2B5EF4-FFF2-40B4-BE49-F238E27FC236}">
                  <a16:creationId xmlns:a16="http://schemas.microsoft.com/office/drawing/2014/main" id="{3B9F7058-0BB0-DFD9-1C15-511B20E720DA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2" name="Google Shape;1369;p70">
            <a:extLst>
              <a:ext uri="{FF2B5EF4-FFF2-40B4-BE49-F238E27FC236}">
                <a16:creationId xmlns:a16="http://schemas.microsoft.com/office/drawing/2014/main" id="{CC744C27-4777-A4E8-DF8F-210B9AD3BBD5}"/>
              </a:ext>
            </a:extLst>
          </p:cNvPr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83" name="Google Shape;1370;p70">
              <a:extLst>
                <a:ext uri="{FF2B5EF4-FFF2-40B4-BE49-F238E27FC236}">
                  <a16:creationId xmlns:a16="http://schemas.microsoft.com/office/drawing/2014/main" id="{2BC767D6-E0A0-CA21-AAF1-93BA21E30A85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371;p70">
              <a:extLst>
                <a:ext uri="{FF2B5EF4-FFF2-40B4-BE49-F238E27FC236}">
                  <a16:creationId xmlns:a16="http://schemas.microsoft.com/office/drawing/2014/main" id="{07A0034B-CFEE-5242-CB8A-8B67AA6B0045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5" name="Google Shape;1372;p70">
            <a:extLst>
              <a:ext uri="{FF2B5EF4-FFF2-40B4-BE49-F238E27FC236}">
                <a16:creationId xmlns:a16="http://schemas.microsoft.com/office/drawing/2014/main" id="{F3BF9961-FD2C-A2F5-9A6E-C38F8CFA2E12}"/>
              </a:ext>
            </a:extLst>
          </p:cNvPr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86" name="Google Shape;1373;p70">
              <a:extLst>
                <a:ext uri="{FF2B5EF4-FFF2-40B4-BE49-F238E27FC236}">
                  <a16:creationId xmlns:a16="http://schemas.microsoft.com/office/drawing/2014/main" id="{4B33BF3D-5507-7B62-3F2C-2F538B6E73B4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374;p70">
              <a:extLst>
                <a:ext uri="{FF2B5EF4-FFF2-40B4-BE49-F238E27FC236}">
                  <a16:creationId xmlns:a16="http://schemas.microsoft.com/office/drawing/2014/main" id="{B2D666EE-0C08-FFE9-00FF-04CB6D88EB66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375;p70">
            <a:extLst>
              <a:ext uri="{FF2B5EF4-FFF2-40B4-BE49-F238E27FC236}">
                <a16:creationId xmlns:a16="http://schemas.microsoft.com/office/drawing/2014/main" id="{0D43BD63-D62D-0A8F-DCB3-1F409D724EED}"/>
              </a:ext>
            </a:extLst>
          </p:cNvPr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89" name="Google Shape;1376;p70">
              <a:extLst>
                <a:ext uri="{FF2B5EF4-FFF2-40B4-BE49-F238E27FC236}">
                  <a16:creationId xmlns:a16="http://schemas.microsoft.com/office/drawing/2014/main" id="{2641BB4C-AF88-64E8-825C-33FBC6441746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377;p70">
              <a:extLst>
                <a:ext uri="{FF2B5EF4-FFF2-40B4-BE49-F238E27FC236}">
                  <a16:creationId xmlns:a16="http://schemas.microsoft.com/office/drawing/2014/main" id="{DF2326F9-D86E-4091-66F7-95453FDC7065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378;p70">
              <a:extLst>
                <a:ext uri="{FF2B5EF4-FFF2-40B4-BE49-F238E27FC236}">
                  <a16:creationId xmlns:a16="http://schemas.microsoft.com/office/drawing/2014/main" id="{7226CD54-E1C7-2830-61AA-D318BABA791A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2" name="Google Shape;1379;p70">
            <a:extLst>
              <a:ext uri="{FF2B5EF4-FFF2-40B4-BE49-F238E27FC236}">
                <a16:creationId xmlns:a16="http://schemas.microsoft.com/office/drawing/2014/main" id="{1E65C68F-8183-4CBA-171E-5488C2B3350A}"/>
              </a:ext>
            </a:extLst>
          </p:cNvPr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93" name="Google Shape;1380;p70">
              <a:extLst>
                <a:ext uri="{FF2B5EF4-FFF2-40B4-BE49-F238E27FC236}">
                  <a16:creationId xmlns:a16="http://schemas.microsoft.com/office/drawing/2014/main" id="{19D9F85D-8AF3-F36B-B800-863D1835CF04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381;p70">
              <a:extLst>
                <a:ext uri="{FF2B5EF4-FFF2-40B4-BE49-F238E27FC236}">
                  <a16:creationId xmlns:a16="http://schemas.microsoft.com/office/drawing/2014/main" id="{D4A28945-CF18-5B25-F3D3-8F5192C2F203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382;p70">
              <a:extLst>
                <a:ext uri="{FF2B5EF4-FFF2-40B4-BE49-F238E27FC236}">
                  <a16:creationId xmlns:a16="http://schemas.microsoft.com/office/drawing/2014/main" id="{BAA510F7-642C-367D-7CBC-80503A69A764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383;p70">
            <a:extLst>
              <a:ext uri="{FF2B5EF4-FFF2-40B4-BE49-F238E27FC236}">
                <a16:creationId xmlns:a16="http://schemas.microsoft.com/office/drawing/2014/main" id="{1EE6134A-C5DE-C232-DB79-6D8E5C459DD0}"/>
              </a:ext>
            </a:extLst>
          </p:cNvPr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97" name="Google Shape;1384;p70">
              <a:extLst>
                <a:ext uri="{FF2B5EF4-FFF2-40B4-BE49-F238E27FC236}">
                  <a16:creationId xmlns:a16="http://schemas.microsoft.com/office/drawing/2014/main" id="{9AA8A35B-73F9-3A16-E2F3-405942B087EE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385;p70">
              <a:extLst>
                <a:ext uri="{FF2B5EF4-FFF2-40B4-BE49-F238E27FC236}">
                  <a16:creationId xmlns:a16="http://schemas.microsoft.com/office/drawing/2014/main" id="{4A802318-D1BC-211D-AF5B-88183EA6A06C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386;p70">
              <a:extLst>
                <a:ext uri="{FF2B5EF4-FFF2-40B4-BE49-F238E27FC236}">
                  <a16:creationId xmlns:a16="http://schemas.microsoft.com/office/drawing/2014/main" id="{D86A6820-0831-47DE-A4A9-5D33E9496DC4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0" name="Google Shape;1387;p70">
            <a:extLst>
              <a:ext uri="{FF2B5EF4-FFF2-40B4-BE49-F238E27FC236}">
                <a16:creationId xmlns:a16="http://schemas.microsoft.com/office/drawing/2014/main" id="{57E48A2D-2720-26DF-E833-D0B83987DB97}"/>
              </a:ext>
            </a:extLst>
          </p:cNvPr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201" name="Google Shape;1388;p70">
              <a:extLst>
                <a:ext uri="{FF2B5EF4-FFF2-40B4-BE49-F238E27FC236}">
                  <a16:creationId xmlns:a16="http://schemas.microsoft.com/office/drawing/2014/main" id="{40DE7A80-A618-9B12-5336-F7B426E1EEF0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389;p70">
              <a:extLst>
                <a:ext uri="{FF2B5EF4-FFF2-40B4-BE49-F238E27FC236}">
                  <a16:creationId xmlns:a16="http://schemas.microsoft.com/office/drawing/2014/main" id="{D8FA8EC0-31FE-5805-769E-0D38D8839097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390;p70">
              <a:extLst>
                <a:ext uri="{FF2B5EF4-FFF2-40B4-BE49-F238E27FC236}">
                  <a16:creationId xmlns:a16="http://schemas.microsoft.com/office/drawing/2014/main" id="{665FC711-3202-B87F-C181-26DD68382DF3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4" name="Google Shape;1391;p70">
            <a:extLst>
              <a:ext uri="{FF2B5EF4-FFF2-40B4-BE49-F238E27FC236}">
                <a16:creationId xmlns:a16="http://schemas.microsoft.com/office/drawing/2014/main" id="{C32D8B55-0241-A4C2-6FE7-0A65A2E8EDEB}"/>
              </a:ext>
            </a:extLst>
          </p:cNvPr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205" name="Google Shape;1392;p70">
              <a:extLst>
                <a:ext uri="{FF2B5EF4-FFF2-40B4-BE49-F238E27FC236}">
                  <a16:creationId xmlns:a16="http://schemas.microsoft.com/office/drawing/2014/main" id="{9AC6D863-752F-3C45-6562-38AB709A0442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393;p70">
              <a:extLst>
                <a:ext uri="{FF2B5EF4-FFF2-40B4-BE49-F238E27FC236}">
                  <a16:creationId xmlns:a16="http://schemas.microsoft.com/office/drawing/2014/main" id="{3215108B-B990-4965-1890-356F855A1A33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7" name="Google Shape;1394;p70">
            <a:extLst>
              <a:ext uri="{FF2B5EF4-FFF2-40B4-BE49-F238E27FC236}">
                <a16:creationId xmlns:a16="http://schemas.microsoft.com/office/drawing/2014/main" id="{05A3BA15-F2F0-CE43-672B-27CC1E3122E1}"/>
              </a:ext>
            </a:extLst>
          </p:cNvPr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08" name="Google Shape;1395;p70">
            <a:extLst>
              <a:ext uri="{FF2B5EF4-FFF2-40B4-BE49-F238E27FC236}">
                <a16:creationId xmlns:a16="http://schemas.microsoft.com/office/drawing/2014/main" id="{971A7B92-870A-BD1C-F567-9F1798B19C0A}"/>
              </a:ext>
            </a:extLst>
          </p:cNvPr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09" name="Google Shape;1396;p70">
            <a:extLst>
              <a:ext uri="{FF2B5EF4-FFF2-40B4-BE49-F238E27FC236}">
                <a16:creationId xmlns:a16="http://schemas.microsoft.com/office/drawing/2014/main" id="{FDAD1936-F7C5-B539-BFBD-2D16A14DFB2C}"/>
              </a:ext>
            </a:extLst>
          </p:cNvPr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10" name="Google Shape;1397;p70">
            <a:extLst>
              <a:ext uri="{FF2B5EF4-FFF2-40B4-BE49-F238E27FC236}">
                <a16:creationId xmlns:a16="http://schemas.microsoft.com/office/drawing/2014/main" id="{0E8F6A98-A1AB-2CCC-B817-F5B38A239007}"/>
              </a:ext>
            </a:extLst>
          </p:cNvPr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11" name="Google Shape;1398;p70">
            <a:extLst>
              <a:ext uri="{FF2B5EF4-FFF2-40B4-BE49-F238E27FC236}">
                <a16:creationId xmlns:a16="http://schemas.microsoft.com/office/drawing/2014/main" id="{DCE1EB1D-64BE-1568-072C-C73BFF08FDA2}"/>
              </a:ext>
            </a:extLst>
          </p:cNvPr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12" name="Google Shape;1399;p70">
            <a:extLst>
              <a:ext uri="{FF2B5EF4-FFF2-40B4-BE49-F238E27FC236}">
                <a16:creationId xmlns:a16="http://schemas.microsoft.com/office/drawing/2014/main" id="{38EE32E3-AC32-FC5F-325C-36635EFFE9A2}"/>
              </a:ext>
            </a:extLst>
          </p:cNvPr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213" name="Google Shape;1400;p70">
            <a:extLst>
              <a:ext uri="{FF2B5EF4-FFF2-40B4-BE49-F238E27FC236}">
                <a16:creationId xmlns:a16="http://schemas.microsoft.com/office/drawing/2014/main" id="{6F044BDB-DE39-84B3-A67F-11E8E44E671E}"/>
              </a:ext>
            </a:extLst>
          </p:cNvPr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214" name="Google Shape;1401;p70">
              <a:extLst>
                <a:ext uri="{FF2B5EF4-FFF2-40B4-BE49-F238E27FC236}">
                  <a16:creationId xmlns:a16="http://schemas.microsoft.com/office/drawing/2014/main" id="{70DD3F1F-92B3-491A-EFC7-63716B18D789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5" name="Google Shape;1402;p70">
              <a:extLst>
                <a:ext uri="{FF2B5EF4-FFF2-40B4-BE49-F238E27FC236}">
                  <a16:creationId xmlns:a16="http://schemas.microsoft.com/office/drawing/2014/main" id="{E9738635-0C38-E36A-1048-A60328FE33A6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oogle Shape;1403;p70">
            <a:extLst>
              <a:ext uri="{FF2B5EF4-FFF2-40B4-BE49-F238E27FC236}">
                <a16:creationId xmlns:a16="http://schemas.microsoft.com/office/drawing/2014/main" id="{11C23B59-6DE6-0A64-3F80-8B014FBEA94C}"/>
              </a:ext>
            </a:extLst>
          </p:cNvPr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217" name="Google Shape;1404;p70">
              <a:extLst>
                <a:ext uri="{FF2B5EF4-FFF2-40B4-BE49-F238E27FC236}">
                  <a16:creationId xmlns:a16="http://schemas.microsoft.com/office/drawing/2014/main" id="{B3DB3E65-61C4-DE34-FFC4-B984EB10635B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405;p70">
              <a:extLst>
                <a:ext uri="{FF2B5EF4-FFF2-40B4-BE49-F238E27FC236}">
                  <a16:creationId xmlns:a16="http://schemas.microsoft.com/office/drawing/2014/main" id="{1776D515-2FD6-6F57-58A9-AC921BAE38BD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oogle Shape;1406;p70">
            <a:extLst>
              <a:ext uri="{FF2B5EF4-FFF2-40B4-BE49-F238E27FC236}">
                <a16:creationId xmlns:a16="http://schemas.microsoft.com/office/drawing/2014/main" id="{65FFC25F-371B-895B-E0C0-5AAC90EA757F}"/>
              </a:ext>
            </a:extLst>
          </p:cNvPr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220" name="Google Shape;1407;p70">
              <a:extLst>
                <a:ext uri="{FF2B5EF4-FFF2-40B4-BE49-F238E27FC236}">
                  <a16:creationId xmlns:a16="http://schemas.microsoft.com/office/drawing/2014/main" id="{702A97E0-ECD6-5C73-10B6-6400CC31F8B3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408;p70">
              <a:extLst>
                <a:ext uri="{FF2B5EF4-FFF2-40B4-BE49-F238E27FC236}">
                  <a16:creationId xmlns:a16="http://schemas.microsoft.com/office/drawing/2014/main" id="{CEAFE649-BC20-102C-0E57-752725EB97AA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2" name="Google Shape;1409;p70">
            <a:extLst>
              <a:ext uri="{FF2B5EF4-FFF2-40B4-BE49-F238E27FC236}">
                <a16:creationId xmlns:a16="http://schemas.microsoft.com/office/drawing/2014/main" id="{E09E79F3-ED9A-7670-F2CE-A8860D19BBF2}"/>
              </a:ext>
            </a:extLst>
          </p:cNvPr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23" name="Google Shape;1410;p70">
            <a:extLst>
              <a:ext uri="{FF2B5EF4-FFF2-40B4-BE49-F238E27FC236}">
                <a16:creationId xmlns:a16="http://schemas.microsoft.com/office/drawing/2014/main" id="{56CD02FE-9608-7FD6-CD7E-10D63DF6CF76}"/>
              </a:ext>
            </a:extLst>
          </p:cNvPr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224" name="Google Shape;1411;p70">
            <a:extLst>
              <a:ext uri="{FF2B5EF4-FFF2-40B4-BE49-F238E27FC236}">
                <a16:creationId xmlns:a16="http://schemas.microsoft.com/office/drawing/2014/main" id="{94A7D7F5-6158-E29C-380A-C3C636C93F23}"/>
              </a:ext>
            </a:extLst>
          </p:cNvPr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grpSp>
        <p:nvGrpSpPr>
          <p:cNvPr id="225" name="Google Shape;1412;p70">
            <a:extLst>
              <a:ext uri="{FF2B5EF4-FFF2-40B4-BE49-F238E27FC236}">
                <a16:creationId xmlns:a16="http://schemas.microsoft.com/office/drawing/2014/main" id="{F3FD181F-F3DB-854B-0B11-434FF60F6005}"/>
              </a:ext>
            </a:extLst>
          </p:cNvPr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226" name="Google Shape;1413;p70">
              <a:extLst>
                <a:ext uri="{FF2B5EF4-FFF2-40B4-BE49-F238E27FC236}">
                  <a16:creationId xmlns:a16="http://schemas.microsoft.com/office/drawing/2014/main" id="{0D90CB89-6323-C991-348A-3DDEE8B00A57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414;p70">
              <a:extLst>
                <a:ext uri="{FF2B5EF4-FFF2-40B4-BE49-F238E27FC236}">
                  <a16:creationId xmlns:a16="http://schemas.microsoft.com/office/drawing/2014/main" id="{FB4EBED9-9F00-4A3E-8CAE-D5093B27A8AC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415;p70">
              <a:extLst>
                <a:ext uri="{FF2B5EF4-FFF2-40B4-BE49-F238E27FC236}">
                  <a16:creationId xmlns:a16="http://schemas.microsoft.com/office/drawing/2014/main" id="{EE7A5F40-5FAB-DA7E-C545-BEFC6C60DEBD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416;p70">
              <a:extLst>
                <a:ext uri="{FF2B5EF4-FFF2-40B4-BE49-F238E27FC236}">
                  <a16:creationId xmlns:a16="http://schemas.microsoft.com/office/drawing/2014/main" id="{50F9E9D4-C447-90FC-48D4-B707863E1E49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417;p70">
              <a:extLst>
                <a:ext uri="{FF2B5EF4-FFF2-40B4-BE49-F238E27FC236}">
                  <a16:creationId xmlns:a16="http://schemas.microsoft.com/office/drawing/2014/main" id="{7E0D8D58-5146-D4FE-CFFC-B2A9FB5CB2FB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418;p70">
              <a:extLst>
                <a:ext uri="{FF2B5EF4-FFF2-40B4-BE49-F238E27FC236}">
                  <a16:creationId xmlns:a16="http://schemas.microsoft.com/office/drawing/2014/main" id="{28E55E34-3A09-B6CB-A8C3-F8D6FA46F2B2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419;p70">
              <a:extLst>
                <a:ext uri="{FF2B5EF4-FFF2-40B4-BE49-F238E27FC236}">
                  <a16:creationId xmlns:a16="http://schemas.microsoft.com/office/drawing/2014/main" id="{B46C884A-EF6F-4009-3DAB-F8FABA72BEA8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420;p70">
              <a:extLst>
                <a:ext uri="{FF2B5EF4-FFF2-40B4-BE49-F238E27FC236}">
                  <a16:creationId xmlns:a16="http://schemas.microsoft.com/office/drawing/2014/main" id="{7CDAE607-CED0-024A-8003-51207A2B6888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421;p70">
              <a:extLst>
                <a:ext uri="{FF2B5EF4-FFF2-40B4-BE49-F238E27FC236}">
                  <a16:creationId xmlns:a16="http://schemas.microsoft.com/office/drawing/2014/main" id="{CA70000E-D30D-DC62-B2BD-189414702903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5" name="Google Shape;1422;p70">
            <a:extLst>
              <a:ext uri="{FF2B5EF4-FFF2-40B4-BE49-F238E27FC236}">
                <a16:creationId xmlns:a16="http://schemas.microsoft.com/office/drawing/2014/main" id="{820F792F-2578-FC1A-9593-DA1C82F2CDF9}"/>
              </a:ext>
            </a:extLst>
          </p:cNvPr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236" name="Google Shape;1423;p70">
              <a:extLst>
                <a:ext uri="{FF2B5EF4-FFF2-40B4-BE49-F238E27FC236}">
                  <a16:creationId xmlns:a16="http://schemas.microsoft.com/office/drawing/2014/main" id="{817A2880-880E-9DDD-47C4-F792C1CC55DF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424;p70">
              <a:extLst>
                <a:ext uri="{FF2B5EF4-FFF2-40B4-BE49-F238E27FC236}">
                  <a16:creationId xmlns:a16="http://schemas.microsoft.com/office/drawing/2014/main" id="{D77341E3-5149-2A91-D7E0-C6F2D65F5C1E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8" name="Google Shape;1425;p70">
            <a:extLst>
              <a:ext uri="{FF2B5EF4-FFF2-40B4-BE49-F238E27FC236}">
                <a16:creationId xmlns:a16="http://schemas.microsoft.com/office/drawing/2014/main" id="{6635283E-C9A7-0255-D2C2-0D4BD25D3D79}"/>
              </a:ext>
            </a:extLst>
          </p:cNvPr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239" name="Google Shape;1426;p70">
              <a:extLst>
                <a:ext uri="{FF2B5EF4-FFF2-40B4-BE49-F238E27FC236}">
                  <a16:creationId xmlns:a16="http://schemas.microsoft.com/office/drawing/2014/main" id="{B465938A-63C6-7742-DDEE-55755D4CD62B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427;p70">
              <a:extLst>
                <a:ext uri="{FF2B5EF4-FFF2-40B4-BE49-F238E27FC236}">
                  <a16:creationId xmlns:a16="http://schemas.microsoft.com/office/drawing/2014/main" id="{D23EA6CC-2B8D-2641-E414-5E6FA04F26FD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428;p70">
              <a:extLst>
                <a:ext uri="{FF2B5EF4-FFF2-40B4-BE49-F238E27FC236}">
                  <a16:creationId xmlns:a16="http://schemas.microsoft.com/office/drawing/2014/main" id="{B2B29172-921F-9C64-F0F4-E7C3E2128600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429;p70">
              <a:extLst>
                <a:ext uri="{FF2B5EF4-FFF2-40B4-BE49-F238E27FC236}">
                  <a16:creationId xmlns:a16="http://schemas.microsoft.com/office/drawing/2014/main" id="{31E6E685-A72B-06BD-03C9-22F7C954812F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430;p70">
              <a:extLst>
                <a:ext uri="{FF2B5EF4-FFF2-40B4-BE49-F238E27FC236}">
                  <a16:creationId xmlns:a16="http://schemas.microsoft.com/office/drawing/2014/main" id="{7CFF12B3-BDCA-1A23-4FAF-45E208413AAB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431;p70">
              <a:extLst>
                <a:ext uri="{FF2B5EF4-FFF2-40B4-BE49-F238E27FC236}">
                  <a16:creationId xmlns:a16="http://schemas.microsoft.com/office/drawing/2014/main" id="{606458B7-E971-3C57-D025-67437572091E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432;p70">
              <a:extLst>
                <a:ext uri="{FF2B5EF4-FFF2-40B4-BE49-F238E27FC236}">
                  <a16:creationId xmlns:a16="http://schemas.microsoft.com/office/drawing/2014/main" id="{54D6CB79-5922-3126-8F6F-B75F0259F15D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433;p70">
              <a:extLst>
                <a:ext uri="{FF2B5EF4-FFF2-40B4-BE49-F238E27FC236}">
                  <a16:creationId xmlns:a16="http://schemas.microsoft.com/office/drawing/2014/main" id="{B412F2C3-50D9-DEA2-ABA2-508CFEBCB9EC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434;p70">
              <a:extLst>
                <a:ext uri="{FF2B5EF4-FFF2-40B4-BE49-F238E27FC236}">
                  <a16:creationId xmlns:a16="http://schemas.microsoft.com/office/drawing/2014/main" id="{9CBBAEC2-77AF-93A8-BD78-69842BAE9F2B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435;p70">
              <a:extLst>
                <a:ext uri="{FF2B5EF4-FFF2-40B4-BE49-F238E27FC236}">
                  <a16:creationId xmlns:a16="http://schemas.microsoft.com/office/drawing/2014/main" id="{5AE77DF7-47A1-AAA4-7E76-6F0147485768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436;p70">
              <a:extLst>
                <a:ext uri="{FF2B5EF4-FFF2-40B4-BE49-F238E27FC236}">
                  <a16:creationId xmlns:a16="http://schemas.microsoft.com/office/drawing/2014/main" id="{DD6EDF48-DE8D-86B8-94BD-7FC038F3C437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437;p70">
              <a:extLst>
                <a:ext uri="{FF2B5EF4-FFF2-40B4-BE49-F238E27FC236}">
                  <a16:creationId xmlns:a16="http://schemas.microsoft.com/office/drawing/2014/main" id="{8CC464E9-8D52-6D73-2D27-1E5EAECB4A3A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438;p70">
              <a:extLst>
                <a:ext uri="{FF2B5EF4-FFF2-40B4-BE49-F238E27FC236}">
                  <a16:creationId xmlns:a16="http://schemas.microsoft.com/office/drawing/2014/main" id="{E6623A91-D011-1209-BA22-EE3BAD16FB76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439;p70">
              <a:extLst>
                <a:ext uri="{FF2B5EF4-FFF2-40B4-BE49-F238E27FC236}">
                  <a16:creationId xmlns:a16="http://schemas.microsoft.com/office/drawing/2014/main" id="{B5DD4084-52AD-D87A-588C-B915575FAC13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440;p70">
              <a:extLst>
                <a:ext uri="{FF2B5EF4-FFF2-40B4-BE49-F238E27FC236}">
                  <a16:creationId xmlns:a16="http://schemas.microsoft.com/office/drawing/2014/main" id="{A023B5FE-24E3-09C6-BCCE-63B058081628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441;p70">
              <a:extLst>
                <a:ext uri="{FF2B5EF4-FFF2-40B4-BE49-F238E27FC236}">
                  <a16:creationId xmlns:a16="http://schemas.microsoft.com/office/drawing/2014/main" id="{CB0B9201-14C8-1D09-CEC2-67BFD70D76DD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442;p70">
              <a:extLst>
                <a:ext uri="{FF2B5EF4-FFF2-40B4-BE49-F238E27FC236}">
                  <a16:creationId xmlns:a16="http://schemas.microsoft.com/office/drawing/2014/main" id="{94812F28-7AA2-971E-EAE4-D3312D8DD0D3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443;p70">
              <a:extLst>
                <a:ext uri="{FF2B5EF4-FFF2-40B4-BE49-F238E27FC236}">
                  <a16:creationId xmlns:a16="http://schemas.microsoft.com/office/drawing/2014/main" id="{CD3B3C7A-1824-FB32-18E2-B49995CDD4EF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444;p70">
              <a:extLst>
                <a:ext uri="{FF2B5EF4-FFF2-40B4-BE49-F238E27FC236}">
                  <a16:creationId xmlns:a16="http://schemas.microsoft.com/office/drawing/2014/main" id="{6672F872-3D41-7FF4-21E1-BA135C309618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445;p70">
              <a:extLst>
                <a:ext uri="{FF2B5EF4-FFF2-40B4-BE49-F238E27FC236}">
                  <a16:creationId xmlns:a16="http://schemas.microsoft.com/office/drawing/2014/main" id="{CE8394F4-D146-A4D1-8D17-069FB3D5671C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oogle Shape;1446;p70">
            <a:extLst>
              <a:ext uri="{FF2B5EF4-FFF2-40B4-BE49-F238E27FC236}">
                <a16:creationId xmlns:a16="http://schemas.microsoft.com/office/drawing/2014/main" id="{1426819D-0D15-4C35-FD63-7D3BFC1733F7}"/>
              </a:ext>
            </a:extLst>
          </p:cNvPr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260" name="Google Shape;1447;p70">
              <a:extLst>
                <a:ext uri="{FF2B5EF4-FFF2-40B4-BE49-F238E27FC236}">
                  <a16:creationId xmlns:a16="http://schemas.microsoft.com/office/drawing/2014/main" id="{73BBDC35-C6F7-1806-B5E9-BC53410AB6F7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448;p70">
              <a:extLst>
                <a:ext uri="{FF2B5EF4-FFF2-40B4-BE49-F238E27FC236}">
                  <a16:creationId xmlns:a16="http://schemas.microsoft.com/office/drawing/2014/main" id="{69E81711-77E6-0D62-D3A3-75EA95C66BB3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449;p70">
              <a:extLst>
                <a:ext uri="{FF2B5EF4-FFF2-40B4-BE49-F238E27FC236}">
                  <a16:creationId xmlns:a16="http://schemas.microsoft.com/office/drawing/2014/main" id="{B432C1A4-AD04-0878-ABE8-1BA501B945DF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450;p70">
              <a:extLst>
                <a:ext uri="{FF2B5EF4-FFF2-40B4-BE49-F238E27FC236}">
                  <a16:creationId xmlns:a16="http://schemas.microsoft.com/office/drawing/2014/main" id="{3DE0ED5E-B19F-2C88-83B0-4B9D6E07643A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451;p70">
              <a:extLst>
                <a:ext uri="{FF2B5EF4-FFF2-40B4-BE49-F238E27FC236}">
                  <a16:creationId xmlns:a16="http://schemas.microsoft.com/office/drawing/2014/main" id="{99EFD92C-1AAD-4608-62B4-32DEE90ACB49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452;p70">
              <a:extLst>
                <a:ext uri="{FF2B5EF4-FFF2-40B4-BE49-F238E27FC236}">
                  <a16:creationId xmlns:a16="http://schemas.microsoft.com/office/drawing/2014/main" id="{97C2C129-CBA2-CB69-34EE-C39FE24516EC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453;p70">
              <a:extLst>
                <a:ext uri="{FF2B5EF4-FFF2-40B4-BE49-F238E27FC236}">
                  <a16:creationId xmlns:a16="http://schemas.microsoft.com/office/drawing/2014/main" id="{7E8AF36B-50B0-3D82-7223-0E64301E11F3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454;p70">
              <a:extLst>
                <a:ext uri="{FF2B5EF4-FFF2-40B4-BE49-F238E27FC236}">
                  <a16:creationId xmlns:a16="http://schemas.microsoft.com/office/drawing/2014/main" id="{A2D53617-59DC-EF2A-5673-9C64B75F4B83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455;p70">
              <a:extLst>
                <a:ext uri="{FF2B5EF4-FFF2-40B4-BE49-F238E27FC236}">
                  <a16:creationId xmlns:a16="http://schemas.microsoft.com/office/drawing/2014/main" id="{5A768E0E-9304-9A11-1F49-CFC8D06B26BA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456;p70">
              <a:extLst>
                <a:ext uri="{FF2B5EF4-FFF2-40B4-BE49-F238E27FC236}">
                  <a16:creationId xmlns:a16="http://schemas.microsoft.com/office/drawing/2014/main" id="{F9C5CE57-50D4-501C-F426-21942463DF71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457;p70">
              <a:extLst>
                <a:ext uri="{FF2B5EF4-FFF2-40B4-BE49-F238E27FC236}">
                  <a16:creationId xmlns:a16="http://schemas.microsoft.com/office/drawing/2014/main" id="{76236FEF-3530-D126-ED37-B08218EFCE2F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458;p70">
              <a:extLst>
                <a:ext uri="{FF2B5EF4-FFF2-40B4-BE49-F238E27FC236}">
                  <a16:creationId xmlns:a16="http://schemas.microsoft.com/office/drawing/2014/main" id="{342E7BE1-D0BC-B086-ED4F-39D73F3079BB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459;p70">
              <a:extLst>
                <a:ext uri="{FF2B5EF4-FFF2-40B4-BE49-F238E27FC236}">
                  <a16:creationId xmlns:a16="http://schemas.microsoft.com/office/drawing/2014/main" id="{1B902189-F106-4FA0-9F42-E584B3DB047B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460;p70">
              <a:extLst>
                <a:ext uri="{FF2B5EF4-FFF2-40B4-BE49-F238E27FC236}">
                  <a16:creationId xmlns:a16="http://schemas.microsoft.com/office/drawing/2014/main" id="{47D8AE17-B9A7-EA2A-84FE-43D350A94257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461;p70">
              <a:extLst>
                <a:ext uri="{FF2B5EF4-FFF2-40B4-BE49-F238E27FC236}">
                  <a16:creationId xmlns:a16="http://schemas.microsoft.com/office/drawing/2014/main" id="{6E46F3ED-744A-1D8B-F646-8170048C0C78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462;p70">
              <a:extLst>
                <a:ext uri="{FF2B5EF4-FFF2-40B4-BE49-F238E27FC236}">
                  <a16:creationId xmlns:a16="http://schemas.microsoft.com/office/drawing/2014/main" id="{69AD9763-F051-D344-04A4-FE38A8FC6057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463;p70">
              <a:extLst>
                <a:ext uri="{FF2B5EF4-FFF2-40B4-BE49-F238E27FC236}">
                  <a16:creationId xmlns:a16="http://schemas.microsoft.com/office/drawing/2014/main" id="{3823D73D-308A-A29C-BB51-581B48725987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464;p70">
              <a:extLst>
                <a:ext uri="{FF2B5EF4-FFF2-40B4-BE49-F238E27FC236}">
                  <a16:creationId xmlns:a16="http://schemas.microsoft.com/office/drawing/2014/main" id="{601E8A8C-7F17-2376-3FAA-4582C969811E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465;p70">
              <a:extLst>
                <a:ext uri="{FF2B5EF4-FFF2-40B4-BE49-F238E27FC236}">
                  <a16:creationId xmlns:a16="http://schemas.microsoft.com/office/drawing/2014/main" id="{8B11EB66-EDB7-F538-73EF-96868DE1E577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466;p70">
              <a:extLst>
                <a:ext uri="{FF2B5EF4-FFF2-40B4-BE49-F238E27FC236}">
                  <a16:creationId xmlns:a16="http://schemas.microsoft.com/office/drawing/2014/main" id="{3BB4E2EC-B4DF-0BDD-33FC-2A8766385B93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467;p70">
              <a:extLst>
                <a:ext uri="{FF2B5EF4-FFF2-40B4-BE49-F238E27FC236}">
                  <a16:creationId xmlns:a16="http://schemas.microsoft.com/office/drawing/2014/main" id="{B30652E7-E2F5-4032-EDA2-C06200242146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468;p70">
              <a:extLst>
                <a:ext uri="{FF2B5EF4-FFF2-40B4-BE49-F238E27FC236}">
                  <a16:creationId xmlns:a16="http://schemas.microsoft.com/office/drawing/2014/main" id="{8734C305-C26C-C013-608B-F505E9EB8347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469;p70">
              <a:extLst>
                <a:ext uri="{FF2B5EF4-FFF2-40B4-BE49-F238E27FC236}">
                  <a16:creationId xmlns:a16="http://schemas.microsoft.com/office/drawing/2014/main" id="{DEAAE8A9-BB38-900C-8B61-E2535C41E8D4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470;p70">
              <a:extLst>
                <a:ext uri="{FF2B5EF4-FFF2-40B4-BE49-F238E27FC236}">
                  <a16:creationId xmlns:a16="http://schemas.microsoft.com/office/drawing/2014/main" id="{11CD7749-547A-49ED-579B-078B8FFBE8AF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471;p70">
              <a:extLst>
                <a:ext uri="{FF2B5EF4-FFF2-40B4-BE49-F238E27FC236}">
                  <a16:creationId xmlns:a16="http://schemas.microsoft.com/office/drawing/2014/main" id="{4D338A4A-5749-08F5-BC2D-F8D8A9A66C60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472;p70">
              <a:extLst>
                <a:ext uri="{FF2B5EF4-FFF2-40B4-BE49-F238E27FC236}">
                  <a16:creationId xmlns:a16="http://schemas.microsoft.com/office/drawing/2014/main" id="{34F88E61-2B25-E17F-F32C-FA7214DD0B25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473;p70">
              <a:extLst>
                <a:ext uri="{FF2B5EF4-FFF2-40B4-BE49-F238E27FC236}">
                  <a16:creationId xmlns:a16="http://schemas.microsoft.com/office/drawing/2014/main" id="{C5461DEB-1A55-C579-5842-8265C3D91BAD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474;p70">
              <a:extLst>
                <a:ext uri="{FF2B5EF4-FFF2-40B4-BE49-F238E27FC236}">
                  <a16:creationId xmlns:a16="http://schemas.microsoft.com/office/drawing/2014/main" id="{0DB82CB4-FAB6-BC99-8485-52BBD3A4F236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475;p70">
              <a:extLst>
                <a:ext uri="{FF2B5EF4-FFF2-40B4-BE49-F238E27FC236}">
                  <a16:creationId xmlns:a16="http://schemas.microsoft.com/office/drawing/2014/main" id="{68CC108D-CBB1-C256-F3ED-B5AA44D2CB14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476;p70">
              <a:extLst>
                <a:ext uri="{FF2B5EF4-FFF2-40B4-BE49-F238E27FC236}">
                  <a16:creationId xmlns:a16="http://schemas.microsoft.com/office/drawing/2014/main" id="{E176001E-DD6B-6AEC-FADF-8E4C45EA5464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477;p70">
              <a:extLst>
                <a:ext uri="{FF2B5EF4-FFF2-40B4-BE49-F238E27FC236}">
                  <a16:creationId xmlns:a16="http://schemas.microsoft.com/office/drawing/2014/main" id="{1625521B-F772-54D0-4602-0A8A2FD1A747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478;p70">
              <a:extLst>
                <a:ext uri="{FF2B5EF4-FFF2-40B4-BE49-F238E27FC236}">
                  <a16:creationId xmlns:a16="http://schemas.microsoft.com/office/drawing/2014/main" id="{48286126-A57B-D6D5-A7A0-59EF884218E1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479;p70">
              <a:extLst>
                <a:ext uri="{FF2B5EF4-FFF2-40B4-BE49-F238E27FC236}">
                  <a16:creationId xmlns:a16="http://schemas.microsoft.com/office/drawing/2014/main" id="{72337E6B-11DA-3BD2-0B2C-DC90BB7D1C62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480;p70">
              <a:extLst>
                <a:ext uri="{FF2B5EF4-FFF2-40B4-BE49-F238E27FC236}">
                  <a16:creationId xmlns:a16="http://schemas.microsoft.com/office/drawing/2014/main" id="{1F7B88D1-4F5C-15AC-F84C-7210993FF6D0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481;p70">
              <a:extLst>
                <a:ext uri="{FF2B5EF4-FFF2-40B4-BE49-F238E27FC236}">
                  <a16:creationId xmlns:a16="http://schemas.microsoft.com/office/drawing/2014/main" id="{7F351C67-4B3C-F948-EC46-5CEBF64CC755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482;p70">
              <a:extLst>
                <a:ext uri="{FF2B5EF4-FFF2-40B4-BE49-F238E27FC236}">
                  <a16:creationId xmlns:a16="http://schemas.microsoft.com/office/drawing/2014/main" id="{FCBD5B07-4587-12BB-7EDF-E6EB52CBE2B0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483;p70">
              <a:extLst>
                <a:ext uri="{FF2B5EF4-FFF2-40B4-BE49-F238E27FC236}">
                  <a16:creationId xmlns:a16="http://schemas.microsoft.com/office/drawing/2014/main" id="{5774D883-6D49-7CA0-6767-8A59EB1519D5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484;p70">
              <a:extLst>
                <a:ext uri="{FF2B5EF4-FFF2-40B4-BE49-F238E27FC236}">
                  <a16:creationId xmlns:a16="http://schemas.microsoft.com/office/drawing/2014/main" id="{5986B54C-7243-B0F8-5A68-CF994E57A146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485;p70">
              <a:extLst>
                <a:ext uri="{FF2B5EF4-FFF2-40B4-BE49-F238E27FC236}">
                  <a16:creationId xmlns:a16="http://schemas.microsoft.com/office/drawing/2014/main" id="{AF9713A4-5BBF-DC2E-655E-5202C3B197C2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486;p70">
              <a:extLst>
                <a:ext uri="{FF2B5EF4-FFF2-40B4-BE49-F238E27FC236}">
                  <a16:creationId xmlns:a16="http://schemas.microsoft.com/office/drawing/2014/main" id="{2E3A0742-1712-3BB5-E88A-61D4A237FF20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487;p70">
              <a:extLst>
                <a:ext uri="{FF2B5EF4-FFF2-40B4-BE49-F238E27FC236}">
                  <a16:creationId xmlns:a16="http://schemas.microsoft.com/office/drawing/2014/main" id="{E06F6215-2D48-4BD0-106C-2023D80D3F4F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488;p70">
              <a:extLst>
                <a:ext uri="{FF2B5EF4-FFF2-40B4-BE49-F238E27FC236}">
                  <a16:creationId xmlns:a16="http://schemas.microsoft.com/office/drawing/2014/main" id="{2BB79C0F-4F57-277D-2DBE-E4B47B2E0A19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489;p70">
              <a:extLst>
                <a:ext uri="{FF2B5EF4-FFF2-40B4-BE49-F238E27FC236}">
                  <a16:creationId xmlns:a16="http://schemas.microsoft.com/office/drawing/2014/main" id="{46BF59C0-46D2-BAA6-94A5-127FACC9527C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490;p70">
              <a:extLst>
                <a:ext uri="{FF2B5EF4-FFF2-40B4-BE49-F238E27FC236}">
                  <a16:creationId xmlns:a16="http://schemas.microsoft.com/office/drawing/2014/main" id="{C1BB639D-D860-6DC8-1CFA-A7B4CA113BFA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491;p70">
              <a:extLst>
                <a:ext uri="{FF2B5EF4-FFF2-40B4-BE49-F238E27FC236}">
                  <a16:creationId xmlns:a16="http://schemas.microsoft.com/office/drawing/2014/main" id="{F73F2415-1DF8-EED8-8D46-19C103A7F46D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492;p70">
              <a:extLst>
                <a:ext uri="{FF2B5EF4-FFF2-40B4-BE49-F238E27FC236}">
                  <a16:creationId xmlns:a16="http://schemas.microsoft.com/office/drawing/2014/main" id="{FFF58F36-E9BC-E356-8E37-C5CD931D6969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493;p70">
              <a:extLst>
                <a:ext uri="{FF2B5EF4-FFF2-40B4-BE49-F238E27FC236}">
                  <a16:creationId xmlns:a16="http://schemas.microsoft.com/office/drawing/2014/main" id="{FE65B9D1-FCB5-B845-7753-183FCA505892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494;p70">
              <a:extLst>
                <a:ext uri="{FF2B5EF4-FFF2-40B4-BE49-F238E27FC236}">
                  <a16:creationId xmlns:a16="http://schemas.microsoft.com/office/drawing/2014/main" id="{9F1C9129-812F-E719-52B2-ABA3CA05AABB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495;p70">
              <a:extLst>
                <a:ext uri="{FF2B5EF4-FFF2-40B4-BE49-F238E27FC236}">
                  <a16:creationId xmlns:a16="http://schemas.microsoft.com/office/drawing/2014/main" id="{FDA631CD-6FB3-F4EA-3B9A-4AE132B22551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496;p70">
              <a:extLst>
                <a:ext uri="{FF2B5EF4-FFF2-40B4-BE49-F238E27FC236}">
                  <a16:creationId xmlns:a16="http://schemas.microsoft.com/office/drawing/2014/main" id="{79325C71-CBA1-C89A-FEA6-50E3CD18A8E5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497;p70">
              <a:extLst>
                <a:ext uri="{FF2B5EF4-FFF2-40B4-BE49-F238E27FC236}">
                  <a16:creationId xmlns:a16="http://schemas.microsoft.com/office/drawing/2014/main" id="{89E69121-D825-28F3-837D-740F99D5A75B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498;p70">
              <a:extLst>
                <a:ext uri="{FF2B5EF4-FFF2-40B4-BE49-F238E27FC236}">
                  <a16:creationId xmlns:a16="http://schemas.microsoft.com/office/drawing/2014/main" id="{DA483524-1790-4C2C-52D2-0C93FE029602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499;p70">
              <a:extLst>
                <a:ext uri="{FF2B5EF4-FFF2-40B4-BE49-F238E27FC236}">
                  <a16:creationId xmlns:a16="http://schemas.microsoft.com/office/drawing/2014/main" id="{DA0FFE62-06CD-35E3-3FF9-EF5F5F0353CF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500;p70">
              <a:extLst>
                <a:ext uri="{FF2B5EF4-FFF2-40B4-BE49-F238E27FC236}">
                  <a16:creationId xmlns:a16="http://schemas.microsoft.com/office/drawing/2014/main" id="{2E13CE02-B35F-B4AC-2672-2AE518B811AB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501;p70">
              <a:extLst>
                <a:ext uri="{FF2B5EF4-FFF2-40B4-BE49-F238E27FC236}">
                  <a16:creationId xmlns:a16="http://schemas.microsoft.com/office/drawing/2014/main" id="{7F48DAAF-4709-251B-8D1B-3A779768DD41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502;p70">
              <a:extLst>
                <a:ext uri="{FF2B5EF4-FFF2-40B4-BE49-F238E27FC236}">
                  <a16:creationId xmlns:a16="http://schemas.microsoft.com/office/drawing/2014/main" id="{27CCA483-FEF4-9852-9906-FF7353C37F4F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503;p70">
              <a:extLst>
                <a:ext uri="{FF2B5EF4-FFF2-40B4-BE49-F238E27FC236}">
                  <a16:creationId xmlns:a16="http://schemas.microsoft.com/office/drawing/2014/main" id="{8AE0686F-75E7-5358-1086-52FBC37B6A0D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504;p70">
              <a:extLst>
                <a:ext uri="{FF2B5EF4-FFF2-40B4-BE49-F238E27FC236}">
                  <a16:creationId xmlns:a16="http://schemas.microsoft.com/office/drawing/2014/main" id="{2E39242E-45E3-1D79-B23F-8E5D9D1B4FFC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505;p70">
              <a:extLst>
                <a:ext uri="{FF2B5EF4-FFF2-40B4-BE49-F238E27FC236}">
                  <a16:creationId xmlns:a16="http://schemas.microsoft.com/office/drawing/2014/main" id="{ACF2B261-AA91-D74B-2281-F11BE5E6080E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506;p70">
              <a:extLst>
                <a:ext uri="{FF2B5EF4-FFF2-40B4-BE49-F238E27FC236}">
                  <a16:creationId xmlns:a16="http://schemas.microsoft.com/office/drawing/2014/main" id="{2BE0AB81-82D9-DFFB-682B-443F86314475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507;p70">
              <a:extLst>
                <a:ext uri="{FF2B5EF4-FFF2-40B4-BE49-F238E27FC236}">
                  <a16:creationId xmlns:a16="http://schemas.microsoft.com/office/drawing/2014/main" id="{755E9B88-1051-FD26-C080-C5E143A4D015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508;p70">
              <a:extLst>
                <a:ext uri="{FF2B5EF4-FFF2-40B4-BE49-F238E27FC236}">
                  <a16:creationId xmlns:a16="http://schemas.microsoft.com/office/drawing/2014/main" id="{3A5645D3-31D1-C019-668E-471B674937B8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509;p70">
              <a:extLst>
                <a:ext uri="{FF2B5EF4-FFF2-40B4-BE49-F238E27FC236}">
                  <a16:creationId xmlns:a16="http://schemas.microsoft.com/office/drawing/2014/main" id="{1371E30E-5C5C-DA6B-E08A-5C0263E4D5BF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510;p70">
              <a:extLst>
                <a:ext uri="{FF2B5EF4-FFF2-40B4-BE49-F238E27FC236}">
                  <a16:creationId xmlns:a16="http://schemas.microsoft.com/office/drawing/2014/main" id="{48365348-13C2-297A-6A84-9CC15CF702C7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511;p70">
              <a:extLst>
                <a:ext uri="{FF2B5EF4-FFF2-40B4-BE49-F238E27FC236}">
                  <a16:creationId xmlns:a16="http://schemas.microsoft.com/office/drawing/2014/main" id="{879E5839-74E1-CF5E-4299-511B8AFCDD4E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512;p70">
              <a:extLst>
                <a:ext uri="{FF2B5EF4-FFF2-40B4-BE49-F238E27FC236}">
                  <a16:creationId xmlns:a16="http://schemas.microsoft.com/office/drawing/2014/main" id="{7F6E2C76-67FE-965A-4CC3-F47DD6C7AD3F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513;p70">
              <a:extLst>
                <a:ext uri="{FF2B5EF4-FFF2-40B4-BE49-F238E27FC236}">
                  <a16:creationId xmlns:a16="http://schemas.microsoft.com/office/drawing/2014/main" id="{F42CC411-F45D-83BE-FE0A-D6A73876F7C4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514;p70">
              <a:extLst>
                <a:ext uri="{FF2B5EF4-FFF2-40B4-BE49-F238E27FC236}">
                  <a16:creationId xmlns:a16="http://schemas.microsoft.com/office/drawing/2014/main" id="{946B8E59-F390-00B8-CBBC-4945A6A23A06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515;p70">
              <a:extLst>
                <a:ext uri="{FF2B5EF4-FFF2-40B4-BE49-F238E27FC236}">
                  <a16:creationId xmlns:a16="http://schemas.microsoft.com/office/drawing/2014/main" id="{3904C0F5-B22B-CEA5-E0CF-5D8E4AE84029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516;p70">
              <a:extLst>
                <a:ext uri="{FF2B5EF4-FFF2-40B4-BE49-F238E27FC236}">
                  <a16:creationId xmlns:a16="http://schemas.microsoft.com/office/drawing/2014/main" id="{CBD25F99-B642-E3A5-2F18-4386F2B6D72F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517;p70">
              <a:extLst>
                <a:ext uri="{FF2B5EF4-FFF2-40B4-BE49-F238E27FC236}">
                  <a16:creationId xmlns:a16="http://schemas.microsoft.com/office/drawing/2014/main" id="{E50343D9-718A-6649-9C66-0B6462302918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518;p70">
              <a:extLst>
                <a:ext uri="{FF2B5EF4-FFF2-40B4-BE49-F238E27FC236}">
                  <a16:creationId xmlns:a16="http://schemas.microsoft.com/office/drawing/2014/main" id="{257C5D7B-F286-F322-1138-703069809221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519;p70">
              <a:extLst>
                <a:ext uri="{FF2B5EF4-FFF2-40B4-BE49-F238E27FC236}">
                  <a16:creationId xmlns:a16="http://schemas.microsoft.com/office/drawing/2014/main" id="{384D1B8C-7CC9-04CE-44D5-5B56C5D2D866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520;p70">
              <a:extLst>
                <a:ext uri="{FF2B5EF4-FFF2-40B4-BE49-F238E27FC236}">
                  <a16:creationId xmlns:a16="http://schemas.microsoft.com/office/drawing/2014/main" id="{32D3F5B9-D186-784E-C5C7-B7CF24151F61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521;p70">
              <a:extLst>
                <a:ext uri="{FF2B5EF4-FFF2-40B4-BE49-F238E27FC236}">
                  <a16:creationId xmlns:a16="http://schemas.microsoft.com/office/drawing/2014/main" id="{FB92979B-C7C6-C8CC-D17C-D48B95496FA4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5" name="Google Shape;1522;p70">
              <a:extLst>
                <a:ext uri="{FF2B5EF4-FFF2-40B4-BE49-F238E27FC236}">
                  <a16:creationId xmlns:a16="http://schemas.microsoft.com/office/drawing/2014/main" id="{2F028A8D-73D4-8A9B-93CD-1AEE42A89C45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6" name="Google Shape;1523;p70">
              <a:extLst>
                <a:ext uri="{FF2B5EF4-FFF2-40B4-BE49-F238E27FC236}">
                  <a16:creationId xmlns:a16="http://schemas.microsoft.com/office/drawing/2014/main" id="{464A4A30-89D6-3B35-DDC6-0DF1B065CAA1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7" name="Google Shape;1524;p70">
              <a:extLst>
                <a:ext uri="{FF2B5EF4-FFF2-40B4-BE49-F238E27FC236}">
                  <a16:creationId xmlns:a16="http://schemas.microsoft.com/office/drawing/2014/main" id="{80FE6143-6516-0539-61A4-4A1348B7715E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8" name="Google Shape;1525;p70">
            <a:extLst>
              <a:ext uri="{FF2B5EF4-FFF2-40B4-BE49-F238E27FC236}">
                <a16:creationId xmlns:a16="http://schemas.microsoft.com/office/drawing/2014/main" id="{3FEA9276-4E88-F94A-4956-F4461EEDC1C5}"/>
              </a:ext>
            </a:extLst>
          </p:cNvPr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339" name="Google Shape;1526;p70">
            <a:extLst>
              <a:ext uri="{FF2B5EF4-FFF2-40B4-BE49-F238E27FC236}">
                <a16:creationId xmlns:a16="http://schemas.microsoft.com/office/drawing/2014/main" id="{AACED409-6B5D-C223-EA18-F0961540CB3C}"/>
              </a:ext>
            </a:extLst>
          </p:cNvPr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340" name="Google Shape;1527;p70">
            <a:extLst>
              <a:ext uri="{FF2B5EF4-FFF2-40B4-BE49-F238E27FC236}">
                <a16:creationId xmlns:a16="http://schemas.microsoft.com/office/drawing/2014/main" id="{73E222E6-D983-0C6F-DDD1-9EEE6F8DD5C2}"/>
              </a:ext>
            </a:extLst>
          </p:cNvPr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341" name="Google Shape;1528;p70">
            <a:extLst>
              <a:ext uri="{FF2B5EF4-FFF2-40B4-BE49-F238E27FC236}">
                <a16:creationId xmlns:a16="http://schemas.microsoft.com/office/drawing/2014/main" id="{FBAC9716-41D4-4405-5FF0-5B20B3C1EA17}"/>
              </a:ext>
            </a:extLst>
          </p:cNvPr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342" name="Google Shape;1529;p70">
            <a:extLst>
              <a:ext uri="{FF2B5EF4-FFF2-40B4-BE49-F238E27FC236}">
                <a16:creationId xmlns:a16="http://schemas.microsoft.com/office/drawing/2014/main" id="{571461A1-E42D-A21D-9390-407613023828}"/>
              </a:ext>
            </a:extLst>
          </p:cNvPr>
          <p:cNvSpPr txBox="1">
            <a:spLocks/>
          </p:cNvSpPr>
          <p:nvPr/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/>
            </a:defPPr>
            <a:lvl1pPr lvl="0" algn="ctr" defTabSz="914400" rtl="0" eaLnBrk="1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 kern="1200">
                <a:solidFill>
                  <a:srgbClr val="27348B"/>
                </a:solidFill>
                <a:latin typeface="+mj-lt"/>
                <a:ea typeface="+mj-ea"/>
                <a:cs typeface="+mj-cs"/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r>
              <a:rPr lang="fa-IR" dirty="0">
                <a:solidFill>
                  <a:srgbClr val="00B0F0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</a:p>
        </p:txBody>
      </p:sp>
    </p:spTree>
    <p:extLst>
      <p:ext uri="{BB962C8B-B14F-4D97-AF65-F5344CB8AC3E}">
        <p14:creationId xmlns:p14="http://schemas.microsoft.com/office/powerpoint/2010/main" val="26721373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2" name="Google Shape;12249;p21">
            <a:extLst>
              <a:ext uri="{FF2B5EF4-FFF2-40B4-BE49-F238E27FC236}">
                <a16:creationId xmlns:a16="http://schemas.microsoft.com/office/drawing/2014/main" id="{20FC797A-8D4C-3EA5-DF6B-20E40CDBC51C}"/>
              </a:ext>
            </a:extLst>
          </p:cNvPr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12250;p21">
            <a:extLst>
              <a:ext uri="{FF2B5EF4-FFF2-40B4-BE49-F238E27FC236}">
                <a16:creationId xmlns:a16="http://schemas.microsoft.com/office/drawing/2014/main" id="{393D7E39-A9C2-82C1-B458-610CC84016C1}"/>
              </a:ext>
            </a:extLst>
          </p:cNvPr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12251;p21">
            <a:extLst>
              <a:ext uri="{FF2B5EF4-FFF2-40B4-BE49-F238E27FC236}">
                <a16:creationId xmlns:a16="http://schemas.microsoft.com/office/drawing/2014/main" id="{0B7B4B34-1F0A-D14B-89FC-C44ECE8FBF04}"/>
              </a:ext>
            </a:extLst>
          </p:cNvPr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2252;p21">
            <a:extLst>
              <a:ext uri="{FF2B5EF4-FFF2-40B4-BE49-F238E27FC236}">
                <a16:creationId xmlns:a16="http://schemas.microsoft.com/office/drawing/2014/main" id="{4CE1EA9E-C6F4-534B-673B-46C6B10719B5}"/>
              </a:ext>
            </a:extLst>
          </p:cNvPr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2253;p21">
            <a:extLst>
              <a:ext uri="{FF2B5EF4-FFF2-40B4-BE49-F238E27FC236}">
                <a16:creationId xmlns:a16="http://schemas.microsoft.com/office/drawing/2014/main" id="{16A34574-A52D-D20F-DFFA-CD241B5EAB5A}"/>
              </a:ext>
            </a:extLst>
          </p:cNvPr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2254;p21">
            <a:extLst>
              <a:ext uri="{FF2B5EF4-FFF2-40B4-BE49-F238E27FC236}">
                <a16:creationId xmlns:a16="http://schemas.microsoft.com/office/drawing/2014/main" id="{2A1D021C-8EB9-78C5-A2D3-5FF7D9B167A7}"/>
              </a:ext>
            </a:extLst>
          </p:cNvPr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255;p21">
            <a:extLst>
              <a:ext uri="{FF2B5EF4-FFF2-40B4-BE49-F238E27FC236}">
                <a16:creationId xmlns:a16="http://schemas.microsoft.com/office/drawing/2014/main" id="{4E813A3F-78F1-1CED-344C-E54C0E025673}"/>
              </a:ext>
            </a:extLst>
          </p:cNvPr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2256;p21">
            <a:extLst>
              <a:ext uri="{FF2B5EF4-FFF2-40B4-BE49-F238E27FC236}">
                <a16:creationId xmlns:a16="http://schemas.microsoft.com/office/drawing/2014/main" id="{CAC00745-8C05-315C-4DEF-ED7368DEE760}"/>
              </a:ext>
            </a:extLst>
          </p:cNvPr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2257;p21">
            <a:extLst>
              <a:ext uri="{FF2B5EF4-FFF2-40B4-BE49-F238E27FC236}">
                <a16:creationId xmlns:a16="http://schemas.microsoft.com/office/drawing/2014/main" id="{D2CB6CD4-EC5E-B8B1-8F7F-6CEBB3625D4B}"/>
              </a:ext>
            </a:extLst>
          </p:cNvPr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258;p21">
            <a:extLst>
              <a:ext uri="{FF2B5EF4-FFF2-40B4-BE49-F238E27FC236}">
                <a16:creationId xmlns:a16="http://schemas.microsoft.com/office/drawing/2014/main" id="{E555CF41-FA1E-0F50-BF63-1E2F93983485}"/>
              </a:ext>
            </a:extLst>
          </p:cNvPr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2259;p21">
            <a:extLst>
              <a:ext uri="{FF2B5EF4-FFF2-40B4-BE49-F238E27FC236}">
                <a16:creationId xmlns:a16="http://schemas.microsoft.com/office/drawing/2014/main" id="{7132F0D5-2FD2-0C75-C305-3E7EA259D602}"/>
              </a:ext>
            </a:extLst>
          </p:cNvPr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2260;p21">
            <a:extLst>
              <a:ext uri="{FF2B5EF4-FFF2-40B4-BE49-F238E27FC236}">
                <a16:creationId xmlns:a16="http://schemas.microsoft.com/office/drawing/2014/main" id="{525C9320-EB24-9EB9-A98F-DAFC2D2DE100}"/>
              </a:ext>
            </a:extLst>
          </p:cNvPr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2261;p21">
            <a:extLst>
              <a:ext uri="{FF2B5EF4-FFF2-40B4-BE49-F238E27FC236}">
                <a16:creationId xmlns:a16="http://schemas.microsoft.com/office/drawing/2014/main" id="{F0CDE871-5E0C-1F53-AE77-683840EFFAFC}"/>
              </a:ext>
            </a:extLst>
          </p:cNvPr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2262;p21">
            <a:extLst>
              <a:ext uri="{FF2B5EF4-FFF2-40B4-BE49-F238E27FC236}">
                <a16:creationId xmlns:a16="http://schemas.microsoft.com/office/drawing/2014/main" id="{B982611E-5231-F4B2-69F2-E67A70BF322A}"/>
              </a:ext>
            </a:extLst>
          </p:cNvPr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2263;p21">
            <a:extLst>
              <a:ext uri="{FF2B5EF4-FFF2-40B4-BE49-F238E27FC236}">
                <a16:creationId xmlns:a16="http://schemas.microsoft.com/office/drawing/2014/main" id="{CC48B4AE-702F-CA2D-BC76-12371F751E4F}"/>
              </a:ext>
            </a:extLst>
          </p:cNvPr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2264;p21">
            <a:extLst>
              <a:ext uri="{FF2B5EF4-FFF2-40B4-BE49-F238E27FC236}">
                <a16:creationId xmlns:a16="http://schemas.microsoft.com/office/drawing/2014/main" id="{67673A9D-3188-33D7-3481-885211F3731F}"/>
              </a:ext>
            </a:extLst>
          </p:cNvPr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12265;p21">
            <a:extLst>
              <a:ext uri="{FF2B5EF4-FFF2-40B4-BE49-F238E27FC236}">
                <a16:creationId xmlns:a16="http://schemas.microsoft.com/office/drawing/2014/main" id="{13511DFA-D48D-CE2B-D74C-2D23347C5B10}"/>
              </a:ext>
            </a:extLst>
          </p:cNvPr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23" name="Google Shape;12266;p21">
              <a:extLst>
                <a:ext uri="{FF2B5EF4-FFF2-40B4-BE49-F238E27FC236}">
                  <a16:creationId xmlns:a16="http://schemas.microsoft.com/office/drawing/2014/main" id="{CB6DF3E4-FA1D-04B7-D413-5011B8786036}"/>
                </a:ext>
              </a:extLst>
            </p:cNvPr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267;p21">
              <a:extLst>
                <a:ext uri="{FF2B5EF4-FFF2-40B4-BE49-F238E27FC236}">
                  <a16:creationId xmlns:a16="http://schemas.microsoft.com/office/drawing/2014/main" id="{EB7C83AC-903A-DE12-94A7-D53B2230101D}"/>
                </a:ext>
              </a:extLst>
            </p:cNvPr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268;p21">
              <a:extLst>
                <a:ext uri="{FF2B5EF4-FFF2-40B4-BE49-F238E27FC236}">
                  <a16:creationId xmlns:a16="http://schemas.microsoft.com/office/drawing/2014/main" id="{E395D484-24C2-2D55-F563-90BBF66B24E3}"/>
                </a:ext>
              </a:extLst>
            </p:cNvPr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2269;p21">
            <a:extLst>
              <a:ext uri="{FF2B5EF4-FFF2-40B4-BE49-F238E27FC236}">
                <a16:creationId xmlns:a16="http://schemas.microsoft.com/office/drawing/2014/main" id="{EE33C75A-8412-2F96-0886-E97DF7A8D032}"/>
              </a:ext>
            </a:extLst>
          </p:cNvPr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27" name="Google Shape;12270;p21">
              <a:extLst>
                <a:ext uri="{FF2B5EF4-FFF2-40B4-BE49-F238E27FC236}">
                  <a16:creationId xmlns:a16="http://schemas.microsoft.com/office/drawing/2014/main" id="{A5333C80-D7AE-4FB7-D76B-D6335FD2F608}"/>
                </a:ext>
              </a:extLst>
            </p:cNvPr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271;p21">
              <a:extLst>
                <a:ext uri="{FF2B5EF4-FFF2-40B4-BE49-F238E27FC236}">
                  <a16:creationId xmlns:a16="http://schemas.microsoft.com/office/drawing/2014/main" id="{A60C7DE6-EF75-54E2-91A4-14EF43A9A3B7}"/>
                </a:ext>
              </a:extLst>
            </p:cNvPr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272;p21">
              <a:extLst>
                <a:ext uri="{FF2B5EF4-FFF2-40B4-BE49-F238E27FC236}">
                  <a16:creationId xmlns:a16="http://schemas.microsoft.com/office/drawing/2014/main" id="{47A1F721-A298-EF30-2FA3-0A4840150961}"/>
                </a:ext>
              </a:extLst>
            </p:cNvPr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12273;p21">
            <a:extLst>
              <a:ext uri="{FF2B5EF4-FFF2-40B4-BE49-F238E27FC236}">
                <a16:creationId xmlns:a16="http://schemas.microsoft.com/office/drawing/2014/main" id="{47209100-AC6B-0A51-967E-06B2D17BE575}"/>
              </a:ext>
            </a:extLst>
          </p:cNvPr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33" name="Google Shape;12274;p21">
              <a:extLst>
                <a:ext uri="{FF2B5EF4-FFF2-40B4-BE49-F238E27FC236}">
                  <a16:creationId xmlns:a16="http://schemas.microsoft.com/office/drawing/2014/main" id="{E84B4856-400E-6C58-8F59-B4825135CF44}"/>
                </a:ext>
              </a:extLst>
            </p:cNvPr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275;p21">
              <a:extLst>
                <a:ext uri="{FF2B5EF4-FFF2-40B4-BE49-F238E27FC236}">
                  <a16:creationId xmlns:a16="http://schemas.microsoft.com/office/drawing/2014/main" id="{C481DC27-AF51-313B-2630-2BA5797E6030}"/>
                </a:ext>
              </a:extLst>
            </p:cNvPr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276;p21">
              <a:extLst>
                <a:ext uri="{FF2B5EF4-FFF2-40B4-BE49-F238E27FC236}">
                  <a16:creationId xmlns:a16="http://schemas.microsoft.com/office/drawing/2014/main" id="{F1321EE6-0D68-D27F-2CED-A2E9AA0946EF}"/>
                </a:ext>
              </a:extLst>
            </p:cNvPr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" name="Google Shape;12277;p21">
            <a:extLst>
              <a:ext uri="{FF2B5EF4-FFF2-40B4-BE49-F238E27FC236}">
                <a16:creationId xmlns:a16="http://schemas.microsoft.com/office/drawing/2014/main" id="{87533885-4A86-FC4E-1A2D-15EE7BE4DFD7}"/>
              </a:ext>
            </a:extLst>
          </p:cNvPr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12278;p21">
            <a:extLst>
              <a:ext uri="{FF2B5EF4-FFF2-40B4-BE49-F238E27FC236}">
                <a16:creationId xmlns:a16="http://schemas.microsoft.com/office/drawing/2014/main" id="{7472962D-2D21-7E4B-105C-1C334189ADC7}"/>
              </a:ext>
            </a:extLst>
          </p:cNvPr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8" name="Google Shape;12279;p21">
            <a:extLst>
              <a:ext uri="{FF2B5EF4-FFF2-40B4-BE49-F238E27FC236}">
                <a16:creationId xmlns:a16="http://schemas.microsoft.com/office/drawing/2014/main" id="{C6DBE5C5-9B4A-B8C7-A16F-218A008DA39E}"/>
              </a:ext>
            </a:extLst>
          </p:cNvPr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39" name="Google Shape;12280;p21">
              <a:extLst>
                <a:ext uri="{FF2B5EF4-FFF2-40B4-BE49-F238E27FC236}">
                  <a16:creationId xmlns:a16="http://schemas.microsoft.com/office/drawing/2014/main" id="{7A55828E-4B77-489B-C1F7-A545B703F1EE}"/>
                </a:ext>
              </a:extLst>
            </p:cNvPr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281;p21">
              <a:extLst>
                <a:ext uri="{FF2B5EF4-FFF2-40B4-BE49-F238E27FC236}">
                  <a16:creationId xmlns:a16="http://schemas.microsoft.com/office/drawing/2014/main" id="{77DECBF3-D1AE-13BD-BF37-BE0BA54C5687}"/>
                </a:ext>
              </a:extLst>
            </p:cNvPr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282;p21">
              <a:extLst>
                <a:ext uri="{FF2B5EF4-FFF2-40B4-BE49-F238E27FC236}">
                  <a16:creationId xmlns:a16="http://schemas.microsoft.com/office/drawing/2014/main" id="{E579FEDF-67E6-E503-C183-2CA035D18F92}"/>
                </a:ext>
              </a:extLst>
            </p:cNvPr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12283;p21">
            <a:extLst>
              <a:ext uri="{FF2B5EF4-FFF2-40B4-BE49-F238E27FC236}">
                <a16:creationId xmlns:a16="http://schemas.microsoft.com/office/drawing/2014/main" id="{ADE53A11-35BF-E2CF-702F-D27B0627DB18}"/>
              </a:ext>
            </a:extLst>
          </p:cNvPr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12284;p21">
            <a:extLst>
              <a:ext uri="{FF2B5EF4-FFF2-40B4-BE49-F238E27FC236}">
                <a16:creationId xmlns:a16="http://schemas.microsoft.com/office/drawing/2014/main" id="{FD4F2AED-826C-8653-A6F7-02DB3D5BFA83}"/>
              </a:ext>
            </a:extLst>
          </p:cNvPr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12285;p21">
            <a:extLst>
              <a:ext uri="{FF2B5EF4-FFF2-40B4-BE49-F238E27FC236}">
                <a16:creationId xmlns:a16="http://schemas.microsoft.com/office/drawing/2014/main" id="{CAE46C75-2D51-EB95-39F3-A0D3E27AB1BE}"/>
              </a:ext>
            </a:extLst>
          </p:cNvPr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12286;p21">
            <a:extLst>
              <a:ext uri="{FF2B5EF4-FFF2-40B4-BE49-F238E27FC236}">
                <a16:creationId xmlns:a16="http://schemas.microsoft.com/office/drawing/2014/main" id="{63876709-F8B8-C755-4827-16554D5DDD21}"/>
              </a:ext>
            </a:extLst>
          </p:cNvPr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12287;p21">
            <a:extLst>
              <a:ext uri="{FF2B5EF4-FFF2-40B4-BE49-F238E27FC236}">
                <a16:creationId xmlns:a16="http://schemas.microsoft.com/office/drawing/2014/main" id="{B54A3F36-EE16-C3B3-DB72-5F50A93050EF}"/>
              </a:ext>
            </a:extLst>
          </p:cNvPr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12288;p21">
            <a:extLst>
              <a:ext uri="{FF2B5EF4-FFF2-40B4-BE49-F238E27FC236}">
                <a16:creationId xmlns:a16="http://schemas.microsoft.com/office/drawing/2014/main" id="{3567CA21-3F8A-9198-9D09-89D66342C566}"/>
              </a:ext>
            </a:extLst>
          </p:cNvPr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12289;p21">
            <a:extLst>
              <a:ext uri="{FF2B5EF4-FFF2-40B4-BE49-F238E27FC236}">
                <a16:creationId xmlns:a16="http://schemas.microsoft.com/office/drawing/2014/main" id="{D3DA53C4-9092-1299-0356-517C55C2ED66}"/>
              </a:ext>
            </a:extLst>
          </p:cNvPr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12290;p21">
            <a:extLst>
              <a:ext uri="{FF2B5EF4-FFF2-40B4-BE49-F238E27FC236}">
                <a16:creationId xmlns:a16="http://schemas.microsoft.com/office/drawing/2014/main" id="{94FC44A8-C709-191A-6CE2-4D3E33D7E727}"/>
              </a:ext>
            </a:extLst>
          </p:cNvPr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12291;p21">
            <a:extLst>
              <a:ext uri="{FF2B5EF4-FFF2-40B4-BE49-F238E27FC236}">
                <a16:creationId xmlns:a16="http://schemas.microsoft.com/office/drawing/2014/main" id="{33E82E9C-38CD-1844-E420-A85AADCD21F3}"/>
              </a:ext>
            </a:extLst>
          </p:cNvPr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12292;p21">
            <a:extLst>
              <a:ext uri="{FF2B5EF4-FFF2-40B4-BE49-F238E27FC236}">
                <a16:creationId xmlns:a16="http://schemas.microsoft.com/office/drawing/2014/main" id="{F0C4A0AD-4158-A0D6-9B70-FA85EE4B1BD1}"/>
              </a:ext>
            </a:extLst>
          </p:cNvPr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12293;p21">
            <a:extLst>
              <a:ext uri="{FF2B5EF4-FFF2-40B4-BE49-F238E27FC236}">
                <a16:creationId xmlns:a16="http://schemas.microsoft.com/office/drawing/2014/main" id="{6F903B41-768F-2549-4E90-7ED96185CF06}"/>
              </a:ext>
            </a:extLst>
          </p:cNvPr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2294;p21">
            <a:extLst>
              <a:ext uri="{FF2B5EF4-FFF2-40B4-BE49-F238E27FC236}">
                <a16:creationId xmlns:a16="http://schemas.microsoft.com/office/drawing/2014/main" id="{D29CAD1E-9DA7-9687-75B4-A3BE9B0AD432}"/>
              </a:ext>
            </a:extLst>
          </p:cNvPr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2295;p21">
            <a:extLst>
              <a:ext uri="{FF2B5EF4-FFF2-40B4-BE49-F238E27FC236}">
                <a16:creationId xmlns:a16="http://schemas.microsoft.com/office/drawing/2014/main" id="{936DE635-0EC9-8928-C78C-AA0D8AEA9CEE}"/>
              </a:ext>
            </a:extLst>
          </p:cNvPr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2296;p21">
            <a:extLst>
              <a:ext uri="{FF2B5EF4-FFF2-40B4-BE49-F238E27FC236}">
                <a16:creationId xmlns:a16="http://schemas.microsoft.com/office/drawing/2014/main" id="{3309F00B-DF05-0473-9F22-D2D896ADB2A5}"/>
              </a:ext>
            </a:extLst>
          </p:cNvPr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2297;p21">
            <a:extLst>
              <a:ext uri="{FF2B5EF4-FFF2-40B4-BE49-F238E27FC236}">
                <a16:creationId xmlns:a16="http://schemas.microsoft.com/office/drawing/2014/main" id="{448E61C7-AC89-04B4-C0FB-3ABECC6F2BBE}"/>
              </a:ext>
            </a:extLst>
          </p:cNvPr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2298;p21">
            <a:extLst>
              <a:ext uri="{FF2B5EF4-FFF2-40B4-BE49-F238E27FC236}">
                <a16:creationId xmlns:a16="http://schemas.microsoft.com/office/drawing/2014/main" id="{3207BC2D-F97B-A08C-C17E-0A5EEC3BC175}"/>
              </a:ext>
            </a:extLst>
          </p:cNvPr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2299;p21">
            <a:extLst>
              <a:ext uri="{FF2B5EF4-FFF2-40B4-BE49-F238E27FC236}">
                <a16:creationId xmlns:a16="http://schemas.microsoft.com/office/drawing/2014/main" id="{9C88B2D7-2B3C-AD41-13B6-302E60B27E54}"/>
              </a:ext>
            </a:extLst>
          </p:cNvPr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12300;p21">
            <a:extLst>
              <a:ext uri="{FF2B5EF4-FFF2-40B4-BE49-F238E27FC236}">
                <a16:creationId xmlns:a16="http://schemas.microsoft.com/office/drawing/2014/main" id="{A907EC7A-563D-6FFE-D6CC-8C2CFD5DE252}"/>
              </a:ext>
            </a:extLst>
          </p:cNvPr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60" name="Google Shape;12301;p21">
            <a:extLst>
              <a:ext uri="{FF2B5EF4-FFF2-40B4-BE49-F238E27FC236}">
                <a16:creationId xmlns:a16="http://schemas.microsoft.com/office/drawing/2014/main" id="{496C5E74-13F2-7B89-51C4-E789F4FBF9C7}"/>
              </a:ext>
            </a:extLst>
          </p:cNvPr>
          <p:cNvCxnSpPr>
            <a:stCxn id="48" idx="4"/>
            <a:endCxn id="54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1" name="Google Shape;12302;p21">
            <a:extLst>
              <a:ext uri="{FF2B5EF4-FFF2-40B4-BE49-F238E27FC236}">
                <a16:creationId xmlns:a16="http://schemas.microsoft.com/office/drawing/2014/main" id="{4EF6B6CB-EAAB-6488-8398-986B2EB82BB9}"/>
              </a:ext>
            </a:extLst>
          </p:cNvPr>
          <p:cNvCxnSpPr>
            <a:stCxn id="50" idx="4"/>
            <a:endCxn id="56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" name="Google Shape;12303;p21">
            <a:extLst>
              <a:ext uri="{FF2B5EF4-FFF2-40B4-BE49-F238E27FC236}">
                <a16:creationId xmlns:a16="http://schemas.microsoft.com/office/drawing/2014/main" id="{72383FD5-EE2B-AE2A-814C-8818354DCD41}"/>
              </a:ext>
            </a:extLst>
          </p:cNvPr>
          <p:cNvCxnSpPr>
            <a:stCxn id="49" idx="4"/>
            <a:endCxn id="55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" name="Google Shape;12304;p21">
            <a:extLst>
              <a:ext uri="{FF2B5EF4-FFF2-40B4-BE49-F238E27FC236}">
                <a16:creationId xmlns:a16="http://schemas.microsoft.com/office/drawing/2014/main" id="{B385E94B-59D1-13F0-7EDF-F5A2D65131ED}"/>
              </a:ext>
            </a:extLst>
          </p:cNvPr>
          <p:cNvCxnSpPr>
            <a:stCxn id="51" idx="0"/>
            <a:endCxn id="57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" name="Google Shape;12305;p21">
            <a:extLst>
              <a:ext uri="{FF2B5EF4-FFF2-40B4-BE49-F238E27FC236}">
                <a16:creationId xmlns:a16="http://schemas.microsoft.com/office/drawing/2014/main" id="{8F1FBC1B-4476-9153-67FA-187CF14D14EC}"/>
              </a:ext>
            </a:extLst>
          </p:cNvPr>
          <p:cNvCxnSpPr>
            <a:stCxn id="53" idx="0"/>
            <a:endCxn id="59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" name="Google Shape;12306;p21">
            <a:extLst>
              <a:ext uri="{FF2B5EF4-FFF2-40B4-BE49-F238E27FC236}">
                <a16:creationId xmlns:a16="http://schemas.microsoft.com/office/drawing/2014/main" id="{4AE41EBE-0509-5AB9-57F1-BB74829D65F4}"/>
              </a:ext>
            </a:extLst>
          </p:cNvPr>
          <p:cNvCxnSpPr>
            <a:stCxn id="52" idx="0"/>
            <a:endCxn id="58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" name="Google Shape;12307;p21">
            <a:extLst>
              <a:ext uri="{FF2B5EF4-FFF2-40B4-BE49-F238E27FC236}">
                <a16:creationId xmlns:a16="http://schemas.microsoft.com/office/drawing/2014/main" id="{A4BA574C-3268-5CD9-425A-D791641C19C1}"/>
              </a:ext>
            </a:extLst>
          </p:cNvPr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12308;p21">
            <a:extLst>
              <a:ext uri="{FF2B5EF4-FFF2-40B4-BE49-F238E27FC236}">
                <a16:creationId xmlns:a16="http://schemas.microsoft.com/office/drawing/2014/main" id="{26D8FC55-D844-C0AD-4629-01853D194526}"/>
              </a:ext>
            </a:extLst>
          </p:cNvPr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12309;p21">
            <a:extLst>
              <a:ext uri="{FF2B5EF4-FFF2-40B4-BE49-F238E27FC236}">
                <a16:creationId xmlns:a16="http://schemas.microsoft.com/office/drawing/2014/main" id="{C02DFAAE-B353-9537-8119-0BC6C66E81BD}"/>
              </a:ext>
            </a:extLst>
          </p:cNvPr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12310;p21">
            <a:extLst>
              <a:ext uri="{FF2B5EF4-FFF2-40B4-BE49-F238E27FC236}">
                <a16:creationId xmlns:a16="http://schemas.microsoft.com/office/drawing/2014/main" id="{95D5E423-0A6F-C74F-654E-1A37C9B8591C}"/>
              </a:ext>
            </a:extLst>
          </p:cNvPr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12311;p21">
            <a:extLst>
              <a:ext uri="{FF2B5EF4-FFF2-40B4-BE49-F238E27FC236}">
                <a16:creationId xmlns:a16="http://schemas.microsoft.com/office/drawing/2014/main" id="{9EF63A32-3E55-77F2-60C6-2B428E70F222}"/>
              </a:ext>
            </a:extLst>
          </p:cNvPr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12312;p21">
            <a:extLst>
              <a:ext uri="{FF2B5EF4-FFF2-40B4-BE49-F238E27FC236}">
                <a16:creationId xmlns:a16="http://schemas.microsoft.com/office/drawing/2014/main" id="{907514E7-968E-E6BB-45B7-B98BB973F714}"/>
              </a:ext>
            </a:extLst>
          </p:cNvPr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12313;p21">
            <a:extLst>
              <a:ext uri="{FF2B5EF4-FFF2-40B4-BE49-F238E27FC236}">
                <a16:creationId xmlns:a16="http://schemas.microsoft.com/office/drawing/2014/main" id="{CEE60D08-180B-0E6A-6A42-1AD81FC604C9}"/>
              </a:ext>
            </a:extLst>
          </p:cNvPr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12314;p21">
            <a:extLst>
              <a:ext uri="{FF2B5EF4-FFF2-40B4-BE49-F238E27FC236}">
                <a16:creationId xmlns:a16="http://schemas.microsoft.com/office/drawing/2014/main" id="{A6950C80-45FE-11F2-7F6C-1AF3F07E8FB4}"/>
              </a:ext>
            </a:extLst>
          </p:cNvPr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12315;p21">
            <a:extLst>
              <a:ext uri="{FF2B5EF4-FFF2-40B4-BE49-F238E27FC236}">
                <a16:creationId xmlns:a16="http://schemas.microsoft.com/office/drawing/2014/main" id="{244901AD-0D93-28F4-6564-66A83EDE4A29}"/>
              </a:ext>
            </a:extLst>
          </p:cNvPr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12316;p21">
            <a:extLst>
              <a:ext uri="{FF2B5EF4-FFF2-40B4-BE49-F238E27FC236}">
                <a16:creationId xmlns:a16="http://schemas.microsoft.com/office/drawing/2014/main" id="{19BBA4C5-C790-98A7-0C1C-4A72D0CAB200}"/>
              </a:ext>
            </a:extLst>
          </p:cNvPr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12317;p21">
            <a:extLst>
              <a:ext uri="{FF2B5EF4-FFF2-40B4-BE49-F238E27FC236}">
                <a16:creationId xmlns:a16="http://schemas.microsoft.com/office/drawing/2014/main" id="{793EC3F0-6FCC-4E96-E342-20D776DDCF37}"/>
              </a:ext>
            </a:extLst>
          </p:cNvPr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12318;p21">
            <a:extLst>
              <a:ext uri="{FF2B5EF4-FFF2-40B4-BE49-F238E27FC236}">
                <a16:creationId xmlns:a16="http://schemas.microsoft.com/office/drawing/2014/main" id="{849308E9-0934-C0BE-D74A-E0E14E2DF2C2}"/>
              </a:ext>
            </a:extLst>
          </p:cNvPr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12319;p21">
            <a:extLst>
              <a:ext uri="{FF2B5EF4-FFF2-40B4-BE49-F238E27FC236}">
                <a16:creationId xmlns:a16="http://schemas.microsoft.com/office/drawing/2014/main" id="{0E1A8A22-917E-F851-157E-381B06320CB4}"/>
              </a:ext>
            </a:extLst>
          </p:cNvPr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12320;p21">
            <a:extLst>
              <a:ext uri="{FF2B5EF4-FFF2-40B4-BE49-F238E27FC236}">
                <a16:creationId xmlns:a16="http://schemas.microsoft.com/office/drawing/2014/main" id="{9903A577-19C0-413A-BEEF-F5D178899811}"/>
              </a:ext>
            </a:extLst>
          </p:cNvPr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12321;p21">
            <a:extLst>
              <a:ext uri="{FF2B5EF4-FFF2-40B4-BE49-F238E27FC236}">
                <a16:creationId xmlns:a16="http://schemas.microsoft.com/office/drawing/2014/main" id="{EA0E089B-555E-BFC1-80EA-3ADA79027AFA}"/>
              </a:ext>
            </a:extLst>
          </p:cNvPr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12322;p21">
            <a:extLst>
              <a:ext uri="{FF2B5EF4-FFF2-40B4-BE49-F238E27FC236}">
                <a16:creationId xmlns:a16="http://schemas.microsoft.com/office/drawing/2014/main" id="{DE97EA05-57B7-54A7-D0F1-ABE7A23FE5C6}"/>
              </a:ext>
            </a:extLst>
          </p:cNvPr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12323;p21">
            <a:extLst>
              <a:ext uri="{FF2B5EF4-FFF2-40B4-BE49-F238E27FC236}">
                <a16:creationId xmlns:a16="http://schemas.microsoft.com/office/drawing/2014/main" id="{CF964E1D-0F32-6709-925B-DE5D8BBC53D4}"/>
              </a:ext>
            </a:extLst>
          </p:cNvPr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12324;p21">
            <a:extLst>
              <a:ext uri="{FF2B5EF4-FFF2-40B4-BE49-F238E27FC236}">
                <a16:creationId xmlns:a16="http://schemas.microsoft.com/office/drawing/2014/main" id="{112C639F-4895-9629-F3E3-E808A0FF1456}"/>
              </a:ext>
            </a:extLst>
          </p:cNvPr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12325;p21">
            <a:extLst>
              <a:ext uri="{FF2B5EF4-FFF2-40B4-BE49-F238E27FC236}">
                <a16:creationId xmlns:a16="http://schemas.microsoft.com/office/drawing/2014/main" id="{D327AEE9-C91C-403B-AD4D-BA7CE38FC3B8}"/>
              </a:ext>
            </a:extLst>
          </p:cNvPr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12326;p21">
            <a:extLst>
              <a:ext uri="{FF2B5EF4-FFF2-40B4-BE49-F238E27FC236}">
                <a16:creationId xmlns:a16="http://schemas.microsoft.com/office/drawing/2014/main" id="{4E2EC8A2-C855-4A1F-0E70-5A7979656B54}"/>
              </a:ext>
            </a:extLst>
          </p:cNvPr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12327;p21">
            <a:extLst>
              <a:ext uri="{FF2B5EF4-FFF2-40B4-BE49-F238E27FC236}">
                <a16:creationId xmlns:a16="http://schemas.microsoft.com/office/drawing/2014/main" id="{E27D0B24-FFAB-A0C0-14BA-71ED5F657276}"/>
              </a:ext>
            </a:extLst>
          </p:cNvPr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87" name="Google Shape;12328;p21">
            <a:extLst>
              <a:ext uri="{FF2B5EF4-FFF2-40B4-BE49-F238E27FC236}">
                <a16:creationId xmlns:a16="http://schemas.microsoft.com/office/drawing/2014/main" id="{514EB1E1-42E5-BCF3-0BCB-8BED3CCFDAF5}"/>
              </a:ext>
            </a:extLst>
          </p:cNvPr>
          <p:cNvCxnSpPr>
            <a:stCxn id="76" idx="0"/>
            <a:endCxn id="82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8" name="Google Shape;12329;p21">
            <a:extLst>
              <a:ext uri="{FF2B5EF4-FFF2-40B4-BE49-F238E27FC236}">
                <a16:creationId xmlns:a16="http://schemas.microsoft.com/office/drawing/2014/main" id="{84880EAE-3991-D434-32BE-82292BD55AC7}"/>
              </a:ext>
            </a:extLst>
          </p:cNvPr>
          <p:cNvCxnSpPr>
            <a:stCxn id="77" idx="0"/>
            <a:endCxn id="83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9" name="Google Shape;12330;p21">
            <a:extLst>
              <a:ext uri="{FF2B5EF4-FFF2-40B4-BE49-F238E27FC236}">
                <a16:creationId xmlns:a16="http://schemas.microsoft.com/office/drawing/2014/main" id="{734AD37A-E7A6-0E2E-DAC6-443395AD0714}"/>
              </a:ext>
            </a:extLst>
          </p:cNvPr>
          <p:cNvCxnSpPr>
            <a:stCxn id="78" idx="0"/>
            <a:endCxn id="84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0" name="Google Shape;12331;p21">
            <a:extLst>
              <a:ext uri="{FF2B5EF4-FFF2-40B4-BE49-F238E27FC236}">
                <a16:creationId xmlns:a16="http://schemas.microsoft.com/office/drawing/2014/main" id="{4003F8E5-B933-0359-404F-D9FF7EBE7006}"/>
              </a:ext>
            </a:extLst>
          </p:cNvPr>
          <p:cNvCxnSpPr>
            <a:stCxn id="79" idx="4"/>
            <a:endCxn id="85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1" name="Google Shape;12332;p21">
            <a:extLst>
              <a:ext uri="{FF2B5EF4-FFF2-40B4-BE49-F238E27FC236}">
                <a16:creationId xmlns:a16="http://schemas.microsoft.com/office/drawing/2014/main" id="{88A8F42A-0591-98AA-1848-7DFED4A91DC2}"/>
              </a:ext>
            </a:extLst>
          </p:cNvPr>
          <p:cNvCxnSpPr>
            <a:stCxn id="80" idx="4"/>
            <a:endCxn id="86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2" name="Google Shape;12333;p21">
            <a:extLst>
              <a:ext uri="{FF2B5EF4-FFF2-40B4-BE49-F238E27FC236}">
                <a16:creationId xmlns:a16="http://schemas.microsoft.com/office/drawing/2014/main" id="{BE907960-B61F-8F13-906F-5036D51E7643}"/>
              </a:ext>
            </a:extLst>
          </p:cNvPr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12334;p21">
            <a:extLst>
              <a:ext uri="{FF2B5EF4-FFF2-40B4-BE49-F238E27FC236}">
                <a16:creationId xmlns:a16="http://schemas.microsoft.com/office/drawing/2014/main" id="{925F4D95-8D38-F3B5-89C7-AE7A82D15E50}"/>
              </a:ext>
            </a:extLst>
          </p:cNvPr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12335;p21">
            <a:extLst>
              <a:ext uri="{FF2B5EF4-FFF2-40B4-BE49-F238E27FC236}">
                <a16:creationId xmlns:a16="http://schemas.microsoft.com/office/drawing/2014/main" id="{8066A20A-19E3-991C-F207-2B922D18881F}"/>
              </a:ext>
            </a:extLst>
          </p:cNvPr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12336;p21">
            <a:extLst>
              <a:ext uri="{FF2B5EF4-FFF2-40B4-BE49-F238E27FC236}">
                <a16:creationId xmlns:a16="http://schemas.microsoft.com/office/drawing/2014/main" id="{D82DDC35-378F-DE2E-B6DF-21156087C95E}"/>
              </a:ext>
            </a:extLst>
          </p:cNvPr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12337;p21">
            <a:extLst>
              <a:ext uri="{FF2B5EF4-FFF2-40B4-BE49-F238E27FC236}">
                <a16:creationId xmlns:a16="http://schemas.microsoft.com/office/drawing/2014/main" id="{C2212DE0-AD7E-706C-2F1B-FF27B43EB3B0}"/>
              </a:ext>
            </a:extLst>
          </p:cNvPr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7" name="Google Shape;12338;p21">
            <a:extLst>
              <a:ext uri="{FF2B5EF4-FFF2-40B4-BE49-F238E27FC236}">
                <a16:creationId xmlns:a16="http://schemas.microsoft.com/office/drawing/2014/main" id="{6C98BE4B-12EE-8693-9ABB-59A986B9C406}"/>
              </a:ext>
            </a:extLst>
          </p:cNvPr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98" name="Google Shape;12339;p21">
              <a:extLst>
                <a:ext uri="{FF2B5EF4-FFF2-40B4-BE49-F238E27FC236}">
                  <a16:creationId xmlns:a16="http://schemas.microsoft.com/office/drawing/2014/main" id="{D5996A1C-B270-EECC-91A1-E60BDD7FB2DA}"/>
                </a:ext>
              </a:extLst>
            </p:cNvPr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2340;p21">
              <a:extLst>
                <a:ext uri="{FF2B5EF4-FFF2-40B4-BE49-F238E27FC236}">
                  <a16:creationId xmlns:a16="http://schemas.microsoft.com/office/drawing/2014/main" id="{9E243ABE-9C9A-0849-E3EC-5A731180F3AF}"/>
                </a:ext>
              </a:extLst>
            </p:cNvPr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" name="Google Shape;12341;p21">
            <a:extLst>
              <a:ext uri="{FF2B5EF4-FFF2-40B4-BE49-F238E27FC236}">
                <a16:creationId xmlns:a16="http://schemas.microsoft.com/office/drawing/2014/main" id="{B2B411D2-5CF8-DDE2-7B48-DDE6671C8892}"/>
              </a:ext>
            </a:extLst>
          </p:cNvPr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01" name="Google Shape;12342;p21">
              <a:extLst>
                <a:ext uri="{FF2B5EF4-FFF2-40B4-BE49-F238E27FC236}">
                  <a16:creationId xmlns:a16="http://schemas.microsoft.com/office/drawing/2014/main" id="{2E0EE612-BB32-4596-EE8E-7336306CF38C}"/>
                </a:ext>
              </a:extLst>
            </p:cNvPr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2343;p21">
              <a:extLst>
                <a:ext uri="{FF2B5EF4-FFF2-40B4-BE49-F238E27FC236}">
                  <a16:creationId xmlns:a16="http://schemas.microsoft.com/office/drawing/2014/main" id="{56E13AAF-A2A5-9825-9D81-9ED98F0A5FE2}"/>
                </a:ext>
              </a:extLst>
            </p:cNvPr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" name="Google Shape;12344;p21">
            <a:extLst>
              <a:ext uri="{FF2B5EF4-FFF2-40B4-BE49-F238E27FC236}">
                <a16:creationId xmlns:a16="http://schemas.microsoft.com/office/drawing/2014/main" id="{D5CDEF40-E482-9A68-DE95-F5CC321CA01A}"/>
              </a:ext>
            </a:extLst>
          </p:cNvPr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04" name="Google Shape;12345;p21">
              <a:extLst>
                <a:ext uri="{FF2B5EF4-FFF2-40B4-BE49-F238E27FC236}">
                  <a16:creationId xmlns:a16="http://schemas.microsoft.com/office/drawing/2014/main" id="{9E7991F3-61CC-A56E-0B91-5BB24B078D52}"/>
                </a:ext>
              </a:extLst>
            </p:cNvPr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2346;p21">
              <a:extLst>
                <a:ext uri="{FF2B5EF4-FFF2-40B4-BE49-F238E27FC236}">
                  <a16:creationId xmlns:a16="http://schemas.microsoft.com/office/drawing/2014/main" id="{D5E23F37-EAB4-4CA7-2AF6-945B40DAC885}"/>
                </a:ext>
              </a:extLst>
            </p:cNvPr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2347;p21">
              <a:extLst>
                <a:ext uri="{FF2B5EF4-FFF2-40B4-BE49-F238E27FC236}">
                  <a16:creationId xmlns:a16="http://schemas.microsoft.com/office/drawing/2014/main" id="{8E490D8C-763A-3081-458C-0C5C67CAE2E3}"/>
                </a:ext>
              </a:extLst>
            </p:cNvPr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" name="Google Shape;12348;p21">
            <a:extLst>
              <a:ext uri="{FF2B5EF4-FFF2-40B4-BE49-F238E27FC236}">
                <a16:creationId xmlns:a16="http://schemas.microsoft.com/office/drawing/2014/main" id="{D801500E-6700-9E6C-A374-FA78B706AC3D}"/>
              </a:ext>
            </a:extLst>
          </p:cNvPr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08" name="Google Shape;12349;p21">
              <a:extLst>
                <a:ext uri="{FF2B5EF4-FFF2-40B4-BE49-F238E27FC236}">
                  <a16:creationId xmlns:a16="http://schemas.microsoft.com/office/drawing/2014/main" id="{92331E66-CEDB-EB3F-BBAF-92A2F4C79C01}"/>
                </a:ext>
              </a:extLst>
            </p:cNvPr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2350;p21">
              <a:extLst>
                <a:ext uri="{FF2B5EF4-FFF2-40B4-BE49-F238E27FC236}">
                  <a16:creationId xmlns:a16="http://schemas.microsoft.com/office/drawing/2014/main" id="{53C5BCD5-6E70-B827-26EF-53C4F2C6D766}"/>
                </a:ext>
              </a:extLst>
            </p:cNvPr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2351;p21">
              <a:extLst>
                <a:ext uri="{FF2B5EF4-FFF2-40B4-BE49-F238E27FC236}">
                  <a16:creationId xmlns:a16="http://schemas.microsoft.com/office/drawing/2014/main" id="{47C1C661-BFB3-3EF1-63B7-FA76F0D9DA44}"/>
                </a:ext>
              </a:extLst>
            </p:cNvPr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2352;p21">
              <a:extLst>
                <a:ext uri="{FF2B5EF4-FFF2-40B4-BE49-F238E27FC236}">
                  <a16:creationId xmlns:a16="http://schemas.microsoft.com/office/drawing/2014/main" id="{031A60AC-2106-7608-2FA5-5C18E9F3167A}"/>
                </a:ext>
              </a:extLst>
            </p:cNvPr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2353;p21">
            <a:extLst>
              <a:ext uri="{FF2B5EF4-FFF2-40B4-BE49-F238E27FC236}">
                <a16:creationId xmlns:a16="http://schemas.microsoft.com/office/drawing/2014/main" id="{D5EBDFBC-938F-A6A3-A013-F81C7575096C}"/>
              </a:ext>
            </a:extLst>
          </p:cNvPr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3" name="Google Shape;12354;p21">
            <a:extLst>
              <a:ext uri="{FF2B5EF4-FFF2-40B4-BE49-F238E27FC236}">
                <a16:creationId xmlns:a16="http://schemas.microsoft.com/office/drawing/2014/main" id="{3A96DB17-5BE2-A666-C5E6-4C82398871D8}"/>
              </a:ext>
            </a:extLst>
          </p:cNvPr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4" name="Google Shape;12355;p21">
            <a:extLst>
              <a:ext uri="{FF2B5EF4-FFF2-40B4-BE49-F238E27FC236}">
                <a16:creationId xmlns:a16="http://schemas.microsoft.com/office/drawing/2014/main" id="{13D5B555-8B27-00A9-836A-939F06F54730}"/>
              </a:ext>
            </a:extLst>
          </p:cNvPr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2356;p21">
            <a:extLst>
              <a:ext uri="{FF2B5EF4-FFF2-40B4-BE49-F238E27FC236}">
                <a16:creationId xmlns:a16="http://schemas.microsoft.com/office/drawing/2014/main" id="{CEB8C0AA-854D-4139-2E6D-A2A3D19FC4D5}"/>
              </a:ext>
            </a:extLst>
          </p:cNvPr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2357;p21">
            <a:extLst>
              <a:ext uri="{FF2B5EF4-FFF2-40B4-BE49-F238E27FC236}">
                <a16:creationId xmlns:a16="http://schemas.microsoft.com/office/drawing/2014/main" id="{8EF60F4A-1A58-367B-0663-531680C464B4}"/>
              </a:ext>
            </a:extLst>
          </p:cNvPr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00B0F0"/>
                </a:solidFill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solidFill>
                <a:srgbClr val="00B0F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2358;p21">
            <a:extLst>
              <a:ext uri="{FF2B5EF4-FFF2-40B4-BE49-F238E27FC236}">
                <a16:creationId xmlns:a16="http://schemas.microsoft.com/office/drawing/2014/main" id="{7CE9A76A-4977-E9E5-13EC-9AB4E70CE67B}"/>
              </a:ext>
            </a:extLst>
          </p:cNvPr>
          <p:cNvSpPr txBox="1">
            <a:spLocks/>
          </p:cNvSpPr>
          <p:nvPr/>
        </p:nvSpPr>
        <p:spPr>
          <a:xfrm>
            <a:off x="1397800" y="928587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/>
            </a:defPPr>
            <a:lvl1pPr lvl="0" algn="ctr" defTabSz="914400" rtl="0" eaLnBrk="1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 kern="1200">
                <a:solidFill>
                  <a:srgbClr val="27348B"/>
                </a:solidFill>
                <a:latin typeface="+mj-lt"/>
                <a:ea typeface="+mj-ea"/>
                <a:cs typeface="+mj-cs"/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r>
              <a:rPr lang="fa-IR" dirty="0">
                <a:solidFill>
                  <a:srgbClr val="00B0F0"/>
                </a:solidFill>
                <a:cs typeface="B Nazanin" panose="00000700000000000000" pitchFamily="2" charset="-78"/>
              </a:rPr>
              <a:t>اینفوگرافیک ممتاز</a:t>
            </a:r>
          </a:p>
        </p:txBody>
      </p:sp>
    </p:spTree>
    <p:extLst>
      <p:ext uri="{BB962C8B-B14F-4D97-AF65-F5344CB8AC3E}">
        <p14:creationId xmlns:p14="http://schemas.microsoft.com/office/powerpoint/2010/main" val="38202768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grpSp>
        <p:nvGrpSpPr>
          <p:cNvPr id="2" name="Google Shape;7448;p72">
            <a:extLst>
              <a:ext uri="{FF2B5EF4-FFF2-40B4-BE49-F238E27FC236}">
                <a16:creationId xmlns:a16="http://schemas.microsoft.com/office/drawing/2014/main" id="{FDD4EE72-A1CC-8008-A9A1-59982A2112F1}"/>
              </a:ext>
            </a:extLst>
          </p:cNvPr>
          <p:cNvGrpSpPr/>
          <p:nvPr/>
        </p:nvGrpSpPr>
        <p:grpSpPr>
          <a:xfrm>
            <a:off x="2878240" y="5223091"/>
            <a:ext cx="1470521" cy="1013783"/>
            <a:chOff x="4967783" y="2151471"/>
            <a:chExt cx="3920692" cy="2702940"/>
          </a:xfrm>
        </p:grpSpPr>
        <p:grpSp>
          <p:nvGrpSpPr>
            <p:cNvPr id="4" name="Google Shape;7449;p72">
              <a:extLst>
                <a:ext uri="{FF2B5EF4-FFF2-40B4-BE49-F238E27FC236}">
                  <a16:creationId xmlns:a16="http://schemas.microsoft.com/office/drawing/2014/main" id="{ABC94897-73FC-E83C-CA29-06AE40E72635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4" name="Google Shape;7450;p72">
                <a:extLst>
                  <a:ext uri="{FF2B5EF4-FFF2-40B4-BE49-F238E27FC236}">
                    <a16:creationId xmlns:a16="http://schemas.microsoft.com/office/drawing/2014/main" id="{8532431C-D6DF-A0B6-C54E-770B00B5EDF4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" name="Google Shape;7451;p72">
                <a:extLst>
                  <a:ext uri="{FF2B5EF4-FFF2-40B4-BE49-F238E27FC236}">
                    <a16:creationId xmlns:a16="http://schemas.microsoft.com/office/drawing/2014/main" id="{A27385B6-E46A-9E4F-39B1-22B5EDAC65FF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" name="Google Shape;7452;p72">
                <a:extLst>
                  <a:ext uri="{FF2B5EF4-FFF2-40B4-BE49-F238E27FC236}">
                    <a16:creationId xmlns:a16="http://schemas.microsoft.com/office/drawing/2014/main" id="{F84CA29A-3BE7-9F81-E5D1-60491D2651BD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" name="Google Shape;7453;p72">
                <a:extLst>
                  <a:ext uri="{FF2B5EF4-FFF2-40B4-BE49-F238E27FC236}">
                    <a16:creationId xmlns:a16="http://schemas.microsoft.com/office/drawing/2014/main" id="{8E999D83-4E48-E916-90F2-F39A307330C1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" name="Google Shape;7454;p72">
                <a:extLst>
                  <a:ext uri="{FF2B5EF4-FFF2-40B4-BE49-F238E27FC236}">
                    <a16:creationId xmlns:a16="http://schemas.microsoft.com/office/drawing/2014/main" id="{39C18B60-4B8D-7478-F490-DBCD5EA8C0B4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" name="Google Shape;7455;p72">
                <a:extLst>
                  <a:ext uri="{FF2B5EF4-FFF2-40B4-BE49-F238E27FC236}">
                    <a16:creationId xmlns:a16="http://schemas.microsoft.com/office/drawing/2014/main" id="{5F34864F-F043-6996-685C-2A72CCFA63B6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" name="Google Shape;7456;p72">
                <a:extLst>
                  <a:ext uri="{FF2B5EF4-FFF2-40B4-BE49-F238E27FC236}">
                    <a16:creationId xmlns:a16="http://schemas.microsoft.com/office/drawing/2014/main" id="{24F0858E-23C3-1DDC-A165-0146295B319E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5" name="Google Shape;7457;p72">
              <a:extLst>
                <a:ext uri="{FF2B5EF4-FFF2-40B4-BE49-F238E27FC236}">
                  <a16:creationId xmlns:a16="http://schemas.microsoft.com/office/drawing/2014/main" id="{C53A5DBE-8AA3-D63D-B7E7-8886DE318E0F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" name="Google Shape;7458;p72">
                <a:extLst>
                  <a:ext uri="{FF2B5EF4-FFF2-40B4-BE49-F238E27FC236}">
                    <a16:creationId xmlns:a16="http://schemas.microsoft.com/office/drawing/2014/main" id="{E37B3C30-D4CE-131D-50A2-0B104AC2CE67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" name="Google Shape;7459;p72">
                <a:extLst>
                  <a:ext uri="{FF2B5EF4-FFF2-40B4-BE49-F238E27FC236}">
                    <a16:creationId xmlns:a16="http://schemas.microsoft.com/office/drawing/2014/main" id="{896D1F2C-EE36-DF3A-337F-5264F6C6E11B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" name="Google Shape;7460;p72">
                <a:extLst>
                  <a:ext uri="{FF2B5EF4-FFF2-40B4-BE49-F238E27FC236}">
                    <a16:creationId xmlns:a16="http://schemas.microsoft.com/office/drawing/2014/main" id="{FBE59CCD-0C48-5371-026D-FF6679AEAA66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2" name="Google Shape;7461;p72">
                <a:extLst>
                  <a:ext uri="{FF2B5EF4-FFF2-40B4-BE49-F238E27FC236}">
                    <a16:creationId xmlns:a16="http://schemas.microsoft.com/office/drawing/2014/main" id="{E80F9A78-9581-3F21-73B5-DE7DDA9C12B1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" name="Google Shape;7462;p72">
                <a:extLst>
                  <a:ext uri="{FF2B5EF4-FFF2-40B4-BE49-F238E27FC236}">
                    <a16:creationId xmlns:a16="http://schemas.microsoft.com/office/drawing/2014/main" id="{D2C19DBA-EEA4-CBDF-DB6E-BC99C1D748B9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1" name="Google Shape;7463;p72">
            <a:extLst>
              <a:ext uri="{FF2B5EF4-FFF2-40B4-BE49-F238E27FC236}">
                <a16:creationId xmlns:a16="http://schemas.microsoft.com/office/drawing/2014/main" id="{D6B31B21-CFE8-60F1-3A17-1675AC7D2273}"/>
              </a:ext>
            </a:extLst>
          </p:cNvPr>
          <p:cNvGrpSpPr/>
          <p:nvPr/>
        </p:nvGrpSpPr>
        <p:grpSpPr>
          <a:xfrm>
            <a:off x="4750117" y="2407460"/>
            <a:ext cx="2082548" cy="944773"/>
            <a:chOff x="3530532" y="1496185"/>
            <a:chExt cx="1561911" cy="708580"/>
          </a:xfrm>
        </p:grpSpPr>
        <p:grpSp>
          <p:nvGrpSpPr>
            <p:cNvPr id="22" name="Google Shape;7464;p72">
              <a:extLst>
                <a:ext uri="{FF2B5EF4-FFF2-40B4-BE49-F238E27FC236}">
                  <a16:creationId xmlns:a16="http://schemas.microsoft.com/office/drawing/2014/main" id="{EE85BE11-B43D-08E0-23B4-541B6AD2E824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41" name="Google Shape;7465;p72">
                <a:extLst>
                  <a:ext uri="{FF2B5EF4-FFF2-40B4-BE49-F238E27FC236}">
                    <a16:creationId xmlns:a16="http://schemas.microsoft.com/office/drawing/2014/main" id="{9E2655FC-E9F4-6D4B-BB87-EA913788EE2A}"/>
                  </a:ext>
                </a:extLst>
              </p:cNvPr>
              <p:cNvCxnSpPr>
                <a:endCxn id="30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" name="Google Shape;7467;p72">
                <a:extLst>
                  <a:ext uri="{FF2B5EF4-FFF2-40B4-BE49-F238E27FC236}">
                    <a16:creationId xmlns:a16="http://schemas.microsoft.com/office/drawing/2014/main" id="{D4E39300-8E9A-510C-6395-003AF576D8D8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" name="Google Shape;7468;p72">
                <a:extLst>
                  <a:ext uri="{FF2B5EF4-FFF2-40B4-BE49-F238E27FC236}">
                    <a16:creationId xmlns:a16="http://schemas.microsoft.com/office/drawing/2014/main" id="{02CE578C-E35D-5585-F44F-40D7C28C3CBB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7469;p72">
                <a:extLst>
                  <a:ext uri="{FF2B5EF4-FFF2-40B4-BE49-F238E27FC236}">
                    <a16:creationId xmlns:a16="http://schemas.microsoft.com/office/drawing/2014/main" id="{AE66BC6F-615B-5AD8-4E1B-5C71D3F7E6EE}"/>
                  </a:ext>
                </a:extLst>
              </p:cNvPr>
              <p:cNvCxnSpPr>
                <a:stCxn id="30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23" name="Google Shape;7470;p72">
              <a:extLst>
                <a:ext uri="{FF2B5EF4-FFF2-40B4-BE49-F238E27FC236}">
                  <a16:creationId xmlns:a16="http://schemas.microsoft.com/office/drawing/2014/main" id="{3DB62C35-702D-EB33-C5E0-C5B660F713C8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39" name="Google Shape;7471;p72">
                <a:extLst>
                  <a:ext uri="{FF2B5EF4-FFF2-40B4-BE49-F238E27FC236}">
                    <a16:creationId xmlns:a16="http://schemas.microsoft.com/office/drawing/2014/main" id="{B7940B57-E60A-E348-572D-22FCBB486E03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" name="Google Shape;7472;p72">
                <a:extLst>
                  <a:ext uri="{FF2B5EF4-FFF2-40B4-BE49-F238E27FC236}">
                    <a16:creationId xmlns:a16="http://schemas.microsoft.com/office/drawing/2014/main" id="{641E0FA1-77D6-BC5A-E02A-90EF4138CD28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24" name="Google Shape;7473;p72">
              <a:extLst>
                <a:ext uri="{FF2B5EF4-FFF2-40B4-BE49-F238E27FC236}">
                  <a16:creationId xmlns:a16="http://schemas.microsoft.com/office/drawing/2014/main" id="{AE0FDADD-0C56-FC86-B4BA-2D5BA76242AC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" name="Google Shape;7474;p72">
              <a:extLst>
                <a:ext uri="{FF2B5EF4-FFF2-40B4-BE49-F238E27FC236}">
                  <a16:creationId xmlns:a16="http://schemas.microsoft.com/office/drawing/2014/main" id="{C4EF5FD1-7036-A549-5269-A3CB8679AA1C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26" name="Google Shape;7475;p72">
              <a:extLst>
                <a:ext uri="{FF2B5EF4-FFF2-40B4-BE49-F238E27FC236}">
                  <a16:creationId xmlns:a16="http://schemas.microsoft.com/office/drawing/2014/main" id="{C2E1B378-8985-AE38-FBE4-55048EC1D5BF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7" name="Google Shape;7476;p72">
                <a:extLst>
                  <a:ext uri="{FF2B5EF4-FFF2-40B4-BE49-F238E27FC236}">
                    <a16:creationId xmlns:a16="http://schemas.microsoft.com/office/drawing/2014/main" id="{43D89248-D62E-83B5-5944-CD54B300B1AD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8" name="Google Shape;7477;p72">
                <a:extLst>
                  <a:ext uri="{FF2B5EF4-FFF2-40B4-BE49-F238E27FC236}">
                    <a16:creationId xmlns:a16="http://schemas.microsoft.com/office/drawing/2014/main" id="{8A40F41A-6CCB-D798-0453-73C16104E58E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7" name="Google Shape;7478;p72">
              <a:extLst>
                <a:ext uri="{FF2B5EF4-FFF2-40B4-BE49-F238E27FC236}">
                  <a16:creationId xmlns:a16="http://schemas.microsoft.com/office/drawing/2014/main" id="{50381E7A-71A6-CBF1-9A24-C8507AB4EA4B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35" name="Google Shape;7479;p72">
                <a:extLst>
                  <a:ext uri="{FF2B5EF4-FFF2-40B4-BE49-F238E27FC236}">
                    <a16:creationId xmlns:a16="http://schemas.microsoft.com/office/drawing/2014/main" id="{FF941970-BD9E-F7CA-6D44-FA162006283E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" name="Google Shape;7480;p72">
                <a:extLst>
                  <a:ext uri="{FF2B5EF4-FFF2-40B4-BE49-F238E27FC236}">
                    <a16:creationId xmlns:a16="http://schemas.microsoft.com/office/drawing/2014/main" id="{626C9B49-CF20-5C23-EC10-6F4FC23AA3EE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29" name="Google Shape;7481;p72">
              <a:extLst>
                <a:ext uri="{FF2B5EF4-FFF2-40B4-BE49-F238E27FC236}">
                  <a16:creationId xmlns:a16="http://schemas.microsoft.com/office/drawing/2014/main" id="{E73D8E38-2111-6706-5C47-94397F9BE497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0" name="Google Shape;7466;p72">
              <a:extLst>
                <a:ext uri="{FF2B5EF4-FFF2-40B4-BE49-F238E27FC236}">
                  <a16:creationId xmlns:a16="http://schemas.microsoft.com/office/drawing/2014/main" id="{AFDF21DC-8DCA-92FB-37A6-F0C6A33699CF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32" name="Google Shape;7482;p72">
              <a:extLst>
                <a:ext uri="{FF2B5EF4-FFF2-40B4-BE49-F238E27FC236}">
                  <a16:creationId xmlns:a16="http://schemas.microsoft.com/office/drawing/2014/main" id="{A2C9AF82-57D1-2B5A-0C7B-5B37161B5E8E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33" name="Google Shape;7483;p72">
                <a:extLst>
                  <a:ext uri="{FF2B5EF4-FFF2-40B4-BE49-F238E27FC236}">
                    <a16:creationId xmlns:a16="http://schemas.microsoft.com/office/drawing/2014/main" id="{E789ADFF-ADF9-3B8B-448D-7713BE927CFD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4" name="Google Shape;7484;p72">
                <a:extLst>
                  <a:ext uri="{FF2B5EF4-FFF2-40B4-BE49-F238E27FC236}">
                    <a16:creationId xmlns:a16="http://schemas.microsoft.com/office/drawing/2014/main" id="{58C0DC1E-03B0-4E09-DAE7-C223F7AF9146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45" name="Google Shape;7485;p72">
            <a:extLst>
              <a:ext uri="{FF2B5EF4-FFF2-40B4-BE49-F238E27FC236}">
                <a16:creationId xmlns:a16="http://schemas.microsoft.com/office/drawing/2014/main" id="{3F69EBA7-C148-79FA-2A12-F102D228EC5B}"/>
              </a:ext>
            </a:extLst>
          </p:cNvPr>
          <p:cNvGrpSpPr/>
          <p:nvPr/>
        </p:nvGrpSpPr>
        <p:grpSpPr>
          <a:xfrm>
            <a:off x="4726143" y="3556922"/>
            <a:ext cx="2129376" cy="504865"/>
            <a:chOff x="3512551" y="2358282"/>
            <a:chExt cx="1597032" cy="378649"/>
          </a:xfrm>
        </p:grpSpPr>
        <p:grpSp>
          <p:nvGrpSpPr>
            <p:cNvPr id="46" name="Google Shape;7486;p72">
              <a:extLst>
                <a:ext uri="{FF2B5EF4-FFF2-40B4-BE49-F238E27FC236}">
                  <a16:creationId xmlns:a16="http://schemas.microsoft.com/office/drawing/2014/main" id="{42FE4F20-2D8E-C47F-BD14-EFA6614DFCC2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63" name="Google Shape;7487;p72">
                <a:extLst>
                  <a:ext uri="{FF2B5EF4-FFF2-40B4-BE49-F238E27FC236}">
                    <a16:creationId xmlns:a16="http://schemas.microsoft.com/office/drawing/2014/main" id="{E8AC5E66-78FE-A454-3E79-2D25CDABDD51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7488;p72">
                <a:extLst>
                  <a:ext uri="{FF2B5EF4-FFF2-40B4-BE49-F238E27FC236}">
                    <a16:creationId xmlns:a16="http://schemas.microsoft.com/office/drawing/2014/main" id="{DB58097E-4680-F509-2464-2B2218631358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7489;p72">
                <a:extLst>
                  <a:ext uri="{FF2B5EF4-FFF2-40B4-BE49-F238E27FC236}">
                    <a16:creationId xmlns:a16="http://schemas.microsoft.com/office/drawing/2014/main" id="{2921060D-86AC-BACB-DD4C-97C11F61F5E7}"/>
                  </a:ext>
                </a:extLst>
              </p:cNvPr>
              <p:cNvCxnSpPr>
                <a:stCxn id="52" idx="6"/>
                <a:endCxn id="6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7" name="Google Shape;7492;p72">
              <a:extLst>
                <a:ext uri="{FF2B5EF4-FFF2-40B4-BE49-F238E27FC236}">
                  <a16:creationId xmlns:a16="http://schemas.microsoft.com/office/drawing/2014/main" id="{9A1664CC-D47F-6D93-64FB-12A886EEC348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60" name="Google Shape;7493;p72">
                <a:extLst>
                  <a:ext uri="{FF2B5EF4-FFF2-40B4-BE49-F238E27FC236}">
                    <a16:creationId xmlns:a16="http://schemas.microsoft.com/office/drawing/2014/main" id="{670B73D0-A07E-7D2D-9692-72B6510CCF69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1" name="Google Shape;7491;p72">
                <a:extLst>
                  <a:ext uri="{FF2B5EF4-FFF2-40B4-BE49-F238E27FC236}">
                    <a16:creationId xmlns:a16="http://schemas.microsoft.com/office/drawing/2014/main" id="{7FC0622F-F9CB-3588-8086-7884C040C356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2" name="Google Shape;7494;p72">
                <a:extLst>
                  <a:ext uri="{FF2B5EF4-FFF2-40B4-BE49-F238E27FC236}">
                    <a16:creationId xmlns:a16="http://schemas.microsoft.com/office/drawing/2014/main" id="{E023B40F-F07A-2232-8329-FCA1FC26A194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48" name="Google Shape;7495;p72">
              <a:extLst>
                <a:ext uri="{FF2B5EF4-FFF2-40B4-BE49-F238E27FC236}">
                  <a16:creationId xmlns:a16="http://schemas.microsoft.com/office/drawing/2014/main" id="{FF966B90-668C-BD7D-C978-FD3EDE0F96EE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7" name="Google Shape;7496;p72">
                <a:extLst>
                  <a:ext uri="{FF2B5EF4-FFF2-40B4-BE49-F238E27FC236}">
                    <a16:creationId xmlns:a16="http://schemas.microsoft.com/office/drawing/2014/main" id="{F533A879-7173-1BBF-AE86-8D6F988A22BA}"/>
                  </a:ext>
                </a:extLst>
              </p:cNvPr>
              <p:cNvCxnSpPr>
                <a:stCxn id="59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8" name="Google Shape;7498;p72">
                <a:extLst>
                  <a:ext uri="{FF2B5EF4-FFF2-40B4-BE49-F238E27FC236}">
                    <a16:creationId xmlns:a16="http://schemas.microsoft.com/office/drawing/2014/main" id="{E40DD63D-079A-E20D-D334-C849A1102899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9" name="Google Shape;7497;p72">
                <a:extLst>
                  <a:ext uri="{FF2B5EF4-FFF2-40B4-BE49-F238E27FC236}">
                    <a16:creationId xmlns:a16="http://schemas.microsoft.com/office/drawing/2014/main" id="{A96DD623-04DE-26A8-802B-0919DC745C89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49" name="Google Shape;7499;p72">
              <a:extLst>
                <a:ext uri="{FF2B5EF4-FFF2-40B4-BE49-F238E27FC236}">
                  <a16:creationId xmlns:a16="http://schemas.microsoft.com/office/drawing/2014/main" id="{75088FE0-D0ED-F2BB-DCA6-FB3B9301CFA8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54" name="Google Shape;7500;p72">
                <a:extLst>
                  <a:ext uri="{FF2B5EF4-FFF2-40B4-BE49-F238E27FC236}">
                    <a16:creationId xmlns:a16="http://schemas.microsoft.com/office/drawing/2014/main" id="{D57C8D1D-C934-0111-154F-59A0C3AC441F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" name="Google Shape;7501;p72">
                <a:extLst>
                  <a:ext uri="{FF2B5EF4-FFF2-40B4-BE49-F238E27FC236}">
                    <a16:creationId xmlns:a16="http://schemas.microsoft.com/office/drawing/2014/main" id="{980CF122-28E7-46A5-D4F0-AE3727CFADA2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6" name="Google Shape;7502;p72">
                <a:extLst>
                  <a:ext uri="{FF2B5EF4-FFF2-40B4-BE49-F238E27FC236}">
                    <a16:creationId xmlns:a16="http://schemas.microsoft.com/office/drawing/2014/main" id="{6A29FC75-01A4-15E2-5E81-D7944582EB2A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50" name="Google Shape;7503;p72">
              <a:extLst>
                <a:ext uri="{FF2B5EF4-FFF2-40B4-BE49-F238E27FC236}">
                  <a16:creationId xmlns:a16="http://schemas.microsoft.com/office/drawing/2014/main" id="{1CB0CD48-F9A0-A991-EB78-3CFDE1583633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51" name="Google Shape;7504;p72">
                <a:extLst>
                  <a:ext uri="{FF2B5EF4-FFF2-40B4-BE49-F238E27FC236}">
                    <a16:creationId xmlns:a16="http://schemas.microsoft.com/office/drawing/2014/main" id="{5397B72C-6E55-8C0B-4452-EB6E075B0914}"/>
                  </a:ext>
                </a:extLst>
              </p:cNvPr>
              <p:cNvCxnSpPr>
                <a:stCxn id="53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2" name="Google Shape;7490;p72">
                <a:extLst>
                  <a:ext uri="{FF2B5EF4-FFF2-40B4-BE49-F238E27FC236}">
                    <a16:creationId xmlns:a16="http://schemas.microsoft.com/office/drawing/2014/main" id="{F5303068-4D98-3B51-FBB8-69604BCEC1E0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3" name="Google Shape;7505;p72">
                <a:extLst>
                  <a:ext uri="{FF2B5EF4-FFF2-40B4-BE49-F238E27FC236}">
                    <a16:creationId xmlns:a16="http://schemas.microsoft.com/office/drawing/2014/main" id="{1FF6CA7B-1F7A-8216-47F3-6734175C11BD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66" name="Google Shape;7506;p72">
            <a:extLst>
              <a:ext uri="{FF2B5EF4-FFF2-40B4-BE49-F238E27FC236}">
                <a16:creationId xmlns:a16="http://schemas.microsoft.com/office/drawing/2014/main" id="{2E950C54-52AB-B397-4677-86627C075222}"/>
              </a:ext>
            </a:extLst>
          </p:cNvPr>
          <p:cNvGrpSpPr/>
          <p:nvPr/>
        </p:nvGrpSpPr>
        <p:grpSpPr>
          <a:xfrm>
            <a:off x="9206253" y="1988652"/>
            <a:ext cx="2079745" cy="963480"/>
            <a:chOff x="634175" y="2986275"/>
            <a:chExt cx="3147949" cy="1458344"/>
          </a:xfrm>
        </p:grpSpPr>
        <p:cxnSp>
          <p:nvCxnSpPr>
            <p:cNvPr id="67" name="Google Shape;7507;p72">
              <a:extLst>
                <a:ext uri="{FF2B5EF4-FFF2-40B4-BE49-F238E27FC236}">
                  <a16:creationId xmlns:a16="http://schemas.microsoft.com/office/drawing/2014/main" id="{A2BB6845-2C67-DCDE-DF61-F2469D8026B3}"/>
                </a:ext>
              </a:extLst>
            </p:cNvPr>
            <p:cNvCxnSpPr>
              <a:stCxn id="73" idx="4"/>
              <a:endCxn id="75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" name="Google Shape;7510;p72">
              <a:extLst>
                <a:ext uri="{FF2B5EF4-FFF2-40B4-BE49-F238E27FC236}">
                  <a16:creationId xmlns:a16="http://schemas.microsoft.com/office/drawing/2014/main" id="{B2D90B09-C4EC-1366-B67D-CAAD149F1719}"/>
                </a:ext>
              </a:extLst>
            </p:cNvPr>
            <p:cNvCxnSpPr>
              <a:stCxn id="75" idx="0"/>
              <a:endCxn id="7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" name="Google Shape;7512;p72">
              <a:extLst>
                <a:ext uri="{FF2B5EF4-FFF2-40B4-BE49-F238E27FC236}">
                  <a16:creationId xmlns:a16="http://schemas.microsoft.com/office/drawing/2014/main" id="{2E4A682A-8F36-AE47-9D0A-1329D53213EF}"/>
                </a:ext>
              </a:extLst>
            </p:cNvPr>
            <p:cNvCxnSpPr>
              <a:stCxn id="72" idx="4"/>
              <a:endCxn id="7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514;p72">
              <a:extLst>
                <a:ext uri="{FF2B5EF4-FFF2-40B4-BE49-F238E27FC236}">
                  <a16:creationId xmlns:a16="http://schemas.microsoft.com/office/drawing/2014/main" id="{347953F3-4CF3-8F56-4960-BA7C07AEDA44}"/>
                </a:ext>
              </a:extLst>
            </p:cNvPr>
            <p:cNvCxnSpPr>
              <a:stCxn id="74" idx="0"/>
              <a:endCxn id="71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1" name="Google Shape;7515;p72">
              <a:extLst>
                <a:ext uri="{FF2B5EF4-FFF2-40B4-BE49-F238E27FC236}">
                  <a16:creationId xmlns:a16="http://schemas.microsoft.com/office/drawing/2014/main" id="{B2EB6738-77F3-B4C1-75D5-31C2C743E7EC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B0F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511;p72">
              <a:extLst>
                <a:ext uri="{FF2B5EF4-FFF2-40B4-BE49-F238E27FC236}">
                  <a16:creationId xmlns:a16="http://schemas.microsoft.com/office/drawing/2014/main" id="{FB799583-53C8-10A0-55F5-91C32CE6685F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B0F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508;p72">
              <a:extLst>
                <a:ext uri="{FF2B5EF4-FFF2-40B4-BE49-F238E27FC236}">
                  <a16:creationId xmlns:a16="http://schemas.microsoft.com/office/drawing/2014/main" id="{5D069997-35BE-4B32-2746-5CB6EA462364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B0F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513;p72">
              <a:extLst>
                <a:ext uri="{FF2B5EF4-FFF2-40B4-BE49-F238E27FC236}">
                  <a16:creationId xmlns:a16="http://schemas.microsoft.com/office/drawing/2014/main" id="{1D97E39E-6F44-E4A9-A209-BDA1613CC81E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B0F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09;p72">
              <a:extLst>
                <a:ext uri="{FF2B5EF4-FFF2-40B4-BE49-F238E27FC236}">
                  <a16:creationId xmlns:a16="http://schemas.microsoft.com/office/drawing/2014/main" id="{C928A464-7E7D-330A-F617-263870EE6C16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B0F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" name="Google Shape;7516;p72">
            <a:extLst>
              <a:ext uri="{FF2B5EF4-FFF2-40B4-BE49-F238E27FC236}">
                <a16:creationId xmlns:a16="http://schemas.microsoft.com/office/drawing/2014/main" id="{12F26DE0-41E6-9867-EEB8-960E38E7332A}"/>
              </a:ext>
            </a:extLst>
          </p:cNvPr>
          <p:cNvGrpSpPr/>
          <p:nvPr/>
        </p:nvGrpSpPr>
        <p:grpSpPr>
          <a:xfrm>
            <a:off x="4744639" y="4268529"/>
            <a:ext cx="2094292" cy="392164"/>
            <a:chOff x="998425" y="1182125"/>
            <a:chExt cx="1065400" cy="199500"/>
          </a:xfrm>
        </p:grpSpPr>
        <p:sp>
          <p:nvSpPr>
            <p:cNvPr id="77" name="Google Shape;7517;p72">
              <a:extLst>
                <a:ext uri="{FF2B5EF4-FFF2-40B4-BE49-F238E27FC236}">
                  <a16:creationId xmlns:a16="http://schemas.microsoft.com/office/drawing/2014/main" id="{505EF463-C0E0-6EFE-148F-E25A88E8B8E1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8" name="Google Shape;7518;p72">
              <a:extLst>
                <a:ext uri="{FF2B5EF4-FFF2-40B4-BE49-F238E27FC236}">
                  <a16:creationId xmlns:a16="http://schemas.microsoft.com/office/drawing/2014/main" id="{B4463877-D11F-1365-F9D5-03EF0B58D12E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9" name="Google Shape;7519;p72">
              <a:extLst>
                <a:ext uri="{FF2B5EF4-FFF2-40B4-BE49-F238E27FC236}">
                  <a16:creationId xmlns:a16="http://schemas.microsoft.com/office/drawing/2014/main" id="{4F3E91F5-6A3D-D517-DD54-D6D953099228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0" name="Google Shape;7520;p72">
              <a:extLst>
                <a:ext uri="{FF2B5EF4-FFF2-40B4-BE49-F238E27FC236}">
                  <a16:creationId xmlns:a16="http://schemas.microsoft.com/office/drawing/2014/main" id="{1F72A40F-5836-250A-773A-4E7831E8C071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1" name="Google Shape;7521;p72">
              <a:extLst>
                <a:ext uri="{FF2B5EF4-FFF2-40B4-BE49-F238E27FC236}">
                  <a16:creationId xmlns:a16="http://schemas.microsoft.com/office/drawing/2014/main" id="{E0A84B04-E4DE-BD18-7603-14EF9B39C313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82" name="Google Shape;7522;p72">
            <a:extLst>
              <a:ext uri="{FF2B5EF4-FFF2-40B4-BE49-F238E27FC236}">
                <a16:creationId xmlns:a16="http://schemas.microsoft.com/office/drawing/2014/main" id="{4652B608-7A07-EB82-DDFF-B4CD96C627DE}"/>
              </a:ext>
            </a:extLst>
          </p:cNvPr>
          <p:cNvGrpSpPr/>
          <p:nvPr/>
        </p:nvGrpSpPr>
        <p:grpSpPr>
          <a:xfrm>
            <a:off x="9202314" y="3091845"/>
            <a:ext cx="2087621" cy="488972"/>
            <a:chOff x="1247650" y="2075423"/>
            <a:chExt cx="6648477" cy="1557238"/>
          </a:xfrm>
        </p:grpSpPr>
        <p:sp>
          <p:nvSpPr>
            <p:cNvPr id="83" name="Google Shape;7523;p72">
              <a:extLst>
                <a:ext uri="{FF2B5EF4-FFF2-40B4-BE49-F238E27FC236}">
                  <a16:creationId xmlns:a16="http://schemas.microsoft.com/office/drawing/2014/main" id="{CB50EF1D-D2B3-6CF8-BC23-8E729A70B255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4" name="Google Shape;7524;p72">
              <a:extLst>
                <a:ext uri="{FF2B5EF4-FFF2-40B4-BE49-F238E27FC236}">
                  <a16:creationId xmlns:a16="http://schemas.microsoft.com/office/drawing/2014/main" id="{96EB4591-66DD-68DC-2B22-C95B9D425520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5" name="Google Shape;7525;p72">
              <a:extLst>
                <a:ext uri="{FF2B5EF4-FFF2-40B4-BE49-F238E27FC236}">
                  <a16:creationId xmlns:a16="http://schemas.microsoft.com/office/drawing/2014/main" id="{79796105-78D3-A7F3-1E39-5DB2CD3E72A9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6" name="Google Shape;7526;p72">
              <a:extLst>
                <a:ext uri="{FF2B5EF4-FFF2-40B4-BE49-F238E27FC236}">
                  <a16:creationId xmlns:a16="http://schemas.microsoft.com/office/drawing/2014/main" id="{4072B540-D9A5-B8A0-A511-24063E19F028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7" name="Google Shape;7527;p72">
              <a:extLst>
                <a:ext uri="{FF2B5EF4-FFF2-40B4-BE49-F238E27FC236}">
                  <a16:creationId xmlns:a16="http://schemas.microsoft.com/office/drawing/2014/main" id="{6D792CD8-7F2B-CD34-0468-0DE8D954C160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8" name="Google Shape;7528;p72">
              <a:extLst>
                <a:ext uri="{FF2B5EF4-FFF2-40B4-BE49-F238E27FC236}">
                  <a16:creationId xmlns:a16="http://schemas.microsoft.com/office/drawing/2014/main" id="{4532B9D2-2C4F-23EC-008E-04A752C191B8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89" name="Google Shape;7529;p72">
            <a:extLst>
              <a:ext uri="{FF2B5EF4-FFF2-40B4-BE49-F238E27FC236}">
                <a16:creationId xmlns:a16="http://schemas.microsoft.com/office/drawing/2014/main" id="{2A0CF038-200C-8C2F-2F9D-4B1E4D377782}"/>
              </a:ext>
            </a:extLst>
          </p:cNvPr>
          <p:cNvGrpSpPr/>
          <p:nvPr/>
        </p:nvGrpSpPr>
        <p:grpSpPr>
          <a:xfrm>
            <a:off x="9181397" y="4623597"/>
            <a:ext cx="2129415" cy="884587"/>
            <a:chOff x="6796238" y="3158297"/>
            <a:chExt cx="1630319" cy="677257"/>
          </a:xfrm>
        </p:grpSpPr>
        <p:cxnSp>
          <p:nvCxnSpPr>
            <p:cNvPr id="90" name="Google Shape;7530;p72">
              <a:extLst>
                <a:ext uri="{FF2B5EF4-FFF2-40B4-BE49-F238E27FC236}">
                  <a16:creationId xmlns:a16="http://schemas.microsoft.com/office/drawing/2014/main" id="{FF6F1CBC-5324-A336-0FFA-4CDA3D8A1FD1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1" name="Google Shape;7531;p72">
              <a:extLst>
                <a:ext uri="{FF2B5EF4-FFF2-40B4-BE49-F238E27FC236}">
                  <a16:creationId xmlns:a16="http://schemas.microsoft.com/office/drawing/2014/main" id="{8F96E5A4-F1B6-1BDB-4356-369720F022B8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2" name="Google Shape;7532;p72">
              <a:extLst>
                <a:ext uri="{FF2B5EF4-FFF2-40B4-BE49-F238E27FC236}">
                  <a16:creationId xmlns:a16="http://schemas.microsoft.com/office/drawing/2014/main" id="{3BD59134-B607-F475-0D7C-C5D55C6166D5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3" name="Google Shape;7533;p72">
              <a:extLst>
                <a:ext uri="{FF2B5EF4-FFF2-40B4-BE49-F238E27FC236}">
                  <a16:creationId xmlns:a16="http://schemas.microsoft.com/office/drawing/2014/main" id="{98B90DED-1358-6DDB-C1C7-E5039280E578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4" name="Google Shape;7534;p72">
              <a:extLst>
                <a:ext uri="{FF2B5EF4-FFF2-40B4-BE49-F238E27FC236}">
                  <a16:creationId xmlns:a16="http://schemas.microsoft.com/office/drawing/2014/main" id="{DA59E103-D579-1B82-650E-449644866EA1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5" name="Google Shape;7535;p72">
                <a:extLst>
                  <a:ext uri="{FF2B5EF4-FFF2-40B4-BE49-F238E27FC236}">
                    <a16:creationId xmlns:a16="http://schemas.microsoft.com/office/drawing/2014/main" id="{D5DA7A39-9C60-8FB6-0405-EB18C05F305E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6" name="Google Shape;7536;p72">
                <a:extLst>
                  <a:ext uri="{FF2B5EF4-FFF2-40B4-BE49-F238E27FC236}">
                    <a16:creationId xmlns:a16="http://schemas.microsoft.com/office/drawing/2014/main" id="{68A90B39-4A5F-1AF6-EED8-9ECEB5A1F9C0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7" name="Google Shape;7537;p72">
                <a:extLst>
                  <a:ext uri="{FF2B5EF4-FFF2-40B4-BE49-F238E27FC236}">
                    <a16:creationId xmlns:a16="http://schemas.microsoft.com/office/drawing/2014/main" id="{71106641-4AE0-48A6-DDCC-D301C668874F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98" name="Google Shape;7538;p72">
            <a:extLst>
              <a:ext uri="{FF2B5EF4-FFF2-40B4-BE49-F238E27FC236}">
                <a16:creationId xmlns:a16="http://schemas.microsoft.com/office/drawing/2014/main" id="{4EB75697-AF96-2DE6-B8A3-7895F75CB429}"/>
              </a:ext>
            </a:extLst>
          </p:cNvPr>
          <p:cNvGrpSpPr/>
          <p:nvPr/>
        </p:nvGrpSpPr>
        <p:grpSpPr>
          <a:xfrm>
            <a:off x="7209580" y="1985454"/>
            <a:ext cx="1824808" cy="2125073"/>
            <a:chOff x="1839112" y="2209163"/>
            <a:chExt cx="1918159" cy="2233784"/>
          </a:xfrm>
        </p:grpSpPr>
        <p:sp>
          <p:nvSpPr>
            <p:cNvPr id="99" name="Google Shape;7539;p72">
              <a:extLst>
                <a:ext uri="{FF2B5EF4-FFF2-40B4-BE49-F238E27FC236}">
                  <a16:creationId xmlns:a16="http://schemas.microsoft.com/office/drawing/2014/main" id="{0A819A56-C3DA-50BA-0EDD-8C5AB5151762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00" name="Google Shape;7540;p72">
              <a:extLst>
                <a:ext uri="{FF2B5EF4-FFF2-40B4-BE49-F238E27FC236}">
                  <a16:creationId xmlns:a16="http://schemas.microsoft.com/office/drawing/2014/main" id="{D3A24BDC-806F-7761-13C3-565537AC7D6C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01" name="Google Shape;7541;p72">
              <a:extLst>
                <a:ext uri="{FF2B5EF4-FFF2-40B4-BE49-F238E27FC236}">
                  <a16:creationId xmlns:a16="http://schemas.microsoft.com/office/drawing/2014/main" id="{7BC25517-DED2-4816-BBFA-A9423D75E339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102" name="Google Shape;7542;p72">
              <a:extLst>
                <a:ext uri="{FF2B5EF4-FFF2-40B4-BE49-F238E27FC236}">
                  <a16:creationId xmlns:a16="http://schemas.microsoft.com/office/drawing/2014/main" id="{43DAFBB2-35CD-84ED-1E55-6096FEF7055B}"/>
                </a:ext>
              </a:extLst>
            </p:cNvPr>
            <p:cNvCxnSpPr>
              <a:stCxn id="99" idx="6"/>
              <a:endCxn id="10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7543;p72">
              <a:extLst>
                <a:ext uri="{FF2B5EF4-FFF2-40B4-BE49-F238E27FC236}">
                  <a16:creationId xmlns:a16="http://schemas.microsoft.com/office/drawing/2014/main" id="{F76BA15C-61C6-758F-BFB1-F9A64EC1BF90}"/>
                </a:ext>
              </a:extLst>
            </p:cNvPr>
            <p:cNvCxnSpPr>
              <a:stCxn id="100" idx="4"/>
              <a:endCxn id="106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7545;p72">
              <a:extLst>
                <a:ext uri="{FF2B5EF4-FFF2-40B4-BE49-F238E27FC236}">
                  <a16:creationId xmlns:a16="http://schemas.microsoft.com/office/drawing/2014/main" id="{D2F97E9E-4BD1-2365-1C22-5068AEA8608B}"/>
                </a:ext>
              </a:extLst>
            </p:cNvPr>
            <p:cNvCxnSpPr>
              <a:stCxn id="106" idx="6"/>
              <a:endCxn id="10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7546;p72">
              <a:extLst>
                <a:ext uri="{FF2B5EF4-FFF2-40B4-BE49-F238E27FC236}">
                  <a16:creationId xmlns:a16="http://schemas.microsoft.com/office/drawing/2014/main" id="{B71DCDFB-694C-91B1-C3AA-A4133492522F}"/>
                </a:ext>
              </a:extLst>
            </p:cNvPr>
            <p:cNvCxnSpPr>
              <a:stCxn id="101" idx="4"/>
              <a:endCxn id="10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6" name="Google Shape;7544;p72">
              <a:extLst>
                <a:ext uri="{FF2B5EF4-FFF2-40B4-BE49-F238E27FC236}">
                  <a16:creationId xmlns:a16="http://schemas.microsoft.com/office/drawing/2014/main" id="{B282106B-F22D-0B17-179F-B11D3A29DD11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07" name="Google Shape;7547;p72">
              <a:extLst>
                <a:ext uri="{FF2B5EF4-FFF2-40B4-BE49-F238E27FC236}">
                  <a16:creationId xmlns:a16="http://schemas.microsoft.com/office/drawing/2014/main" id="{9CB1A91E-7F2D-FE11-4755-075C03D725A5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08" name="Google Shape;7548;p72">
              <a:extLst>
                <a:ext uri="{FF2B5EF4-FFF2-40B4-BE49-F238E27FC236}">
                  <a16:creationId xmlns:a16="http://schemas.microsoft.com/office/drawing/2014/main" id="{7A9C3EFF-48B9-EACD-4917-8462E11B64FE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109" name="Google Shape;7549;p72">
              <a:extLst>
                <a:ext uri="{FF2B5EF4-FFF2-40B4-BE49-F238E27FC236}">
                  <a16:creationId xmlns:a16="http://schemas.microsoft.com/office/drawing/2014/main" id="{6747BA95-69A2-5DAF-2FD0-D071EBB2186E}"/>
                </a:ext>
              </a:extLst>
            </p:cNvPr>
            <p:cNvCxnSpPr>
              <a:endCxn id="10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0" name="Google Shape;7550;p72">
            <a:extLst>
              <a:ext uri="{FF2B5EF4-FFF2-40B4-BE49-F238E27FC236}">
                <a16:creationId xmlns:a16="http://schemas.microsoft.com/office/drawing/2014/main" id="{3FFA6CAB-FDF5-ED33-4BA9-2FB4EC7B2C0A}"/>
              </a:ext>
            </a:extLst>
          </p:cNvPr>
          <p:cNvGrpSpPr/>
          <p:nvPr/>
        </p:nvGrpSpPr>
        <p:grpSpPr>
          <a:xfrm>
            <a:off x="4719411" y="1993768"/>
            <a:ext cx="2183957" cy="206589"/>
            <a:chOff x="238125" y="2506075"/>
            <a:chExt cx="7115411" cy="673075"/>
          </a:xfrm>
        </p:grpSpPr>
        <p:sp>
          <p:nvSpPr>
            <p:cNvPr id="111" name="Google Shape;7551;p72">
              <a:extLst>
                <a:ext uri="{FF2B5EF4-FFF2-40B4-BE49-F238E27FC236}">
                  <a16:creationId xmlns:a16="http://schemas.microsoft.com/office/drawing/2014/main" id="{CB6319EF-96D5-D349-0BB8-B2BED9CC6A4C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2" name="Google Shape;7552;p72">
              <a:extLst>
                <a:ext uri="{FF2B5EF4-FFF2-40B4-BE49-F238E27FC236}">
                  <a16:creationId xmlns:a16="http://schemas.microsoft.com/office/drawing/2014/main" id="{EE0A31F5-42CC-E405-72C4-8483AA5AE490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3" name="Google Shape;7553;p72">
              <a:extLst>
                <a:ext uri="{FF2B5EF4-FFF2-40B4-BE49-F238E27FC236}">
                  <a16:creationId xmlns:a16="http://schemas.microsoft.com/office/drawing/2014/main" id="{05B59405-E48D-5704-49A4-714B304252C8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4" name="Google Shape;7554;p72">
              <a:extLst>
                <a:ext uri="{FF2B5EF4-FFF2-40B4-BE49-F238E27FC236}">
                  <a16:creationId xmlns:a16="http://schemas.microsoft.com/office/drawing/2014/main" id="{AF6435E0-AC02-F5C6-1176-59FA2BB324A1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5" name="Google Shape;7555;p72">
              <a:extLst>
                <a:ext uri="{FF2B5EF4-FFF2-40B4-BE49-F238E27FC236}">
                  <a16:creationId xmlns:a16="http://schemas.microsoft.com/office/drawing/2014/main" id="{109F9214-DA32-C48F-1391-FB2D8AFD0E64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16" name="Google Shape;7556;p72">
            <a:extLst>
              <a:ext uri="{FF2B5EF4-FFF2-40B4-BE49-F238E27FC236}">
                <a16:creationId xmlns:a16="http://schemas.microsoft.com/office/drawing/2014/main" id="{E380BB18-EE10-0B6D-FE6F-3A6D1C9B1FAC}"/>
              </a:ext>
            </a:extLst>
          </p:cNvPr>
          <p:cNvGrpSpPr/>
          <p:nvPr/>
        </p:nvGrpSpPr>
        <p:grpSpPr>
          <a:xfrm>
            <a:off x="1037658" y="2422566"/>
            <a:ext cx="3302349" cy="122324"/>
            <a:chOff x="1464850" y="436376"/>
            <a:chExt cx="6001362" cy="222300"/>
          </a:xfrm>
        </p:grpSpPr>
        <p:sp>
          <p:nvSpPr>
            <p:cNvPr id="117" name="Google Shape;7557;p72">
              <a:extLst>
                <a:ext uri="{FF2B5EF4-FFF2-40B4-BE49-F238E27FC236}">
                  <a16:creationId xmlns:a16="http://schemas.microsoft.com/office/drawing/2014/main" id="{BCADF3A2-C081-DA2D-D007-266682C45B78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8" name="Google Shape;7558;p72">
              <a:extLst>
                <a:ext uri="{FF2B5EF4-FFF2-40B4-BE49-F238E27FC236}">
                  <a16:creationId xmlns:a16="http://schemas.microsoft.com/office/drawing/2014/main" id="{1C465171-4A52-9C90-44E0-26FA3792F853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19" name="Google Shape;7559;p72">
              <a:extLst>
                <a:ext uri="{FF2B5EF4-FFF2-40B4-BE49-F238E27FC236}">
                  <a16:creationId xmlns:a16="http://schemas.microsoft.com/office/drawing/2014/main" id="{09C33EFF-4790-8BE5-58F6-8DE360F418EF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20" name="Google Shape;7560;p72">
              <a:extLst>
                <a:ext uri="{FF2B5EF4-FFF2-40B4-BE49-F238E27FC236}">
                  <a16:creationId xmlns:a16="http://schemas.microsoft.com/office/drawing/2014/main" id="{1060CE48-D4E5-A810-B9AB-6D7371F55548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21" name="Google Shape;7561;p72">
              <a:extLst>
                <a:ext uri="{FF2B5EF4-FFF2-40B4-BE49-F238E27FC236}">
                  <a16:creationId xmlns:a16="http://schemas.microsoft.com/office/drawing/2014/main" id="{DCD4145B-B4FC-CCAD-FBF5-3B0648DCC0F5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122" name="Google Shape;7562;p72">
              <a:extLst>
                <a:ext uri="{FF2B5EF4-FFF2-40B4-BE49-F238E27FC236}">
                  <a16:creationId xmlns:a16="http://schemas.microsoft.com/office/drawing/2014/main" id="{BCCB56F4-944E-5D22-FEFE-CDB8C5DBA2B6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" name="Google Shape;7563;p72">
              <a:extLst>
                <a:ext uri="{FF2B5EF4-FFF2-40B4-BE49-F238E27FC236}">
                  <a16:creationId xmlns:a16="http://schemas.microsoft.com/office/drawing/2014/main" id="{FD93093A-3142-A9BF-CB43-0F7C8CED53CC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" name="Google Shape;7564;p72">
              <a:extLst>
                <a:ext uri="{FF2B5EF4-FFF2-40B4-BE49-F238E27FC236}">
                  <a16:creationId xmlns:a16="http://schemas.microsoft.com/office/drawing/2014/main" id="{ED03A92D-42BC-B3BF-E154-A12434BFFEC9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7565;p72">
              <a:extLst>
                <a:ext uri="{FF2B5EF4-FFF2-40B4-BE49-F238E27FC236}">
                  <a16:creationId xmlns:a16="http://schemas.microsoft.com/office/drawing/2014/main" id="{8D628B84-8F96-7A71-72B7-AD0A7C1208C2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6" name="Google Shape;7566;p72">
            <a:extLst>
              <a:ext uri="{FF2B5EF4-FFF2-40B4-BE49-F238E27FC236}">
                <a16:creationId xmlns:a16="http://schemas.microsoft.com/office/drawing/2014/main" id="{BBE1FF27-6945-2F15-A0A6-1A86013A946E}"/>
              </a:ext>
            </a:extLst>
          </p:cNvPr>
          <p:cNvGrpSpPr/>
          <p:nvPr/>
        </p:nvGrpSpPr>
        <p:grpSpPr>
          <a:xfrm>
            <a:off x="1019347" y="4069853"/>
            <a:ext cx="1936947" cy="869231"/>
            <a:chOff x="803162" y="2667727"/>
            <a:chExt cx="1411906" cy="633611"/>
          </a:xfrm>
        </p:grpSpPr>
        <p:cxnSp>
          <p:nvCxnSpPr>
            <p:cNvPr id="127" name="Google Shape;7567;p72">
              <a:extLst>
                <a:ext uri="{FF2B5EF4-FFF2-40B4-BE49-F238E27FC236}">
                  <a16:creationId xmlns:a16="http://schemas.microsoft.com/office/drawing/2014/main" id="{A94739C6-1487-14CD-C002-95AEEE09754B}"/>
                </a:ext>
              </a:extLst>
            </p:cNvPr>
            <p:cNvCxnSpPr>
              <a:stCxn id="139" idx="2"/>
              <a:endCxn id="137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8" name="Google Shape;7570;p72">
              <a:extLst>
                <a:ext uri="{FF2B5EF4-FFF2-40B4-BE49-F238E27FC236}">
                  <a16:creationId xmlns:a16="http://schemas.microsoft.com/office/drawing/2014/main" id="{0C3D9FE7-1F82-5772-C37D-CC0DABEF102A}"/>
                </a:ext>
              </a:extLst>
            </p:cNvPr>
            <p:cNvCxnSpPr>
              <a:stCxn id="138" idx="0"/>
              <a:endCxn id="139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29" name="Google Shape;7572;p72">
              <a:extLst>
                <a:ext uri="{FF2B5EF4-FFF2-40B4-BE49-F238E27FC236}">
                  <a16:creationId xmlns:a16="http://schemas.microsoft.com/office/drawing/2014/main" id="{1B64293D-09BE-94E8-4EF7-9348955B45AC}"/>
                </a:ext>
              </a:extLst>
            </p:cNvPr>
            <p:cNvCxnSpPr>
              <a:stCxn id="138" idx="2"/>
              <a:endCxn id="134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" name="Google Shape;7574;p72">
              <a:extLst>
                <a:ext uri="{FF2B5EF4-FFF2-40B4-BE49-F238E27FC236}">
                  <a16:creationId xmlns:a16="http://schemas.microsoft.com/office/drawing/2014/main" id="{D7BBEA64-A945-A8A3-7256-446F5FDC0D8A}"/>
                </a:ext>
              </a:extLst>
            </p:cNvPr>
            <p:cNvCxnSpPr>
              <a:stCxn id="133" idx="0"/>
              <a:endCxn id="138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" name="Google Shape;7576;p72">
              <a:extLst>
                <a:ext uri="{FF2B5EF4-FFF2-40B4-BE49-F238E27FC236}">
                  <a16:creationId xmlns:a16="http://schemas.microsoft.com/office/drawing/2014/main" id="{C9CFABCF-8012-4AED-C5BF-7A2E39484B0E}"/>
                </a:ext>
              </a:extLst>
            </p:cNvPr>
            <p:cNvCxnSpPr>
              <a:stCxn id="137" idx="2"/>
              <a:endCxn id="136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" name="Google Shape;7578;p72">
              <a:extLst>
                <a:ext uri="{FF2B5EF4-FFF2-40B4-BE49-F238E27FC236}">
                  <a16:creationId xmlns:a16="http://schemas.microsoft.com/office/drawing/2014/main" id="{ECC5E74F-332C-1474-58C3-17D8694C3811}"/>
                </a:ext>
              </a:extLst>
            </p:cNvPr>
            <p:cNvCxnSpPr>
              <a:stCxn id="135" idx="0"/>
              <a:endCxn id="137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3" name="Google Shape;7575;p72">
              <a:extLst>
                <a:ext uri="{FF2B5EF4-FFF2-40B4-BE49-F238E27FC236}">
                  <a16:creationId xmlns:a16="http://schemas.microsoft.com/office/drawing/2014/main" id="{5F9B8C7E-8B3A-26DA-4CC1-36A79BA5FB1D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4" name="Google Shape;7573;p72">
              <a:extLst>
                <a:ext uri="{FF2B5EF4-FFF2-40B4-BE49-F238E27FC236}">
                  <a16:creationId xmlns:a16="http://schemas.microsoft.com/office/drawing/2014/main" id="{A158859F-55D3-2754-5C9B-D90CB4ED0FCA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5" name="Google Shape;7579;p72">
              <a:extLst>
                <a:ext uri="{FF2B5EF4-FFF2-40B4-BE49-F238E27FC236}">
                  <a16:creationId xmlns:a16="http://schemas.microsoft.com/office/drawing/2014/main" id="{451B2411-3174-BC1A-897B-DC5887AC76EA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6" name="Google Shape;7577;p72">
              <a:extLst>
                <a:ext uri="{FF2B5EF4-FFF2-40B4-BE49-F238E27FC236}">
                  <a16:creationId xmlns:a16="http://schemas.microsoft.com/office/drawing/2014/main" id="{12435191-A148-655F-5E71-F678257A3B00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7" name="Google Shape;7569;p72">
              <a:extLst>
                <a:ext uri="{FF2B5EF4-FFF2-40B4-BE49-F238E27FC236}">
                  <a16:creationId xmlns:a16="http://schemas.microsoft.com/office/drawing/2014/main" id="{953670A0-E0CB-A02F-AADD-F0ECF46725AC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8" name="Google Shape;7571;p72">
              <a:extLst>
                <a:ext uri="{FF2B5EF4-FFF2-40B4-BE49-F238E27FC236}">
                  <a16:creationId xmlns:a16="http://schemas.microsoft.com/office/drawing/2014/main" id="{7ACAAE2A-9884-B8FA-8CC8-D11D40DF2BC4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9" name="Google Shape;7568;p72">
              <a:extLst>
                <a:ext uri="{FF2B5EF4-FFF2-40B4-BE49-F238E27FC236}">
                  <a16:creationId xmlns:a16="http://schemas.microsoft.com/office/drawing/2014/main" id="{4FA9B572-10E8-E7F7-48E8-3E19647C8783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40" name="Google Shape;7580;p72">
            <a:extLst>
              <a:ext uri="{FF2B5EF4-FFF2-40B4-BE49-F238E27FC236}">
                <a16:creationId xmlns:a16="http://schemas.microsoft.com/office/drawing/2014/main" id="{BD2DB98B-1AF6-21BD-4AD9-8A92CA6ECBA9}"/>
              </a:ext>
            </a:extLst>
          </p:cNvPr>
          <p:cNvGrpSpPr/>
          <p:nvPr/>
        </p:nvGrpSpPr>
        <p:grpSpPr>
          <a:xfrm>
            <a:off x="1019350" y="1983905"/>
            <a:ext cx="3358055" cy="279079"/>
            <a:chOff x="803163" y="1111966"/>
            <a:chExt cx="2447800" cy="203430"/>
          </a:xfrm>
        </p:grpSpPr>
        <p:grpSp>
          <p:nvGrpSpPr>
            <p:cNvPr id="141" name="Google Shape;7581;p72">
              <a:extLst>
                <a:ext uri="{FF2B5EF4-FFF2-40B4-BE49-F238E27FC236}">
                  <a16:creationId xmlns:a16="http://schemas.microsoft.com/office/drawing/2014/main" id="{78E63A18-0A3B-0A71-55B9-721FABD6FD5A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59" name="Google Shape;7582;p72">
                <a:extLst>
                  <a:ext uri="{FF2B5EF4-FFF2-40B4-BE49-F238E27FC236}">
                    <a16:creationId xmlns:a16="http://schemas.microsoft.com/office/drawing/2014/main" id="{F0BA8AF4-9978-25C1-FDF4-134764D7B000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160" name="Google Shape;7583;p72">
                <a:extLst>
                  <a:ext uri="{FF2B5EF4-FFF2-40B4-BE49-F238E27FC236}">
                    <a16:creationId xmlns:a16="http://schemas.microsoft.com/office/drawing/2014/main" id="{69C9DF80-660D-174C-0E22-C6ED6C1AAAF7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61" name="Google Shape;7584;p72">
                  <a:extLst>
                    <a:ext uri="{FF2B5EF4-FFF2-40B4-BE49-F238E27FC236}">
                      <a16:creationId xmlns:a16="http://schemas.microsoft.com/office/drawing/2014/main" id="{FC237698-7E86-F52E-CAE5-66FCC462F50A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62" name="Google Shape;7585;p72">
                  <a:extLst>
                    <a:ext uri="{FF2B5EF4-FFF2-40B4-BE49-F238E27FC236}">
                      <a16:creationId xmlns:a16="http://schemas.microsoft.com/office/drawing/2014/main" id="{146D3651-5395-6B7F-CFF0-4E0AF57415D4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  <p:cxnSp>
          <p:nvCxnSpPr>
            <p:cNvPr id="142" name="Google Shape;7586;p72">
              <a:extLst>
                <a:ext uri="{FF2B5EF4-FFF2-40B4-BE49-F238E27FC236}">
                  <a16:creationId xmlns:a16="http://schemas.microsoft.com/office/drawing/2014/main" id="{760A29B2-2A62-E9A5-461C-DBC2ACB075F4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3" name="Google Shape;7587;p72">
              <a:extLst>
                <a:ext uri="{FF2B5EF4-FFF2-40B4-BE49-F238E27FC236}">
                  <a16:creationId xmlns:a16="http://schemas.microsoft.com/office/drawing/2014/main" id="{736EB8EF-7E2F-E5F1-AD2B-78B8F5157528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144" name="Google Shape;7588;p72">
              <a:extLst>
                <a:ext uri="{FF2B5EF4-FFF2-40B4-BE49-F238E27FC236}">
                  <a16:creationId xmlns:a16="http://schemas.microsoft.com/office/drawing/2014/main" id="{0646055F-9C84-37FA-421D-3C4867082336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55" name="Google Shape;7589;p72">
                <a:extLst>
                  <a:ext uri="{FF2B5EF4-FFF2-40B4-BE49-F238E27FC236}">
                    <a16:creationId xmlns:a16="http://schemas.microsoft.com/office/drawing/2014/main" id="{9070B872-81DC-9C1E-683C-A58B9E58E657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57" name="Google Shape;7590;p72">
                  <a:extLst>
                    <a:ext uri="{FF2B5EF4-FFF2-40B4-BE49-F238E27FC236}">
                      <a16:creationId xmlns:a16="http://schemas.microsoft.com/office/drawing/2014/main" id="{560B885D-8D28-9E45-774C-A902C12D40CF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8" name="Google Shape;7591;p72">
                  <a:extLst>
                    <a:ext uri="{FF2B5EF4-FFF2-40B4-BE49-F238E27FC236}">
                      <a16:creationId xmlns:a16="http://schemas.microsoft.com/office/drawing/2014/main" id="{3F9DCE67-DF05-7B07-1D67-BC269191AF45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sp>
            <p:nvSpPr>
              <p:cNvPr id="156" name="Google Shape;7592;p72">
                <a:extLst>
                  <a:ext uri="{FF2B5EF4-FFF2-40B4-BE49-F238E27FC236}">
                    <a16:creationId xmlns:a16="http://schemas.microsoft.com/office/drawing/2014/main" id="{7A5E8666-E432-4558-7C99-43C36A524513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45" name="Google Shape;7593;p72">
              <a:extLst>
                <a:ext uri="{FF2B5EF4-FFF2-40B4-BE49-F238E27FC236}">
                  <a16:creationId xmlns:a16="http://schemas.microsoft.com/office/drawing/2014/main" id="{FE5D5E9C-6088-3FF2-3B9B-57C8A389F022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51" name="Google Shape;7594;p72">
                <a:extLst>
                  <a:ext uri="{FF2B5EF4-FFF2-40B4-BE49-F238E27FC236}">
                    <a16:creationId xmlns:a16="http://schemas.microsoft.com/office/drawing/2014/main" id="{8CA12D67-BA1E-602D-D49F-FB597AF34928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3" name="Google Shape;7595;p72">
                  <a:extLst>
                    <a:ext uri="{FF2B5EF4-FFF2-40B4-BE49-F238E27FC236}">
                      <a16:creationId xmlns:a16="http://schemas.microsoft.com/office/drawing/2014/main" id="{01C1DF5B-877A-08A8-2DAB-73BE13341527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4" name="Google Shape;7596;p72">
                  <a:extLst>
                    <a:ext uri="{FF2B5EF4-FFF2-40B4-BE49-F238E27FC236}">
                      <a16:creationId xmlns:a16="http://schemas.microsoft.com/office/drawing/2014/main" id="{81B6669C-6027-F871-4138-1A084FBD1BB2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sp>
            <p:nvSpPr>
              <p:cNvPr id="152" name="Google Shape;7597;p72">
                <a:extLst>
                  <a:ext uri="{FF2B5EF4-FFF2-40B4-BE49-F238E27FC236}">
                    <a16:creationId xmlns:a16="http://schemas.microsoft.com/office/drawing/2014/main" id="{72D57E1C-F2C1-F56D-3DD5-94DED367F36C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46" name="Google Shape;7598;p72">
              <a:extLst>
                <a:ext uri="{FF2B5EF4-FFF2-40B4-BE49-F238E27FC236}">
                  <a16:creationId xmlns:a16="http://schemas.microsoft.com/office/drawing/2014/main" id="{0E55958F-4F1D-5120-3C25-F3F8A7742137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47" name="Google Shape;7599;p72">
                <a:extLst>
                  <a:ext uri="{FF2B5EF4-FFF2-40B4-BE49-F238E27FC236}">
                    <a16:creationId xmlns:a16="http://schemas.microsoft.com/office/drawing/2014/main" id="{26802FC3-0497-84DC-1D4B-C045837EDF0C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49" name="Google Shape;7600;p72">
                  <a:extLst>
                    <a:ext uri="{FF2B5EF4-FFF2-40B4-BE49-F238E27FC236}">
                      <a16:creationId xmlns:a16="http://schemas.microsoft.com/office/drawing/2014/main" id="{87BCF8E2-5D54-A90D-A7A0-C1BEC79F4630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0" name="Google Shape;7601;p72">
                  <a:extLst>
                    <a:ext uri="{FF2B5EF4-FFF2-40B4-BE49-F238E27FC236}">
                      <a16:creationId xmlns:a16="http://schemas.microsoft.com/office/drawing/2014/main" id="{BC27E054-472A-057F-FADE-B3AAADB61511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sp>
            <p:nvSpPr>
              <p:cNvPr id="148" name="Google Shape;7602;p72">
                <a:extLst>
                  <a:ext uri="{FF2B5EF4-FFF2-40B4-BE49-F238E27FC236}">
                    <a16:creationId xmlns:a16="http://schemas.microsoft.com/office/drawing/2014/main" id="{0E5A9833-250A-B348-E35E-CA8244C6BB42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63" name="Google Shape;7603;p72">
            <a:extLst>
              <a:ext uri="{FF2B5EF4-FFF2-40B4-BE49-F238E27FC236}">
                <a16:creationId xmlns:a16="http://schemas.microsoft.com/office/drawing/2014/main" id="{4567A0C8-FAFF-1262-E9BC-3A8F9D7002C9}"/>
              </a:ext>
            </a:extLst>
          </p:cNvPr>
          <p:cNvGrpSpPr/>
          <p:nvPr/>
        </p:nvGrpSpPr>
        <p:grpSpPr>
          <a:xfrm>
            <a:off x="4743363" y="5579413"/>
            <a:ext cx="2090371" cy="655569"/>
            <a:chOff x="5194708" y="3484366"/>
            <a:chExt cx="3148148" cy="987304"/>
          </a:xfrm>
        </p:grpSpPr>
        <p:grpSp>
          <p:nvGrpSpPr>
            <p:cNvPr id="164" name="Google Shape;7604;p72">
              <a:extLst>
                <a:ext uri="{FF2B5EF4-FFF2-40B4-BE49-F238E27FC236}">
                  <a16:creationId xmlns:a16="http://schemas.microsoft.com/office/drawing/2014/main" id="{C7D5EF39-2349-D122-9C1C-DF57DC1EB0CF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77" name="Google Shape;7605;p72">
                <a:extLst>
                  <a:ext uri="{FF2B5EF4-FFF2-40B4-BE49-F238E27FC236}">
                    <a16:creationId xmlns:a16="http://schemas.microsoft.com/office/drawing/2014/main" id="{F62DB89A-7FD2-600C-3FDC-B0BCC6C469D0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8" name="Google Shape;7606;p72">
                <a:extLst>
                  <a:ext uri="{FF2B5EF4-FFF2-40B4-BE49-F238E27FC236}">
                    <a16:creationId xmlns:a16="http://schemas.microsoft.com/office/drawing/2014/main" id="{78FEEE42-0AE2-78EF-EEFC-A553B67816C2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9" name="Google Shape;7607;p72">
                <a:extLst>
                  <a:ext uri="{FF2B5EF4-FFF2-40B4-BE49-F238E27FC236}">
                    <a16:creationId xmlns:a16="http://schemas.microsoft.com/office/drawing/2014/main" id="{1784800B-F0ED-836D-81D9-5B33E9FA8E7F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65" name="Google Shape;7608;p72">
              <a:extLst>
                <a:ext uri="{FF2B5EF4-FFF2-40B4-BE49-F238E27FC236}">
                  <a16:creationId xmlns:a16="http://schemas.microsoft.com/office/drawing/2014/main" id="{AB3A6FB5-D06F-5927-957A-579ACE4C0D0B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74" name="Google Shape;7609;p72">
                <a:extLst>
                  <a:ext uri="{FF2B5EF4-FFF2-40B4-BE49-F238E27FC236}">
                    <a16:creationId xmlns:a16="http://schemas.microsoft.com/office/drawing/2014/main" id="{3875F5BE-50C3-6B2A-82F5-CEDF7AA1997C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5" name="Google Shape;7610;p72">
                <a:extLst>
                  <a:ext uri="{FF2B5EF4-FFF2-40B4-BE49-F238E27FC236}">
                    <a16:creationId xmlns:a16="http://schemas.microsoft.com/office/drawing/2014/main" id="{C73D1CD2-DD9B-869D-F77B-353B5159284C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6" name="Google Shape;7611;p72">
                <a:extLst>
                  <a:ext uri="{FF2B5EF4-FFF2-40B4-BE49-F238E27FC236}">
                    <a16:creationId xmlns:a16="http://schemas.microsoft.com/office/drawing/2014/main" id="{A4EE1F67-5738-E54D-CCF9-104DDFE890A0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66" name="Google Shape;7612;p72">
              <a:extLst>
                <a:ext uri="{FF2B5EF4-FFF2-40B4-BE49-F238E27FC236}">
                  <a16:creationId xmlns:a16="http://schemas.microsoft.com/office/drawing/2014/main" id="{3C452701-6381-1E89-7DD3-16DD4EF70E4E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71" name="Google Shape;7613;p72">
                <a:extLst>
                  <a:ext uri="{FF2B5EF4-FFF2-40B4-BE49-F238E27FC236}">
                    <a16:creationId xmlns:a16="http://schemas.microsoft.com/office/drawing/2014/main" id="{7A19A9FE-73C3-5B91-42F6-560B68C5B041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2" name="Google Shape;7614;p72">
                <a:extLst>
                  <a:ext uri="{FF2B5EF4-FFF2-40B4-BE49-F238E27FC236}">
                    <a16:creationId xmlns:a16="http://schemas.microsoft.com/office/drawing/2014/main" id="{1879B262-4E8B-93ED-D050-ED547D5475E9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3" name="Google Shape;7615;p72">
                <a:extLst>
                  <a:ext uri="{FF2B5EF4-FFF2-40B4-BE49-F238E27FC236}">
                    <a16:creationId xmlns:a16="http://schemas.microsoft.com/office/drawing/2014/main" id="{452DD43B-034E-FCA3-C105-1B8DED11DD22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67" name="Google Shape;7616;p72">
              <a:extLst>
                <a:ext uri="{FF2B5EF4-FFF2-40B4-BE49-F238E27FC236}">
                  <a16:creationId xmlns:a16="http://schemas.microsoft.com/office/drawing/2014/main" id="{4BC11549-F476-7D7C-90FD-964D7B685F37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68" name="Google Shape;7617;p72">
                <a:extLst>
                  <a:ext uri="{FF2B5EF4-FFF2-40B4-BE49-F238E27FC236}">
                    <a16:creationId xmlns:a16="http://schemas.microsoft.com/office/drawing/2014/main" id="{11FC65D1-AD5D-1EBD-63F7-9ACB79DFD939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9" name="Google Shape;7618;p72">
                <a:extLst>
                  <a:ext uri="{FF2B5EF4-FFF2-40B4-BE49-F238E27FC236}">
                    <a16:creationId xmlns:a16="http://schemas.microsoft.com/office/drawing/2014/main" id="{74F1340A-6E7A-1167-BECC-3F92520FFBDD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0" name="Google Shape;7619;p72">
                <a:extLst>
                  <a:ext uri="{FF2B5EF4-FFF2-40B4-BE49-F238E27FC236}">
                    <a16:creationId xmlns:a16="http://schemas.microsoft.com/office/drawing/2014/main" id="{D4A48E75-5114-5480-4280-00BDAA9EBE72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80" name="Google Shape;7620;p72">
            <a:extLst>
              <a:ext uri="{FF2B5EF4-FFF2-40B4-BE49-F238E27FC236}">
                <a16:creationId xmlns:a16="http://schemas.microsoft.com/office/drawing/2014/main" id="{285B2A03-53DB-F62A-64C5-B1C35CB7D66A}"/>
              </a:ext>
            </a:extLst>
          </p:cNvPr>
          <p:cNvGrpSpPr/>
          <p:nvPr/>
        </p:nvGrpSpPr>
        <p:grpSpPr>
          <a:xfrm>
            <a:off x="4690841" y="4886627"/>
            <a:ext cx="2155952" cy="461675"/>
            <a:chOff x="1808063" y="4294338"/>
            <a:chExt cx="3370782" cy="721817"/>
          </a:xfrm>
        </p:grpSpPr>
        <p:sp>
          <p:nvSpPr>
            <p:cNvPr id="181" name="Google Shape;7621;p72">
              <a:extLst>
                <a:ext uri="{FF2B5EF4-FFF2-40B4-BE49-F238E27FC236}">
                  <a16:creationId xmlns:a16="http://schemas.microsoft.com/office/drawing/2014/main" id="{609CE613-9ECE-718B-E68B-FCC41846BEE4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2" name="Google Shape;7622;p72">
              <a:extLst>
                <a:ext uri="{FF2B5EF4-FFF2-40B4-BE49-F238E27FC236}">
                  <a16:creationId xmlns:a16="http://schemas.microsoft.com/office/drawing/2014/main" id="{1509CA2C-7718-FACA-206C-F500F7696778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3" name="Google Shape;7623;p72">
              <a:extLst>
                <a:ext uri="{FF2B5EF4-FFF2-40B4-BE49-F238E27FC236}">
                  <a16:creationId xmlns:a16="http://schemas.microsoft.com/office/drawing/2014/main" id="{F898CF9D-7D6A-05E0-E7B1-9485D4BE3706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4" name="Google Shape;7624;p72">
              <a:extLst>
                <a:ext uri="{FF2B5EF4-FFF2-40B4-BE49-F238E27FC236}">
                  <a16:creationId xmlns:a16="http://schemas.microsoft.com/office/drawing/2014/main" id="{744882DC-99DB-2345-A27D-D0CB7E2772BB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5" name="Google Shape;7625;p72">
              <a:extLst>
                <a:ext uri="{FF2B5EF4-FFF2-40B4-BE49-F238E27FC236}">
                  <a16:creationId xmlns:a16="http://schemas.microsoft.com/office/drawing/2014/main" id="{E887FA86-989B-FB55-5DFC-19D37356C530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6" name="Google Shape;7626;p72">
              <a:extLst>
                <a:ext uri="{FF2B5EF4-FFF2-40B4-BE49-F238E27FC236}">
                  <a16:creationId xmlns:a16="http://schemas.microsoft.com/office/drawing/2014/main" id="{7D3B6317-385C-1B2A-DA82-B4AF1314D51B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7" name="Google Shape;7627;p72">
              <a:extLst>
                <a:ext uri="{FF2B5EF4-FFF2-40B4-BE49-F238E27FC236}">
                  <a16:creationId xmlns:a16="http://schemas.microsoft.com/office/drawing/2014/main" id="{86968B60-8B9E-FD66-A798-55788EE9D559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8" name="Google Shape;7628;p72">
              <a:extLst>
                <a:ext uri="{FF2B5EF4-FFF2-40B4-BE49-F238E27FC236}">
                  <a16:creationId xmlns:a16="http://schemas.microsoft.com/office/drawing/2014/main" id="{DA7A31F0-3837-395E-6ADD-23C4548FC977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9" name="Google Shape;7629;p72">
              <a:extLst>
                <a:ext uri="{FF2B5EF4-FFF2-40B4-BE49-F238E27FC236}">
                  <a16:creationId xmlns:a16="http://schemas.microsoft.com/office/drawing/2014/main" id="{0CC2B855-A3ED-8B4E-4CBE-F3CC42348BEC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0" name="Google Shape;7630;p72">
              <a:extLst>
                <a:ext uri="{FF2B5EF4-FFF2-40B4-BE49-F238E27FC236}">
                  <a16:creationId xmlns:a16="http://schemas.microsoft.com/office/drawing/2014/main" id="{5E536575-D9C9-B9DE-00C6-891CC179A6E0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91" name="Google Shape;7631;p72">
            <a:extLst>
              <a:ext uri="{FF2B5EF4-FFF2-40B4-BE49-F238E27FC236}">
                <a16:creationId xmlns:a16="http://schemas.microsoft.com/office/drawing/2014/main" id="{1A2B9314-A7CF-DD66-E1E7-4EDCA56B19CE}"/>
              </a:ext>
            </a:extLst>
          </p:cNvPr>
          <p:cNvGrpSpPr/>
          <p:nvPr/>
        </p:nvGrpSpPr>
        <p:grpSpPr>
          <a:xfrm>
            <a:off x="1061791" y="5267999"/>
            <a:ext cx="1727843" cy="862116"/>
            <a:chOff x="834100" y="3642869"/>
            <a:chExt cx="1259483" cy="628426"/>
          </a:xfrm>
        </p:grpSpPr>
        <p:sp>
          <p:nvSpPr>
            <p:cNvPr id="192" name="Google Shape;7632;p72">
              <a:extLst>
                <a:ext uri="{FF2B5EF4-FFF2-40B4-BE49-F238E27FC236}">
                  <a16:creationId xmlns:a16="http://schemas.microsoft.com/office/drawing/2014/main" id="{FC72B28E-45E8-9419-6B8D-962BDC08605D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3" name="Google Shape;7633;p72">
              <a:extLst>
                <a:ext uri="{FF2B5EF4-FFF2-40B4-BE49-F238E27FC236}">
                  <a16:creationId xmlns:a16="http://schemas.microsoft.com/office/drawing/2014/main" id="{AD70428E-78F2-44D1-99A2-C0F0695B3CD1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4" name="Google Shape;7634;p72">
              <a:extLst>
                <a:ext uri="{FF2B5EF4-FFF2-40B4-BE49-F238E27FC236}">
                  <a16:creationId xmlns:a16="http://schemas.microsoft.com/office/drawing/2014/main" id="{0D6F5713-EB8A-1D6A-1C72-1FC50CFC69A4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5" name="Google Shape;7635;p72">
              <a:extLst>
                <a:ext uri="{FF2B5EF4-FFF2-40B4-BE49-F238E27FC236}">
                  <a16:creationId xmlns:a16="http://schemas.microsoft.com/office/drawing/2014/main" id="{69116F3B-71F8-943A-3516-9A2D36308C54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6" name="Google Shape;7636;p72">
              <a:extLst>
                <a:ext uri="{FF2B5EF4-FFF2-40B4-BE49-F238E27FC236}">
                  <a16:creationId xmlns:a16="http://schemas.microsoft.com/office/drawing/2014/main" id="{7479517E-D183-B732-2AAA-443CC373BACF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7" name="Google Shape;7637;p72">
              <a:extLst>
                <a:ext uri="{FF2B5EF4-FFF2-40B4-BE49-F238E27FC236}">
                  <a16:creationId xmlns:a16="http://schemas.microsoft.com/office/drawing/2014/main" id="{104E224B-0389-4C75-EF88-031B8EEFDB87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8" name="Google Shape;7638;p72">
              <a:extLst>
                <a:ext uri="{FF2B5EF4-FFF2-40B4-BE49-F238E27FC236}">
                  <a16:creationId xmlns:a16="http://schemas.microsoft.com/office/drawing/2014/main" id="{F6913CF8-EB12-EF99-D99D-DC4EA52E78B2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99" name="Google Shape;7639;p72">
              <a:extLst>
                <a:ext uri="{FF2B5EF4-FFF2-40B4-BE49-F238E27FC236}">
                  <a16:creationId xmlns:a16="http://schemas.microsoft.com/office/drawing/2014/main" id="{E3AAC9E4-92A8-3DDE-8BD4-914D97917281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0" name="Google Shape;7640;p72">
              <a:extLst>
                <a:ext uri="{FF2B5EF4-FFF2-40B4-BE49-F238E27FC236}">
                  <a16:creationId xmlns:a16="http://schemas.microsoft.com/office/drawing/2014/main" id="{18C8F86A-FB08-9BF9-E262-E14B63A54B9A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1" name="Google Shape;7641;p72">
              <a:extLst>
                <a:ext uri="{FF2B5EF4-FFF2-40B4-BE49-F238E27FC236}">
                  <a16:creationId xmlns:a16="http://schemas.microsoft.com/office/drawing/2014/main" id="{D1C2D05E-EBB2-2A08-BC63-6ECDCFE21BAB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2" name="Google Shape;7642;p72">
              <a:extLst>
                <a:ext uri="{FF2B5EF4-FFF2-40B4-BE49-F238E27FC236}">
                  <a16:creationId xmlns:a16="http://schemas.microsoft.com/office/drawing/2014/main" id="{51FABCC0-D937-5CE1-18FD-E8E3B79745E5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3" name="Google Shape;7643;p72">
              <a:extLst>
                <a:ext uri="{FF2B5EF4-FFF2-40B4-BE49-F238E27FC236}">
                  <a16:creationId xmlns:a16="http://schemas.microsoft.com/office/drawing/2014/main" id="{316D9E00-563D-E07C-19DD-2A0FC1B73377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4" name="Google Shape;7644;p72">
              <a:extLst>
                <a:ext uri="{FF2B5EF4-FFF2-40B4-BE49-F238E27FC236}">
                  <a16:creationId xmlns:a16="http://schemas.microsoft.com/office/drawing/2014/main" id="{95ACA8E8-AE47-BA7C-35AF-31A6DC406A8E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5" name="Google Shape;7645;p72">
              <a:extLst>
                <a:ext uri="{FF2B5EF4-FFF2-40B4-BE49-F238E27FC236}">
                  <a16:creationId xmlns:a16="http://schemas.microsoft.com/office/drawing/2014/main" id="{20DDBFE4-7E50-B0BE-3E88-21148A76A500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6" name="Google Shape;7646;p72">
              <a:extLst>
                <a:ext uri="{FF2B5EF4-FFF2-40B4-BE49-F238E27FC236}">
                  <a16:creationId xmlns:a16="http://schemas.microsoft.com/office/drawing/2014/main" id="{9B27F544-637A-E84F-92EC-00D1DD1AC27A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7" name="Google Shape;7647;p72">
              <a:extLst>
                <a:ext uri="{FF2B5EF4-FFF2-40B4-BE49-F238E27FC236}">
                  <a16:creationId xmlns:a16="http://schemas.microsoft.com/office/drawing/2014/main" id="{B57F9083-C8BA-83B3-98BC-FDBAD13BF9F8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8" name="Google Shape;7648;p72">
              <a:extLst>
                <a:ext uri="{FF2B5EF4-FFF2-40B4-BE49-F238E27FC236}">
                  <a16:creationId xmlns:a16="http://schemas.microsoft.com/office/drawing/2014/main" id="{6112BB02-18BD-11BA-C8CA-465F835D5CE0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9" name="Google Shape;7649;p72">
              <a:extLst>
                <a:ext uri="{FF2B5EF4-FFF2-40B4-BE49-F238E27FC236}">
                  <a16:creationId xmlns:a16="http://schemas.microsoft.com/office/drawing/2014/main" id="{B7C98CEA-F6BA-55D9-C67B-651B5E0B5ED8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0" name="Google Shape;7650;p72">
              <a:extLst>
                <a:ext uri="{FF2B5EF4-FFF2-40B4-BE49-F238E27FC236}">
                  <a16:creationId xmlns:a16="http://schemas.microsoft.com/office/drawing/2014/main" id="{96540937-A440-0868-489C-3AE3D2B3DD1C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1" name="Google Shape;7651;p72">
              <a:extLst>
                <a:ext uri="{FF2B5EF4-FFF2-40B4-BE49-F238E27FC236}">
                  <a16:creationId xmlns:a16="http://schemas.microsoft.com/office/drawing/2014/main" id="{1BDC8481-3152-E53C-A83A-07DECF226CFB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2" name="Google Shape;7652;p72">
              <a:extLst>
                <a:ext uri="{FF2B5EF4-FFF2-40B4-BE49-F238E27FC236}">
                  <a16:creationId xmlns:a16="http://schemas.microsoft.com/office/drawing/2014/main" id="{40EEA1BF-9F3E-D305-A7F7-403E2278C35D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3" name="Google Shape;7653;p72">
              <a:extLst>
                <a:ext uri="{FF2B5EF4-FFF2-40B4-BE49-F238E27FC236}">
                  <a16:creationId xmlns:a16="http://schemas.microsoft.com/office/drawing/2014/main" id="{748A3F32-65A7-F780-12D4-BA365083C0BC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4" name="Google Shape;7654;p72">
              <a:extLst>
                <a:ext uri="{FF2B5EF4-FFF2-40B4-BE49-F238E27FC236}">
                  <a16:creationId xmlns:a16="http://schemas.microsoft.com/office/drawing/2014/main" id="{29A6C5F9-16B4-A2E0-B519-B6A34AD8158B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5" name="Google Shape;7655;p72">
              <a:extLst>
                <a:ext uri="{FF2B5EF4-FFF2-40B4-BE49-F238E27FC236}">
                  <a16:creationId xmlns:a16="http://schemas.microsoft.com/office/drawing/2014/main" id="{6159C932-42B5-F407-585F-9C7AEE21EE73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6" name="Google Shape;7656;p72">
              <a:extLst>
                <a:ext uri="{FF2B5EF4-FFF2-40B4-BE49-F238E27FC236}">
                  <a16:creationId xmlns:a16="http://schemas.microsoft.com/office/drawing/2014/main" id="{465B4373-13E2-430F-B89F-97DB1280F706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217" name="Google Shape;7657;p72">
              <a:extLst>
                <a:ext uri="{FF2B5EF4-FFF2-40B4-BE49-F238E27FC236}">
                  <a16:creationId xmlns:a16="http://schemas.microsoft.com/office/drawing/2014/main" id="{08501CB6-67DD-D6F5-2FB6-A0EFC3C9B85E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232" name="Google Shape;7658;p72">
                <a:extLst>
                  <a:ext uri="{FF2B5EF4-FFF2-40B4-BE49-F238E27FC236}">
                    <a16:creationId xmlns:a16="http://schemas.microsoft.com/office/drawing/2014/main" id="{9B91BC65-DF33-D3C2-9725-F2A343495CDA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3" name="Google Shape;7659;p72">
                <a:extLst>
                  <a:ext uri="{FF2B5EF4-FFF2-40B4-BE49-F238E27FC236}">
                    <a16:creationId xmlns:a16="http://schemas.microsoft.com/office/drawing/2014/main" id="{61AB596F-328E-E999-C925-BF672A2494E1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4" name="Google Shape;7660;p72">
                <a:extLst>
                  <a:ext uri="{FF2B5EF4-FFF2-40B4-BE49-F238E27FC236}">
                    <a16:creationId xmlns:a16="http://schemas.microsoft.com/office/drawing/2014/main" id="{14528575-98B8-208A-CFC0-529224711CD1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5" name="Google Shape;7661;p72">
                <a:extLst>
                  <a:ext uri="{FF2B5EF4-FFF2-40B4-BE49-F238E27FC236}">
                    <a16:creationId xmlns:a16="http://schemas.microsoft.com/office/drawing/2014/main" id="{D0E281D0-A030-4716-2088-FC237486FAEE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6" name="Google Shape;7662;p72">
                <a:extLst>
                  <a:ext uri="{FF2B5EF4-FFF2-40B4-BE49-F238E27FC236}">
                    <a16:creationId xmlns:a16="http://schemas.microsoft.com/office/drawing/2014/main" id="{1A1F4FAC-8288-C3F5-3DA4-20D9E9A263DA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7" name="Google Shape;7663;p72">
                <a:extLst>
                  <a:ext uri="{FF2B5EF4-FFF2-40B4-BE49-F238E27FC236}">
                    <a16:creationId xmlns:a16="http://schemas.microsoft.com/office/drawing/2014/main" id="{392FE926-9228-FC53-25FE-59694F2C8EB1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8" name="Google Shape;7664;p72">
                <a:extLst>
                  <a:ext uri="{FF2B5EF4-FFF2-40B4-BE49-F238E27FC236}">
                    <a16:creationId xmlns:a16="http://schemas.microsoft.com/office/drawing/2014/main" id="{1F4640E9-1092-5885-2410-38F770DC00A3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9" name="Google Shape;7665;p72">
                <a:extLst>
                  <a:ext uri="{FF2B5EF4-FFF2-40B4-BE49-F238E27FC236}">
                    <a16:creationId xmlns:a16="http://schemas.microsoft.com/office/drawing/2014/main" id="{D82E1F6D-46CF-6BAB-DB61-5FA8701C9D5B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0" name="Google Shape;7666;p72">
                <a:extLst>
                  <a:ext uri="{FF2B5EF4-FFF2-40B4-BE49-F238E27FC236}">
                    <a16:creationId xmlns:a16="http://schemas.microsoft.com/office/drawing/2014/main" id="{8223CDEF-DD11-DD7A-7841-924F85CFEB59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1" name="Google Shape;7667;p72">
                <a:extLst>
                  <a:ext uri="{FF2B5EF4-FFF2-40B4-BE49-F238E27FC236}">
                    <a16:creationId xmlns:a16="http://schemas.microsoft.com/office/drawing/2014/main" id="{899F2D5A-CF18-E748-210B-38E45ECD32CC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2" name="Google Shape;7668;p72">
                <a:extLst>
                  <a:ext uri="{FF2B5EF4-FFF2-40B4-BE49-F238E27FC236}">
                    <a16:creationId xmlns:a16="http://schemas.microsoft.com/office/drawing/2014/main" id="{9D711EF7-7D6F-5379-D7CA-B13FEB7A4166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3" name="Google Shape;7669;p72">
                <a:extLst>
                  <a:ext uri="{FF2B5EF4-FFF2-40B4-BE49-F238E27FC236}">
                    <a16:creationId xmlns:a16="http://schemas.microsoft.com/office/drawing/2014/main" id="{DBFFD594-D8B7-5EAD-6E6C-D75E01CB7DD4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4" name="Google Shape;7670;p72">
                <a:extLst>
                  <a:ext uri="{FF2B5EF4-FFF2-40B4-BE49-F238E27FC236}">
                    <a16:creationId xmlns:a16="http://schemas.microsoft.com/office/drawing/2014/main" id="{FEF80877-4FC6-44E8-9832-551ADE4861AB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5" name="Google Shape;7671;p72">
                <a:extLst>
                  <a:ext uri="{FF2B5EF4-FFF2-40B4-BE49-F238E27FC236}">
                    <a16:creationId xmlns:a16="http://schemas.microsoft.com/office/drawing/2014/main" id="{A8B7000D-4EBB-1393-77D3-6826666B6FBE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6" name="Google Shape;7672;p72">
                <a:extLst>
                  <a:ext uri="{FF2B5EF4-FFF2-40B4-BE49-F238E27FC236}">
                    <a16:creationId xmlns:a16="http://schemas.microsoft.com/office/drawing/2014/main" id="{474F2D3B-365D-D88B-FE9E-030F157ACE61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7" name="Google Shape;7673;p72">
                <a:extLst>
                  <a:ext uri="{FF2B5EF4-FFF2-40B4-BE49-F238E27FC236}">
                    <a16:creationId xmlns:a16="http://schemas.microsoft.com/office/drawing/2014/main" id="{75F5672F-78EE-5DFE-CF34-C79EB2236BC6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8" name="Google Shape;7674;p72">
                <a:extLst>
                  <a:ext uri="{FF2B5EF4-FFF2-40B4-BE49-F238E27FC236}">
                    <a16:creationId xmlns:a16="http://schemas.microsoft.com/office/drawing/2014/main" id="{1B371B22-A20C-75F7-3674-6DA22CA3B5A7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9" name="Google Shape;7675;p72">
                <a:extLst>
                  <a:ext uri="{FF2B5EF4-FFF2-40B4-BE49-F238E27FC236}">
                    <a16:creationId xmlns:a16="http://schemas.microsoft.com/office/drawing/2014/main" id="{38DD5945-1289-A308-585F-F0B24FF31113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0" name="Google Shape;7676;p72">
                <a:extLst>
                  <a:ext uri="{FF2B5EF4-FFF2-40B4-BE49-F238E27FC236}">
                    <a16:creationId xmlns:a16="http://schemas.microsoft.com/office/drawing/2014/main" id="{CAF94549-E92F-AE50-D2AE-81D66FA2640B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1" name="Google Shape;7677;p72">
                <a:extLst>
                  <a:ext uri="{FF2B5EF4-FFF2-40B4-BE49-F238E27FC236}">
                    <a16:creationId xmlns:a16="http://schemas.microsoft.com/office/drawing/2014/main" id="{E7818CD0-5F51-1ED5-4404-F439268BB5C6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218" name="Google Shape;7678;p72">
              <a:extLst>
                <a:ext uri="{FF2B5EF4-FFF2-40B4-BE49-F238E27FC236}">
                  <a16:creationId xmlns:a16="http://schemas.microsoft.com/office/drawing/2014/main" id="{6539CDE1-E6EF-AE63-E2D0-BAFD89314894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19" name="Google Shape;7679;p72">
              <a:extLst>
                <a:ext uri="{FF2B5EF4-FFF2-40B4-BE49-F238E27FC236}">
                  <a16:creationId xmlns:a16="http://schemas.microsoft.com/office/drawing/2014/main" id="{1EEFC4CC-9B38-1A22-0CD1-2A2C7682731C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0" name="Google Shape;7680;p72">
              <a:extLst>
                <a:ext uri="{FF2B5EF4-FFF2-40B4-BE49-F238E27FC236}">
                  <a16:creationId xmlns:a16="http://schemas.microsoft.com/office/drawing/2014/main" id="{6CB2E818-EF70-BD16-84CD-6D3EA2620BA3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1" name="Google Shape;7681;p72">
              <a:extLst>
                <a:ext uri="{FF2B5EF4-FFF2-40B4-BE49-F238E27FC236}">
                  <a16:creationId xmlns:a16="http://schemas.microsoft.com/office/drawing/2014/main" id="{59EDF891-5DEE-0B74-8E75-FB7D766B03B1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2" name="Google Shape;7682;p72">
              <a:extLst>
                <a:ext uri="{FF2B5EF4-FFF2-40B4-BE49-F238E27FC236}">
                  <a16:creationId xmlns:a16="http://schemas.microsoft.com/office/drawing/2014/main" id="{9A384C78-7093-EAE0-7566-1BEA39A3BCDF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3" name="Google Shape;7683;p72">
              <a:extLst>
                <a:ext uri="{FF2B5EF4-FFF2-40B4-BE49-F238E27FC236}">
                  <a16:creationId xmlns:a16="http://schemas.microsoft.com/office/drawing/2014/main" id="{E460ACC8-45F6-8CF7-993B-F977FF21F432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4" name="Google Shape;7684;p72">
              <a:extLst>
                <a:ext uri="{FF2B5EF4-FFF2-40B4-BE49-F238E27FC236}">
                  <a16:creationId xmlns:a16="http://schemas.microsoft.com/office/drawing/2014/main" id="{458B14E3-EFA9-DD45-ED80-79E96DD4096E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5" name="Google Shape;7685;p72">
              <a:extLst>
                <a:ext uri="{FF2B5EF4-FFF2-40B4-BE49-F238E27FC236}">
                  <a16:creationId xmlns:a16="http://schemas.microsoft.com/office/drawing/2014/main" id="{26F720AC-B697-5E1C-9018-E2F2BA7D61F3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6" name="Google Shape;7686;p72">
              <a:extLst>
                <a:ext uri="{FF2B5EF4-FFF2-40B4-BE49-F238E27FC236}">
                  <a16:creationId xmlns:a16="http://schemas.microsoft.com/office/drawing/2014/main" id="{F5FF7066-9916-8706-22F7-1CF0E996FA01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7" name="Google Shape;7687;p72">
              <a:extLst>
                <a:ext uri="{FF2B5EF4-FFF2-40B4-BE49-F238E27FC236}">
                  <a16:creationId xmlns:a16="http://schemas.microsoft.com/office/drawing/2014/main" id="{1F2DBB77-DE23-1712-A452-C91EC64A67FB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8" name="Google Shape;7688;p72">
              <a:extLst>
                <a:ext uri="{FF2B5EF4-FFF2-40B4-BE49-F238E27FC236}">
                  <a16:creationId xmlns:a16="http://schemas.microsoft.com/office/drawing/2014/main" id="{90CBBE54-6DE1-802D-CC44-23221525F894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9" name="Google Shape;7689;p72">
              <a:extLst>
                <a:ext uri="{FF2B5EF4-FFF2-40B4-BE49-F238E27FC236}">
                  <a16:creationId xmlns:a16="http://schemas.microsoft.com/office/drawing/2014/main" id="{BDBBC659-BE38-926B-AAC7-7D7B2F5F68D4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0" name="Google Shape;7690;p72">
              <a:extLst>
                <a:ext uri="{FF2B5EF4-FFF2-40B4-BE49-F238E27FC236}">
                  <a16:creationId xmlns:a16="http://schemas.microsoft.com/office/drawing/2014/main" id="{6E6D7EF9-D8A7-D185-2DE5-431E935754B4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1" name="Google Shape;7691;p72">
              <a:extLst>
                <a:ext uri="{FF2B5EF4-FFF2-40B4-BE49-F238E27FC236}">
                  <a16:creationId xmlns:a16="http://schemas.microsoft.com/office/drawing/2014/main" id="{B18773CC-9821-9116-5245-5BE09E2B8876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52" name="Google Shape;7692;p72">
            <a:extLst>
              <a:ext uri="{FF2B5EF4-FFF2-40B4-BE49-F238E27FC236}">
                <a16:creationId xmlns:a16="http://schemas.microsoft.com/office/drawing/2014/main" id="{D0C7B08E-95BF-73BF-A2E2-39BB53925133}"/>
              </a:ext>
            </a:extLst>
          </p:cNvPr>
          <p:cNvGrpSpPr/>
          <p:nvPr/>
        </p:nvGrpSpPr>
        <p:grpSpPr>
          <a:xfrm rot="5400000">
            <a:off x="8012608" y="4996661"/>
            <a:ext cx="218752" cy="1886555"/>
            <a:chOff x="4428249" y="1369375"/>
            <a:chExt cx="36905" cy="429569"/>
          </a:xfrm>
        </p:grpSpPr>
        <p:sp>
          <p:nvSpPr>
            <p:cNvPr id="253" name="Google Shape;7693;p72">
              <a:extLst>
                <a:ext uri="{FF2B5EF4-FFF2-40B4-BE49-F238E27FC236}">
                  <a16:creationId xmlns:a16="http://schemas.microsoft.com/office/drawing/2014/main" id="{5D6AEE3E-80DC-09E4-71B5-5985DE7EE143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4" name="Google Shape;7694;p72">
              <a:extLst>
                <a:ext uri="{FF2B5EF4-FFF2-40B4-BE49-F238E27FC236}">
                  <a16:creationId xmlns:a16="http://schemas.microsoft.com/office/drawing/2014/main" id="{BAF7E26B-351A-D2B7-BC06-2E94DC7F83DD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5" name="Google Shape;7695;p72">
              <a:extLst>
                <a:ext uri="{FF2B5EF4-FFF2-40B4-BE49-F238E27FC236}">
                  <a16:creationId xmlns:a16="http://schemas.microsoft.com/office/drawing/2014/main" id="{C13CFC64-D252-FB03-EA11-8A6AACBD6DCC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6" name="Google Shape;7696;p72">
              <a:extLst>
                <a:ext uri="{FF2B5EF4-FFF2-40B4-BE49-F238E27FC236}">
                  <a16:creationId xmlns:a16="http://schemas.microsoft.com/office/drawing/2014/main" id="{F70D1BC7-07C3-CD2E-1AF4-71A1CC94C79A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7" name="Google Shape;7697;p72">
              <a:extLst>
                <a:ext uri="{FF2B5EF4-FFF2-40B4-BE49-F238E27FC236}">
                  <a16:creationId xmlns:a16="http://schemas.microsoft.com/office/drawing/2014/main" id="{B3023A9A-64FE-3F51-C639-0A0A220C4E1C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8" name="Google Shape;7698;p72">
              <a:extLst>
                <a:ext uri="{FF2B5EF4-FFF2-40B4-BE49-F238E27FC236}">
                  <a16:creationId xmlns:a16="http://schemas.microsoft.com/office/drawing/2014/main" id="{8010902C-9DD5-310A-FD8B-931E82A91B67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9" name="Google Shape;7699;p72">
              <a:extLst>
                <a:ext uri="{FF2B5EF4-FFF2-40B4-BE49-F238E27FC236}">
                  <a16:creationId xmlns:a16="http://schemas.microsoft.com/office/drawing/2014/main" id="{05188F22-0C01-57D5-E69F-89F60737352A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0" name="Google Shape;7700;p72">
              <a:extLst>
                <a:ext uri="{FF2B5EF4-FFF2-40B4-BE49-F238E27FC236}">
                  <a16:creationId xmlns:a16="http://schemas.microsoft.com/office/drawing/2014/main" id="{D2AEEA40-9B6B-611E-45B8-C83631BC98C1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1" name="Google Shape;7701;p72">
              <a:extLst>
                <a:ext uri="{FF2B5EF4-FFF2-40B4-BE49-F238E27FC236}">
                  <a16:creationId xmlns:a16="http://schemas.microsoft.com/office/drawing/2014/main" id="{F2160107-CFCC-BFE1-EBAB-FB2FA055242E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2" name="Google Shape;7702;p72">
              <a:extLst>
                <a:ext uri="{FF2B5EF4-FFF2-40B4-BE49-F238E27FC236}">
                  <a16:creationId xmlns:a16="http://schemas.microsoft.com/office/drawing/2014/main" id="{6A928E41-3C27-B955-9522-EB4025D08D7B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3" name="Google Shape;7703;p72">
              <a:extLst>
                <a:ext uri="{FF2B5EF4-FFF2-40B4-BE49-F238E27FC236}">
                  <a16:creationId xmlns:a16="http://schemas.microsoft.com/office/drawing/2014/main" id="{5F896F8E-F1A3-3BEA-A435-63A8325E22FF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4" name="Google Shape;7704;p72">
              <a:extLst>
                <a:ext uri="{FF2B5EF4-FFF2-40B4-BE49-F238E27FC236}">
                  <a16:creationId xmlns:a16="http://schemas.microsoft.com/office/drawing/2014/main" id="{19A1682D-F4AE-B6FB-82B4-386EFBE844F4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5" name="Google Shape;7705;p72">
              <a:extLst>
                <a:ext uri="{FF2B5EF4-FFF2-40B4-BE49-F238E27FC236}">
                  <a16:creationId xmlns:a16="http://schemas.microsoft.com/office/drawing/2014/main" id="{53099710-26AE-0DCF-70A2-0B3C65C5328D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6" name="Google Shape;7706;p72">
              <a:extLst>
                <a:ext uri="{FF2B5EF4-FFF2-40B4-BE49-F238E27FC236}">
                  <a16:creationId xmlns:a16="http://schemas.microsoft.com/office/drawing/2014/main" id="{C7508B23-D111-712C-AEED-96DD3BFADD6D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7" name="Google Shape;7707;p72">
              <a:extLst>
                <a:ext uri="{FF2B5EF4-FFF2-40B4-BE49-F238E27FC236}">
                  <a16:creationId xmlns:a16="http://schemas.microsoft.com/office/drawing/2014/main" id="{A4F960B2-7555-37A2-8AB0-0D4AF99EAE53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8" name="Google Shape;7708;p72">
              <a:extLst>
                <a:ext uri="{FF2B5EF4-FFF2-40B4-BE49-F238E27FC236}">
                  <a16:creationId xmlns:a16="http://schemas.microsoft.com/office/drawing/2014/main" id="{917A8E8B-8576-00FA-3C35-51F636035394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9" name="Google Shape;7709;p72">
              <a:extLst>
                <a:ext uri="{FF2B5EF4-FFF2-40B4-BE49-F238E27FC236}">
                  <a16:creationId xmlns:a16="http://schemas.microsoft.com/office/drawing/2014/main" id="{C4F6F8A8-3097-F565-9E04-459B3ED6694E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0" name="Google Shape;7710;p72">
              <a:extLst>
                <a:ext uri="{FF2B5EF4-FFF2-40B4-BE49-F238E27FC236}">
                  <a16:creationId xmlns:a16="http://schemas.microsoft.com/office/drawing/2014/main" id="{313863E1-B7B2-3E54-7C4C-72763FC85563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1" name="Google Shape;7711;p72">
              <a:extLst>
                <a:ext uri="{FF2B5EF4-FFF2-40B4-BE49-F238E27FC236}">
                  <a16:creationId xmlns:a16="http://schemas.microsoft.com/office/drawing/2014/main" id="{28E00C3F-B3E2-650B-4685-AEFED5B01401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2" name="Google Shape;7712;p72">
              <a:extLst>
                <a:ext uri="{FF2B5EF4-FFF2-40B4-BE49-F238E27FC236}">
                  <a16:creationId xmlns:a16="http://schemas.microsoft.com/office/drawing/2014/main" id="{33E94F12-8CF5-B848-64AE-3F9A36C896BD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3" name="Google Shape;7713;p72">
              <a:extLst>
                <a:ext uri="{FF2B5EF4-FFF2-40B4-BE49-F238E27FC236}">
                  <a16:creationId xmlns:a16="http://schemas.microsoft.com/office/drawing/2014/main" id="{FE969189-549B-609B-4839-1504083FEDF6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4" name="Google Shape;7714;p72">
              <a:extLst>
                <a:ext uri="{FF2B5EF4-FFF2-40B4-BE49-F238E27FC236}">
                  <a16:creationId xmlns:a16="http://schemas.microsoft.com/office/drawing/2014/main" id="{DD5BF2D2-C133-9828-CCC3-203016BD4865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5" name="Google Shape;7715;p72">
              <a:extLst>
                <a:ext uri="{FF2B5EF4-FFF2-40B4-BE49-F238E27FC236}">
                  <a16:creationId xmlns:a16="http://schemas.microsoft.com/office/drawing/2014/main" id="{4003AFE2-337E-498E-1909-2B6980809301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6" name="Google Shape;7716;p72">
              <a:extLst>
                <a:ext uri="{FF2B5EF4-FFF2-40B4-BE49-F238E27FC236}">
                  <a16:creationId xmlns:a16="http://schemas.microsoft.com/office/drawing/2014/main" id="{B3B9DA8A-5CF0-109D-97F2-D3C32AFD2EBA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7" name="Google Shape;7717;p72">
              <a:extLst>
                <a:ext uri="{FF2B5EF4-FFF2-40B4-BE49-F238E27FC236}">
                  <a16:creationId xmlns:a16="http://schemas.microsoft.com/office/drawing/2014/main" id="{76A3102A-D131-A500-8202-EB606C534440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8" name="Google Shape;7718;p72">
              <a:extLst>
                <a:ext uri="{FF2B5EF4-FFF2-40B4-BE49-F238E27FC236}">
                  <a16:creationId xmlns:a16="http://schemas.microsoft.com/office/drawing/2014/main" id="{87F485F2-5BAF-6349-7CD0-5D02438FEC91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9" name="Google Shape;7719;p72">
              <a:extLst>
                <a:ext uri="{FF2B5EF4-FFF2-40B4-BE49-F238E27FC236}">
                  <a16:creationId xmlns:a16="http://schemas.microsoft.com/office/drawing/2014/main" id="{01245DF1-3F2E-300A-E6C2-F7FCE19D0E66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0" name="Google Shape;7720;p72">
              <a:extLst>
                <a:ext uri="{FF2B5EF4-FFF2-40B4-BE49-F238E27FC236}">
                  <a16:creationId xmlns:a16="http://schemas.microsoft.com/office/drawing/2014/main" id="{0B4A2200-74DF-F9CC-2775-96CD77E81D2E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1" name="Google Shape;7721;p72">
              <a:extLst>
                <a:ext uri="{FF2B5EF4-FFF2-40B4-BE49-F238E27FC236}">
                  <a16:creationId xmlns:a16="http://schemas.microsoft.com/office/drawing/2014/main" id="{68A8262B-39F4-1028-7922-ACE632C9A762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2" name="Google Shape;7722;p72">
              <a:extLst>
                <a:ext uri="{FF2B5EF4-FFF2-40B4-BE49-F238E27FC236}">
                  <a16:creationId xmlns:a16="http://schemas.microsoft.com/office/drawing/2014/main" id="{01A27609-268B-9802-4795-EB15B327FA79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3" name="Google Shape;7723;p72">
              <a:extLst>
                <a:ext uri="{FF2B5EF4-FFF2-40B4-BE49-F238E27FC236}">
                  <a16:creationId xmlns:a16="http://schemas.microsoft.com/office/drawing/2014/main" id="{7E589739-C7AF-249B-9C11-8971BB7F4203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4" name="Google Shape;7724;p72">
              <a:extLst>
                <a:ext uri="{FF2B5EF4-FFF2-40B4-BE49-F238E27FC236}">
                  <a16:creationId xmlns:a16="http://schemas.microsoft.com/office/drawing/2014/main" id="{DE44C8C6-4AC3-F2C7-8206-B38ED47D7EC9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85" name="Google Shape;7725;p72">
            <a:extLst>
              <a:ext uri="{FF2B5EF4-FFF2-40B4-BE49-F238E27FC236}">
                <a16:creationId xmlns:a16="http://schemas.microsoft.com/office/drawing/2014/main" id="{D4942391-9379-9CF9-1A37-6A93466E8D0F}"/>
              </a:ext>
            </a:extLst>
          </p:cNvPr>
          <p:cNvGrpSpPr/>
          <p:nvPr/>
        </p:nvGrpSpPr>
        <p:grpSpPr>
          <a:xfrm rot="10800000" flipH="1">
            <a:off x="7175847" y="4448054"/>
            <a:ext cx="1892276" cy="33077"/>
            <a:chOff x="219558" y="4738465"/>
            <a:chExt cx="5852400" cy="102300"/>
          </a:xfrm>
        </p:grpSpPr>
        <p:cxnSp>
          <p:nvCxnSpPr>
            <p:cNvPr id="286" name="Google Shape;7726;p72">
              <a:extLst>
                <a:ext uri="{FF2B5EF4-FFF2-40B4-BE49-F238E27FC236}">
                  <a16:creationId xmlns:a16="http://schemas.microsoft.com/office/drawing/2014/main" id="{935A015F-288D-4AF4-7D80-CA7B9245E9C6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87" name="Google Shape;7727;p72">
              <a:extLst>
                <a:ext uri="{FF2B5EF4-FFF2-40B4-BE49-F238E27FC236}">
                  <a16:creationId xmlns:a16="http://schemas.microsoft.com/office/drawing/2014/main" id="{071A80E8-CB51-44D2-A010-2B62D2DE48BD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8" name="Google Shape;7728;p72">
              <a:extLst>
                <a:ext uri="{FF2B5EF4-FFF2-40B4-BE49-F238E27FC236}">
                  <a16:creationId xmlns:a16="http://schemas.microsoft.com/office/drawing/2014/main" id="{4A2DF714-5E11-C374-9612-29F63D7DA670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9" name="Google Shape;7729;p72">
              <a:extLst>
                <a:ext uri="{FF2B5EF4-FFF2-40B4-BE49-F238E27FC236}">
                  <a16:creationId xmlns:a16="http://schemas.microsoft.com/office/drawing/2014/main" id="{B0A0E9D3-80B6-109C-65E3-74857087ADE2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0" name="Google Shape;7730;p72">
              <a:extLst>
                <a:ext uri="{FF2B5EF4-FFF2-40B4-BE49-F238E27FC236}">
                  <a16:creationId xmlns:a16="http://schemas.microsoft.com/office/drawing/2014/main" id="{163C7142-82D4-7CC3-E069-CE9F2D85DE84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1" name="Google Shape;7731;p72">
              <a:extLst>
                <a:ext uri="{FF2B5EF4-FFF2-40B4-BE49-F238E27FC236}">
                  <a16:creationId xmlns:a16="http://schemas.microsoft.com/office/drawing/2014/main" id="{03D895F4-14C6-DA90-5700-CF0A25AE5A64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92" name="Google Shape;7732;p72">
            <a:extLst>
              <a:ext uri="{FF2B5EF4-FFF2-40B4-BE49-F238E27FC236}">
                <a16:creationId xmlns:a16="http://schemas.microsoft.com/office/drawing/2014/main" id="{C9EBE64D-90F8-3FCB-BA91-A7E6A181327B}"/>
              </a:ext>
            </a:extLst>
          </p:cNvPr>
          <p:cNvGrpSpPr/>
          <p:nvPr/>
        </p:nvGrpSpPr>
        <p:grpSpPr>
          <a:xfrm>
            <a:off x="7190938" y="4945471"/>
            <a:ext cx="1862093" cy="513355"/>
            <a:chOff x="5286284" y="2966544"/>
            <a:chExt cx="1396570" cy="385016"/>
          </a:xfrm>
        </p:grpSpPr>
        <p:cxnSp>
          <p:nvCxnSpPr>
            <p:cNvPr id="293" name="Google Shape;7733;p72">
              <a:extLst>
                <a:ext uri="{FF2B5EF4-FFF2-40B4-BE49-F238E27FC236}">
                  <a16:creationId xmlns:a16="http://schemas.microsoft.com/office/drawing/2014/main" id="{924FB3FA-3E97-9779-EF30-EA127039B99C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294" name="Google Shape;7734;p72">
              <a:extLst>
                <a:ext uri="{FF2B5EF4-FFF2-40B4-BE49-F238E27FC236}">
                  <a16:creationId xmlns:a16="http://schemas.microsoft.com/office/drawing/2014/main" id="{07CFD676-A696-8BD8-542E-D759625011CC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295" name="Google Shape;7735;p72">
              <a:extLst>
                <a:ext uri="{FF2B5EF4-FFF2-40B4-BE49-F238E27FC236}">
                  <a16:creationId xmlns:a16="http://schemas.microsoft.com/office/drawing/2014/main" id="{D0463D70-2401-F838-5207-4F245447E827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297" name="Google Shape;7736;p72">
                <a:extLst>
                  <a:ext uri="{FF2B5EF4-FFF2-40B4-BE49-F238E27FC236}">
                    <a16:creationId xmlns:a16="http://schemas.microsoft.com/office/drawing/2014/main" id="{DC9B58F4-E79E-2E0A-DC00-9992051BF2D4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8" name="Google Shape;7737;p72">
                <a:extLst>
                  <a:ext uri="{FF2B5EF4-FFF2-40B4-BE49-F238E27FC236}">
                    <a16:creationId xmlns:a16="http://schemas.microsoft.com/office/drawing/2014/main" id="{32FD6A8C-3349-A937-9409-85C6511BBB73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9" name="Google Shape;7738;p72">
                <a:extLst>
                  <a:ext uri="{FF2B5EF4-FFF2-40B4-BE49-F238E27FC236}">
                    <a16:creationId xmlns:a16="http://schemas.microsoft.com/office/drawing/2014/main" id="{656D05C0-5D34-2505-098C-C14A51876B4D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" name="Google Shape;7739;p72">
                <a:extLst>
                  <a:ext uri="{FF2B5EF4-FFF2-40B4-BE49-F238E27FC236}">
                    <a16:creationId xmlns:a16="http://schemas.microsoft.com/office/drawing/2014/main" id="{98BFA208-7E60-3311-8355-FBAA80F68202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1" name="Google Shape;7740;p72">
                <a:extLst>
                  <a:ext uri="{FF2B5EF4-FFF2-40B4-BE49-F238E27FC236}">
                    <a16:creationId xmlns:a16="http://schemas.microsoft.com/office/drawing/2014/main" id="{2FE5C385-D327-0306-4F8B-0F6D5C6A78BE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2" name="Google Shape;7741;p72">
                <a:extLst>
                  <a:ext uri="{FF2B5EF4-FFF2-40B4-BE49-F238E27FC236}">
                    <a16:creationId xmlns:a16="http://schemas.microsoft.com/office/drawing/2014/main" id="{AB10F555-6B32-8E18-A8D8-7450307617B1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3" name="Google Shape;7742;p72">
                <a:extLst>
                  <a:ext uri="{FF2B5EF4-FFF2-40B4-BE49-F238E27FC236}">
                    <a16:creationId xmlns:a16="http://schemas.microsoft.com/office/drawing/2014/main" id="{3FAF5E4A-72E0-A17A-419E-DF923B4C5EDB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4" name="Google Shape;7743;p72">
                <a:extLst>
                  <a:ext uri="{FF2B5EF4-FFF2-40B4-BE49-F238E27FC236}">
                    <a16:creationId xmlns:a16="http://schemas.microsoft.com/office/drawing/2014/main" id="{AA3C7DD5-4D98-52A7-0820-60521E5C5337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6" name="Google Shape;7744;p72">
              <a:extLst>
                <a:ext uri="{FF2B5EF4-FFF2-40B4-BE49-F238E27FC236}">
                  <a16:creationId xmlns:a16="http://schemas.microsoft.com/office/drawing/2014/main" id="{E3CB3AE2-87FA-A247-12F0-591B54071D5A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305" name="Google Shape;7745;p72">
            <a:extLst>
              <a:ext uri="{FF2B5EF4-FFF2-40B4-BE49-F238E27FC236}">
                <a16:creationId xmlns:a16="http://schemas.microsoft.com/office/drawing/2014/main" id="{8DD20FAA-B969-B849-4909-35338809C812}"/>
              </a:ext>
            </a:extLst>
          </p:cNvPr>
          <p:cNvGrpSpPr/>
          <p:nvPr/>
        </p:nvGrpSpPr>
        <p:grpSpPr>
          <a:xfrm>
            <a:off x="2772359" y="2837173"/>
            <a:ext cx="1576368" cy="882703"/>
            <a:chOff x="2029517" y="1732295"/>
            <a:chExt cx="1149068" cy="643432"/>
          </a:xfrm>
        </p:grpSpPr>
        <p:grpSp>
          <p:nvGrpSpPr>
            <p:cNvPr id="306" name="Google Shape;7746;p72">
              <a:extLst>
                <a:ext uri="{FF2B5EF4-FFF2-40B4-BE49-F238E27FC236}">
                  <a16:creationId xmlns:a16="http://schemas.microsoft.com/office/drawing/2014/main" id="{5B9CEA89-F748-8FD6-D5F3-A39721FEC174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323" name="Google Shape;7747;p72">
                <a:extLst>
                  <a:ext uri="{FF2B5EF4-FFF2-40B4-BE49-F238E27FC236}">
                    <a16:creationId xmlns:a16="http://schemas.microsoft.com/office/drawing/2014/main" id="{631DDB65-CAD5-6181-0AA6-F6EB9D346003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327" name="Google Shape;7748;p72">
                  <a:extLst>
                    <a:ext uri="{FF2B5EF4-FFF2-40B4-BE49-F238E27FC236}">
                      <a16:creationId xmlns:a16="http://schemas.microsoft.com/office/drawing/2014/main" id="{9338FCAB-E245-4338-C049-8CE441873C9A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8" name="Google Shape;7749;p72">
                  <a:extLst>
                    <a:ext uri="{FF2B5EF4-FFF2-40B4-BE49-F238E27FC236}">
                      <a16:creationId xmlns:a16="http://schemas.microsoft.com/office/drawing/2014/main" id="{57C7AF9A-2B3E-641A-2430-365F93929B91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324" name="Google Shape;7750;p72">
                <a:extLst>
                  <a:ext uri="{FF2B5EF4-FFF2-40B4-BE49-F238E27FC236}">
                    <a16:creationId xmlns:a16="http://schemas.microsoft.com/office/drawing/2014/main" id="{9701A095-04F6-D28F-D5C5-B1D2F2AF7AA3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325" name="Google Shape;7751;p72">
                  <a:extLst>
                    <a:ext uri="{FF2B5EF4-FFF2-40B4-BE49-F238E27FC236}">
                      <a16:creationId xmlns:a16="http://schemas.microsoft.com/office/drawing/2014/main" id="{ED6D4EAB-7663-6588-D8A2-6CC67ED7CF89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6" name="Google Shape;7752;p72">
                  <a:extLst>
                    <a:ext uri="{FF2B5EF4-FFF2-40B4-BE49-F238E27FC236}">
                      <a16:creationId xmlns:a16="http://schemas.microsoft.com/office/drawing/2014/main" id="{F5976342-0182-0BB6-D33C-2A4E85D38FAC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  <p:grpSp>
          <p:nvGrpSpPr>
            <p:cNvPr id="307" name="Google Shape;7753;p72">
              <a:extLst>
                <a:ext uri="{FF2B5EF4-FFF2-40B4-BE49-F238E27FC236}">
                  <a16:creationId xmlns:a16="http://schemas.microsoft.com/office/drawing/2014/main" id="{38613D81-B6BE-E2C7-7AFB-10E8B8C6F8EA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308" name="Google Shape;7754;p72">
                <a:extLst>
                  <a:ext uri="{FF2B5EF4-FFF2-40B4-BE49-F238E27FC236}">
                    <a16:creationId xmlns:a16="http://schemas.microsoft.com/office/drawing/2014/main" id="{A33A262E-5CB1-94E7-B7F1-0197F096C03A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317" name="Google Shape;7755;p72">
                  <a:extLst>
                    <a:ext uri="{FF2B5EF4-FFF2-40B4-BE49-F238E27FC236}">
                      <a16:creationId xmlns:a16="http://schemas.microsoft.com/office/drawing/2014/main" id="{A7E9E24A-B1AD-D417-30EF-13158CDED06F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321" name="Google Shape;7756;p72">
                    <a:extLst>
                      <a:ext uri="{FF2B5EF4-FFF2-40B4-BE49-F238E27FC236}">
                        <a16:creationId xmlns:a16="http://schemas.microsoft.com/office/drawing/2014/main" id="{78700E5B-D045-5B7C-993E-DD0BAA37FF5B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2" name="Google Shape;7757;p72">
                    <a:extLst>
                      <a:ext uri="{FF2B5EF4-FFF2-40B4-BE49-F238E27FC236}">
                        <a16:creationId xmlns:a16="http://schemas.microsoft.com/office/drawing/2014/main" id="{A289B5E5-34BF-877B-782F-45541A0F2D14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318" name="Google Shape;7758;p72">
                  <a:extLst>
                    <a:ext uri="{FF2B5EF4-FFF2-40B4-BE49-F238E27FC236}">
                      <a16:creationId xmlns:a16="http://schemas.microsoft.com/office/drawing/2014/main" id="{4B69D102-FC4A-C254-39E1-38A73AFB05AE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319" name="Google Shape;7759;p72">
                    <a:extLst>
                      <a:ext uri="{FF2B5EF4-FFF2-40B4-BE49-F238E27FC236}">
                        <a16:creationId xmlns:a16="http://schemas.microsoft.com/office/drawing/2014/main" id="{8C6B2451-086C-8E30-B95E-0E54B0C76985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0" name="Google Shape;7760;p72">
                    <a:extLst>
                      <a:ext uri="{FF2B5EF4-FFF2-40B4-BE49-F238E27FC236}">
                        <a16:creationId xmlns:a16="http://schemas.microsoft.com/office/drawing/2014/main" id="{0A93F5C0-7A1C-7A30-5D0C-B7643B6CC67D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  <p:grpSp>
            <p:nvGrpSpPr>
              <p:cNvPr id="309" name="Google Shape;7761;p72">
                <a:extLst>
                  <a:ext uri="{FF2B5EF4-FFF2-40B4-BE49-F238E27FC236}">
                    <a16:creationId xmlns:a16="http://schemas.microsoft.com/office/drawing/2014/main" id="{273CDED6-8CD4-56E8-42E8-DEDBA1D42AEC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310" name="Google Shape;7762;p72">
                  <a:extLst>
                    <a:ext uri="{FF2B5EF4-FFF2-40B4-BE49-F238E27FC236}">
                      <a16:creationId xmlns:a16="http://schemas.microsoft.com/office/drawing/2014/main" id="{F08026FB-003B-6B0F-C1C8-D0A0B3E00463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grpSp>
              <p:nvGrpSpPr>
                <p:cNvPr id="311" name="Google Shape;7763;p72">
                  <a:extLst>
                    <a:ext uri="{FF2B5EF4-FFF2-40B4-BE49-F238E27FC236}">
                      <a16:creationId xmlns:a16="http://schemas.microsoft.com/office/drawing/2014/main" id="{61E8FD47-5486-D8F6-20F0-52B853E6289D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315" name="Google Shape;7764;p72">
                    <a:extLst>
                      <a:ext uri="{FF2B5EF4-FFF2-40B4-BE49-F238E27FC236}">
                        <a16:creationId xmlns:a16="http://schemas.microsoft.com/office/drawing/2014/main" id="{0EEF01A8-43B5-CBD0-D22F-27240E58604A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6" name="Google Shape;7765;p72">
                    <a:extLst>
                      <a:ext uri="{FF2B5EF4-FFF2-40B4-BE49-F238E27FC236}">
                        <a16:creationId xmlns:a16="http://schemas.microsoft.com/office/drawing/2014/main" id="{1B15B91E-F37D-19BE-9487-B81C3EEE5035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312" name="Google Shape;7766;p72">
                  <a:extLst>
                    <a:ext uri="{FF2B5EF4-FFF2-40B4-BE49-F238E27FC236}">
                      <a16:creationId xmlns:a16="http://schemas.microsoft.com/office/drawing/2014/main" id="{82D3A28A-B190-023D-2C35-F272A5DCD4B7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313" name="Google Shape;7767;p72">
                    <a:extLst>
                      <a:ext uri="{FF2B5EF4-FFF2-40B4-BE49-F238E27FC236}">
                        <a16:creationId xmlns:a16="http://schemas.microsoft.com/office/drawing/2014/main" id="{BF3B772F-EE21-4156-97E1-86EE04DA3EAC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4" name="Google Shape;7768;p72">
                    <a:extLst>
                      <a:ext uri="{FF2B5EF4-FFF2-40B4-BE49-F238E27FC236}">
                        <a16:creationId xmlns:a16="http://schemas.microsoft.com/office/drawing/2014/main" id="{1E93E005-FF18-EC1E-A505-64F7888C9937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29" name="Google Shape;7769;p72">
            <a:extLst>
              <a:ext uri="{FF2B5EF4-FFF2-40B4-BE49-F238E27FC236}">
                <a16:creationId xmlns:a16="http://schemas.microsoft.com/office/drawing/2014/main" id="{DD39D915-1BB9-0A4C-3793-6A59D3D91E49}"/>
              </a:ext>
            </a:extLst>
          </p:cNvPr>
          <p:cNvGrpSpPr/>
          <p:nvPr/>
        </p:nvGrpSpPr>
        <p:grpSpPr>
          <a:xfrm>
            <a:off x="1019358" y="2767323"/>
            <a:ext cx="1283535" cy="1080077"/>
            <a:chOff x="844912" y="1681380"/>
            <a:chExt cx="935611" cy="787305"/>
          </a:xfrm>
        </p:grpSpPr>
        <p:grpSp>
          <p:nvGrpSpPr>
            <p:cNvPr id="330" name="Google Shape;7770;p72">
              <a:extLst>
                <a:ext uri="{FF2B5EF4-FFF2-40B4-BE49-F238E27FC236}">
                  <a16:creationId xmlns:a16="http://schemas.microsoft.com/office/drawing/2014/main" id="{F877BB6D-C94E-A17F-1DD9-640711DE1241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357" name="Google Shape;7771;p72">
                <a:extLst>
                  <a:ext uri="{FF2B5EF4-FFF2-40B4-BE49-F238E27FC236}">
                    <a16:creationId xmlns:a16="http://schemas.microsoft.com/office/drawing/2014/main" id="{1DB5C1F0-EEB8-C818-70A5-BA15C0C2B909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8" name="Google Shape;7772;p72">
                <a:extLst>
                  <a:ext uri="{FF2B5EF4-FFF2-40B4-BE49-F238E27FC236}">
                    <a16:creationId xmlns:a16="http://schemas.microsoft.com/office/drawing/2014/main" id="{7DCC97EA-69F7-0406-4994-BD5BBE8B9446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9" name="Google Shape;7773;p72">
                <a:extLst>
                  <a:ext uri="{FF2B5EF4-FFF2-40B4-BE49-F238E27FC236}">
                    <a16:creationId xmlns:a16="http://schemas.microsoft.com/office/drawing/2014/main" id="{3BC0EEB4-2D23-1A3F-F8AF-627940541ED9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60" name="Google Shape;7774;p72">
                <a:extLst>
                  <a:ext uri="{FF2B5EF4-FFF2-40B4-BE49-F238E27FC236}">
                    <a16:creationId xmlns:a16="http://schemas.microsoft.com/office/drawing/2014/main" id="{A91451FA-4BDF-9C07-17E3-0BDBFB97CC5A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61" name="Google Shape;7775;p72">
                <a:extLst>
                  <a:ext uri="{FF2B5EF4-FFF2-40B4-BE49-F238E27FC236}">
                    <a16:creationId xmlns:a16="http://schemas.microsoft.com/office/drawing/2014/main" id="{628CF59C-3CA3-F93E-C57D-663E55E72B74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62" name="Google Shape;7776;p72">
                <a:extLst>
                  <a:ext uri="{FF2B5EF4-FFF2-40B4-BE49-F238E27FC236}">
                    <a16:creationId xmlns:a16="http://schemas.microsoft.com/office/drawing/2014/main" id="{723765B7-8251-5108-98C6-D1611BC87F0E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31" name="Google Shape;7777;p72">
              <a:extLst>
                <a:ext uri="{FF2B5EF4-FFF2-40B4-BE49-F238E27FC236}">
                  <a16:creationId xmlns:a16="http://schemas.microsoft.com/office/drawing/2014/main" id="{476F5480-57DD-A9B0-BD93-C1B274C4D6C0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345" name="Google Shape;7778;p72">
                <a:extLst>
                  <a:ext uri="{FF2B5EF4-FFF2-40B4-BE49-F238E27FC236}">
                    <a16:creationId xmlns:a16="http://schemas.microsoft.com/office/drawing/2014/main" id="{EFC57E74-DFD4-3B92-00BD-3C1AC7E5AF91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46" name="Google Shape;7779;p72">
                <a:extLst>
                  <a:ext uri="{FF2B5EF4-FFF2-40B4-BE49-F238E27FC236}">
                    <a16:creationId xmlns:a16="http://schemas.microsoft.com/office/drawing/2014/main" id="{327C6779-FB2C-3378-93C7-D33FE07AC37E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347" name="Google Shape;7780;p72">
                  <a:extLst>
                    <a:ext uri="{FF2B5EF4-FFF2-40B4-BE49-F238E27FC236}">
                      <a16:creationId xmlns:a16="http://schemas.microsoft.com/office/drawing/2014/main" id="{887B6D37-1B33-3D84-761C-C516461CC8FD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350" name="Google Shape;7781;p72">
                    <a:extLst>
                      <a:ext uri="{FF2B5EF4-FFF2-40B4-BE49-F238E27FC236}">
                        <a16:creationId xmlns:a16="http://schemas.microsoft.com/office/drawing/2014/main" id="{27DC3D07-98E3-DF59-0250-8915F518D7DF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1" name="Google Shape;7782;p72">
                    <a:extLst>
                      <a:ext uri="{FF2B5EF4-FFF2-40B4-BE49-F238E27FC236}">
                        <a16:creationId xmlns:a16="http://schemas.microsoft.com/office/drawing/2014/main" id="{9A01FDA3-B26A-1997-762C-98230C806A21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2" name="Google Shape;7783;p72">
                    <a:extLst>
                      <a:ext uri="{FF2B5EF4-FFF2-40B4-BE49-F238E27FC236}">
                        <a16:creationId xmlns:a16="http://schemas.microsoft.com/office/drawing/2014/main" id="{16E8A9B1-9000-5962-7123-999D38631D5E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3" name="Google Shape;7784;p72">
                    <a:extLst>
                      <a:ext uri="{FF2B5EF4-FFF2-40B4-BE49-F238E27FC236}">
                        <a16:creationId xmlns:a16="http://schemas.microsoft.com/office/drawing/2014/main" id="{9B462103-2837-C09E-F092-306FA9067770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4" name="Google Shape;7785;p72">
                    <a:extLst>
                      <a:ext uri="{FF2B5EF4-FFF2-40B4-BE49-F238E27FC236}">
                        <a16:creationId xmlns:a16="http://schemas.microsoft.com/office/drawing/2014/main" id="{61E6EFC3-AEFE-246C-5A4B-14B78CB71DA3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5" name="Google Shape;7786;p72">
                    <a:extLst>
                      <a:ext uri="{FF2B5EF4-FFF2-40B4-BE49-F238E27FC236}">
                        <a16:creationId xmlns:a16="http://schemas.microsoft.com/office/drawing/2014/main" id="{C0814806-64E0-4ED8-8CDE-0E87112DC3F6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56" name="Google Shape;7787;p72">
                    <a:extLst>
                      <a:ext uri="{FF2B5EF4-FFF2-40B4-BE49-F238E27FC236}">
                        <a16:creationId xmlns:a16="http://schemas.microsoft.com/office/drawing/2014/main" id="{FEBB15A0-4E66-AC3F-087A-E61A1A666E73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sp>
              <p:nvSpPr>
                <p:cNvPr id="348" name="Google Shape;7788;p72">
                  <a:extLst>
                    <a:ext uri="{FF2B5EF4-FFF2-40B4-BE49-F238E27FC236}">
                      <a16:creationId xmlns:a16="http://schemas.microsoft.com/office/drawing/2014/main" id="{A77985F1-51C6-EF82-E5DE-5CA04361CB01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49" name="Google Shape;7789;p72">
                  <a:extLst>
                    <a:ext uri="{FF2B5EF4-FFF2-40B4-BE49-F238E27FC236}">
                      <a16:creationId xmlns:a16="http://schemas.microsoft.com/office/drawing/2014/main" id="{68EDADF7-A4A5-F189-C730-086F7ED4987D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  <p:grpSp>
          <p:nvGrpSpPr>
            <p:cNvPr id="332" name="Google Shape;7790;p72">
              <a:extLst>
                <a:ext uri="{FF2B5EF4-FFF2-40B4-BE49-F238E27FC236}">
                  <a16:creationId xmlns:a16="http://schemas.microsoft.com/office/drawing/2014/main" id="{EDDA8749-C429-0519-6603-F083AFBE2D50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333" name="Google Shape;7791;p72">
                <a:extLst>
                  <a:ext uri="{FF2B5EF4-FFF2-40B4-BE49-F238E27FC236}">
                    <a16:creationId xmlns:a16="http://schemas.microsoft.com/office/drawing/2014/main" id="{83D326B8-4E40-DA68-AA52-6471BA5DEF77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34" name="Google Shape;7792;p72">
                <a:extLst>
                  <a:ext uri="{FF2B5EF4-FFF2-40B4-BE49-F238E27FC236}">
                    <a16:creationId xmlns:a16="http://schemas.microsoft.com/office/drawing/2014/main" id="{8D0945F4-1DB9-BB34-CD01-CC99B38F4F72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335" name="Google Shape;7793;p72">
                  <a:extLst>
                    <a:ext uri="{FF2B5EF4-FFF2-40B4-BE49-F238E27FC236}">
                      <a16:creationId xmlns:a16="http://schemas.microsoft.com/office/drawing/2014/main" id="{C002A3FF-E8F3-8259-A602-D28CA52E4B39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338" name="Google Shape;7794;p72">
                    <a:extLst>
                      <a:ext uri="{FF2B5EF4-FFF2-40B4-BE49-F238E27FC236}">
                        <a16:creationId xmlns:a16="http://schemas.microsoft.com/office/drawing/2014/main" id="{AA3758F1-629F-DD0E-4B8C-D734FA5F0449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39" name="Google Shape;7795;p72">
                    <a:extLst>
                      <a:ext uri="{FF2B5EF4-FFF2-40B4-BE49-F238E27FC236}">
                        <a16:creationId xmlns:a16="http://schemas.microsoft.com/office/drawing/2014/main" id="{45AF4D46-BFA3-414F-548C-59A0DAB84372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40" name="Google Shape;7796;p72">
                    <a:extLst>
                      <a:ext uri="{FF2B5EF4-FFF2-40B4-BE49-F238E27FC236}">
                        <a16:creationId xmlns:a16="http://schemas.microsoft.com/office/drawing/2014/main" id="{5B02DE71-E011-4ABF-195B-482A24312298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41" name="Google Shape;7797;p72">
                    <a:extLst>
                      <a:ext uri="{FF2B5EF4-FFF2-40B4-BE49-F238E27FC236}">
                        <a16:creationId xmlns:a16="http://schemas.microsoft.com/office/drawing/2014/main" id="{0227C067-501D-25E0-2C1A-F23B147453BA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42" name="Google Shape;7798;p72">
                    <a:extLst>
                      <a:ext uri="{FF2B5EF4-FFF2-40B4-BE49-F238E27FC236}">
                        <a16:creationId xmlns:a16="http://schemas.microsoft.com/office/drawing/2014/main" id="{3F25C9AD-3EC9-252D-7675-516AB2BFBCDA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43" name="Google Shape;7799;p72">
                    <a:extLst>
                      <a:ext uri="{FF2B5EF4-FFF2-40B4-BE49-F238E27FC236}">
                        <a16:creationId xmlns:a16="http://schemas.microsoft.com/office/drawing/2014/main" id="{DB424D34-BD2A-7972-F35B-B435F224361E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44" name="Google Shape;7800;p72">
                    <a:extLst>
                      <a:ext uri="{FF2B5EF4-FFF2-40B4-BE49-F238E27FC236}">
                        <a16:creationId xmlns:a16="http://schemas.microsoft.com/office/drawing/2014/main" id="{54707021-805B-F287-5905-6F31567FAD08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sp>
              <p:nvSpPr>
                <p:cNvPr id="336" name="Google Shape;7801;p72">
                  <a:extLst>
                    <a:ext uri="{FF2B5EF4-FFF2-40B4-BE49-F238E27FC236}">
                      <a16:creationId xmlns:a16="http://schemas.microsoft.com/office/drawing/2014/main" id="{ED61692A-8443-E501-F8EB-D9EF304D9985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37" name="Google Shape;7802;p72">
                  <a:extLst>
                    <a:ext uri="{FF2B5EF4-FFF2-40B4-BE49-F238E27FC236}">
                      <a16:creationId xmlns:a16="http://schemas.microsoft.com/office/drawing/2014/main" id="{8E7CA370-648F-707C-BB08-734284963DAB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</p:grpSp>
      <p:grpSp>
        <p:nvGrpSpPr>
          <p:cNvPr id="363" name="Google Shape;7803;p72">
            <a:extLst>
              <a:ext uri="{FF2B5EF4-FFF2-40B4-BE49-F238E27FC236}">
                <a16:creationId xmlns:a16="http://schemas.microsoft.com/office/drawing/2014/main" id="{7A4AED5B-0514-49A3-B766-6AC3BBE340FA}"/>
              </a:ext>
            </a:extLst>
          </p:cNvPr>
          <p:cNvGrpSpPr/>
          <p:nvPr/>
        </p:nvGrpSpPr>
        <p:grpSpPr>
          <a:xfrm>
            <a:off x="9164612" y="3790563"/>
            <a:ext cx="2163025" cy="736591"/>
            <a:chOff x="6894650" y="2574740"/>
            <a:chExt cx="1445100" cy="492111"/>
          </a:xfrm>
        </p:grpSpPr>
        <p:sp>
          <p:nvSpPr>
            <p:cNvPr id="364" name="Google Shape;7804;p72">
              <a:extLst>
                <a:ext uri="{FF2B5EF4-FFF2-40B4-BE49-F238E27FC236}">
                  <a16:creationId xmlns:a16="http://schemas.microsoft.com/office/drawing/2014/main" id="{F5389B58-B158-BDBE-43DF-DAF7FF8AE4C0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65" name="Google Shape;7805;p72">
              <a:extLst>
                <a:ext uri="{FF2B5EF4-FFF2-40B4-BE49-F238E27FC236}">
                  <a16:creationId xmlns:a16="http://schemas.microsoft.com/office/drawing/2014/main" id="{62ABA959-032A-BC0F-EDF5-49E5F4F5626C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66" name="Google Shape;7806;p72">
              <a:extLst>
                <a:ext uri="{FF2B5EF4-FFF2-40B4-BE49-F238E27FC236}">
                  <a16:creationId xmlns:a16="http://schemas.microsoft.com/office/drawing/2014/main" id="{00FA1D04-E616-A33E-5BD1-5EECF5232DF1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67" name="Google Shape;7807;p72">
              <a:extLst>
                <a:ext uri="{FF2B5EF4-FFF2-40B4-BE49-F238E27FC236}">
                  <a16:creationId xmlns:a16="http://schemas.microsoft.com/office/drawing/2014/main" id="{19486C3D-E56C-4E13-BB15-C9F2716FC362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68" name="Google Shape;7808;p72">
              <a:extLst>
                <a:ext uri="{FF2B5EF4-FFF2-40B4-BE49-F238E27FC236}">
                  <a16:creationId xmlns:a16="http://schemas.microsoft.com/office/drawing/2014/main" id="{6B24091F-CF17-90E7-94E9-A91D87B1A758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369" name="Google Shape;7809;p72">
              <a:extLst>
                <a:ext uri="{FF2B5EF4-FFF2-40B4-BE49-F238E27FC236}">
                  <a16:creationId xmlns:a16="http://schemas.microsoft.com/office/drawing/2014/main" id="{917A369D-3DBB-9A6F-936B-66BEE9520477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0" name="Google Shape;7810;p72">
            <a:extLst>
              <a:ext uri="{FF2B5EF4-FFF2-40B4-BE49-F238E27FC236}">
                <a16:creationId xmlns:a16="http://schemas.microsoft.com/office/drawing/2014/main" id="{9DD9AC9E-E348-63CE-1CE3-D9682139D9A0}"/>
              </a:ext>
            </a:extLst>
          </p:cNvPr>
          <p:cNvGrpSpPr/>
          <p:nvPr/>
        </p:nvGrpSpPr>
        <p:grpSpPr>
          <a:xfrm>
            <a:off x="9190668" y="5622904"/>
            <a:ext cx="2110941" cy="634273"/>
            <a:chOff x="6953919" y="3907920"/>
            <a:chExt cx="1377300" cy="475705"/>
          </a:xfrm>
        </p:grpSpPr>
        <p:cxnSp>
          <p:nvCxnSpPr>
            <p:cNvPr id="371" name="Google Shape;7811;p72">
              <a:extLst>
                <a:ext uri="{FF2B5EF4-FFF2-40B4-BE49-F238E27FC236}">
                  <a16:creationId xmlns:a16="http://schemas.microsoft.com/office/drawing/2014/main" id="{1254980B-EF15-3F3E-DF89-2B10602A553F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2" name="Google Shape;7812;p72">
              <a:extLst>
                <a:ext uri="{FF2B5EF4-FFF2-40B4-BE49-F238E27FC236}">
                  <a16:creationId xmlns:a16="http://schemas.microsoft.com/office/drawing/2014/main" id="{AF9E0AA4-619A-025E-DA94-201551E7AAA9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3" name="Google Shape;7813;p72">
              <a:extLst>
                <a:ext uri="{FF2B5EF4-FFF2-40B4-BE49-F238E27FC236}">
                  <a16:creationId xmlns:a16="http://schemas.microsoft.com/office/drawing/2014/main" id="{4308564A-7DDF-CB2D-A20C-4CF168E49F86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4" name="Google Shape;7814;p72">
              <a:extLst>
                <a:ext uri="{FF2B5EF4-FFF2-40B4-BE49-F238E27FC236}">
                  <a16:creationId xmlns:a16="http://schemas.microsoft.com/office/drawing/2014/main" id="{5B541A21-9582-0F90-98DF-AD2644C07AA3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5" name="Google Shape;7815;p72">
              <a:extLst>
                <a:ext uri="{FF2B5EF4-FFF2-40B4-BE49-F238E27FC236}">
                  <a16:creationId xmlns:a16="http://schemas.microsoft.com/office/drawing/2014/main" id="{D287BF21-4AF5-F516-28ED-62AC157BE71D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6" name="Google Shape;7816;p72">
            <a:extLst>
              <a:ext uri="{FF2B5EF4-FFF2-40B4-BE49-F238E27FC236}">
                <a16:creationId xmlns:a16="http://schemas.microsoft.com/office/drawing/2014/main" id="{21A7DB7F-AAE0-40F6-667E-6D618172B196}"/>
              </a:ext>
            </a:extLst>
          </p:cNvPr>
          <p:cNvGrpSpPr/>
          <p:nvPr/>
        </p:nvGrpSpPr>
        <p:grpSpPr>
          <a:xfrm>
            <a:off x="3195452" y="3971098"/>
            <a:ext cx="1115048" cy="1099372"/>
            <a:chOff x="2389399" y="2595741"/>
            <a:chExt cx="812796" cy="801369"/>
          </a:xfrm>
        </p:grpSpPr>
        <p:grpSp>
          <p:nvGrpSpPr>
            <p:cNvPr id="377" name="Google Shape;7817;p72">
              <a:extLst>
                <a:ext uri="{FF2B5EF4-FFF2-40B4-BE49-F238E27FC236}">
                  <a16:creationId xmlns:a16="http://schemas.microsoft.com/office/drawing/2014/main" id="{AC7E66EA-90BD-7AD2-7DE0-FA6B24DF099C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428" name="Google Shape;7818;p72">
                <a:extLst>
                  <a:ext uri="{FF2B5EF4-FFF2-40B4-BE49-F238E27FC236}">
                    <a16:creationId xmlns:a16="http://schemas.microsoft.com/office/drawing/2014/main" id="{0F679E75-BED7-F20B-3A43-DEC71C1BDF44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29" name="Google Shape;7819;p72">
                <a:extLst>
                  <a:ext uri="{FF2B5EF4-FFF2-40B4-BE49-F238E27FC236}">
                    <a16:creationId xmlns:a16="http://schemas.microsoft.com/office/drawing/2014/main" id="{826394E3-E03A-D50B-84A3-828A8D79E39A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30" name="Google Shape;7820;p72">
                <a:extLst>
                  <a:ext uri="{FF2B5EF4-FFF2-40B4-BE49-F238E27FC236}">
                    <a16:creationId xmlns:a16="http://schemas.microsoft.com/office/drawing/2014/main" id="{2FC1DCD6-974C-AB91-6D61-E168F02CFC42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78" name="Google Shape;7821;p72">
              <a:extLst>
                <a:ext uri="{FF2B5EF4-FFF2-40B4-BE49-F238E27FC236}">
                  <a16:creationId xmlns:a16="http://schemas.microsoft.com/office/drawing/2014/main" id="{CBF529FA-54FB-623F-8C06-4AD4B63D81FC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404" name="Google Shape;7822;p72">
                <a:extLst>
                  <a:ext uri="{FF2B5EF4-FFF2-40B4-BE49-F238E27FC236}">
                    <a16:creationId xmlns:a16="http://schemas.microsoft.com/office/drawing/2014/main" id="{5DD00FCB-A1C3-CE70-16F6-FC6F7950C9C2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421" name="Google Shape;7823;p72">
                  <a:extLst>
                    <a:ext uri="{FF2B5EF4-FFF2-40B4-BE49-F238E27FC236}">
                      <a16:creationId xmlns:a16="http://schemas.microsoft.com/office/drawing/2014/main" id="{D18788E9-5FEC-8B05-C6A4-271D2653C07F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425" name="Google Shape;7824;p72">
                    <a:extLst>
                      <a:ext uri="{FF2B5EF4-FFF2-40B4-BE49-F238E27FC236}">
                        <a16:creationId xmlns:a16="http://schemas.microsoft.com/office/drawing/2014/main" id="{C9845AE1-D842-5346-7053-9C36F2CCDEBA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26" name="Google Shape;7825;p72">
                    <a:extLst>
                      <a:ext uri="{FF2B5EF4-FFF2-40B4-BE49-F238E27FC236}">
                        <a16:creationId xmlns:a16="http://schemas.microsoft.com/office/drawing/2014/main" id="{6D119ED1-805D-5752-85D9-AB0B1C173D65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27" name="Google Shape;7826;p72">
                    <a:extLst>
                      <a:ext uri="{FF2B5EF4-FFF2-40B4-BE49-F238E27FC236}">
                        <a16:creationId xmlns:a16="http://schemas.microsoft.com/office/drawing/2014/main" id="{8C67829B-0555-8C05-5B80-87A2D05D03A2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422" name="Google Shape;7827;p72">
                  <a:extLst>
                    <a:ext uri="{FF2B5EF4-FFF2-40B4-BE49-F238E27FC236}">
                      <a16:creationId xmlns:a16="http://schemas.microsoft.com/office/drawing/2014/main" id="{0537B406-E79A-0B20-9FFD-628372706AAA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423" name="Google Shape;7828;p72">
                    <a:extLst>
                      <a:ext uri="{FF2B5EF4-FFF2-40B4-BE49-F238E27FC236}">
                        <a16:creationId xmlns:a16="http://schemas.microsoft.com/office/drawing/2014/main" id="{5AB37599-A54D-8EBD-1DE9-541109D74AAD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24" name="Google Shape;7829;p72">
                    <a:extLst>
                      <a:ext uri="{FF2B5EF4-FFF2-40B4-BE49-F238E27FC236}">
                        <a16:creationId xmlns:a16="http://schemas.microsoft.com/office/drawing/2014/main" id="{6CFAD23A-8453-DC83-4C86-AA8B282D7112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  <p:grpSp>
            <p:nvGrpSpPr>
              <p:cNvPr id="405" name="Google Shape;7830;p72">
                <a:extLst>
                  <a:ext uri="{FF2B5EF4-FFF2-40B4-BE49-F238E27FC236}">
                    <a16:creationId xmlns:a16="http://schemas.microsoft.com/office/drawing/2014/main" id="{4B9E7802-35BD-8E38-BCEA-520B7913BC82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414" name="Google Shape;7831;p72">
                  <a:extLst>
                    <a:ext uri="{FF2B5EF4-FFF2-40B4-BE49-F238E27FC236}">
                      <a16:creationId xmlns:a16="http://schemas.microsoft.com/office/drawing/2014/main" id="{B56E099C-3322-E3FB-5577-F7C6139B59D3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418" name="Google Shape;7832;p72">
                    <a:extLst>
                      <a:ext uri="{FF2B5EF4-FFF2-40B4-BE49-F238E27FC236}">
                        <a16:creationId xmlns:a16="http://schemas.microsoft.com/office/drawing/2014/main" id="{37CD2B3A-D3A0-F39A-9E7B-0BF768DF6AA5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19" name="Google Shape;7833;p72">
                    <a:extLst>
                      <a:ext uri="{FF2B5EF4-FFF2-40B4-BE49-F238E27FC236}">
                        <a16:creationId xmlns:a16="http://schemas.microsoft.com/office/drawing/2014/main" id="{80D4807E-F41C-0856-1C3F-8BCE7907F6DD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20" name="Google Shape;7834;p72">
                    <a:extLst>
                      <a:ext uri="{FF2B5EF4-FFF2-40B4-BE49-F238E27FC236}">
                        <a16:creationId xmlns:a16="http://schemas.microsoft.com/office/drawing/2014/main" id="{5C942581-99E2-24FA-6847-18C5FCC73F14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415" name="Google Shape;7835;p72">
                  <a:extLst>
                    <a:ext uri="{FF2B5EF4-FFF2-40B4-BE49-F238E27FC236}">
                      <a16:creationId xmlns:a16="http://schemas.microsoft.com/office/drawing/2014/main" id="{7EAA7DBD-9377-3313-E31B-889A10D119E0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416" name="Google Shape;7836;p72">
                    <a:extLst>
                      <a:ext uri="{FF2B5EF4-FFF2-40B4-BE49-F238E27FC236}">
                        <a16:creationId xmlns:a16="http://schemas.microsoft.com/office/drawing/2014/main" id="{1EE4AD94-D685-89B3-99FD-5130929E459A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17" name="Google Shape;7837;p72">
                    <a:extLst>
                      <a:ext uri="{FF2B5EF4-FFF2-40B4-BE49-F238E27FC236}">
                        <a16:creationId xmlns:a16="http://schemas.microsoft.com/office/drawing/2014/main" id="{F19DD645-0738-8522-ECBF-8E3710E47BB8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  <p:grpSp>
            <p:nvGrpSpPr>
              <p:cNvPr id="406" name="Google Shape;7838;p72">
                <a:extLst>
                  <a:ext uri="{FF2B5EF4-FFF2-40B4-BE49-F238E27FC236}">
                    <a16:creationId xmlns:a16="http://schemas.microsoft.com/office/drawing/2014/main" id="{E4D697C7-B3B1-C65D-4F4D-E076DEA14621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407" name="Google Shape;7839;p72">
                  <a:extLst>
                    <a:ext uri="{FF2B5EF4-FFF2-40B4-BE49-F238E27FC236}">
                      <a16:creationId xmlns:a16="http://schemas.microsoft.com/office/drawing/2014/main" id="{7B6F0DEA-2311-D189-D099-9617F86CAC51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411" name="Google Shape;7840;p72">
                    <a:extLst>
                      <a:ext uri="{FF2B5EF4-FFF2-40B4-BE49-F238E27FC236}">
                        <a16:creationId xmlns:a16="http://schemas.microsoft.com/office/drawing/2014/main" id="{5A6293FB-4D41-C76C-1834-6E270010E67D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12" name="Google Shape;7841;p72">
                    <a:extLst>
                      <a:ext uri="{FF2B5EF4-FFF2-40B4-BE49-F238E27FC236}">
                        <a16:creationId xmlns:a16="http://schemas.microsoft.com/office/drawing/2014/main" id="{1C123FB3-1FD0-0974-73DC-EC706D6E3134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13" name="Google Shape;7842;p72">
                    <a:extLst>
                      <a:ext uri="{FF2B5EF4-FFF2-40B4-BE49-F238E27FC236}">
                        <a16:creationId xmlns:a16="http://schemas.microsoft.com/office/drawing/2014/main" id="{0AE22FB8-0B44-8F25-9B2B-DE387EA09516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408" name="Google Shape;7843;p72">
                  <a:extLst>
                    <a:ext uri="{FF2B5EF4-FFF2-40B4-BE49-F238E27FC236}">
                      <a16:creationId xmlns:a16="http://schemas.microsoft.com/office/drawing/2014/main" id="{B7B20A51-E656-ECF6-4F3B-A28C75E65B16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409" name="Google Shape;7844;p72">
                    <a:extLst>
                      <a:ext uri="{FF2B5EF4-FFF2-40B4-BE49-F238E27FC236}">
                        <a16:creationId xmlns:a16="http://schemas.microsoft.com/office/drawing/2014/main" id="{A53C79F3-EBEC-F0B0-E97E-A6EB556A93D6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10" name="Google Shape;7845;p72">
                    <a:extLst>
                      <a:ext uri="{FF2B5EF4-FFF2-40B4-BE49-F238E27FC236}">
                        <a16:creationId xmlns:a16="http://schemas.microsoft.com/office/drawing/2014/main" id="{56E748F3-60EC-0E29-1327-C318943EF942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79" name="Google Shape;7846;p72">
              <a:extLst>
                <a:ext uri="{FF2B5EF4-FFF2-40B4-BE49-F238E27FC236}">
                  <a16:creationId xmlns:a16="http://schemas.microsoft.com/office/drawing/2014/main" id="{8193549A-6C6E-7F88-200C-A1E1D02DFBA6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380" name="Google Shape;7847;p72">
                <a:extLst>
                  <a:ext uri="{FF2B5EF4-FFF2-40B4-BE49-F238E27FC236}">
                    <a16:creationId xmlns:a16="http://schemas.microsoft.com/office/drawing/2014/main" id="{66D82B48-591E-B21F-C3DF-1D8188F727D0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397" name="Google Shape;7848;p72">
                  <a:extLst>
                    <a:ext uri="{FF2B5EF4-FFF2-40B4-BE49-F238E27FC236}">
                      <a16:creationId xmlns:a16="http://schemas.microsoft.com/office/drawing/2014/main" id="{05457167-62AB-2124-4317-DCE8A5AE7F0F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401" name="Google Shape;7849;p72">
                    <a:extLst>
                      <a:ext uri="{FF2B5EF4-FFF2-40B4-BE49-F238E27FC236}">
                        <a16:creationId xmlns:a16="http://schemas.microsoft.com/office/drawing/2014/main" id="{807FE24E-FCC2-8E30-3AD9-3E09562FB48D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02" name="Google Shape;7850;p72">
                    <a:extLst>
                      <a:ext uri="{FF2B5EF4-FFF2-40B4-BE49-F238E27FC236}">
                        <a16:creationId xmlns:a16="http://schemas.microsoft.com/office/drawing/2014/main" id="{519B453B-F7E3-52B6-F626-A931E80CF2AF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03" name="Google Shape;7851;p72">
                    <a:extLst>
                      <a:ext uri="{FF2B5EF4-FFF2-40B4-BE49-F238E27FC236}">
                        <a16:creationId xmlns:a16="http://schemas.microsoft.com/office/drawing/2014/main" id="{3A3E344A-B4A7-3D95-6157-42636F45741D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398" name="Google Shape;7852;p72">
                  <a:extLst>
                    <a:ext uri="{FF2B5EF4-FFF2-40B4-BE49-F238E27FC236}">
                      <a16:creationId xmlns:a16="http://schemas.microsoft.com/office/drawing/2014/main" id="{030BB767-C750-592B-B505-E608EDE4D75F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399" name="Google Shape;7853;p72">
                    <a:extLst>
                      <a:ext uri="{FF2B5EF4-FFF2-40B4-BE49-F238E27FC236}">
                        <a16:creationId xmlns:a16="http://schemas.microsoft.com/office/drawing/2014/main" id="{7DF5CAC6-8A5D-22F0-8F99-9B727F85E892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400" name="Google Shape;7854;p72">
                    <a:extLst>
                      <a:ext uri="{FF2B5EF4-FFF2-40B4-BE49-F238E27FC236}">
                        <a16:creationId xmlns:a16="http://schemas.microsoft.com/office/drawing/2014/main" id="{F7A30D1B-01A0-1FD7-E01E-2E53DF7058C0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  <p:grpSp>
            <p:nvGrpSpPr>
              <p:cNvPr id="381" name="Google Shape;7855;p72">
                <a:extLst>
                  <a:ext uri="{FF2B5EF4-FFF2-40B4-BE49-F238E27FC236}">
                    <a16:creationId xmlns:a16="http://schemas.microsoft.com/office/drawing/2014/main" id="{2471262A-2E1F-8194-3467-240130651BB3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390" name="Google Shape;7856;p72">
                  <a:extLst>
                    <a:ext uri="{FF2B5EF4-FFF2-40B4-BE49-F238E27FC236}">
                      <a16:creationId xmlns:a16="http://schemas.microsoft.com/office/drawing/2014/main" id="{F91C05E3-1F3A-77C6-6CAA-7C67F632E79B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394" name="Google Shape;7857;p72">
                    <a:extLst>
                      <a:ext uri="{FF2B5EF4-FFF2-40B4-BE49-F238E27FC236}">
                        <a16:creationId xmlns:a16="http://schemas.microsoft.com/office/drawing/2014/main" id="{A2D0574A-0BAF-3E93-57CE-C127676802D7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95" name="Google Shape;7858;p72">
                    <a:extLst>
                      <a:ext uri="{FF2B5EF4-FFF2-40B4-BE49-F238E27FC236}">
                        <a16:creationId xmlns:a16="http://schemas.microsoft.com/office/drawing/2014/main" id="{D1F0D1A3-55D1-2509-8320-1C0F056DB936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96" name="Google Shape;7859;p72">
                    <a:extLst>
                      <a:ext uri="{FF2B5EF4-FFF2-40B4-BE49-F238E27FC236}">
                        <a16:creationId xmlns:a16="http://schemas.microsoft.com/office/drawing/2014/main" id="{538EE980-3C76-B4CE-AEA4-BEE9D6D580B3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391" name="Google Shape;7860;p72">
                  <a:extLst>
                    <a:ext uri="{FF2B5EF4-FFF2-40B4-BE49-F238E27FC236}">
                      <a16:creationId xmlns:a16="http://schemas.microsoft.com/office/drawing/2014/main" id="{BF73A581-72EB-8E80-A9A6-1117089E974A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392" name="Google Shape;7861;p72">
                    <a:extLst>
                      <a:ext uri="{FF2B5EF4-FFF2-40B4-BE49-F238E27FC236}">
                        <a16:creationId xmlns:a16="http://schemas.microsoft.com/office/drawing/2014/main" id="{5AB9F1EC-F532-52EB-8E8A-9D0406492D7C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93" name="Google Shape;7862;p72">
                    <a:extLst>
                      <a:ext uri="{FF2B5EF4-FFF2-40B4-BE49-F238E27FC236}">
                        <a16:creationId xmlns:a16="http://schemas.microsoft.com/office/drawing/2014/main" id="{25E2989D-141C-1F2E-B473-C022D62DD854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  <p:grpSp>
            <p:nvGrpSpPr>
              <p:cNvPr id="382" name="Google Shape;7863;p72">
                <a:extLst>
                  <a:ext uri="{FF2B5EF4-FFF2-40B4-BE49-F238E27FC236}">
                    <a16:creationId xmlns:a16="http://schemas.microsoft.com/office/drawing/2014/main" id="{BFC2327E-D5E5-F0BE-1787-99CE2D67921D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383" name="Google Shape;7864;p72">
                  <a:extLst>
                    <a:ext uri="{FF2B5EF4-FFF2-40B4-BE49-F238E27FC236}">
                      <a16:creationId xmlns:a16="http://schemas.microsoft.com/office/drawing/2014/main" id="{3D408901-EA8A-A8A7-2530-57E3BA7A1752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387" name="Google Shape;7865;p72">
                    <a:extLst>
                      <a:ext uri="{FF2B5EF4-FFF2-40B4-BE49-F238E27FC236}">
                        <a16:creationId xmlns:a16="http://schemas.microsoft.com/office/drawing/2014/main" id="{BF3E40A3-EA71-30D0-1D12-F6261787DB7D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88" name="Google Shape;7866;p72">
                    <a:extLst>
                      <a:ext uri="{FF2B5EF4-FFF2-40B4-BE49-F238E27FC236}">
                        <a16:creationId xmlns:a16="http://schemas.microsoft.com/office/drawing/2014/main" id="{65E6A43F-EE12-D28F-DDA9-331832449CE6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89" name="Google Shape;7867;p72">
                    <a:extLst>
                      <a:ext uri="{FF2B5EF4-FFF2-40B4-BE49-F238E27FC236}">
                        <a16:creationId xmlns:a16="http://schemas.microsoft.com/office/drawing/2014/main" id="{AC7C0381-C917-E69F-9B2E-B0B5A2F0F01D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  <p:grpSp>
              <p:nvGrpSpPr>
                <p:cNvPr id="384" name="Google Shape;7868;p72">
                  <a:extLst>
                    <a:ext uri="{FF2B5EF4-FFF2-40B4-BE49-F238E27FC236}">
                      <a16:creationId xmlns:a16="http://schemas.microsoft.com/office/drawing/2014/main" id="{D2506321-9952-15A4-53B4-A43DC2DC6A10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385" name="Google Shape;7869;p72">
                    <a:extLst>
                      <a:ext uri="{FF2B5EF4-FFF2-40B4-BE49-F238E27FC236}">
                        <a16:creationId xmlns:a16="http://schemas.microsoft.com/office/drawing/2014/main" id="{3F8BC87A-E19F-7E02-4E3D-49C387337C1F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  <p:sp>
                <p:nvSpPr>
                  <p:cNvPr id="386" name="Google Shape;7870;p72">
                    <a:extLst>
                      <a:ext uri="{FF2B5EF4-FFF2-40B4-BE49-F238E27FC236}">
                        <a16:creationId xmlns:a16="http://schemas.microsoft.com/office/drawing/2014/main" id="{9C8CDF0F-FE50-6E23-ED94-E3EA282D2AF5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>
                      <a:solidFill>
                        <a:srgbClr val="00B0F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431" name="Google Shape;1529;p70">
            <a:extLst>
              <a:ext uri="{FF2B5EF4-FFF2-40B4-BE49-F238E27FC236}">
                <a16:creationId xmlns:a16="http://schemas.microsoft.com/office/drawing/2014/main" id="{CA8E188B-7522-9294-1C48-182CBDE8ED0D}"/>
              </a:ext>
            </a:extLst>
          </p:cNvPr>
          <p:cNvSpPr txBox="1">
            <a:spLocks/>
          </p:cNvSpPr>
          <p:nvPr/>
        </p:nvSpPr>
        <p:spPr>
          <a:xfrm>
            <a:off x="884859" y="102988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rgbClr val="00B0F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  <p:extLst>
      <p:ext uri="{BB962C8B-B14F-4D97-AF65-F5344CB8AC3E}">
        <p14:creationId xmlns:p14="http://schemas.microsoft.com/office/powerpoint/2010/main" val="23312206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>
            <a:defPPr/>
          </a:lstStyle>
          <a:p>
            <a:pPr rtl="1"/>
            <a:r>
              <a:rPr lang="fa-IR" dirty="0">
                <a:cs typeface="B Nazanin" panose="00000400000000000000" pitchFamily="2" charset="-78"/>
              </a:rPr>
              <a:t>سبک تیمی ما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직사각형 1">
            <a:extLst>
              <a:ext uri="{FF2B5EF4-FFF2-40B4-BE49-F238E27FC236}">
                <a16:creationId xmlns:a16="http://schemas.microsoft.com/office/drawing/2014/main" id="{B6139A50-4555-455A-AB0C-11A1D141AC66}"/>
              </a:ext>
            </a:extLst>
          </p:cNvPr>
          <p:cNvSpPr/>
          <p:nvPr/>
        </p:nvSpPr>
        <p:spPr>
          <a:xfrm>
            <a:off x="4101216" y="4815965"/>
            <a:ext cx="2985384" cy="138499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2008 ~ 2012 متن را اینجا بنویسید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2013 ~ 2019 اینجا متن کنید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직사각형 2">
            <a:extLst>
              <a:ext uri="{FF2B5EF4-FFF2-40B4-BE49-F238E27FC236}">
                <a16:creationId xmlns:a16="http://schemas.microsoft.com/office/drawing/2014/main" id="{92AA7E3D-33FF-4E55-9798-EC9E156FB5A6}"/>
              </a:ext>
            </a:extLst>
          </p:cNvPr>
          <p:cNvSpPr/>
          <p:nvPr/>
        </p:nvSpPr>
        <p:spPr>
          <a:xfrm>
            <a:off x="4101214" y="2456145"/>
            <a:ext cx="7546777" cy="1015663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شما به سادگی می توانید مخاطبان خود را تحت تاثیر قرار دهید و یک زیبایی منحصر به فرد و جذاب به ارائه های خود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직사각형 3">
            <a:extLst>
              <a:ext uri="{FF2B5EF4-FFF2-40B4-BE49-F238E27FC236}">
                <a16:creationId xmlns:a16="http://schemas.microsoft.com/office/drawing/2014/main" id="{1C769404-0120-43B5-892A-1140E0F68D8B}"/>
              </a:ext>
            </a:extLst>
          </p:cNvPr>
          <p:cNvSpPr/>
          <p:nvPr/>
        </p:nvSpPr>
        <p:spPr>
          <a:xfrm>
            <a:off x="4101214" y="1726408"/>
            <a:ext cx="2813936" cy="584775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3200" dirty="0">
                <a:solidFill>
                  <a:schemeClr val="accent4"/>
                </a:solidFill>
                <a:cs typeface="B Nazanin" panose="00000400000000000000" pitchFamily="2" charset="-78"/>
              </a:rPr>
              <a:t>جان دو</a:t>
            </a:r>
            <a:endParaRPr lang="en-US" altLang="ko-KR" sz="3200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6" name="직사각형 4">
            <a:extLst>
              <a:ext uri="{FF2B5EF4-FFF2-40B4-BE49-F238E27FC236}">
                <a16:creationId xmlns:a16="http://schemas.microsoft.com/office/drawing/2014/main" id="{81FEFDA0-3A51-4D88-8741-6BD701A2D30D}"/>
              </a:ext>
            </a:extLst>
          </p:cNvPr>
          <p:cNvSpPr/>
          <p:nvPr/>
        </p:nvSpPr>
        <p:spPr>
          <a:xfrm>
            <a:off x="7179389" y="4226093"/>
            <a:ext cx="2614773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/>
          </a:lstStyle>
          <a:p>
            <a:pPr algn="r" rtl="1"/>
            <a:r>
              <a:rPr lang="fa-IR" altLang="ko-KR" sz="2000" b="1" dirty="0">
                <a:cs typeface="B Nazanin" panose="00000400000000000000" pitchFamily="2" charset="-78"/>
              </a:rPr>
              <a:t>مهارت های شخصی</a:t>
            </a:r>
            <a:endParaRPr lang="ko-KR" altLang="en-US" sz="2000" b="1" dirty="0">
              <a:cs typeface="B Nazanin" panose="00000400000000000000" pitchFamily="2" charset="-78"/>
            </a:endParaRPr>
          </a:p>
        </p:txBody>
      </p:sp>
      <p:sp>
        <p:nvSpPr>
          <p:cNvPr id="7" name="직사각형 5">
            <a:extLst>
              <a:ext uri="{FF2B5EF4-FFF2-40B4-BE49-F238E27FC236}">
                <a16:creationId xmlns:a16="http://schemas.microsoft.com/office/drawing/2014/main" id="{4382F4FE-3BF0-478E-8F47-74F03130CCB5}"/>
              </a:ext>
            </a:extLst>
          </p:cNvPr>
          <p:cNvSpPr/>
          <p:nvPr/>
        </p:nvSpPr>
        <p:spPr>
          <a:xfrm>
            <a:off x="4170144" y="4523639"/>
            <a:ext cx="816249" cy="307777"/>
          </a:xfrm>
          <a:prstGeom prst="rect">
            <a:avLst/>
          </a:prstGeom>
        </p:spPr>
        <p:txBody>
          <a:bodyPr wrap="none">
            <a:spAutoFit/>
          </a:bodyPr>
          <a:lstStyle>
            <a:defPPr/>
          </a:lstStyle>
          <a:p>
            <a:pPr algn="l"/>
            <a:r>
              <a:rPr lang="fa-IR" altLang="ko-KR" sz="1400" dirty="0">
                <a:solidFill>
                  <a:schemeClr val="accent1"/>
                </a:solidFill>
                <a:cs typeface="B Nazanin" panose="00000400000000000000" pitchFamily="2" charset="-78"/>
              </a:rPr>
              <a:t>تجربه کاری</a:t>
            </a:r>
            <a:endParaRPr lang="ko-KR" altLang="en-US" sz="14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8" name="Chart 1">
            <a:extLst>
              <a:ext uri="{FF2B5EF4-FFF2-40B4-BE49-F238E27FC236}">
                <a16:creationId xmlns:a16="http://schemas.microsoft.com/office/drawing/2014/main" id="{656E3E66-C5AA-4C86-BB25-398C912566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7669589"/>
              </p:ext>
            </p:extLst>
          </p:nvPr>
        </p:nvGraphicFramePr>
        <p:xfrm>
          <a:off x="7086599" y="4626203"/>
          <a:ext cx="6124575" cy="1686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1" name="Marcador de posición de imagen 10">
            <a:extLst>
              <a:ext uri="{FF2B5EF4-FFF2-40B4-BE49-F238E27FC236}">
                <a16:creationId xmlns:a16="http://schemas.microsoft.com/office/drawing/2014/main" id="{088D14B3-86E0-45E2-A841-ABE6FB307F4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762" y="1150143"/>
            <a:ext cx="3395825" cy="5403291"/>
          </a:xfrm>
        </p:spPr>
      </p:pic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grpSp>
        <p:nvGrpSpPr>
          <p:cNvPr id="168" name="Google Shape;7875;p73">
            <a:extLst>
              <a:ext uri="{FF2B5EF4-FFF2-40B4-BE49-F238E27FC236}">
                <a16:creationId xmlns:a16="http://schemas.microsoft.com/office/drawing/2014/main" id="{AE67FF9B-7A66-8E1B-637C-684EA692069B}"/>
              </a:ext>
            </a:extLst>
          </p:cNvPr>
          <p:cNvGrpSpPr/>
          <p:nvPr/>
        </p:nvGrpSpPr>
        <p:grpSpPr>
          <a:xfrm>
            <a:off x="1013609" y="4790070"/>
            <a:ext cx="3187219" cy="1366400"/>
            <a:chOff x="728925" y="3296613"/>
            <a:chExt cx="2390414" cy="1024800"/>
          </a:xfrm>
        </p:grpSpPr>
        <p:grpSp>
          <p:nvGrpSpPr>
            <p:cNvPr id="169" name="Google Shape;7876;p73">
              <a:extLst>
                <a:ext uri="{FF2B5EF4-FFF2-40B4-BE49-F238E27FC236}">
                  <a16:creationId xmlns:a16="http://schemas.microsoft.com/office/drawing/2014/main" id="{69C92790-6FDC-2328-DD45-788B3FEB70A8}"/>
                </a:ext>
              </a:extLst>
            </p:cNvPr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197" name="Google Shape;7877;p73">
                <a:extLst>
                  <a:ext uri="{FF2B5EF4-FFF2-40B4-BE49-F238E27FC236}">
                    <a16:creationId xmlns:a16="http://schemas.microsoft.com/office/drawing/2014/main" id="{81803731-90B7-960A-AB84-D1E782372E12}"/>
                  </a:ext>
                </a:extLst>
              </p:cNvPr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  <p:sp>
            <p:nvSpPr>
              <p:cNvPr id="198" name="Google Shape;7878;p73">
                <a:extLst>
                  <a:ext uri="{FF2B5EF4-FFF2-40B4-BE49-F238E27FC236}">
                    <a16:creationId xmlns:a16="http://schemas.microsoft.com/office/drawing/2014/main" id="{C6C92E5C-402C-1EA1-DA6F-C81C4C6BC98E}"/>
                  </a:ext>
                </a:extLst>
              </p:cNvPr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70" name="Google Shape;7879;p73">
              <a:extLst>
                <a:ext uri="{FF2B5EF4-FFF2-40B4-BE49-F238E27FC236}">
                  <a16:creationId xmlns:a16="http://schemas.microsoft.com/office/drawing/2014/main" id="{8F18B47F-6481-ECB3-D4BB-31C1094897CC}"/>
                </a:ext>
              </a:extLst>
            </p:cNvPr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192" name="Google Shape;7880;p73">
                <a:extLst>
                  <a:ext uri="{FF2B5EF4-FFF2-40B4-BE49-F238E27FC236}">
                    <a16:creationId xmlns:a16="http://schemas.microsoft.com/office/drawing/2014/main" id="{B0D729D2-4287-5306-8C71-D18EF84F4025}"/>
                  </a:ext>
                </a:extLst>
              </p:cNvPr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  <p:sp>
            <p:nvSpPr>
              <p:cNvPr id="193" name="Google Shape;7881;p73">
                <a:extLst>
                  <a:ext uri="{FF2B5EF4-FFF2-40B4-BE49-F238E27FC236}">
                    <a16:creationId xmlns:a16="http://schemas.microsoft.com/office/drawing/2014/main" id="{B0A3B08E-413E-33D1-CCBF-615925FE986C}"/>
                  </a:ext>
                </a:extLst>
              </p:cNvPr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  <p:sp>
            <p:nvSpPr>
              <p:cNvPr id="194" name="Google Shape;7882;p73">
                <a:extLst>
                  <a:ext uri="{FF2B5EF4-FFF2-40B4-BE49-F238E27FC236}">
                    <a16:creationId xmlns:a16="http://schemas.microsoft.com/office/drawing/2014/main" id="{CC4E347F-5A05-9222-5122-2167ACCD216A}"/>
                  </a:ext>
                </a:extLst>
              </p:cNvPr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  <p:sp>
            <p:nvSpPr>
              <p:cNvPr id="195" name="Google Shape;7883;p73">
                <a:extLst>
                  <a:ext uri="{FF2B5EF4-FFF2-40B4-BE49-F238E27FC236}">
                    <a16:creationId xmlns:a16="http://schemas.microsoft.com/office/drawing/2014/main" id="{F5EA9F8A-3E2E-D831-C34F-E80F0767330F}"/>
                  </a:ext>
                </a:extLst>
              </p:cNvPr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  <p:sp>
            <p:nvSpPr>
              <p:cNvPr id="196" name="Google Shape;7884;p73">
                <a:extLst>
                  <a:ext uri="{FF2B5EF4-FFF2-40B4-BE49-F238E27FC236}">
                    <a16:creationId xmlns:a16="http://schemas.microsoft.com/office/drawing/2014/main" id="{FA03EC2B-7F14-A168-91EC-4CA83CA9543A}"/>
                  </a:ext>
                </a:extLst>
              </p:cNvPr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71" name="Google Shape;7885;p73">
              <a:extLst>
                <a:ext uri="{FF2B5EF4-FFF2-40B4-BE49-F238E27FC236}">
                  <a16:creationId xmlns:a16="http://schemas.microsoft.com/office/drawing/2014/main" id="{6FC6DBB0-32FA-C74A-F9E3-01DB55AC8F1E}"/>
                </a:ext>
              </a:extLst>
            </p:cNvPr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172" name="Google Shape;7886;p73">
                <a:extLst>
                  <a:ext uri="{FF2B5EF4-FFF2-40B4-BE49-F238E27FC236}">
                    <a16:creationId xmlns:a16="http://schemas.microsoft.com/office/drawing/2014/main" id="{9AA49E4D-7F5A-4ED4-BB48-ED4A61E8E0BE}"/>
                  </a:ext>
                </a:extLst>
              </p:cNvPr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3" name="Google Shape;7887;p73">
                <a:extLst>
                  <a:ext uri="{FF2B5EF4-FFF2-40B4-BE49-F238E27FC236}">
                    <a16:creationId xmlns:a16="http://schemas.microsoft.com/office/drawing/2014/main" id="{D39F92B1-A747-6AAE-B657-94214D04F4D5}"/>
                  </a:ext>
                </a:extLst>
              </p:cNvPr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4" name="Google Shape;7888;p73">
                <a:extLst>
                  <a:ext uri="{FF2B5EF4-FFF2-40B4-BE49-F238E27FC236}">
                    <a16:creationId xmlns:a16="http://schemas.microsoft.com/office/drawing/2014/main" id="{49A93CF7-A0F8-839B-875A-C04F1B6199B8}"/>
                  </a:ext>
                </a:extLst>
              </p:cNvPr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5" name="Google Shape;7889;p73">
                <a:extLst>
                  <a:ext uri="{FF2B5EF4-FFF2-40B4-BE49-F238E27FC236}">
                    <a16:creationId xmlns:a16="http://schemas.microsoft.com/office/drawing/2014/main" id="{2753C3CB-40D0-1359-3160-291E18A39464}"/>
                  </a:ext>
                </a:extLst>
              </p:cNvPr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6" name="Google Shape;7890;p73">
                <a:extLst>
                  <a:ext uri="{FF2B5EF4-FFF2-40B4-BE49-F238E27FC236}">
                    <a16:creationId xmlns:a16="http://schemas.microsoft.com/office/drawing/2014/main" id="{B70F1563-4856-84A0-67D1-3516532249A7}"/>
                  </a:ext>
                </a:extLst>
              </p:cNvPr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7" name="Google Shape;7891;p73">
                <a:extLst>
                  <a:ext uri="{FF2B5EF4-FFF2-40B4-BE49-F238E27FC236}">
                    <a16:creationId xmlns:a16="http://schemas.microsoft.com/office/drawing/2014/main" id="{EAF9472A-6DB6-3CA6-AE45-8119DA8B336D}"/>
                  </a:ext>
                </a:extLst>
              </p:cNvPr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8" name="Google Shape;7892;p73">
                <a:extLst>
                  <a:ext uri="{FF2B5EF4-FFF2-40B4-BE49-F238E27FC236}">
                    <a16:creationId xmlns:a16="http://schemas.microsoft.com/office/drawing/2014/main" id="{9ABD08D9-3FFA-B2DA-EEFD-959ED200E889}"/>
                  </a:ext>
                </a:extLst>
              </p:cNvPr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79" name="Google Shape;7893;p73">
                <a:extLst>
                  <a:ext uri="{FF2B5EF4-FFF2-40B4-BE49-F238E27FC236}">
                    <a16:creationId xmlns:a16="http://schemas.microsoft.com/office/drawing/2014/main" id="{418D6DB9-73F8-1E33-4F2C-FCC9F50F2D5D}"/>
                  </a:ext>
                </a:extLst>
              </p:cNvPr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0" name="Google Shape;7894;p73">
                <a:extLst>
                  <a:ext uri="{FF2B5EF4-FFF2-40B4-BE49-F238E27FC236}">
                    <a16:creationId xmlns:a16="http://schemas.microsoft.com/office/drawing/2014/main" id="{3809167B-7C2B-2FB0-607D-530282CAF405}"/>
                  </a:ext>
                </a:extLst>
              </p:cNvPr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1" name="Google Shape;7895;p73">
                <a:extLst>
                  <a:ext uri="{FF2B5EF4-FFF2-40B4-BE49-F238E27FC236}">
                    <a16:creationId xmlns:a16="http://schemas.microsoft.com/office/drawing/2014/main" id="{A89DD0E4-AC88-FA82-B351-747249CCCBCF}"/>
                  </a:ext>
                </a:extLst>
              </p:cNvPr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2" name="Google Shape;7896;p73">
                <a:extLst>
                  <a:ext uri="{FF2B5EF4-FFF2-40B4-BE49-F238E27FC236}">
                    <a16:creationId xmlns:a16="http://schemas.microsoft.com/office/drawing/2014/main" id="{92638958-0A97-F549-2FE4-32DD643063A6}"/>
                  </a:ext>
                </a:extLst>
              </p:cNvPr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3" name="Google Shape;7897;p73">
                <a:extLst>
                  <a:ext uri="{FF2B5EF4-FFF2-40B4-BE49-F238E27FC236}">
                    <a16:creationId xmlns:a16="http://schemas.microsoft.com/office/drawing/2014/main" id="{E76CFB98-58D8-D56C-1075-85B8DD449B37}"/>
                  </a:ext>
                </a:extLst>
              </p:cNvPr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4" name="Google Shape;7898;p73">
                <a:extLst>
                  <a:ext uri="{FF2B5EF4-FFF2-40B4-BE49-F238E27FC236}">
                    <a16:creationId xmlns:a16="http://schemas.microsoft.com/office/drawing/2014/main" id="{5879C3A9-C87A-936C-FB87-CDA159139705}"/>
                  </a:ext>
                </a:extLst>
              </p:cNvPr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5" name="Google Shape;7899;p73">
                <a:extLst>
                  <a:ext uri="{FF2B5EF4-FFF2-40B4-BE49-F238E27FC236}">
                    <a16:creationId xmlns:a16="http://schemas.microsoft.com/office/drawing/2014/main" id="{49908E5D-DD78-2565-3B9A-126BBE11F253}"/>
                  </a:ext>
                </a:extLst>
              </p:cNvPr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6" name="Google Shape;7900;p73">
                <a:extLst>
                  <a:ext uri="{FF2B5EF4-FFF2-40B4-BE49-F238E27FC236}">
                    <a16:creationId xmlns:a16="http://schemas.microsoft.com/office/drawing/2014/main" id="{E9011581-CB6F-9BB9-C2E8-27246202491E}"/>
                  </a:ext>
                </a:extLst>
              </p:cNvPr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7" name="Google Shape;7901;p73">
                <a:extLst>
                  <a:ext uri="{FF2B5EF4-FFF2-40B4-BE49-F238E27FC236}">
                    <a16:creationId xmlns:a16="http://schemas.microsoft.com/office/drawing/2014/main" id="{B78C7073-5AC6-C8F8-54A0-A631C500B80F}"/>
                  </a:ext>
                </a:extLst>
              </p:cNvPr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8" name="Google Shape;7902;p73">
                <a:extLst>
                  <a:ext uri="{FF2B5EF4-FFF2-40B4-BE49-F238E27FC236}">
                    <a16:creationId xmlns:a16="http://schemas.microsoft.com/office/drawing/2014/main" id="{2C8067A2-B191-9F05-75E3-E9DA4DD8C838}"/>
                  </a:ext>
                </a:extLst>
              </p:cNvPr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9" name="Google Shape;7903;p73">
                <a:extLst>
                  <a:ext uri="{FF2B5EF4-FFF2-40B4-BE49-F238E27FC236}">
                    <a16:creationId xmlns:a16="http://schemas.microsoft.com/office/drawing/2014/main" id="{403F43C9-F07E-1772-FE0F-B7DBD5151058}"/>
                  </a:ext>
                </a:extLst>
              </p:cNvPr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0" name="Google Shape;7904;p73">
                <a:extLst>
                  <a:ext uri="{FF2B5EF4-FFF2-40B4-BE49-F238E27FC236}">
                    <a16:creationId xmlns:a16="http://schemas.microsoft.com/office/drawing/2014/main" id="{10523EE3-E7F8-8B00-B9DC-5A63C03C02F4}"/>
                  </a:ext>
                </a:extLst>
              </p:cNvPr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1" name="Google Shape;7905;p73">
                <a:extLst>
                  <a:ext uri="{FF2B5EF4-FFF2-40B4-BE49-F238E27FC236}">
                    <a16:creationId xmlns:a16="http://schemas.microsoft.com/office/drawing/2014/main" id="{7450A6EC-3A73-8861-D8ED-8100EB229442}"/>
                  </a:ext>
                </a:extLst>
              </p:cNvPr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aphicFrame>
        <p:nvGraphicFramePr>
          <p:cNvPr id="199" name="Google Shape;7906;p73">
            <a:extLst>
              <a:ext uri="{FF2B5EF4-FFF2-40B4-BE49-F238E27FC236}">
                <a16:creationId xmlns:a16="http://schemas.microsoft.com/office/drawing/2014/main" id="{8E57964B-9EC2-3EBA-E9CC-BBC6BC224A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892962"/>
              </p:ext>
            </p:extLst>
          </p:nvPr>
        </p:nvGraphicFramePr>
        <p:xfrm>
          <a:off x="7994541" y="3453953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00" name="Google Shape;7907;p73">
            <a:extLst>
              <a:ext uri="{FF2B5EF4-FFF2-40B4-BE49-F238E27FC236}">
                <a16:creationId xmlns:a16="http://schemas.microsoft.com/office/drawing/2014/main" id="{C8B15D3C-1B1D-168C-8EF6-2E87707E9B6F}"/>
              </a:ext>
            </a:extLst>
          </p:cNvPr>
          <p:cNvGrpSpPr/>
          <p:nvPr/>
        </p:nvGrpSpPr>
        <p:grpSpPr>
          <a:xfrm>
            <a:off x="1024778" y="1890973"/>
            <a:ext cx="3195340" cy="1302003"/>
            <a:chOff x="749309" y="1112739"/>
            <a:chExt cx="2371603" cy="976502"/>
          </a:xfrm>
        </p:grpSpPr>
        <p:grpSp>
          <p:nvGrpSpPr>
            <p:cNvPr id="201" name="Google Shape;7908;p73">
              <a:extLst>
                <a:ext uri="{FF2B5EF4-FFF2-40B4-BE49-F238E27FC236}">
                  <a16:creationId xmlns:a16="http://schemas.microsoft.com/office/drawing/2014/main" id="{AF71E9D5-9453-0D74-7F36-60D5E4D938C2}"/>
                </a:ext>
              </a:extLst>
            </p:cNvPr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211" name="Google Shape;7909;p73">
                <a:extLst>
                  <a:ext uri="{FF2B5EF4-FFF2-40B4-BE49-F238E27FC236}">
                    <a16:creationId xmlns:a16="http://schemas.microsoft.com/office/drawing/2014/main" id="{96ABA140-0639-5626-1151-C92D3BF67F6E}"/>
                  </a:ext>
                </a:extLst>
              </p:cNvPr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2" name="Google Shape;7910;p73">
                <a:extLst>
                  <a:ext uri="{FF2B5EF4-FFF2-40B4-BE49-F238E27FC236}">
                    <a16:creationId xmlns:a16="http://schemas.microsoft.com/office/drawing/2014/main" id="{E6E99864-EE88-B384-193E-FCD652AD8CC3}"/>
                  </a:ext>
                </a:extLst>
              </p:cNvPr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3" name="Google Shape;7911;p73">
                <a:extLst>
                  <a:ext uri="{FF2B5EF4-FFF2-40B4-BE49-F238E27FC236}">
                    <a16:creationId xmlns:a16="http://schemas.microsoft.com/office/drawing/2014/main" id="{84EB4378-76C8-53C6-2FAC-8F6BBB414BAE}"/>
                  </a:ext>
                </a:extLst>
              </p:cNvPr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4" name="Google Shape;7912;p73">
                <a:extLst>
                  <a:ext uri="{FF2B5EF4-FFF2-40B4-BE49-F238E27FC236}">
                    <a16:creationId xmlns:a16="http://schemas.microsoft.com/office/drawing/2014/main" id="{EB1D7662-7653-6632-99C0-1C73EDF6CA36}"/>
                  </a:ext>
                </a:extLst>
              </p:cNvPr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5" name="Google Shape;7913;p73">
                <a:extLst>
                  <a:ext uri="{FF2B5EF4-FFF2-40B4-BE49-F238E27FC236}">
                    <a16:creationId xmlns:a16="http://schemas.microsoft.com/office/drawing/2014/main" id="{6BD3D70A-0D8F-BE87-15E6-3375E4F2D4B3}"/>
                  </a:ext>
                </a:extLst>
              </p:cNvPr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6" name="Google Shape;7914;p73">
                <a:extLst>
                  <a:ext uri="{FF2B5EF4-FFF2-40B4-BE49-F238E27FC236}">
                    <a16:creationId xmlns:a16="http://schemas.microsoft.com/office/drawing/2014/main" id="{695D414C-A899-3088-04CE-989B49958513}"/>
                  </a:ext>
                </a:extLst>
              </p:cNvPr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7" name="Google Shape;7915;p73">
                <a:extLst>
                  <a:ext uri="{FF2B5EF4-FFF2-40B4-BE49-F238E27FC236}">
                    <a16:creationId xmlns:a16="http://schemas.microsoft.com/office/drawing/2014/main" id="{C48CA94F-C4FF-6202-94A1-56A49D826609}"/>
                  </a:ext>
                </a:extLst>
              </p:cNvPr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8" name="Google Shape;7916;p73">
                <a:extLst>
                  <a:ext uri="{FF2B5EF4-FFF2-40B4-BE49-F238E27FC236}">
                    <a16:creationId xmlns:a16="http://schemas.microsoft.com/office/drawing/2014/main" id="{0CE3ECF8-3527-6B4A-5A4E-A64E830BF0F4}"/>
                  </a:ext>
                </a:extLst>
              </p:cNvPr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9" name="Google Shape;7917;p73">
                <a:extLst>
                  <a:ext uri="{FF2B5EF4-FFF2-40B4-BE49-F238E27FC236}">
                    <a16:creationId xmlns:a16="http://schemas.microsoft.com/office/drawing/2014/main" id="{307D827B-FED2-CA50-27DF-A6F6EE521311}"/>
                  </a:ext>
                </a:extLst>
              </p:cNvPr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0" name="Google Shape;7918;p73">
                <a:extLst>
                  <a:ext uri="{FF2B5EF4-FFF2-40B4-BE49-F238E27FC236}">
                    <a16:creationId xmlns:a16="http://schemas.microsoft.com/office/drawing/2014/main" id="{08C41FCA-86E0-7962-56BA-5771CAF255DE}"/>
                  </a:ext>
                </a:extLst>
              </p:cNvPr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1" name="Google Shape;7919;p73">
                <a:extLst>
                  <a:ext uri="{FF2B5EF4-FFF2-40B4-BE49-F238E27FC236}">
                    <a16:creationId xmlns:a16="http://schemas.microsoft.com/office/drawing/2014/main" id="{BECCF182-8E1A-A6B6-7945-B9182D9B815A}"/>
                  </a:ext>
                </a:extLst>
              </p:cNvPr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2" name="Google Shape;7920;p73">
                <a:extLst>
                  <a:ext uri="{FF2B5EF4-FFF2-40B4-BE49-F238E27FC236}">
                    <a16:creationId xmlns:a16="http://schemas.microsoft.com/office/drawing/2014/main" id="{0A42FCBF-56C7-9ACF-3CC4-F58FFDA42453}"/>
                  </a:ext>
                </a:extLst>
              </p:cNvPr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3" name="Google Shape;7921;p73">
                <a:extLst>
                  <a:ext uri="{FF2B5EF4-FFF2-40B4-BE49-F238E27FC236}">
                    <a16:creationId xmlns:a16="http://schemas.microsoft.com/office/drawing/2014/main" id="{D4F73CC2-C067-CE92-DD1A-6F442DE9F0B9}"/>
                  </a:ext>
                </a:extLst>
              </p:cNvPr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4" name="Google Shape;7922;p73">
                <a:extLst>
                  <a:ext uri="{FF2B5EF4-FFF2-40B4-BE49-F238E27FC236}">
                    <a16:creationId xmlns:a16="http://schemas.microsoft.com/office/drawing/2014/main" id="{69264979-D073-C5C4-36CB-695013A404E5}"/>
                  </a:ext>
                </a:extLst>
              </p:cNvPr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5" name="Google Shape;7923;p73">
                <a:extLst>
                  <a:ext uri="{FF2B5EF4-FFF2-40B4-BE49-F238E27FC236}">
                    <a16:creationId xmlns:a16="http://schemas.microsoft.com/office/drawing/2014/main" id="{4A01E80F-422C-FE8B-8064-A283B2469432}"/>
                  </a:ext>
                </a:extLst>
              </p:cNvPr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6" name="Google Shape;7924;p73">
                <a:extLst>
                  <a:ext uri="{FF2B5EF4-FFF2-40B4-BE49-F238E27FC236}">
                    <a16:creationId xmlns:a16="http://schemas.microsoft.com/office/drawing/2014/main" id="{595D8F0D-BEBF-BB5F-F40D-3408555CDDA6}"/>
                  </a:ext>
                </a:extLst>
              </p:cNvPr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7" name="Google Shape;7925;p73">
                <a:extLst>
                  <a:ext uri="{FF2B5EF4-FFF2-40B4-BE49-F238E27FC236}">
                    <a16:creationId xmlns:a16="http://schemas.microsoft.com/office/drawing/2014/main" id="{CA523F92-0F5B-FA0F-57FD-95B2A0A43D16}"/>
                  </a:ext>
                </a:extLst>
              </p:cNvPr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8" name="Google Shape;7926;p73">
                <a:extLst>
                  <a:ext uri="{FF2B5EF4-FFF2-40B4-BE49-F238E27FC236}">
                    <a16:creationId xmlns:a16="http://schemas.microsoft.com/office/drawing/2014/main" id="{5412B41C-107A-37C6-0E9D-84495633DF1A}"/>
                  </a:ext>
                </a:extLst>
              </p:cNvPr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9" name="Google Shape;7927;p73">
                <a:extLst>
                  <a:ext uri="{FF2B5EF4-FFF2-40B4-BE49-F238E27FC236}">
                    <a16:creationId xmlns:a16="http://schemas.microsoft.com/office/drawing/2014/main" id="{7A9FFF23-2178-29C7-ED61-C83AEF1F61F1}"/>
                  </a:ext>
                </a:extLst>
              </p:cNvPr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0" name="Google Shape;7928;p73">
                <a:extLst>
                  <a:ext uri="{FF2B5EF4-FFF2-40B4-BE49-F238E27FC236}">
                    <a16:creationId xmlns:a16="http://schemas.microsoft.com/office/drawing/2014/main" id="{DFF7E5BA-2162-5DDF-6A6E-844979E292E8}"/>
                  </a:ext>
                </a:extLst>
              </p:cNvPr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1" name="Google Shape;7929;p73">
                <a:extLst>
                  <a:ext uri="{FF2B5EF4-FFF2-40B4-BE49-F238E27FC236}">
                    <a16:creationId xmlns:a16="http://schemas.microsoft.com/office/drawing/2014/main" id="{08D25CD1-4440-2D2C-8687-532D9396E1C9}"/>
                  </a:ext>
                </a:extLst>
              </p:cNvPr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2" name="Google Shape;7930;p73">
                <a:extLst>
                  <a:ext uri="{FF2B5EF4-FFF2-40B4-BE49-F238E27FC236}">
                    <a16:creationId xmlns:a16="http://schemas.microsoft.com/office/drawing/2014/main" id="{865DAE24-B8CE-8147-4AFC-13989AE2C9A6}"/>
                  </a:ext>
                </a:extLst>
              </p:cNvPr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3" name="Google Shape;7931;p73">
                <a:extLst>
                  <a:ext uri="{FF2B5EF4-FFF2-40B4-BE49-F238E27FC236}">
                    <a16:creationId xmlns:a16="http://schemas.microsoft.com/office/drawing/2014/main" id="{35906CC8-E8A5-8931-5A48-BA4197FD6960}"/>
                  </a:ext>
                </a:extLst>
              </p:cNvPr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4" name="Google Shape;7932;p73">
                <a:extLst>
                  <a:ext uri="{FF2B5EF4-FFF2-40B4-BE49-F238E27FC236}">
                    <a16:creationId xmlns:a16="http://schemas.microsoft.com/office/drawing/2014/main" id="{F65AAFA0-1FEC-C460-0369-DA76DF5F93AD}"/>
                  </a:ext>
                </a:extLst>
              </p:cNvPr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02" name="Google Shape;7933;p73">
              <a:extLst>
                <a:ext uri="{FF2B5EF4-FFF2-40B4-BE49-F238E27FC236}">
                  <a16:creationId xmlns:a16="http://schemas.microsoft.com/office/drawing/2014/main" id="{2E3CD02E-963C-B387-A5B0-0AC9F5C54782}"/>
                </a:ext>
              </a:extLst>
            </p:cNvPr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207" name="Google Shape;7934;p73">
                <a:extLst>
                  <a:ext uri="{FF2B5EF4-FFF2-40B4-BE49-F238E27FC236}">
                    <a16:creationId xmlns:a16="http://schemas.microsoft.com/office/drawing/2014/main" id="{C675D727-1755-AF15-7BFD-75B810C5AA3F}"/>
                  </a:ext>
                </a:extLst>
              </p:cNvPr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8" name="Google Shape;7935;p73">
                <a:extLst>
                  <a:ext uri="{FF2B5EF4-FFF2-40B4-BE49-F238E27FC236}">
                    <a16:creationId xmlns:a16="http://schemas.microsoft.com/office/drawing/2014/main" id="{D071546F-0B8E-B267-398C-D1962A7A86BE}"/>
                  </a:ext>
                </a:extLst>
              </p:cNvPr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9" name="Google Shape;7936;p73">
                <a:extLst>
                  <a:ext uri="{FF2B5EF4-FFF2-40B4-BE49-F238E27FC236}">
                    <a16:creationId xmlns:a16="http://schemas.microsoft.com/office/drawing/2014/main" id="{A19A0C2C-4AA8-FC1B-82DD-DDF7F8BA8A0B}"/>
                  </a:ext>
                </a:extLst>
              </p:cNvPr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0" name="Google Shape;7937;p73">
                <a:extLst>
                  <a:ext uri="{FF2B5EF4-FFF2-40B4-BE49-F238E27FC236}">
                    <a16:creationId xmlns:a16="http://schemas.microsoft.com/office/drawing/2014/main" id="{93A69DA3-8CC2-1928-7611-770D01EB6F10}"/>
                  </a:ext>
                </a:extLst>
              </p:cNvPr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203" name="Google Shape;7938;p73">
              <a:extLst>
                <a:ext uri="{FF2B5EF4-FFF2-40B4-BE49-F238E27FC236}">
                  <a16:creationId xmlns:a16="http://schemas.microsoft.com/office/drawing/2014/main" id="{26E71BA2-6A5C-AC87-802B-120F41A02C20}"/>
                </a:ext>
              </a:extLst>
            </p:cNvPr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4" name="Google Shape;7939;p73">
              <a:extLst>
                <a:ext uri="{FF2B5EF4-FFF2-40B4-BE49-F238E27FC236}">
                  <a16:creationId xmlns:a16="http://schemas.microsoft.com/office/drawing/2014/main" id="{1091A46B-08EB-502A-2CD1-D6F9CE1ED9C3}"/>
                </a:ext>
              </a:extLst>
            </p:cNvPr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5" name="Google Shape;7940;p73">
              <a:extLst>
                <a:ext uri="{FF2B5EF4-FFF2-40B4-BE49-F238E27FC236}">
                  <a16:creationId xmlns:a16="http://schemas.microsoft.com/office/drawing/2014/main" id="{49037E2B-2FCC-CBE4-FA20-FABDDDE64163}"/>
                </a:ext>
              </a:extLst>
            </p:cNvPr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06" name="Google Shape;7941;p73">
              <a:extLst>
                <a:ext uri="{FF2B5EF4-FFF2-40B4-BE49-F238E27FC236}">
                  <a16:creationId xmlns:a16="http://schemas.microsoft.com/office/drawing/2014/main" id="{CE846675-E3A5-1E6A-CEC9-7D5505D48E2B}"/>
                </a:ext>
              </a:extLst>
            </p:cNvPr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aphicFrame>
        <p:nvGraphicFramePr>
          <p:cNvPr id="235" name="Google Shape;7942;p73">
            <a:extLst>
              <a:ext uri="{FF2B5EF4-FFF2-40B4-BE49-F238E27FC236}">
                <a16:creationId xmlns:a16="http://schemas.microsoft.com/office/drawing/2014/main" id="{0C3A53B8-9ACC-9A31-3F9B-0D662F27E8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3691117"/>
              </p:ext>
            </p:extLst>
          </p:nvPr>
        </p:nvGraphicFramePr>
        <p:xfrm>
          <a:off x="7994575" y="1890953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36" name="Google Shape;7943;p73">
            <a:extLst>
              <a:ext uri="{FF2B5EF4-FFF2-40B4-BE49-F238E27FC236}">
                <a16:creationId xmlns:a16="http://schemas.microsoft.com/office/drawing/2014/main" id="{1E920781-7097-CDC9-F3A6-66A3C9C32E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5592220"/>
              </p:ext>
            </p:extLst>
          </p:nvPr>
        </p:nvGraphicFramePr>
        <p:xfrm>
          <a:off x="4555725" y="3453953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37" name="Google Shape;7944;p73">
            <a:extLst>
              <a:ext uri="{FF2B5EF4-FFF2-40B4-BE49-F238E27FC236}">
                <a16:creationId xmlns:a16="http://schemas.microsoft.com/office/drawing/2014/main" id="{FBB67757-B39D-9287-9EF4-E6BA7FFBEBA8}"/>
              </a:ext>
            </a:extLst>
          </p:cNvPr>
          <p:cNvGrpSpPr/>
          <p:nvPr/>
        </p:nvGrpSpPr>
        <p:grpSpPr>
          <a:xfrm>
            <a:off x="4558374" y="4775234"/>
            <a:ext cx="3151169" cy="1396083"/>
            <a:chOff x="3358399" y="3285485"/>
            <a:chExt cx="2363377" cy="1047062"/>
          </a:xfrm>
        </p:grpSpPr>
        <p:grpSp>
          <p:nvGrpSpPr>
            <p:cNvPr id="238" name="Google Shape;7945;p73">
              <a:extLst>
                <a:ext uri="{FF2B5EF4-FFF2-40B4-BE49-F238E27FC236}">
                  <a16:creationId xmlns:a16="http://schemas.microsoft.com/office/drawing/2014/main" id="{DAED0694-9C24-0973-FC65-32D605442D80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269" name="Google Shape;7946;p73">
                <a:extLst>
                  <a:ext uri="{FF2B5EF4-FFF2-40B4-BE49-F238E27FC236}">
                    <a16:creationId xmlns:a16="http://schemas.microsoft.com/office/drawing/2014/main" id="{6FAD6FEF-E4D7-CD79-6E9E-FD89BF1B4FC0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0" name="Google Shape;7947;p73">
                <a:extLst>
                  <a:ext uri="{FF2B5EF4-FFF2-40B4-BE49-F238E27FC236}">
                    <a16:creationId xmlns:a16="http://schemas.microsoft.com/office/drawing/2014/main" id="{7C2D4DD8-8C66-4F85-FD09-D6073CA4AD7C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1" name="Google Shape;7948;p73">
                <a:extLst>
                  <a:ext uri="{FF2B5EF4-FFF2-40B4-BE49-F238E27FC236}">
                    <a16:creationId xmlns:a16="http://schemas.microsoft.com/office/drawing/2014/main" id="{A524BEFF-B7FE-97F7-CC22-A38CBA2DF9E8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2" name="Google Shape;7949;p73">
                <a:extLst>
                  <a:ext uri="{FF2B5EF4-FFF2-40B4-BE49-F238E27FC236}">
                    <a16:creationId xmlns:a16="http://schemas.microsoft.com/office/drawing/2014/main" id="{41158CDF-00FA-DAAB-5084-8122D009C930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3" name="Google Shape;7950;p73">
                <a:extLst>
                  <a:ext uri="{FF2B5EF4-FFF2-40B4-BE49-F238E27FC236}">
                    <a16:creationId xmlns:a16="http://schemas.microsoft.com/office/drawing/2014/main" id="{71CD5851-1710-9562-A88F-DA798A58C17F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39" name="Google Shape;7951;p73">
              <a:extLst>
                <a:ext uri="{FF2B5EF4-FFF2-40B4-BE49-F238E27FC236}">
                  <a16:creationId xmlns:a16="http://schemas.microsoft.com/office/drawing/2014/main" id="{E201E62B-B175-56CA-D25B-E46E94178F8A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264" name="Google Shape;7952;p73">
                <a:extLst>
                  <a:ext uri="{FF2B5EF4-FFF2-40B4-BE49-F238E27FC236}">
                    <a16:creationId xmlns:a16="http://schemas.microsoft.com/office/drawing/2014/main" id="{343C29EA-530D-8BE4-EE20-E1412E413C0F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5" name="Google Shape;7953;p73">
                <a:extLst>
                  <a:ext uri="{FF2B5EF4-FFF2-40B4-BE49-F238E27FC236}">
                    <a16:creationId xmlns:a16="http://schemas.microsoft.com/office/drawing/2014/main" id="{18098E8E-53FA-DE9B-A9F8-204C65812D85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6" name="Google Shape;7954;p73">
                <a:extLst>
                  <a:ext uri="{FF2B5EF4-FFF2-40B4-BE49-F238E27FC236}">
                    <a16:creationId xmlns:a16="http://schemas.microsoft.com/office/drawing/2014/main" id="{A5B1B851-AF2C-D0E6-775F-F8FCE53F0B6E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7" name="Google Shape;7955;p73">
                <a:extLst>
                  <a:ext uri="{FF2B5EF4-FFF2-40B4-BE49-F238E27FC236}">
                    <a16:creationId xmlns:a16="http://schemas.microsoft.com/office/drawing/2014/main" id="{192C25B4-60A2-C08D-0D22-53DEB561D163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8" name="Google Shape;7956;p73">
                <a:extLst>
                  <a:ext uri="{FF2B5EF4-FFF2-40B4-BE49-F238E27FC236}">
                    <a16:creationId xmlns:a16="http://schemas.microsoft.com/office/drawing/2014/main" id="{CDE36BA0-D846-9EAD-4E37-854B6D2A2767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0" name="Google Shape;7957;p73">
              <a:extLst>
                <a:ext uri="{FF2B5EF4-FFF2-40B4-BE49-F238E27FC236}">
                  <a16:creationId xmlns:a16="http://schemas.microsoft.com/office/drawing/2014/main" id="{1D492636-44D2-A8B7-582A-7AF5DAE1F051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259" name="Google Shape;7958;p73">
                <a:extLst>
                  <a:ext uri="{FF2B5EF4-FFF2-40B4-BE49-F238E27FC236}">
                    <a16:creationId xmlns:a16="http://schemas.microsoft.com/office/drawing/2014/main" id="{FFAC7524-3785-9C03-DAA6-CB4D7B0ACA94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0" name="Google Shape;7959;p73">
                <a:extLst>
                  <a:ext uri="{FF2B5EF4-FFF2-40B4-BE49-F238E27FC236}">
                    <a16:creationId xmlns:a16="http://schemas.microsoft.com/office/drawing/2014/main" id="{FC8592E7-D709-6CC5-5658-4374681025B8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1" name="Google Shape;7960;p73">
                <a:extLst>
                  <a:ext uri="{FF2B5EF4-FFF2-40B4-BE49-F238E27FC236}">
                    <a16:creationId xmlns:a16="http://schemas.microsoft.com/office/drawing/2014/main" id="{02640AA2-B988-4CEE-D935-A2A68CF2B88F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2" name="Google Shape;7961;p73">
                <a:extLst>
                  <a:ext uri="{FF2B5EF4-FFF2-40B4-BE49-F238E27FC236}">
                    <a16:creationId xmlns:a16="http://schemas.microsoft.com/office/drawing/2014/main" id="{5E316B37-16AE-0897-112A-050546B2B044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3" name="Google Shape;7962;p73">
                <a:extLst>
                  <a:ext uri="{FF2B5EF4-FFF2-40B4-BE49-F238E27FC236}">
                    <a16:creationId xmlns:a16="http://schemas.microsoft.com/office/drawing/2014/main" id="{FA3F9CD3-5D3C-F7D5-FDAA-F2B2B3711433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1" name="Google Shape;7963;p73">
              <a:extLst>
                <a:ext uri="{FF2B5EF4-FFF2-40B4-BE49-F238E27FC236}">
                  <a16:creationId xmlns:a16="http://schemas.microsoft.com/office/drawing/2014/main" id="{BD8B5885-9AB9-056B-B456-17ACAEE197EA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254" name="Google Shape;7964;p73">
                <a:extLst>
                  <a:ext uri="{FF2B5EF4-FFF2-40B4-BE49-F238E27FC236}">
                    <a16:creationId xmlns:a16="http://schemas.microsoft.com/office/drawing/2014/main" id="{DE42F0C8-319A-35AD-C17C-13FD5A845410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5" name="Google Shape;7965;p73">
                <a:extLst>
                  <a:ext uri="{FF2B5EF4-FFF2-40B4-BE49-F238E27FC236}">
                    <a16:creationId xmlns:a16="http://schemas.microsoft.com/office/drawing/2014/main" id="{899B797A-0DCE-2D97-392F-776E9E604159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6" name="Google Shape;7966;p73">
                <a:extLst>
                  <a:ext uri="{FF2B5EF4-FFF2-40B4-BE49-F238E27FC236}">
                    <a16:creationId xmlns:a16="http://schemas.microsoft.com/office/drawing/2014/main" id="{517FA78F-3422-68E9-9A45-13BF99015CF4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7" name="Google Shape;7967;p73">
                <a:extLst>
                  <a:ext uri="{FF2B5EF4-FFF2-40B4-BE49-F238E27FC236}">
                    <a16:creationId xmlns:a16="http://schemas.microsoft.com/office/drawing/2014/main" id="{C8A70644-1139-AF8F-5166-A4DA0EE95937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8" name="Google Shape;7968;p73">
                <a:extLst>
                  <a:ext uri="{FF2B5EF4-FFF2-40B4-BE49-F238E27FC236}">
                    <a16:creationId xmlns:a16="http://schemas.microsoft.com/office/drawing/2014/main" id="{6507F6FC-CF8A-23AF-CC56-A1BA9195E651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2" name="Google Shape;7969;p73">
              <a:extLst>
                <a:ext uri="{FF2B5EF4-FFF2-40B4-BE49-F238E27FC236}">
                  <a16:creationId xmlns:a16="http://schemas.microsoft.com/office/drawing/2014/main" id="{8754C7D3-26C8-BDF3-6E0C-57D035F73550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249" name="Google Shape;7970;p73">
                <a:extLst>
                  <a:ext uri="{FF2B5EF4-FFF2-40B4-BE49-F238E27FC236}">
                    <a16:creationId xmlns:a16="http://schemas.microsoft.com/office/drawing/2014/main" id="{52BD96CB-EEF4-7DC8-1165-0D54648130BD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0" name="Google Shape;7971;p73">
                <a:extLst>
                  <a:ext uri="{FF2B5EF4-FFF2-40B4-BE49-F238E27FC236}">
                    <a16:creationId xmlns:a16="http://schemas.microsoft.com/office/drawing/2014/main" id="{93E79B6F-AD48-B70D-3451-875B4E944A38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1" name="Google Shape;7972;p73">
                <a:extLst>
                  <a:ext uri="{FF2B5EF4-FFF2-40B4-BE49-F238E27FC236}">
                    <a16:creationId xmlns:a16="http://schemas.microsoft.com/office/drawing/2014/main" id="{3088A6FA-8A8A-56F3-416E-878FFD2788CB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2" name="Google Shape;7973;p73">
                <a:extLst>
                  <a:ext uri="{FF2B5EF4-FFF2-40B4-BE49-F238E27FC236}">
                    <a16:creationId xmlns:a16="http://schemas.microsoft.com/office/drawing/2014/main" id="{13F5B0C2-48FE-329B-AD52-DEDF53CA6797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3" name="Google Shape;7974;p73">
                <a:extLst>
                  <a:ext uri="{FF2B5EF4-FFF2-40B4-BE49-F238E27FC236}">
                    <a16:creationId xmlns:a16="http://schemas.microsoft.com/office/drawing/2014/main" id="{0B6146BA-DED1-F733-9111-03806FE345D4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3" name="Google Shape;7975;p73">
              <a:extLst>
                <a:ext uri="{FF2B5EF4-FFF2-40B4-BE49-F238E27FC236}">
                  <a16:creationId xmlns:a16="http://schemas.microsoft.com/office/drawing/2014/main" id="{88B9DAD5-122F-955B-D969-3ACFD9E2AE7C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244" name="Google Shape;7976;p73">
                <a:extLst>
                  <a:ext uri="{FF2B5EF4-FFF2-40B4-BE49-F238E27FC236}">
                    <a16:creationId xmlns:a16="http://schemas.microsoft.com/office/drawing/2014/main" id="{EC23E39D-4785-243A-EEE1-6A16729922D9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5" name="Google Shape;7977;p73">
                <a:extLst>
                  <a:ext uri="{FF2B5EF4-FFF2-40B4-BE49-F238E27FC236}">
                    <a16:creationId xmlns:a16="http://schemas.microsoft.com/office/drawing/2014/main" id="{124E2BD5-426F-112F-F1DE-8C25A5B4CA14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6" name="Google Shape;7978;p73">
                <a:extLst>
                  <a:ext uri="{FF2B5EF4-FFF2-40B4-BE49-F238E27FC236}">
                    <a16:creationId xmlns:a16="http://schemas.microsoft.com/office/drawing/2014/main" id="{D1DD7800-FA5A-8463-5E33-BCB6CFBA5770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7" name="Google Shape;7979;p73">
                <a:extLst>
                  <a:ext uri="{FF2B5EF4-FFF2-40B4-BE49-F238E27FC236}">
                    <a16:creationId xmlns:a16="http://schemas.microsoft.com/office/drawing/2014/main" id="{0033210D-D818-5469-313A-5FFEC2D18046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8" name="Google Shape;7980;p73">
                <a:extLst>
                  <a:ext uri="{FF2B5EF4-FFF2-40B4-BE49-F238E27FC236}">
                    <a16:creationId xmlns:a16="http://schemas.microsoft.com/office/drawing/2014/main" id="{8E5E54FF-396A-B59C-45AF-B539B689FCE2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aphicFrame>
        <p:nvGraphicFramePr>
          <p:cNvPr id="274" name="Google Shape;7981;p73">
            <a:extLst>
              <a:ext uri="{FF2B5EF4-FFF2-40B4-BE49-F238E27FC236}">
                <a16:creationId xmlns:a16="http://schemas.microsoft.com/office/drawing/2014/main" id="{FCB07DC6-1A74-3358-9DA2-A0588D30AB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3291236"/>
              </p:ext>
            </p:extLst>
          </p:nvPr>
        </p:nvGraphicFramePr>
        <p:xfrm>
          <a:off x="1026110" y="3453953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75" name="Google Shape;7982;p73">
            <a:extLst>
              <a:ext uri="{FF2B5EF4-FFF2-40B4-BE49-F238E27FC236}">
                <a16:creationId xmlns:a16="http://schemas.microsoft.com/office/drawing/2014/main" id="{0D1C4FB1-A336-A1F0-C956-5120BA136B2E}"/>
              </a:ext>
            </a:extLst>
          </p:cNvPr>
          <p:cNvGrpSpPr/>
          <p:nvPr/>
        </p:nvGrpSpPr>
        <p:grpSpPr>
          <a:xfrm>
            <a:off x="5625669" y="3992373"/>
            <a:ext cx="1736127" cy="81279"/>
            <a:chOff x="3558802" y="4011427"/>
            <a:chExt cx="1866000" cy="111300"/>
          </a:xfrm>
        </p:grpSpPr>
        <p:sp>
          <p:nvSpPr>
            <p:cNvPr id="276" name="Google Shape;7983;p73">
              <a:extLst>
                <a:ext uri="{FF2B5EF4-FFF2-40B4-BE49-F238E27FC236}">
                  <a16:creationId xmlns:a16="http://schemas.microsoft.com/office/drawing/2014/main" id="{6283D2EF-385E-3432-63EB-212DFB3F3322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7" name="Google Shape;7984;p73">
              <a:extLst>
                <a:ext uri="{FF2B5EF4-FFF2-40B4-BE49-F238E27FC236}">
                  <a16:creationId xmlns:a16="http://schemas.microsoft.com/office/drawing/2014/main" id="{08C391AD-5435-301F-A872-E1DF9850D44D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78" name="Google Shape;7985;p73">
            <a:extLst>
              <a:ext uri="{FF2B5EF4-FFF2-40B4-BE49-F238E27FC236}">
                <a16:creationId xmlns:a16="http://schemas.microsoft.com/office/drawing/2014/main" id="{BB781FD9-0598-7E1B-9818-E23B67724D51}"/>
              </a:ext>
            </a:extLst>
          </p:cNvPr>
          <p:cNvGrpSpPr/>
          <p:nvPr/>
        </p:nvGrpSpPr>
        <p:grpSpPr>
          <a:xfrm>
            <a:off x="6352985" y="4368585"/>
            <a:ext cx="1219120" cy="81279"/>
            <a:chOff x="3558802" y="4011427"/>
            <a:chExt cx="1866000" cy="111300"/>
          </a:xfrm>
        </p:grpSpPr>
        <p:sp>
          <p:nvSpPr>
            <p:cNvPr id="279" name="Google Shape;7986;p73">
              <a:extLst>
                <a:ext uri="{FF2B5EF4-FFF2-40B4-BE49-F238E27FC236}">
                  <a16:creationId xmlns:a16="http://schemas.microsoft.com/office/drawing/2014/main" id="{0CED55D5-31C7-75D7-1E5C-4C41C3EE436E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0" name="Google Shape;7987;p73">
              <a:extLst>
                <a:ext uri="{FF2B5EF4-FFF2-40B4-BE49-F238E27FC236}">
                  <a16:creationId xmlns:a16="http://schemas.microsoft.com/office/drawing/2014/main" id="{03B5608B-99FF-69F5-8BF3-EA2394E425E8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81" name="Google Shape;7988;p73">
            <a:extLst>
              <a:ext uri="{FF2B5EF4-FFF2-40B4-BE49-F238E27FC236}">
                <a16:creationId xmlns:a16="http://schemas.microsoft.com/office/drawing/2014/main" id="{C10A1784-8D97-22D5-C085-186415B4FDAE}"/>
              </a:ext>
            </a:extLst>
          </p:cNvPr>
          <p:cNvGrpSpPr/>
          <p:nvPr/>
        </p:nvGrpSpPr>
        <p:grpSpPr>
          <a:xfrm>
            <a:off x="7906051" y="4805649"/>
            <a:ext cx="3363823" cy="1335272"/>
            <a:chOff x="1904318" y="789980"/>
            <a:chExt cx="1489472" cy="606868"/>
          </a:xfrm>
        </p:grpSpPr>
        <p:cxnSp>
          <p:nvCxnSpPr>
            <p:cNvPr id="282" name="Google Shape;7989;p73">
              <a:extLst>
                <a:ext uri="{FF2B5EF4-FFF2-40B4-BE49-F238E27FC236}">
                  <a16:creationId xmlns:a16="http://schemas.microsoft.com/office/drawing/2014/main" id="{A3C35045-8E15-4C6C-4C71-0337CC56716F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7990;p73">
              <a:extLst>
                <a:ext uri="{FF2B5EF4-FFF2-40B4-BE49-F238E27FC236}">
                  <a16:creationId xmlns:a16="http://schemas.microsoft.com/office/drawing/2014/main" id="{BB6958F5-61F3-346C-184D-9DA5DBDAF2F0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7991;p73">
              <a:extLst>
                <a:ext uri="{FF2B5EF4-FFF2-40B4-BE49-F238E27FC236}">
                  <a16:creationId xmlns:a16="http://schemas.microsoft.com/office/drawing/2014/main" id="{213CF75E-67E8-1E5A-1858-C6C1A48F8372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85" name="Google Shape;7992;p73">
              <a:extLst>
                <a:ext uri="{FF2B5EF4-FFF2-40B4-BE49-F238E27FC236}">
                  <a16:creationId xmlns:a16="http://schemas.microsoft.com/office/drawing/2014/main" id="{E84CA997-7F20-4AB1-4E34-B3F009F92290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JANUARY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86" name="Google Shape;7993;p73">
              <a:extLst>
                <a:ext uri="{FF2B5EF4-FFF2-40B4-BE49-F238E27FC236}">
                  <a16:creationId xmlns:a16="http://schemas.microsoft.com/office/drawing/2014/main" id="{E317CA09-CE6F-9F7C-CC0A-0A838631B58F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FEBRUARY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87" name="Google Shape;7994;p73">
              <a:extLst>
                <a:ext uri="{FF2B5EF4-FFF2-40B4-BE49-F238E27FC236}">
                  <a16:creationId xmlns:a16="http://schemas.microsoft.com/office/drawing/2014/main" id="{BD0BC125-F43B-C7A6-F379-6FFA86E2F748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MARCH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88" name="Google Shape;7995;p73">
              <a:extLst>
                <a:ext uri="{FF2B5EF4-FFF2-40B4-BE49-F238E27FC236}">
                  <a16:creationId xmlns:a16="http://schemas.microsoft.com/office/drawing/2014/main" id="{01E68716-6687-7408-ED56-8491BD2A9CCC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APRIL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89" name="Google Shape;7996;p73">
              <a:extLst>
                <a:ext uri="{FF2B5EF4-FFF2-40B4-BE49-F238E27FC236}">
                  <a16:creationId xmlns:a16="http://schemas.microsoft.com/office/drawing/2014/main" id="{34F1BF15-1FD9-469B-8AE0-EA29343E81EF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0" name="Google Shape;7997;p73">
              <a:extLst>
                <a:ext uri="{FF2B5EF4-FFF2-40B4-BE49-F238E27FC236}">
                  <a16:creationId xmlns:a16="http://schemas.microsoft.com/office/drawing/2014/main" id="{968C6415-209F-AEFC-3B93-3ED0766C5211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1" name="Google Shape;7998;p73">
              <a:extLst>
                <a:ext uri="{FF2B5EF4-FFF2-40B4-BE49-F238E27FC236}">
                  <a16:creationId xmlns:a16="http://schemas.microsoft.com/office/drawing/2014/main" id="{97B5136A-6E08-1B35-7FFC-AA917A09BE40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2" name="Google Shape;7999;p73">
              <a:extLst>
                <a:ext uri="{FF2B5EF4-FFF2-40B4-BE49-F238E27FC236}">
                  <a16:creationId xmlns:a16="http://schemas.microsoft.com/office/drawing/2014/main" id="{7D23100E-0634-CF28-4572-0082D27E178C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3" name="Google Shape;8000;p73">
              <a:extLst>
                <a:ext uri="{FF2B5EF4-FFF2-40B4-BE49-F238E27FC236}">
                  <a16:creationId xmlns:a16="http://schemas.microsoft.com/office/drawing/2014/main" id="{8954026D-8D0D-6660-94F6-52393B76B2D6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4" name="Google Shape;8001;p73">
              <a:extLst>
                <a:ext uri="{FF2B5EF4-FFF2-40B4-BE49-F238E27FC236}">
                  <a16:creationId xmlns:a16="http://schemas.microsoft.com/office/drawing/2014/main" id="{7F8ADBD5-85C8-366E-88D1-8AE109990BEB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5" name="Google Shape;8002;p73">
              <a:extLst>
                <a:ext uri="{FF2B5EF4-FFF2-40B4-BE49-F238E27FC236}">
                  <a16:creationId xmlns:a16="http://schemas.microsoft.com/office/drawing/2014/main" id="{912D18BB-F620-2C41-B799-B837E031F053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PHASE 1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96" name="Google Shape;8003;p73">
              <a:extLst>
                <a:ext uri="{FF2B5EF4-FFF2-40B4-BE49-F238E27FC236}">
                  <a16:creationId xmlns:a16="http://schemas.microsoft.com/office/drawing/2014/main" id="{192E4522-7600-2817-F831-6B429663B4D2}"/>
                </a:ext>
              </a:extLst>
            </p:cNvPr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1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97" name="Google Shape;8004;p73">
              <a:extLst>
                <a:ext uri="{FF2B5EF4-FFF2-40B4-BE49-F238E27FC236}">
                  <a16:creationId xmlns:a16="http://schemas.microsoft.com/office/drawing/2014/main" id="{66AEB80D-3B18-38DC-9833-6412091B9243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2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298" name="Google Shape;8005;p73">
              <a:extLst>
                <a:ext uri="{FF2B5EF4-FFF2-40B4-BE49-F238E27FC236}">
                  <a16:creationId xmlns:a16="http://schemas.microsoft.com/office/drawing/2014/main" id="{8789917C-A8B4-403E-D7D3-92088228A271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99" name="Google Shape;8006;p73">
            <a:extLst>
              <a:ext uri="{FF2B5EF4-FFF2-40B4-BE49-F238E27FC236}">
                <a16:creationId xmlns:a16="http://schemas.microsoft.com/office/drawing/2014/main" id="{4272F654-77CD-583D-DB7F-9EC2904B6284}"/>
              </a:ext>
            </a:extLst>
          </p:cNvPr>
          <p:cNvGrpSpPr/>
          <p:nvPr/>
        </p:nvGrpSpPr>
        <p:grpSpPr>
          <a:xfrm>
            <a:off x="4551925" y="1851031"/>
            <a:ext cx="3151191" cy="1341153"/>
            <a:chOff x="3292400" y="1193188"/>
            <a:chExt cx="2615240" cy="1131075"/>
          </a:xfrm>
        </p:grpSpPr>
        <p:sp>
          <p:nvSpPr>
            <p:cNvPr id="300" name="Google Shape;8007;p73">
              <a:extLst>
                <a:ext uri="{FF2B5EF4-FFF2-40B4-BE49-F238E27FC236}">
                  <a16:creationId xmlns:a16="http://schemas.microsoft.com/office/drawing/2014/main" id="{23533C18-E55E-DDC4-8A81-9CB4F68C12F4}"/>
                </a:ext>
              </a:extLst>
            </p:cNvPr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1" name="Google Shape;8008;p73">
              <a:extLst>
                <a:ext uri="{FF2B5EF4-FFF2-40B4-BE49-F238E27FC236}">
                  <a16:creationId xmlns:a16="http://schemas.microsoft.com/office/drawing/2014/main" id="{629BF150-1521-56C1-6B36-9E2C33DED022}"/>
                </a:ext>
              </a:extLst>
            </p:cNvPr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2" name="Google Shape;8009;p73">
              <a:extLst>
                <a:ext uri="{FF2B5EF4-FFF2-40B4-BE49-F238E27FC236}">
                  <a16:creationId xmlns:a16="http://schemas.microsoft.com/office/drawing/2014/main" id="{61415BA7-38FA-6F0B-26B4-5877C70B2EC4}"/>
                </a:ext>
              </a:extLst>
            </p:cNvPr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JANUARY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3" name="Google Shape;8010;p73">
              <a:extLst>
                <a:ext uri="{FF2B5EF4-FFF2-40B4-BE49-F238E27FC236}">
                  <a16:creationId xmlns:a16="http://schemas.microsoft.com/office/drawing/2014/main" id="{8F713010-E511-8598-6EE4-32D2439CF9C6}"/>
                </a:ext>
              </a:extLst>
            </p:cNvPr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FEBRUARY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4" name="Google Shape;8011;p73">
              <a:extLst>
                <a:ext uri="{FF2B5EF4-FFF2-40B4-BE49-F238E27FC236}">
                  <a16:creationId xmlns:a16="http://schemas.microsoft.com/office/drawing/2014/main" id="{BF818B91-50F3-38B9-041B-D6E6D1EA9C15}"/>
                </a:ext>
              </a:extLst>
            </p:cNvPr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MARCH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5" name="Google Shape;8012;p73">
              <a:extLst>
                <a:ext uri="{FF2B5EF4-FFF2-40B4-BE49-F238E27FC236}">
                  <a16:creationId xmlns:a16="http://schemas.microsoft.com/office/drawing/2014/main" id="{E21FFC68-7FE2-4C69-B9D3-3AFC476BF01A}"/>
                </a:ext>
              </a:extLst>
            </p:cNvPr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APRIL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6" name="Google Shape;8013;p73">
              <a:extLst>
                <a:ext uri="{FF2B5EF4-FFF2-40B4-BE49-F238E27FC236}">
                  <a16:creationId xmlns:a16="http://schemas.microsoft.com/office/drawing/2014/main" id="{2785FFE9-3D9C-B21F-862E-3BB552C62304}"/>
                </a:ext>
              </a:extLst>
            </p:cNvPr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MAY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7" name="Google Shape;8014;p73">
              <a:extLst>
                <a:ext uri="{FF2B5EF4-FFF2-40B4-BE49-F238E27FC236}">
                  <a16:creationId xmlns:a16="http://schemas.microsoft.com/office/drawing/2014/main" id="{5F1B27AD-4492-26EE-BDE1-2F93DD3ED75F}"/>
                </a:ext>
              </a:extLst>
            </p:cNvPr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JUNE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8" name="Google Shape;8015;p73">
              <a:extLst>
                <a:ext uri="{FF2B5EF4-FFF2-40B4-BE49-F238E27FC236}">
                  <a16:creationId xmlns:a16="http://schemas.microsoft.com/office/drawing/2014/main" id="{48FA586F-A9F9-3A62-9070-A1C3EF037BBB}"/>
                </a:ext>
              </a:extLst>
            </p:cNvPr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PHASE 1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09" name="Google Shape;8016;p73">
              <a:extLst>
                <a:ext uri="{FF2B5EF4-FFF2-40B4-BE49-F238E27FC236}">
                  <a16:creationId xmlns:a16="http://schemas.microsoft.com/office/drawing/2014/main" id="{FD25032C-7B53-1C47-36AD-6221037F19EB}"/>
                </a:ext>
              </a:extLst>
            </p:cNvPr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PHASE 2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10" name="Google Shape;8017;p73">
              <a:extLst>
                <a:ext uri="{FF2B5EF4-FFF2-40B4-BE49-F238E27FC236}">
                  <a16:creationId xmlns:a16="http://schemas.microsoft.com/office/drawing/2014/main" id="{6293772B-1471-6E9F-E98C-69D4B4B87D09}"/>
                </a:ext>
              </a:extLst>
            </p:cNvPr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1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11" name="Google Shape;8018;p73">
              <a:extLst>
                <a:ext uri="{FF2B5EF4-FFF2-40B4-BE49-F238E27FC236}">
                  <a16:creationId xmlns:a16="http://schemas.microsoft.com/office/drawing/2014/main" id="{5CB6B6E3-8156-1C24-252B-E0D770160835}"/>
                </a:ext>
              </a:extLst>
            </p:cNvPr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2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12" name="Google Shape;8019;p73">
              <a:extLst>
                <a:ext uri="{FF2B5EF4-FFF2-40B4-BE49-F238E27FC236}">
                  <a16:creationId xmlns:a16="http://schemas.microsoft.com/office/drawing/2014/main" id="{60DED8A0-9E66-A172-2B6E-741F6121638F}"/>
                </a:ext>
              </a:extLst>
            </p:cNvPr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1</a:t>
              </a:r>
              <a:endParaRPr sz="533">
                <a:solidFill>
                  <a:srgbClr val="00B0F0"/>
                </a:solidFill>
              </a:endParaRPr>
            </a:p>
          </p:txBody>
        </p:sp>
        <p:sp>
          <p:nvSpPr>
            <p:cNvPr id="313" name="Google Shape;8020;p73">
              <a:extLst>
                <a:ext uri="{FF2B5EF4-FFF2-40B4-BE49-F238E27FC236}">
                  <a16:creationId xmlns:a16="http://schemas.microsoft.com/office/drawing/2014/main" id="{9E249927-1F82-A48A-BC14-5CC6C5F8FAC3}"/>
                </a:ext>
              </a:extLst>
            </p:cNvPr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00B0F0"/>
                  </a:solidFill>
                </a:rPr>
                <a:t>Task 2</a:t>
              </a:r>
              <a:endParaRPr sz="533">
                <a:solidFill>
                  <a:srgbClr val="00B0F0"/>
                </a:solidFill>
              </a:endParaRPr>
            </a:p>
          </p:txBody>
        </p:sp>
        <p:grpSp>
          <p:nvGrpSpPr>
            <p:cNvPr id="314" name="Google Shape;8021;p73">
              <a:extLst>
                <a:ext uri="{FF2B5EF4-FFF2-40B4-BE49-F238E27FC236}">
                  <a16:creationId xmlns:a16="http://schemas.microsoft.com/office/drawing/2014/main" id="{8633B3EE-8380-72F8-13C6-8D46CF0C7F3A}"/>
                </a:ext>
              </a:extLst>
            </p:cNvPr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315" name="Google Shape;8022;p73">
                <a:extLst>
                  <a:ext uri="{FF2B5EF4-FFF2-40B4-BE49-F238E27FC236}">
                    <a16:creationId xmlns:a16="http://schemas.microsoft.com/office/drawing/2014/main" id="{7A51F7E3-8010-6059-485A-24052166F953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16" name="Google Shape;8023;p73">
                <a:extLst>
                  <a:ext uri="{FF2B5EF4-FFF2-40B4-BE49-F238E27FC236}">
                    <a16:creationId xmlns:a16="http://schemas.microsoft.com/office/drawing/2014/main" id="{74747B1D-791C-FDE8-68A3-BE05D674B8C0}"/>
                  </a:ext>
                </a:extLst>
              </p:cNvPr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17" name="Google Shape;8024;p73">
                <a:extLst>
                  <a:ext uri="{FF2B5EF4-FFF2-40B4-BE49-F238E27FC236}">
                    <a16:creationId xmlns:a16="http://schemas.microsoft.com/office/drawing/2014/main" id="{8CA2B4DB-77E1-F00A-D4F0-039CCB486664}"/>
                  </a:ext>
                </a:extLst>
              </p:cNvPr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18" name="Google Shape;8025;p73">
                <a:extLst>
                  <a:ext uri="{FF2B5EF4-FFF2-40B4-BE49-F238E27FC236}">
                    <a16:creationId xmlns:a16="http://schemas.microsoft.com/office/drawing/2014/main" id="{BA266745-8131-ED99-F20E-DA2C8C4E7AED}"/>
                  </a:ext>
                </a:extLst>
              </p:cNvPr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19" name="Google Shape;8026;p73">
                <a:extLst>
                  <a:ext uri="{FF2B5EF4-FFF2-40B4-BE49-F238E27FC236}">
                    <a16:creationId xmlns:a16="http://schemas.microsoft.com/office/drawing/2014/main" id="{4F0DF9E4-EC7A-BF7A-6AAA-59FF5DD9A753}"/>
                  </a:ext>
                </a:extLst>
              </p:cNvPr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0" name="Google Shape;8027;p73">
                <a:extLst>
                  <a:ext uri="{FF2B5EF4-FFF2-40B4-BE49-F238E27FC236}">
                    <a16:creationId xmlns:a16="http://schemas.microsoft.com/office/drawing/2014/main" id="{4099E9EC-5DC2-D133-2289-CC96096E6F0E}"/>
                  </a:ext>
                </a:extLst>
              </p:cNvPr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1" name="Google Shape;8028;p73">
                <a:extLst>
                  <a:ext uri="{FF2B5EF4-FFF2-40B4-BE49-F238E27FC236}">
                    <a16:creationId xmlns:a16="http://schemas.microsoft.com/office/drawing/2014/main" id="{97575528-4EC9-5332-981E-A19FC914A180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2" name="Google Shape;8029;p73">
                <a:extLst>
                  <a:ext uri="{FF2B5EF4-FFF2-40B4-BE49-F238E27FC236}">
                    <a16:creationId xmlns:a16="http://schemas.microsoft.com/office/drawing/2014/main" id="{A49439A6-3763-68A8-7E5E-439C34D90714}"/>
                  </a:ext>
                </a:extLst>
              </p:cNvPr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3" name="Google Shape;8030;p73">
                <a:extLst>
                  <a:ext uri="{FF2B5EF4-FFF2-40B4-BE49-F238E27FC236}">
                    <a16:creationId xmlns:a16="http://schemas.microsoft.com/office/drawing/2014/main" id="{4EC70CF0-80ED-B312-C6ED-AFD828EFF507}"/>
                  </a:ext>
                </a:extLst>
              </p:cNvPr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4" name="Google Shape;8031;p73">
                <a:extLst>
                  <a:ext uri="{FF2B5EF4-FFF2-40B4-BE49-F238E27FC236}">
                    <a16:creationId xmlns:a16="http://schemas.microsoft.com/office/drawing/2014/main" id="{BE216E21-A0BC-5B1E-0BAF-ADF8B2A3A76D}"/>
                  </a:ext>
                </a:extLst>
              </p:cNvPr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5" name="Google Shape;8032;p73">
                <a:extLst>
                  <a:ext uri="{FF2B5EF4-FFF2-40B4-BE49-F238E27FC236}">
                    <a16:creationId xmlns:a16="http://schemas.microsoft.com/office/drawing/2014/main" id="{D686BC94-14A1-76E4-BDDA-159517A8BFD1}"/>
                  </a:ext>
                </a:extLst>
              </p:cNvPr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  <p:sp>
            <p:nvSpPr>
              <p:cNvPr id="326" name="Google Shape;8033;p73">
                <a:extLst>
                  <a:ext uri="{FF2B5EF4-FFF2-40B4-BE49-F238E27FC236}">
                    <a16:creationId xmlns:a16="http://schemas.microsoft.com/office/drawing/2014/main" id="{50860304-F3BB-D252-1E2A-C0555C40933C}"/>
                  </a:ext>
                </a:extLst>
              </p:cNvPr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00B0F0"/>
                  </a:solidFill>
                </a:endParaRPr>
              </a:p>
            </p:txBody>
          </p:sp>
        </p:grpSp>
      </p:grpSp>
      <p:sp>
        <p:nvSpPr>
          <p:cNvPr id="327" name="Google Shape;1529;p70">
            <a:extLst>
              <a:ext uri="{FF2B5EF4-FFF2-40B4-BE49-F238E27FC236}">
                <a16:creationId xmlns:a16="http://schemas.microsoft.com/office/drawing/2014/main" id="{61B46099-7313-9358-7AFE-F6E3F284C09E}"/>
              </a:ext>
            </a:extLst>
          </p:cNvPr>
          <p:cNvSpPr txBox="1">
            <a:spLocks/>
          </p:cNvSpPr>
          <p:nvPr/>
        </p:nvSpPr>
        <p:spPr>
          <a:xfrm>
            <a:off x="1097159" y="108135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rgbClr val="00B0F0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  <p:extLst>
      <p:ext uri="{BB962C8B-B14F-4D97-AF65-F5344CB8AC3E}">
        <p14:creationId xmlns:p14="http://schemas.microsoft.com/office/powerpoint/2010/main" val="9608059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grpSp>
        <p:nvGrpSpPr>
          <p:cNvPr id="2" name="Google Shape;8038;p74">
            <a:extLst>
              <a:ext uri="{FF2B5EF4-FFF2-40B4-BE49-F238E27FC236}">
                <a16:creationId xmlns:a16="http://schemas.microsoft.com/office/drawing/2014/main" id="{F3EAA703-BF59-41AF-2548-606CFB9841EF}"/>
              </a:ext>
            </a:extLst>
          </p:cNvPr>
          <p:cNvGrpSpPr/>
          <p:nvPr/>
        </p:nvGrpSpPr>
        <p:grpSpPr>
          <a:xfrm>
            <a:off x="6394506" y="1849482"/>
            <a:ext cx="993908" cy="958484"/>
            <a:chOff x="4249973" y="1201875"/>
            <a:chExt cx="1958568" cy="1888762"/>
          </a:xfrm>
        </p:grpSpPr>
        <p:sp>
          <p:nvSpPr>
            <p:cNvPr id="4" name="Google Shape;8039;p74">
              <a:extLst>
                <a:ext uri="{FF2B5EF4-FFF2-40B4-BE49-F238E27FC236}">
                  <a16:creationId xmlns:a16="http://schemas.microsoft.com/office/drawing/2014/main" id="{FD0165A7-9D06-C90C-039C-A44BF1758279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5" name="Google Shape;8040;p74">
              <a:extLst>
                <a:ext uri="{FF2B5EF4-FFF2-40B4-BE49-F238E27FC236}">
                  <a16:creationId xmlns:a16="http://schemas.microsoft.com/office/drawing/2014/main" id="{A79CC0A3-63AA-B399-FFE7-4D1F353FDCFB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21" name="Google Shape;8041;p74">
                <a:extLst>
                  <a:ext uri="{FF2B5EF4-FFF2-40B4-BE49-F238E27FC236}">
                    <a16:creationId xmlns:a16="http://schemas.microsoft.com/office/drawing/2014/main" id="{F7357547-02AB-4FB3-BACE-FFE72EC455AF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B0F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22" name="Google Shape;8042;p74">
                <a:extLst>
                  <a:ext uri="{FF2B5EF4-FFF2-40B4-BE49-F238E27FC236}">
                    <a16:creationId xmlns:a16="http://schemas.microsoft.com/office/drawing/2014/main" id="{1E726BDF-D26B-BDB3-34BF-BD750E49D563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8" name="Google Shape;8043;p74">
              <a:extLst>
                <a:ext uri="{FF2B5EF4-FFF2-40B4-BE49-F238E27FC236}">
                  <a16:creationId xmlns:a16="http://schemas.microsoft.com/office/drawing/2014/main" id="{8BFED865-BD3D-A5BC-CF92-7D7CC4E4C08C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9" name="Google Shape;8044;p74">
                <a:extLst>
                  <a:ext uri="{FF2B5EF4-FFF2-40B4-BE49-F238E27FC236}">
                    <a16:creationId xmlns:a16="http://schemas.microsoft.com/office/drawing/2014/main" id="{6FDC1A76-7F6B-8BBF-402F-B4BC5FBD10B5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B0F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20" name="Google Shape;8045;p74">
                <a:extLst>
                  <a:ext uri="{FF2B5EF4-FFF2-40B4-BE49-F238E27FC236}">
                    <a16:creationId xmlns:a16="http://schemas.microsoft.com/office/drawing/2014/main" id="{605ADD99-5ED3-A363-055B-6D90977BF9D3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0" name="Google Shape;8046;p74">
              <a:extLst>
                <a:ext uri="{FF2B5EF4-FFF2-40B4-BE49-F238E27FC236}">
                  <a16:creationId xmlns:a16="http://schemas.microsoft.com/office/drawing/2014/main" id="{DFC7DAE3-2C30-A41F-E5CB-5A466529A257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7" name="Google Shape;8047;p74">
                <a:extLst>
                  <a:ext uri="{FF2B5EF4-FFF2-40B4-BE49-F238E27FC236}">
                    <a16:creationId xmlns:a16="http://schemas.microsoft.com/office/drawing/2014/main" id="{36C7B00E-1E01-5357-C5C9-47D33AA05455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B0F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8" name="Google Shape;8048;p74">
                <a:extLst>
                  <a:ext uri="{FF2B5EF4-FFF2-40B4-BE49-F238E27FC236}">
                    <a16:creationId xmlns:a16="http://schemas.microsoft.com/office/drawing/2014/main" id="{AB618B67-3673-1D63-F3AE-2E48DBE77E03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1" name="Google Shape;8049;p74">
              <a:extLst>
                <a:ext uri="{FF2B5EF4-FFF2-40B4-BE49-F238E27FC236}">
                  <a16:creationId xmlns:a16="http://schemas.microsoft.com/office/drawing/2014/main" id="{CD3F76BA-E2D5-7308-3448-B3000B543EB9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5" name="Google Shape;8050;p74">
                <a:extLst>
                  <a:ext uri="{FF2B5EF4-FFF2-40B4-BE49-F238E27FC236}">
                    <a16:creationId xmlns:a16="http://schemas.microsoft.com/office/drawing/2014/main" id="{64A33550-9D5D-3AD7-BD15-76D9733B99E7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B0F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6" name="Google Shape;8051;p74">
                <a:extLst>
                  <a:ext uri="{FF2B5EF4-FFF2-40B4-BE49-F238E27FC236}">
                    <a16:creationId xmlns:a16="http://schemas.microsoft.com/office/drawing/2014/main" id="{453A5390-EFF8-4017-0203-8B9F6CDE8DDA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2" name="Google Shape;8052;p74">
              <a:extLst>
                <a:ext uri="{FF2B5EF4-FFF2-40B4-BE49-F238E27FC236}">
                  <a16:creationId xmlns:a16="http://schemas.microsoft.com/office/drawing/2014/main" id="{33A260BD-3EE4-850B-5E47-5856F530F57B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3" name="Google Shape;8053;p74">
                <a:extLst>
                  <a:ext uri="{FF2B5EF4-FFF2-40B4-BE49-F238E27FC236}">
                    <a16:creationId xmlns:a16="http://schemas.microsoft.com/office/drawing/2014/main" id="{50AA9FF8-80B8-AB15-4DCC-B6E2184C27A1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00B0F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4" name="Google Shape;8054;p74">
                <a:extLst>
                  <a:ext uri="{FF2B5EF4-FFF2-40B4-BE49-F238E27FC236}">
                    <a16:creationId xmlns:a16="http://schemas.microsoft.com/office/drawing/2014/main" id="{EA62868B-8D88-A776-DFB2-E0D3E605606E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3" name="Google Shape;8055;p74">
            <a:extLst>
              <a:ext uri="{FF2B5EF4-FFF2-40B4-BE49-F238E27FC236}">
                <a16:creationId xmlns:a16="http://schemas.microsoft.com/office/drawing/2014/main" id="{34BC9B6C-0035-F345-4FEB-A521A8DBD15D}"/>
              </a:ext>
            </a:extLst>
          </p:cNvPr>
          <p:cNvGrpSpPr/>
          <p:nvPr/>
        </p:nvGrpSpPr>
        <p:grpSpPr>
          <a:xfrm>
            <a:off x="949671" y="3020748"/>
            <a:ext cx="1015689" cy="973195"/>
            <a:chOff x="2657744" y="2337745"/>
            <a:chExt cx="832987" cy="798137"/>
          </a:xfrm>
        </p:grpSpPr>
        <p:sp>
          <p:nvSpPr>
            <p:cNvPr id="24" name="Google Shape;8056;p74">
              <a:extLst>
                <a:ext uri="{FF2B5EF4-FFF2-40B4-BE49-F238E27FC236}">
                  <a16:creationId xmlns:a16="http://schemas.microsoft.com/office/drawing/2014/main" id="{09173E3D-9B5E-AE2E-EC7C-D75478676A0E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" name="Google Shape;8057;p74">
              <a:extLst>
                <a:ext uri="{FF2B5EF4-FFF2-40B4-BE49-F238E27FC236}">
                  <a16:creationId xmlns:a16="http://schemas.microsoft.com/office/drawing/2014/main" id="{F093F95F-89BC-88E0-06F3-72025B8E7E78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6" name="Google Shape;8058;p74">
              <a:extLst>
                <a:ext uri="{FF2B5EF4-FFF2-40B4-BE49-F238E27FC236}">
                  <a16:creationId xmlns:a16="http://schemas.microsoft.com/office/drawing/2014/main" id="{9031471A-03FC-73EF-55CC-23D26FA1F1D3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" name="Google Shape;8059;p74">
              <a:extLst>
                <a:ext uri="{FF2B5EF4-FFF2-40B4-BE49-F238E27FC236}">
                  <a16:creationId xmlns:a16="http://schemas.microsoft.com/office/drawing/2014/main" id="{C6563654-1DD3-F018-58D0-43BC2E35AC7E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" name="Google Shape;8060;p74">
              <a:extLst>
                <a:ext uri="{FF2B5EF4-FFF2-40B4-BE49-F238E27FC236}">
                  <a16:creationId xmlns:a16="http://schemas.microsoft.com/office/drawing/2014/main" id="{90DEFD4A-D057-4DE2-5C00-1F7C5DCCBFA2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0" name="Google Shape;8061;p74">
              <a:extLst>
                <a:ext uri="{FF2B5EF4-FFF2-40B4-BE49-F238E27FC236}">
                  <a16:creationId xmlns:a16="http://schemas.microsoft.com/office/drawing/2014/main" id="{56CFCD57-77B3-F8CE-7D0B-ED59186FBBAA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2" name="Google Shape;8062;p74">
            <a:extLst>
              <a:ext uri="{FF2B5EF4-FFF2-40B4-BE49-F238E27FC236}">
                <a16:creationId xmlns:a16="http://schemas.microsoft.com/office/drawing/2014/main" id="{78E8C714-EFD7-B5D4-B208-BE96154A91F1}"/>
              </a:ext>
            </a:extLst>
          </p:cNvPr>
          <p:cNvGrpSpPr/>
          <p:nvPr/>
        </p:nvGrpSpPr>
        <p:grpSpPr>
          <a:xfrm>
            <a:off x="4297622" y="3025023"/>
            <a:ext cx="914092" cy="964781"/>
            <a:chOff x="3398134" y="2057755"/>
            <a:chExt cx="704087" cy="743130"/>
          </a:xfrm>
        </p:grpSpPr>
        <p:grpSp>
          <p:nvGrpSpPr>
            <p:cNvPr id="33" name="Google Shape;8063;p74">
              <a:extLst>
                <a:ext uri="{FF2B5EF4-FFF2-40B4-BE49-F238E27FC236}">
                  <a16:creationId xmlns:a16="http://schemas.microsoft.com/office/drawing/2014/main" id="{C8CFAE6F-87A1-E960-6FB0-F35841AE187E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6" name="Google Shape;8064;p74">
                <a:extLst>
                  <a:ext uri="{FF2B5EF4-FFF2-40B4-BE49-F238E27FC236}">
                    <a16:creationId xmlns:a16="http://schemas.microsoft.com/office/drawing/2014/main" id="{E8095EBC-FC3E-2FF1-6100-E3D9980DA054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B0F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7" name="Google Shape;8065;p74">
                <a:extLst>
                  <a:ext uri="{FF2B5EF4-FFF2-40B4-BE49-F238E27FC236}">
                    <a16:creationId xmlns:a16="http://schemas.microsoft.com/office/drawing/2014/main" id="{22B12E54-5461-BFA2-63A7-42E61C171CF5}"/>
                  </a:ext>
                </a:extLst>
              </p:cNvPr>
              <p:cNvCxnSpPr>
                <a:stCxn id="46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" name="Google Shape;8066;p74">
              <a:extLst>
                <a:ext uri="{FF2B5EF4-FFF2-40B4-BE49-F238E27FC236}">
                  <a16:creationId xmlns:a16="http://schemas.microsoft.com/office/drawing/2014/main" id="{03A96804-D5F5-E2DF-D87F-569E3AE668A7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44" name="Google Shape;8067;p74">
                <a:extLst>
                  <a:ext uri="{FF2B5EF4-FFF2-40B4-BE49-F238E27FC236}">
                    <a16:creationId xmlns:a16="http://schemas.microsoft.com/office/drawing/2014/main" id="{5FDCCE20-E06A-7EF2-5457-6D4DBA56E908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B0F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5" name="Google Shape;8068;p74">
                <a:extLst>
                  <a:ext uri="{FF2B5EF4-FFF2-40B4-BE49-F238E27FC236}">
                    <a16:creationId xmlns:a16="http://schemas.microsoft.com/office/drawing/2014/main" id="{008D22E9-CE38-6118-AF32-D1F93273F904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5" name="Google Shape;8069;p74">
              <a:extLst>
                <a:ext uri="{FF2B5EF4-FFF2-40B4-BE49-F238E27FC236}">
                  <a16:creationId xmlns:a16="http://schemas.microsoft.com/office/drawing/2014/main" id="{25A9F663-48EB-314D-15F4-97D24E928B92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42" name="Google Shape;8070;p74">
                <a:extLst>
                  <a:ext uri="{FF2B5EF4-FFF2-40B4-BE49-F238E27FC236}">
                    <a16:creationId xmlns:a16="http://schemas.microsoft.com/office/drawing/2014/main" id="{934CE9E0-FD97-E803-0698-C3D20C0AF23E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B0F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3" name="Google Shape;8071;p74">
                <a:extLst>
                  <a:ext uri="{FF2B5EF4-FFF2-40B4-BE49-F238E27FC236}">
                    <a16:creationId xmlns:a16="http://schemas.microsoft.com/office/drawing/2014/main" id="{2BDBFA7F-38D8-1FBD-0C7C-B093A0735212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" name="Google Shape;8072;p74">
              <a:extLst>
                <a:ext uri="{FF2B5EF4-FFF2-40B4-BE49-F238E27FC236}">
                  <a16:creationId xmlns:a16="http://schemas.microsoft.com/office/drawing/2014/main" id="{AEFBE664-3AA0-2E32-A4D0-0D9ADF0E4170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40" name="Google Shape;8073;p74">
                <a:extLst>
                  <a:ext uri="{FF2B5EF4-FFF2-40B4-BE49-F238E27FC236}">
                    <a16:creationId xmlns:a16="http://schemas.microsoft.com/office/drawing/2014/main" id="{EEFF309C-A8D7-2ED4-93DC-37AD348D5A8A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B0F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1" name="Google Shape;8074;p74">
                <a:extLst>
                  <a:ext uri="{FF2B5EF4-FFF2-40B4-BE49-F238E27FC236}">
                    <a16:creationId xmlns:a16="http://schemas.microsoft.com/office/drawing/2014/main" id="{4B279ABA-5540-CE8F-7ED3-C4555239B66D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" name="Google Shape;8075;p74">
              <a:extLst>
                <a:ext uri="{FF2B5EF4-FFF2-40B4-BE49-F238E27FC236}">
                  <a16:creationId xmlns:a16="http://schemas.microsoft.com/office/drawing/2014/main" id="{DC14A61F-E45F-5DBC-8DE2-A625EC7715E1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38" name="Google Shape;8076;p74">
                <a:extLst>
                  <a:ext uri="{FF2B5EF4-FFF2-40B4-BE49-F238E27FC236}">
                    <a16:creationId xmlns:a16="http://schemas.microsoft.com/office/drawing/2014/main" id="{6A4FD3AB-1AE3-BDF9-146F-13FBA693BED6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B0F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9" name="Google Shape;8077;p74">
                <a:extLst>
                  <a:ext uri="{FF2B5EF4-FFF2-40B4-BE49-F238E27FC236}">
                    <a16:creationId xmlns:a16="http://schemas.microsoft.com/office/drawing/2014/main" id="{00648873-C7D3-99B8-4561-78E31FF6FD01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8" name="Google Shape;8078;p74">
            <a:extLst>
              <a:ext uri="{FF2B5EF4-FFF2-40B4-BE49-F238E27FC236}">
                <a16:creationId xmlns:a16="http://schemas.microsoft.com/office/drawing/2014/main" id="{7A86DB1F-792B-B23A-7049-AB0404346D05}"/>
              </a:ext>
            </a:extLst>
          </p:cNvPr>
          <p:cNvGrpSpPr/>
          <p:nvPr/>
        </p:nvGrpSpPr>
        <p:grpSpPr>
          <a:xfrm>
            <a:off x="6531252" y="3033951"/>
            <a:ext cx="946871" cy="946871"/>
            <a:chOff x="5007123" y="2079403"/>
            <a:chExt cx="687600" cy="687600"/>
          </a:xfrm>
        </p:grpSpPr>
        <p:sp>
          <p:nvSpPr>
            <p:cNvPr id="49" name="Google Shape;8079;p74">
              <a:extLst>
                <a:ext uri="{FF2B5EF4-FFF2-40B4-BE49-F238E27FC236}">
                  <a16:creationId xmlns:a16="http://schemas.microsoft.com/office/drawing/2014/main" id="{11BADFF8-7C00-BCDD-5B7D-1DF6E8A9C2AC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0" name="Google Shape;8080;p74">
              <a:extLst>
                <a:ext uri="{FF2B5EF4-FFF2-40B4-BE49-F238E27FC236}">
                  <a16:creationId xmlns:a16="http://schemas.microsoft.com/office/drawing/2014/main" id="{7A1A19B6-8DBC-D10F-0B76-3F418B9504BB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1" name="Google Shape;8081;p74">
              <a:extLst>
                <a:ext uri="{FF2B5EF4-FFF2-40B4-BE49-F238E27FC236}">
                  <a16:creationId xmlns:a16="http://schemas.microsoft.com/office/drawing/2014/main" id="{A1D774FD-45DD-4B42-6800-D928E65EAD0B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2" name="Google Shape;8082;p74">
              <a:extLst>
                <a:ext uri="{FF2B5EF4-FFF2-40B4-BE49-F238E27FC236}">
                  <a16:creationId xmlns:a16="http://schemas.microsoft.com/office/drawing/2014/main" id="{4299D038-2B80-DFB3-3AC7-F1A25AFB93E7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53" name="Google Shape;8083;p74">
            <a:extLst>
              <a:ext uri="{FF2B5EF4-FFF2-40B4-BE49-F238E27FC236}">
                <a16:creationId xmlns:a16="http://schemas.microsoft.com/office/drawing/2014/main" id="{8A1DA4A7-D132-DC75-DB24-C4A1A04401C4}"/>
              </a:ext>
            </a:extLst>
          </p:cNvPr>
          <p:cNvGrpSpPr/>
          <p:nvPr/>
        </p:nvGrpSpPr>
        <p:grpSpPr>
          <a:xfrm>
            <a:off x="7610502" y="3026626"/>
            <a:ext cx="961331" cy="961577"/>
            <a:chOff x="5797446" y="2063053"/>
            <a:chExt cx="698100" cy="698280"/>
          </a:xfrm>
        </p:grpSpPr>
        <p:sp>
          <p:nvSpPr>
            <p:cNvPr id="54" name="Google Shape;8084;p74">
              <a:extLst>
                <a:ext uri="{FF2B5EF4-FFF2-40B4-BE49-F238E27FC236}">
                  <a16:creationId xmlns:a16="http://schemas.microsoft.com/office/drawing/2014/main" id="{2C33DBB4-3EEC-DFCF-CF86-E346D93243BA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5" name="Google Shape;8085;p74">
              <a:extLst>
                <a:ext uri="{FF2B5EF4-FFF2-40B4-BE49-F238E27FC236}">
                  <a16:creationId xmlns:a16="http://schemas.microsoft.com/office/drawing/2014/main" id="{59173344-01E1-38BA-707F-11ABA89B5F7E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6" name="Google Shape;8086;p74">
              <a:extLst>
                <a:ext uri="{FF2B5EF4-FFF2-40B4-BE49-F238E27FC236}">
                  <a16:creationId xmlns:a16="http://schemas.microsoft.com/office/drawing/2014/main" id="{64A41C70-DB6B-6983-95C6-0FC1DA488668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57" name="Google Shape;8087;p74">
              <a:extLst>
                <a:ext uri="{FF2B5EF4-FFF2-40B4-BE49-F238E27FC236}">
                  <a16:creationId xmlns:a16="http://schemas.microsoft.com/office/drawing/2014/main" id="{BB8AAF13-459B-63CB-C76F-8FC6EAEAEF0C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58" name="Google Shape;8088;p74">
            <a:extLst>
              <a:ext uri="{FF2B5EF4-FFF2-40B4-BE49-F238E27FC236}">
                <a16:creationId xmlns:a16="http://schemas.microsoft.com/office/drawing/2014/main" id="{C656D5AF-AA67-2CD0-AA2D-21CAEF5F3BF4}"/>
              </a:ext>
            </a:extLst>
          </p:cNvPr>
          <p:cNvGrpSpPr/>
          <p:nvPr/>
        </p:nvGrpSpPr>
        <p:grpSpPr>
          <a:xfrm>
            <a:off x="10870699" y="5220765"/>
            <a:ext cx="374113" cy="897552"/>
            <a:chOff x="8075075" y="3754290"/>
            <a:chExt cx="255612" cy="613194"/>
          </a:xfrm>
        </p:grpSpPr>
        <p:grpSp>
          <p:nvGrpSpPr>
            <p:cNvPr id="59" name="Google Shape;8089;p74">
              <a:extLst>
                <a:ext uri="{FF2B5EF4-FFF2-40B4-BE49-F238E27FC236}">
                  <a16:creationId xmlns:a16="http://schemas.microsoft.com/office/drawing/2014/main" id="{383FF7F8-0051-6199-B4FA-98AC98F51245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61" name="Google Shape;8090;p74">
                <a:extLst>
                  <a:ext uri="{FF2B5EF4-FFF2-40B4-BE49-F238E27FC236}">
                    <a16:creationId xmlns:a16="http://schemas.microsoft.com/office/drawing/2014/main" id="{6C718B13-A4F6-EAE1-61BE-902F89E38066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2" name="Google Shape;8091;p74">
                <a:extLst>
                  <a:ext uri="{FF2B5EF4-FFF2-40B4-BE49-F238E27FC236}">
                    <a16:creationId xmlns:a16="http://schemas.microsoft.com/office/drawing/2014/main" id="{CEEA9FB4-47A6-B9D8-EEB7-4DCD9EFB1CA3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60" name="Google Shape;8092;p74">
              <a:extLst>
                <a:ext uri="{FF2B5EF4-FFF2-40B4-BE49-F238E27FC236}">
                  <a16:creationId xmlns:a16="http://schemas.microsoft.com/office/drawing/2014/main" id="{B16759D6-BD67-419C-FD6B-E1AF03E5C213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63" name="Google Shape;8093;p74">
            <a:extLst>
              <a:ext uri="{FF2B5EF4-FFF2-40B4-BE49-F238E27FC236}">
                <a16:creationId xmlns:a16="http://schemas.microsoft.com/office/drawing/2014/main" id="{E43AB5DD-0D69-AAB8-3054-84E3359A85D4}"/>
              </a:ext>
            </a:extLst>
          </p:cNvPr>
          <p:cNvGrpSpPr/>
          <p:nvPr/>
        </p:nvGrpSpPr>
        <p:grpSpPr>
          <a:xfrm>
            <a:off x="7026775" y="5205829"/>
            <a:ext cx="627136" cy="911660"/>
            <a:chOff x="1697726" y="3244179"/>
            <a:chExt cx="788124" cy="1146069"/>
          </a:xfrm>
        </p:grpSpPr>
        <p:sp>
          <p:nvSpPr>
            <p:cNvPr id="64" name="Google Shape;8094;p74">
              <a:extLst>
                <a:ext uri="{FF2B5EF4-FFF2-40B4-BE49-F238E27FC236}">
                  <a16:creationId xmlns:a16="http://schemas.microsoft.com/office/drawing/2014/main" id="{052A8374-887F-7F81-210A-1C6805595DDE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65" name="Google Shape;8095;p74">
              <a:extLst>
                <a:ext uri="{FF2B5EF4-FFF2-40B4-BE49-F238E27FC236}">
                  <a16:creationId xmlns:a16="http://schemas.microsoft.com/office/drawing/2014/main" id="{282C6284-FF24-EBEE-3D7D-4D2FAD04AABF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sp>
        <p:nvSpPr>
          <p:cNvPr id="66" name="Google Shape;8096;p74">
            <a:extLst>
              <a:ext uri="{FF2B5EF4-FFF2-40B4-BE49-F238E27FC236}">
                <a16:creationId xmlns:a16="http://schemas.microsoft.com/office/drawing/2014/main" id="{D460CD90-A9A2-0934-171C-FCC50874A170}"/>
              </a:ext>
            </a:extLst>
          </p:cNvPr>
          <p:cNvSpPr/>
          <p:nvPr/>
        </p:nvSpPr>
        <p:spPr>
          <a:xfrm>
            <a:off x="10836728" y="50911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</a:endParaRPr>
          </a:p>
        </p:txBody>
      </p:sp>
      <p:grpSp>
        <p:nvGrpSpPr>
          <p:cNvPr id="67" name="Google Shape;8097;p74">
            <a:extLst>
              <a:ext uri="{FF2B5EF4-FFF2-40B4-BE49-F238E27FC236}">
                <a16:creationId xmlns:a16="http://schemas.microsoft.com/office/drawing/2014/main" id="{15DE40AB-A911-DCBE-9D21-208F6DCA73BD}"/>
              </a:ext>
            </a:extLst>
          </p:cNvPr>
          <p:cNvGrpSpPr/>
          <p:nvPr/>
        </p:nvGrpSpPr>
        <p:grpSpPr>
          <a:xfrm>
            <a:off x="7854977" y="5220765"/>
            <a:ext cx="391855" cy="391793"/>
            <a:chOff x="6134814" y="3754290"/>
            <a:chExt cx="293891" cy="293845"/>
          </a:xfrm>
        </p:grpSpPr>
        <p:sp>
          <p:nvSpPr>
            <p:cNvPr id="68" name="Google Shape;8098;p74">
              <a:extLst>
                <a:ext uri="{FF2B5EF4-FFF2-40B4-BE49-F238E27FC236}">
                  <a16:creationId xmlns:a16="http://schemas.microsoft.com/office/drawing/2014/main" id="{12EF68B8-7974-B5C7-BA47-B704F4618FE3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69" name="Google Shape;8099;p74">
              <a:extLst>
                <a:ext uri="{FF2B5EF4-FFF2-40B4-BE49-F238E27FC236}">
                  <a16:creationId xmlns:a16="http://schemas.microsoft.com/office/drawing/2014/main" id="{D80FEDD2-84DC-523F-D5B9-0A89082E8B70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70" name="Google Shape;8100;p74">
            <a:extLst>
              <a:ext uri="{FF2B5EF4-FFF2-40B4-BE49-F238E27FC236}">
                <a16:creationId xmlns:a16="http://schemas.microsoft.com/office/drawing/2014/main" id="{0E27CA50-46A1-1A4A-16D0-3E09F2B8DEE9}"/>
              </a:ext>
            </a:extLst>
          </p:cNvPr>
          <p:cNvGrpSpPr/>
          <p:nvPr/>
        </p:nvGrpSpPr>
        <p:grpSpPr>
          <a:xfrm>
            <a:off x="7854977" y="5725659"/>
            <a:ext cx="391855" cy="391855"/>
            <a:chOff x="6134814" y="4086186"/>
            <a:chExt cx="293891" cy="293891"/>
          </a:xfrm>
        </p:grpSpPr>
        <p:sp>
          <p:nvSpPr>
            <p:cNvPr id="71" name="Google Shape;8101;p74">
              <a:extLst>
                <a:ext uri="{FF2B5EF4-FFF2-40B4-BE49-F238E27FC236}">
                  <a16:creationId xmlns:a16="http://schemas.microsoft.com/office/drawing/2014/main" id="{329AB3CE-127E-E2E9-BE20-2CAE6D2B66C8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2" name="Google Shape;8102;p74">
              <a:extLst>
                <a:ext uri="{FF2B5EF4-FFF2-40B4-BE49-F238E27FC236}">
                  <a16:creationId xmlns:a16="http://schemas.microsoft.com/office/drawing/2014/main" id="{C35E8F31-C5C6-3B2C-AF38-A0251A5BFFB7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sp>
        <p:nvSpPr>
          <p:cNvPr id="73" name="Google Shape;8103;p74">
            <a:extLst>
              <a:ext uri="{FF2B5EF4-FFF2-40B4-BE49-F238E27FC236}">
                <a16:creationId xmlns:a16="http://schemas.microsoft.com/office/drawing/2014/main" id="{F12E1A0B-2737-C2B9-7A13-076292045D6D}"/>
              </a:ext>
            </a:extLst>
          </p:cNvPr>
          <p:cNvSpPr/>
          <p:nvPr/>
        </p:nvSpPr>
        <p:spPr>
          <a:xfrm>
            <a:off x="9239546" y="52196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</a:endParaRPr>
          </a:p>
        </p:txBody>
      </p:sp>
      <p:sp>
        <p:nvSpPr>
          <p:cNvPr id="74" name="Google Shape;8104;p74">
            <a:extLst>
              <a:ext uri="{FF2B5EF4-FFF2-40B4-BE49-F238E27FC236}">
                <a16:creationId xmlns:a16="http://schemas.microsoft.com/office/drawing/2014/main" id="{BD5D1986-8895-6673-754D-E5043FA3A57E}"/>
              </a:ext>
            </a:extLst>
          </p:cNvPr>
          <p:cNvSpPr/>
          <p:nvPr/>
        </p:nvSpPr>
        <p:spPr>
          <a:xfrm rot="10800000">
            <a:off x="8447896" y="52166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00B0F0"/>
              </a:solidFill>
            </a:endParaRPr>
          </a:p>
        </p:txBody>
      </p:sp>
      <p:grpSp>
        <p:nvGrpSpPr>
          <p:cNvPr id="75" name="Google Shape;8105;p74">
            <a:extLst>
              <a:ext uri="{FF2B5EF4-FFF2-40B4-BE49-F238E27FC236}">
                <a16:creationId xmlns:a16="http://schemas.microsoft.com/office/drawing/2014/main" id="{81322943-0670-1DFB-18E4-911505BA9A28}"/>
              </a:ext>
            </a:extLst>
          </p:cNvPr>
          <p:cNvGrpSpPr/>
          <p:nvPr/>
        </p:nvGrpSpPr>
        <p:grpSpPr>
          <a:xfrm>
            <a:off x="10421610" y="4163916"/>
            <a:ext cx="830511" cy="829259"/>
            <a:chOff x="1187048" y="238125"/>
            <a:chExt cx="5256397" cy="5248476"/>
          </a:xfrm>
        </p:grpSpPr>
        <p:sp>
          <p:nvSpPr>
            <p:cNvPr id="76" name="Google Shape;8106;p74">
              <a:extLst>
                <a:ext uri="{FF2B5EF4-FFF2-40B4-BE49-F238E27FC236}">
                  <a16:creationId xmlns:a16="http://schemas.microsoft.com/office/drawing/2014/main" id="{420E6CEE-8388-591E-3CEC-CB7D82B0EA8A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7" name="Google Shape;8107;p74">
              <a:extLst>
                <a:ext uri="{FF2B5EF4-FFF2-40B4-BE49-F238E27FC236}">
                  <a16:creationId xmlns:a16="http://schemas.microsoft.com/office/drawing/2014/main" id="{419DEF4D-85C2-DDB7-3808-944F70AB016C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8" name="Google Shape;8108;p74">
              <a:extLst>
                <a:ext uri="{FF2B5EF4-FFF2-40B4-BE49-F238E27FC236}">
                  <a16:creationId xmlns:a16="http://schemas.microsoft.com/office/drawing/2014/main" id="{39D65C30-3553-754B-A094-9D8464451A58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79" name="Google Shape;8109;p74">
              <a:extLst>
                <a:ext uri="{FF2B5EF4-FFF2-40B4-BE49-F238E27FC236}">
                  <a16:creationId xmlns:a16="http://schemas.microsoft.com/office/drawing/2014/main" id="{893334D3-A865-EFC6-B8FB-0939D1196CFF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80" name="Google Shape;8110;p74">
            <a:extLst>
              <a:ext uri="{FF2B5EF4-FFF2-40B4-BE49-F238E27FC236}">
                <a16:creationId xmlns:a16="http://schemas.microsoft.com/office/drawing/2014/main" id="{DFD2E320-E1E0-935B-9DC0-CBC600D89DEC}"/>
              </a:ext>
            </a:extLst>
          </p:cNvPr>
          <p:cNvGrpSpPr/>
          <p:nvPr/>
        </p:nvGrpSpPr>
        <p:grpSpPr>
          <a:xfrm>
            <a:off x="3031084" y="4176727"/>
            <a:ext cx="1747983" cy="816543"/>
            <a:chOff x="238125" y="1188750"/>
            <a:chExt cx="7140450" cy="3335550"/>
          </a:xfrm>
        </p:grpSpPr>
        <p:sp>
          <p:nvSpPr>
            <p:cNvPr id="81" name="Google Shape;8111;p74">
              <a:extLst>
                <a:ext uri="{FF2B5EF4-FFF2-40B4-BE49-F238E27FC236}">
                  <a16:creationId xmlns:a16="http://schemas.microsoft.com/office/drawing/2014/main" id="{36B8424B-0CA5-0C74-BFAF-FCEDA5AC77B9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2" name="Google Shape;8112;p74">
              <a:extLst>
                <a:ext uri="{FF2B5EF4-FFF2-40B4-BE49-F238E27FC236}">
                  <a16:creationId xmlns:a16="http://schemas.microsoft.com/office/drawing/2014/main" id="{B3C544A7-017E-61B1-4932-24E061CC481D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3" name="Google Shape;8113;p74">
              <a:extLst>
                <a:ext uri="{FF2B5EF4-FFF2-40B4-BE49-F238E27FC236}">
                  <a16:creationId xmlns:a16="http://schemas.microsoft.com/office/drawing/2014/main" id="{3DEB3156-AC10-A4CB-C038-9E0AF4C6F325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4" name="Google Shape;8114;p74">
              <a:extLst>
                <a:ext uri="{FF2B5EF4-FFF2-40B4-BE49-F238E27FC236}">
                  <a16:creationId xmlns:a16="http://schemas.microsoft.com/office/drawing/2014/main" id="{60C53CA8-4CC4-C909-D95B-DB18888169C6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5" name="Google Shape;8115;p74">
              <a:extLst>
                <a:ext uri="{FF2B5EF4-FFF2-40B4-BE49-F238E27FC236}">
                  <a16:creationId xmlns:a16="http://schemas.microsoft.com/office/drawing/2014/main" id="{ACD4E991-8475-CD5D-94DB-4C11958B7B43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86" name="Google Shape;8116;p74">
            <a:extLst>
              <a:ext uri="{FF2B5EF4-FFF2-40B4-BE49-F238E27FC236}">
                <a16:creationId xmlns:a16="http://schemas.microsoft.com/office/drawing/2014/main" id="{E3B769E4-02DC-D213-8936-429B7B05EB54}"/>
              </a:ext>
            </a:extLst>
          </p:cNvPr>
          <p:cNvGrpSpPr/>
          <p:nvPr/>
        </p:nvGrpSpPr>
        <p:grpSpPr>
          <a:xfrm>
            <a:off x="8798913" y="4164133"/>
            <a:ext cx="1480399" cy="828936"/>
            <a:chOff x="238125" y="1335475"/>
            <a:chExt cx="5418735" cy="3034175"/>
          </a:xfrm>
        </p:grpSpPr>
        <p:sp>
          <p:nvSpPr>
            <p:cNvPr id="87" name="Google Shape;8117;p74">
              <a:extLst>
                <a:ext uri="{FF2B5EF4-FFF2-40B4-BE49-F238E27FC236}">
                  <a16:creationId xmlns:a16="http://schemas.microsoft.com/office/drawing/2014/main" id="{2D367576-20D6-F1A1-6D02-B1379AC68919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8" name="Google Shape;8118;p74">
              <a:extLst>
                <a:ext uri="{FF2B5EF4-FFF2-40B4-BE49-F238E27FC236}">
                  <a16:creationId xmlns:a16="http://schemas.microsoft.com/office/drawing/2014/main" id="{040DFD73-8FE5-82EE-50AE-FF8CA9C932F1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89" name="Google Shape;8119;p74">
              <a:extLst>
                <a:ext uri="{FF2B5EF4-FFF2-40B4-BE49-F238E27FC236}">
                  <a16:creationId xmlns:a16="http://schemas.microsoft.com/office/drawing/2014/main" id="{63AB0FA1-8F2F-21A1-5495-A09953A1EA62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90" name="Google Shape;8120;p74">
            <a:extLst>
              <a:ext uri="{FF2B5EF4-FFF2-40B4-BE49-F238E27FC236}">
                <a16:creationId xmlns:a16="http://schemas.microsoft.com/office/drawing/2014/main" id="{7A43911A-0668-156A-F708-70F62C35D378}"/>
              </a:ext>
            </a:extLst>
          </p:cNvPr>
          <p:cNvGrpSpPr/>
          <p:nvPr/>
        </p:nvGrpSpPr>
        <p:grpSpPr>
          <a:xfrm>
            <a:off x="7222460" y="4159997"/>
            <a:ext cx="1432601" cy="836241"/>
            <a:chOff x="5359127" y="2910889"/>
            <a:chExt cx="1097723" cy="640831"/>
          </a:xfrm>
        </p:grpSpPr>
        <p:grpSp>
          <p:nvGrpSpPr>
            <p:cNvPr id="91" name="Google Shape;8121;p74">
              <a:extLst>
                <a:ext uri="{FF2B5EF4-FFF2-40B4-BE49-F238E27FC236}">
                  <a16:creationId xmlns:a16="http://schemas.microsoft.com/office/drawing/2014/main" id="{F5CB464B-3F3F-56A5-1B20-D3FF9B7A0030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1" name="Google Shape;8122;p74">
                <a:extLst>
                  <a:ext uri="{FF2B5EF4-FFF2-40B4-BE49-F238E27FC236}">
                    <a16:creationId xmlns:a16="http://schemas.microsoft.com/office/drawing/2014/main" id="{B8264621-F25E-0DBB-66E5-C77CBC71D7DC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2" name="Google Shape;8123;p74">
                <a:extLst>
                  <a:ext uri="{FF2B5EF4-FFF2-40B4-BE49-F238E27FC236}">
                    <a16:creationId xmlns:a16="http://schemas.microsoft.com/office/drawing/2014/main" id="{778E7132-BC70-A710-0E77-0E7047B4540B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92" name="Google Shape;8124;p74">
              <a:extLst>
                <a:ext uri="{FF2B5EF4-FFF2-40B4-BE49-F238E27FC236}">
                  <a16:creationId xmlns:a16="http://schemas.microsoft.com/office/drawing/2014/main" id="{E44A80AA-DA44-62A2-E0A8-772D458ADF9D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9" name="Google Shape;8125;p74">
                <a:extLst>
                  <a:ext uri="{FF2B5EF4-FFF2-40B4-BE49-F238E27FC236}">
                    <a16:creationId xmlns:a16="http://schemas.microsoft.com/office/drawing/2014/main" id="{CBA0084E-E201-2878-47A5-0634DB6DCC8C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0" name="Google Shape;8126;p74">
                <a:extLst>
                  <a:ext uri="{FF2B5EF4-FFF2-40B4-BE49-F238E27FC236}">
                    <a16:creationId xmlns:a16="http://schemas.microsoft.com/office/drawing/2014/main" id="{BBE92E70-135C-C997-81C9-59C95C353917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93" name="Google Shape;8127;p74">
              <a:extLst>
                <a:ext uri="{FF2B5EF4-FFF2-40B4-BE49-F238E27FC236}">
                  <a16:creationId xmlns:a16="http://schemas.microsoft.com/office/drawing/2014/main" id="{EED1B4E5-895B-9F1E-8264-4C7C14CE4F5E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7" name="Google Shape;8128;p74">
                <a:extLst>
                  <a:ext uri="{FF2B5EF4-FFF2-40B4-BE49-F238E27FC236}">
                    <a16:creationId xmlns:a16="http://schemas.microsoft.com/office/drawing/2014/main" id="{B8B8B7F5-AB6F-A6C8-DF82-5865F736A565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  <p:sp>
            <p:nvSpPr>
              <p:cNvPr id="98" name="Google Shape;8129;p74">
                <a:extLst>
                  <a:ext uri="{FF2B5EF4-FFF2-40B4-BE49-F238E27FC236}">
                    <a16:creationId xmlns:a16="http://schemas.microsoft.com/office/drawing/2014/main" id="{33E5B816-3D14-88D5-9AEB-9EC5E978D6A0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94" name="Google Shape;8130;p74">
              <a:extLst>
                <a:ext uri="{FF2B5EF4-FFF2-40B4-BE49-F238E27FC236}">
                  <a16:creationId xmlns:a16="http://schemas.microsoft.com/office/drawing/2014/main" id="{4E8952D0-6E13-655E-EA2F-2647C5119B92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5" name="Google Shape;8131;p74">
                <a:extLst>
                  <a:ext uri="{FF2B5EF4-FFF2-40B4-BE49-F238E27FC236}">
                    <a16:creationId xmlns:a16="http://schemas.microsoft.com/office/drawing/2014/main" id="{18F3A465-9793-4B10-F566-6079AA44D19B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  <p:sp>
            <p:nvSpPr>
              <p:cNvPr id="96" name="Google Shape;8132;p74">
                <a:extLst>
                  <a:ext uri="{FF2B5EF4-FFF2-40B4-BE49-F238E27FC236}">
                    <a16:creationId xmlns:a16="http://schemas.microsoft.com/office/drawing/2014/main" id="{89C95C04-53A2-81F9-2A25-2DB06E7B1E01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03" name="Google Shape;8133;p74">
            <a:extLst>
              <a:ext uri="{FF2B5EF4-FFF2-40B4-BE49-F238E27FC236}">
                <a16:creationId xmlns:a16="http://schemas.microsoft.com/office/drawing/2014/main" id="{F24AA266-E124-3A68-AD2B-06D765B103C8}"/>
              </a:ext>
            </a:extLst>
          </p:cNvPr>
          <p:cNvGrpSpPr/>
          <p:nvPr/>
        </p:nvGrpSpPr>
        <p:grpSpPr>
          <a:xfrm>
            <a:off x="10090743" y="3027612"/>
            <a:ext cx="1166635" cy="959467"/>
            <a:chOff x="7608988" y="2093194"/>
            <a:chExt cx="817276" cy="672147"/>
          </a:xfrm>
        </p:grpSpPr>
        <p:cxnSp>
          <p:nvCxnSpPr>
            <p:cNvPr id="104" name="Google Shape;8134;p74">
              <a:extLst>
                <a:ext uri="{FF2B5EF4-FFF2-40B4-BE49-F238E27FC236}">
                  <a16:creationId xmlns:a16="http://schemas.microsoft.com/office/drawing/2014/main" id="{DD7F18BC-6031-50CD-C416-619624301339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8135;p74">
              <a:extLst>
                <a:ext uri="{FF2B5EF4-FFF2-40B4-BE49-F238E27FC236}">
                  <a16:creationId xmlns:a16="http://schemas.microsoft.com/office/drawing/2014/main" id="{09957101-7CBA-FEA4-C385-0CD7A27CF54E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8136;p74">
              <a:extLst>
                <a:ext uri="{FF2B5EF4-FFF2-40B4-BE49-F238E27FC236}">
                  <a16:creationId xmlns:a16="http://schemas.microsoft.com/office/drawing/2014/main" id="{594EBE29-0FDD-0819-2CD3-626F126BEDDE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8137;p74">
              <a:extLst>
                <a:ext uri="{FF2B5EF4-FFF2-40B4-BE49-F238E27FC236}">
                  <a16:creationId xmlns:a16="http://schemas.microsoft.com/office/drawing/2014/main" id="{1A0F09EF-8E11-8E72-8A94-3A751BAABE8C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8138;p74">
              <a:extLst>
                <a:ext uri="{FF2B5EF4-FFF2-40B4-BE49-F238E27FC236}">
                  <a16:creationId xmlns:a16="http://schemas.microsoft.com/office/drawing/2014/main" id="{DB29F935-BE66-78C5-769F-C80DC8B0CF51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8139;p74">
              <a:extLst>
                <a:ext uri="{FF2B5EF4-FFF2-40B4-BE49-F238E27FC236}">
                  <a16:creationId xmlns:a16="http://schemas.microsoft.com/office/drawing/2014/main" id="{F1BD2762-53FF-DF65-BAC2-52F120F96579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0" name="Google Shape;8140;p74">
              <a:extLst>
                <a:ext uri="{FF2B5EF4-FFF2-40B4-BE49-F238E27FC236}">
                  <a16:creationId xmlns:a16="http://schemas.microsoft.com/office/drawing/2014/main" id="{BD42E7FC-6C29-BE3F-3ED8-DB25B7FA6910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11" name="Google Shape;8141;p74">
                <a:extLst>
                  <a:ext uri="{FF2B5EF4-FFF2-40B4-BE49-F238E27FC236}">
                    <a16:creationId xmlns:a16="http://schemas.microsoft.com/office/drawing/2014/main" id="{7ABC95A2-2079-8498-437B-BDE529448F36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20" name="Google Shape;8142;p74">
                  <a:extLst>
                    <a:ext uri="{FF2B5EF4-FFF2-40B4-BE49-F238E27FC236}">
                      <a16:creationId xmlns:a16="http://schemas.microsoft.com/office/drawing/2014/main" id="{917B2184-8B1C-69D1-12B6-F510A9D196C1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1" name="Google Shape;8143;p74">
                  <a:extLst>
                    <a:ext uri="{FF2B5EF4-FFF2-40B4-BE49-F238E27FC236}">
                      <a16:creationId xmlns:a16="http://schemas.microsoft.com/office/drawing/2014/main" id="{C697344E-E840-4129-63B2-C73B8B8BE902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2" name="Google Shape;8144;p74">
                  <a:extLst>
                    <a:ext uri="{FF2B5EF4-FFF2-40B4-BE49-F238E27FC236}">
                      <a16:creationId xmlns:a16="http://schemas.microsoft.com/office/drawing/2014/main" id="{EA06D023-31B0-1CFB-9033-15A91775547E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3" name="Google Shape;8145;p74">
                  <a:extLst>
                    <a:ext uri="{FF2B5EF4-FFF2-40B4-BE49-F238E27FC236}">
                      <a16:creationId xmlns:a16="http://schemas.microsoft.com/office/drawing/2014/main" id="{39591E6E-0DC9-7152-5C8E-0CF8DF12F538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4" name="Google Shape;8146;p74">
                  <a:extLst>
                    <a:ext uri="{FF2B5EF4-FFF2-40B4-BE49-F238E27FC236}">
                      <a16:creationId xmlns:a16="http://schemas.microsoft.com/office/drawing/2014/main" id="{347195AE-01A9-1D64-FED7-97E67DEA44D0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5" name="Google Shape;8147;p74">
                  <a:extLst>
                    <a:ext uri="{FF2B5EF4-FFF2-40B4-BE49-F238E27FC236}">
                      <a16:creationId xmlns:a16="http://schemas.microsoft.com/office/drawing/2014/main" id="{D1DE0BD8-0637-FC7E-AB0C-139B190DA460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26" name="Google Shape;8148;p74">
                  <a:extLst>
                    <a:ext uri="{FF2B5EF4-FFF2-40B4-BE49-F238E27FC236}">
                      <a16:creationId xmlns:a16="http://schemas.microsoft.com/office/drawing/2014/main" id="{DB7A580E-019E-3EC9-D4B9-A910FE3CA88C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112" name="Google Shape;8149;p74">
                <a:extLst>
                  <a:ext uri="{FF2B5EF4-FFF2-40B4-BE49-F238E27FC236}">
                    <a16:creationId xmlns:a16="http://schemas.microsoft.com/office/drawing/2014/main" id="{534AAD05-A1E4-131A-32CC-E78EE0B2E18C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3" name="Google Shape;8150;p74">
                  <a:extLst>
                    <a:ext uri="{FF2B5EF4-FFF2-40B4-BE49-F238E27FC236}">
                      <a16:creationId xmlns:a16="http://schemas.microsoft.com/office/drawing/2014/main" id="{116D49F8-C54F-A6DD-A4FB-82189D4A56FF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4" name="Google Shape;8151;p74">
                  <a:extLst>
                    <a:ext uri="{FF2B5EF4-FFF2-40B4-BE49-F238E27FC236}">
                      <a16:creationId xmlns:a16="http://schemas.microsoft.com/office/drawing/2014/main" id="{6E22B64E-2FAB-C503-5B88-78109F5D5EF8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5" name="Google Shape;8152;p74">
                  <a:extLst>
                    <a:ext uri="{FF2B5EF4-FFF2-40B4-BE49-F238E27FC236}">
                      <a16:creationId xmlns:a16="http://schemas.microsoft.com/office/drawing/2014/main" id="{DB92A982-F1A2-E5A0-14E7-8B1647A2C80F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6" name="Google Shape;8153;p74">
                  <a:extLst>
                    <a:ext uri="{FF2B5EF4-FFF2-40B4-BE49-F238E27FC236}">
                      <a16:creationId xmlns:a16="http://schemas.microsoft.com/office/drawing/2014/main" id="{A420C47A-26D5-4661-A3F5-9FCEC750F9F5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7" name="Google Shape;8154;p74">
                  <a:extLst>
                    <a:ext uri="{FF2B5EF4-FFF2-40B4-BE49-F238E27FC236}">
                      <a16:creationId xmlns:a16="http://schemas.microsoft.com/office/drawing/2014/main" id="{6F308138-B531-AEB0-6535-E7C5D3D8DAC1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8" name="Google Shape;8155;p74">
                  <a:extLst>
                    <a:ext uri="{FF2B5EF4-FFF2-40B4-BE49-F238E27FC236}">
                      <a16:creationId xmlns:a16="http://schemas.microsoft.com/office/drawing/2014/main" id="{C2833630-BDD2-A844-C37E-3C8754B03D95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119" name="Google Shape;8156;p74">
                  <a:extLst>
                    <a:ext uri="{FF2B5EF4-FFF2-40B4-BE49-F238E27FC236}">
                      <a16:creationId xmlns:a16="http://schemas.microsoft.com/office/drawing/2014/main" id="{7B8024C7-AF07-0F46-82D2-93CF545F3D85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</p:grpSp>
      <p:grpSp>
        <p:nvGrpSpPr>
          <p:cNvPr id="127" name="Google Shape;8157;p74">
            <a:extLst>
              <a:ext uri="{FF2B5EF4-FFF2-40B4-BE49-F238E27FC236}">
                <a16:creationId xmlns:a16="http://schemas.microsoft.com/office/drawing/2014/main" id="{B0F3F7D4-76B3-46DE-D71B-5437A37B1061}"/>
              </a:ext>
            </a:extLst>
          </p:cNvPr>
          <p:cNvGrpSpPr/>
          <p:nvPr/>
        </p:nvGrpSpPr>
        <p:grpSpPr>
          <a:xfrm>
            <a:off x="5349992" y="1849482"/>
            <a:ext cx="950076" cy="1047868"/>
            <a:chOff x="4206459" y="1191441"/>
            <a:chExt cx="712557" cy="785901"/>
          </a:xfrm>
        </p:grpSpPr>
        <p:sp>
          <p:nvSpPr>
            <p:cNvPr id="128" name="Google Shape;8158;p74">
              <a:extLst>
                <a:ext uri="{FF2B5EF4-FFF2-40B4-BE49-F238E27FC236}">
                  <a16:creationId xmlns:a16="http://schemas.microsoft.com/office/drawing/2014/main" id="{834F20A3-74A4-CF39-AB43-D73ED768C12A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29" name="Google Shape;8159;p74">
              <a:extLst>
                <a:ext uri="{FF2B5EF4-FFF2-40B4-BE49-F238E27FC236}">
                  <a16:creationId xmlns:a16="http://schemas.microsoft.com/office/drawing/2014/main" id="{2A71D788-CB98-185A-1927-A649739B6E86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0" name="Google Shape;8160;p74">
              <a:extLst>
                <a:ext uri="{FF2B5EF4-FFF2-40B4-BE49-F238E27FC236}">
                  <a16:creationId xmlns:a16="http://schemas.microsoft.com/office/drawing/2014/main" id="{E9614737-F0E0-4DCE-839C-FA9077745D69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1" name="Google Shape;8161;p74">
              <a:extLst>
                <a:ext uri="{FF2B5EF4-FFF2-40B4-BE49-F238E27FC236}">
                  <a16:creationId xmlns:a16="http://schemas.microsoft.com/office/drawing/2014/main" id="{835CE088-A95B-2AF3-DC36-4FAF8F0C48FB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132" name="Google Shape;8162;p74">
              <a:extLst>
                <a:ext uri="{FF2B5EF4-FFF2-40B4-BE49-F238E27FC236}">
                  <a16:creationId xmlns:a16="http://schemas.microsoft.com/office/drawing/2014/main" id="{A18D6C47-B828-C79A-DDEC-287A6685C5E7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62" name="Google Shape;8163;p74">
                <a:extLst>
                  <a:ext uri="{FF2B5EF4-FFF2-40B4-BE49-F238E27FC236}">
                    <a16:creationId xmlns:a16="http://schemas.microsoft.com/office/drawing/2014/main" id="{452A0D88-1774-2A9D-EFC8-907F5A29799C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3" name="Google Shape;8164;p74">
                <a:extLst>
                  <a:ext uri="{FF2B5EF4-FFF2-40B4-BE49-F238E27FC236}">
                    <a16:creationId xmlns:a16="http://schemas.microsoft.com/office/drawing/2014/main" id="{1EFD244C-BEF3-F68D-21DE-2002091693FA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4" name="Google Shape;8165;p74">
                <a:extLst>
                  <a:ext uri="{FF2B5EF4-FFF2-40B4-BE49-F238E27FC236}">
                    <a16:creationId xmlns:a16="http://schemas.microsoft.com/office/drawing/2014/main" id="{F40A2D4C-AE04-359C-6012-C36A78BC4CED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5" name="Google Shape;8166;p74">
                <a:extLst>
                  <a:ext uri="{FF2B5EF4-FFF2-40B4-BE49-F238E27FC236}">
                    <a16:creationId xmlns:a16="http://schemas.microsoft.com/office/drawing/2014/main" id="{3664B0BD-7BD8-FF36-2A42-29F11103526F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33" name="Google Shape;8167;p74">
              <a:extLst>
                <a:ext uri="{FF2B5EF4-FFF2-40B4-BE49-F238E27FC236}">
                  <a16:creationId xmlns:a16="http://schemas.microsoft.com/office/drawing/2014/main" id="{163B3D1C-EEEB-FEB0-EC05-D1898EFB5AA9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58" name="Google Shape;8168;p74">
                <a:extLst>
                  <a:ext uri="{FF2B5EF4-FFF2-40B4-BE49-F238E27FC236}">
                    <a16:creationId xmlns:a16="http://schemas.microsoft.com/office/drawing/2014/main" id="{BFA0780F-9D51-EB70-154C-DB8C6C033BB6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9" name="Google Shape;8169;p74">
                <a:extLst>
                  <a:ext uri="{FF2B5EF4-FFF2-40B4-BE49-F238E27FC236}">
                    <a16:creationId xmlns:a16="http://schemas.microsoft.com/office/drawing/2014/main" id="{37DBFC71-7F3F-8223-B2FC-3EF52930C161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0" name="Google Shape;8170;p74">
                <a:extLst>
                  <a:ext uri="{FF2B5EF4-FFF2-40B4-BE49-F238E27FC236}">
                    <a16:creationId xmlns:a16="http://schemas.microsoft.com/office/drawing/2014/main" id="{BE16DDD4-B0DB-FA43-F57B-5F249EC496FF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61" name="Google Shape;8171;p74">
                <a:extLst>
                  <a:ext uri="{FF2B5EF4-FFF2-40B4-BE49-F238E27FC236}">
                    <a16:creationId xmlns:a16="http://schemas.microsoft.com/office/drawing/2014/main" id="{80EAF867-BC7B-8045-A35D-C5527FEF1606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34" name="Google Shape;8172;p74">
              <a:extLst>
                <a:ext uri="{FF2B5EF4-FFF2-40B4-BE49-F238E27FC236}">
                  <a16:creationId xmlns:a16="http://schemas.microsoft.com/office/drawing/2014/main" id="{B7F41B10-C2FD-1BD5-3E0C-AC10EE34436D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54" name="Google Shape;8173;p74">
                <a:extLst>
                  <a:ext uri="{FF2B5EF4-FFF2-40B4-BE49-F238E27FC236}">
                    <a16:creationId xmlns:a16="http://schemas.microsoft.com/office/drawing/2014/main" id="{159C3958-E39C-F5E9-67F4-DDFEB228FB24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5" name="Google Shape;8174;p74">
                <a:extLst>
                  <a:ext uri="{FF2B5EF4-FFF2-40B4-BE49-F238E27FC236}">
                    <a16:creationId xmlns:a16="http://schemas.microsoft.com/office/drawing/2014/main" id="{E1ED3467-691E-795E-142D-5A997CE078B0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6" name="Google Shape;8175;p74">
                <a:extLst>
                  <a:ext uri="{FF2B5EF4-FFF2-40B4-BE49-F238E27FC236}">
                    <a16:creationId xmlns:a16="http://schemas.microsoft.com/office/drawing/2014/main" id="{C49B3854-987B-5A7D-3F03-D9CC9F1C9017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7" name="Google Shape;8176;p74">
                <a:extLst>
                  <a:ext uri="{FF2B5EF4-FFF2-40B4-BE49-F238E27FC236}">
                    <a16:creationId xmlns:a16="http://schemas.microsoft.com/office/drawing/2014/main" id="{112C9F02-0CBD-CE8B-D55B-A11B099FCA01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35" name="Google Shape;8177;p74">
              <a:extLst>
                <a:ext uri="{FF2B5EF4-FFF2-40B4-BE49-F238E27FC236}">
                  <a16:creationId xmlns:a16="http://schemas.microsoft.com/office/drawing/2014/main" id="{411A17DA-0DD2-339C-56BC-B1729924D7FE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50" name="Google Shape;8178;p74">
                <a:extLst>
                  <a:ext uri="{FF2B5EF4-FFF2-40B4-BE49-F238E27FC236}">
                    <a16:creationId xmlns:a16="http://schemas.microsoft.com/office/drawing/2014/main" id="{3A9F38D2-3736-7848-56A3-23ABD6D2E6C9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1" name="Google Shape;8179;p74">
                <a:extLst>
                  <a:ext uri="{FF2B5EF4-FFF2-40B4-BE49-F238E27FC236}">
                    <a16:creationId xmlns:a16="http://schemas.microsoft.com/office/drawing/2014/main" id="{EFB5E0AA-487B-6F84-1E29-6497EEA8012A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2" name="Google Shape;8180;p74">
                <a:extLst>
                  <a:ext uri="{FF2B5EF4-FFF2-40B4-BE49-F238E27FC236}">
                    <a16:creationId xmlns:a16="http://schemas.microsoft.com/office/drawing/2014/main" id="{9B793120-A057-EFFE-B93E-12492F96097C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53" name="Google Shape;8181;p74">
                <a:extLst>
                  <a:ext uri="{FF2B5EF4-FFF2-40B4-BE49-F238E27FC236}">
                    <a16:creationId xmlns:a16="http://schemas.microsoft.com/office/drawing/2014/main" id="{0E1B33EA-8F8E-08E9-1FB1-37AF0F7DD4CD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136" name="Google Shape;8182;p74">
              <a:extLst>
                <a:ext uri="{FF2B5EF4-FFF2-40B4-BE49-F238E27FC236}">
                  <a16:creationId xmlns:a16="http://schemas.microsoft.com/office/drawing/2014/main" id="{06074A83-4EE8-E233-C843-331DD218151A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7" name="Google Shape;8183;p74">
              <a:extLst>
                <a:ext uri="{FF2B5EF4-FFF2-40B4-BE49-F238E27FC236}">
                  <a16:creationId xmlns:a16="http://schemas.microsoft.com/office/drawing/2014/main" id="{E399751F-1DDC-8E1B-5BB9-35C2C694A95E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8" name="Google Shape;8184;p74">
              <a:extLst>
                <a:ext uri="{FF2B5EF4-FFF2-40B4-BE49-F238E27FC236}">
                  <a16:creationId xmlns:a16="http://schemas.microsoft.com/office/drawing/2014/main" id="{853F9C8A-D3FB-74B8-18D7-620FE2FEABCD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39" name="Google Shape;8185;p74">
              <a:extLst>
                <a:ext uri="{FF2B5EF4-FFF2-40B4-BE49-F238E27FC236}">
                  <a16:creationId xmlns:a16="http://schemas.microsoft.com/office/drawing/2014/main" id="{A104A6A2-20DA-6170-149B-8EA5B1DE5CEC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140" name="Google Shape;8186;p74">
              <a:extLst>
                <a:ext uri="{FF2B5EF4-FFF2-40B4-BE49-F238E27FC236}">
                  <a16:creationId xmlns:a16="http://schemas.microsoft.com/office/drawing/2014/main" id="{CCE63933-342C-0AAB-6E80-92F110698511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6" name="Google Shape;8187;p74">
                <a:extLst>
                  <a:ext uri="{FF2B5EF4-FFF2-40B4-BE49-F238E27FC236}">
                    <a16:creationId xmlns:a16="http://schemas.microsoft.com/office/drawing/2014/main" id="{7F5F2E73-C81A-4E3C-0BBD-846F8284973E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7" name="Google Shape;8188;p74">
                <a:extLst>
                  <a:ext uri="{FF2B5EF4-FFF2-40B4-BE49-F238E27FC236}">
                    <a16:creationId xmlns:a16="http://schemas.microsoft.com/office/drawing/2014/main" id="{FDE53923-F071-F304-FB25-563BE092A18C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8" name="Google Shape;8189;p74">
                <a:extLst>
                  <a:ext uri="{FF2B5EF4-FFF2-40B4-BE49-F238E27FC236}">
                    <a16:creationId xmlns:a16="http://schemas.microsoft.com/office/drawing/2014/main" id="{1877B754-6587-D75B-44CC-768FD0451B26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9" name="Google Shape;8190;p74">
                <a:extLst>
                  <a:ext uri="{FF2B5EF4-FFF2-40B4-BE49-F238E27FC236}">
                    <a16:creationId xmlns:a16="http://schemas.microsoft.com/office/drawing/2014/main" id="{6E457BD4-A6D1-DB98-7B9A-0041FA9D4847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41" name="Google Shape;8191;p74">
              <a:extLst>
                <a:ext uri="{FF2B5EF4-FFF2-40B4-BE49-F238E27FC236}">
                  <a16:creationId xmlns:a16="http://schemas.microsoft.com/office/drawing/2014/main" id="{6482EE34-D71B-85B1-8FEB-3847E24842F2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42" name="Google Shape;8192;p74">
                <a:extLst>
                  <a:ext uri="{FF2B5EF4-FFF2-40B4-BE49-F238E27FC236}">
                    <a16:creationId xmlns:a16="http://schemas.microsoft.com/office/drawing/2014/main" id="{80695AE6-0A21-6DD5-7987-3AC3794FA9DB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3" name="Google Shape;8193;p74">
                <a:extLst>
                  <a:ext uri="{FF2B5EF4-FFF2-40B4-BE49-F238E27FC236}">
                    <a16:creationId xmlns:a16="http://schemas.microsoft.com/office/drawing/2014/main" id="{2C9984B7-8744-21A9-21BE-C566D3D3A7B7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4" name="Google Shape;8194;p74">
                <a:extLst>
                  <a:ext uri="{FF2B5EF4-FFF2-40B4-BE49-F238E27FC236}">
                    <a16:creationId xmlns:a16="http://schemas.microsoft.com/office/drawing/2014/main" id="{F0617617-F872-209B-10E3-E555B1EC29A3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5" name="Google Shape;8195;p74">
                <a:extLst>
                  <a:ext uri="{FF2B5EF4-FFF2-40B4-BE49-F238E27FC236}">
                    <a16:creationId xmlns:a16="http://schemas.microsoft.com/office/drawing/2014/main" id="{E83C6C95-7873-CAB4-0FFD-A391FE283019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66" name="Google Shape;8196;p74">
            <a:extLst>
              <a:ext uri="{FF2B5EF4-FFF2-40B4-BE49-F238E27FC236}">
                <a16:creationId xmlns:a16="http://schemas.microsoft.com/office/drawing/2014/main" id="{E2E3377A-FEB1-A1AE-D398-ADC9C5ECE300}"/>
              </a:ext>
            </a:extLst>
          </p:cNvPr>
          <p:cNvGrpSpPr/>
          <p:nvPr/>
        </p:nvGrpSpPr>
        <p:grpSpPr>
          <a:xfrm>
            <a:off x="5343960" y="3027112"/>
            <a:ext cx="1055049" cy="960467"/>
            <a:chOff x="267375" y="1071875"/>
            <a:chExt cx="470500" cy="428550"/>
          </a:xfrm>
        </p:grpSpPr>
        <p:sp>
          <p:nvSpPr>
            <p:cNvPr id="167" name="Google Shape;8197;p74">
              <a:extLst>
                <a:ext uri="{FF2B5EF4-FFF2-40B4-BE49-F238E27FC236}">
                  <a16:creationId xmlns:a16="http://schemas.microsoft.com/office/drawing/2014/main" id="{ED512381-B8E7-E08F-2B57-29350C7B5CB2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8" name="Google Shape;8198;p74">
              <a:extLst>
                <a:ext uri="{FF2B5EF4-FFF2-40B4-BE49-F238E27FC236}">
                  <a16:creationId xmlns:a16="http://schemas.microsoft.com/office/drawing/2014/main" id="{4F5596B3-10D4-6965-5C5B-54E093A7AC17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9" name="Google Shape;8199;p74">
              <a:extLst>
                <a:ext uri="{FF2B5EF4-FFF2-40B4-BE49-F238E27FC236}">
                  <a16:creationId xmlns:a16="http://schemas.microsoft.com/office/drawing/2014/main" id="{26E51D8E-88EB-68D7-7602-C35C5100E1BA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0" name="Google Shape;8200;p74">
              <a:extLst>
                <a:ext uri="{FF2B5EF4-FFF2-40B4-BE49-F238E27FC236}">
                  <a16:creationId xmlns:a16="http://schemas.microsoft.com/office/drawing/2014/main" id="{980A405A-3AEF-E577-CD63-0B027AA511A5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1" name="Google Shape;8201;p74">
              <a:extLst>
                <a:ext uri="{FF2B5EF4-FFF2-40B4-BE49-F238E27FC236}">
                  <a16:creationId xmlns:a16="http://schemas.microsoft.com/office/drawing/2014/main" id="{3EC2FFE0-AF36-B888-8418-45425277F628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2" name="Google Shape;8202;p74">
              <a:extLst>
                <a:ext uri="{FF2B5EF4-FFF2-40B4-BE49-F238E27FC236}">
                  <a16:creationId xmlns:a16="http://schemas.microsoft.com/office/drawing/2014/main" id="{8B7EB69A-A72A-8547-C09F-7BFD51FF652C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3" name="Google Shape;8203;p74">
              <a:extLst>
                <a:ext uri="{FF2B5EF4-FFF2-40B4-BE49-F238E27FC236}">
                  <a16:creationId xmlns:a16="http://schemas.microsoft.com/office/drawing/2014/main" id="{10B64AA9-CA85-1A97-1727-D45B2C3DD28B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4" name="Google Shape;8204;p74">
              <a:extLst>
                <a:ext uri="{FF2B5EF4-FFF2-40B4-BE49-F238E27FC236}">
                  <a16:creationId xmlns:a16="http://schemas.microsoft.com/office/drawing/2014/main" id="{F082FBC4-9E57-561D-B54F-E5552A51691C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75" name="Google Shape;8205;p74">
            <a:extLst>
              <a:ext uri="{FF2B5EF4-FFF2-40B4-BE49-F238E27FC236}">
                <a16:creationId xmlns:a16="http://schemas.microsoft.com/office/drawing/2014/main" id="{5B32E263-33C7-4F54-CB12-4617FDA109C2}"/>
              </a:ext>
            </a:extLst>
          </p:cNvPr>
          <p:cNvGrpSpPr/>
          <p:nvPr/>
        </p:nvGrpSpPr>
        <p:grpSpPr>
          <a:xfrm>
            <a:off x="944619" y="5219952"/>
            <a:ext cx="1877925" cy="897555"/>
            <a:chOff x="712664" y="3693287"/>
            <a:chExt cx="1460738" cy="698160"/>
          </a:xfrm>
        </p:grpSpPr>
        <p:grpSp>
          <p:nvGrpSpPr>
            <p:cNvPr id="176" name="Google Shape;8206;p74">
              <a:extLst>
                <a:ext uri="{FF2B5EF4-FFF2-40B4-BE49-F238E27FC236}">
                  <a16:creationId xmlns:a16="http://schemas.microsoft.com/office/drawing/2014/main" id="{514B668D-0726-489A-3199-8052B8F60E4A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88" name="Google Shape;8207;p74">
                <a:extLst>
                  <a:ext uri="{FF2B5EF4-FFF2-40B4-BE49-F238E27FC236}">
                    <a16:creationId xmlns:a16="http://schemas.microsoft.com/office/drawing/2014/main" id="{C8A8EC86-FF4B-41F5-55C5-77CBDFD33926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9" name="Google Shape;8208;p74">
                <a:extLst>
                  <a:ext uri="{FF2B5EF4-FFF2-40B4-BE49-F238E27FC236}">
                    <a16:creationId xmlns:a16="http://schemas.microsoft.com/office/drawing/2014/main" id="{45F1A31D-526D-7786-A4B9-C75ED54E2F4F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0" name="Google Shape;8209;p74">
                <a:extLst>
                  <a:ext uri="{FF2B5EF4-FFF2-40B4-BE49-F238E27FC236}">
                    <a16:creationId xmlns:a16="http://schemas.microsoft.com/office/drawing/2014/main" id="{284BE606-7FC9-9A59-71F8-4FCA3CED42EF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77" name="Google Shape;8210;p74">
              <a:extLst>
                <a:ext uri="{FF2B5EF4-FFF2-40B4-BE49-F238E27FC236}">
                  <a16:creationId xmlns:a16="http://schemas.microsoft.com/office/drawing/2014/main" id="{79C1AEF3-B826-EABE-EF7D-21A49F68DAAB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85" name="Google Shape;8211;p74">
                <a:extLst>
                  <a:ext uri="{FF2B5EF4-FFF2-40B4-BE49-F238E27FC236}">
                    <a16:creationId xmlns:a16="http://schemas.microsoft.com/office/drawing/2014/main" id="{A6041776-8C7C-A529-4C7A-8F69804F7760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6" name="Google Shape;8212;p74">
                <a:extLst>
                  <a:ext uri="{FF2B5EF4-FFF2-40B4-BE49-F238E27FC236}">
                    <a16:creationId xmlns:a16="http://schemas.microsoft.com/office/drawing/2014/main" id="{8039487D-70F5-750E-5521-BDFAB79685C3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7" name="Google Shape;8213;p74">
                <a:extLst>
                  <a:ext uri="{FF2B5EF4-FFF2-40B4-BE49-F238E27FC236}">
                    <a16:creationId xmlns:a16="http://schemas.microsoft.com/office/drawing/2014/main" id="{1B4E30FA-FFAA-81B4-CBC8-D80BFF69FB27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78" name="Google Shape;8214;p74">
              <a:extLst>
                <a:ext uri="{FF2B5EF4-FFF2-40B4-BE49-F238E27FC236}">
                  <a16:creationId xmlns:a16="http://schemas.microsoft.com/office/drawing/2014/main" id="{6A83F3B2-D8C8-DCE3-D8D1-8FB31017464A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79" name="Google Shape;8215;p74">
                <a:extLst>
                  <a:ext uri="{FF2B5EF4-FFF2-40B4-BE49-F238E27FC236}">
                    <a16:creationId xmlns:a16="http://schemas.microsoft.com/office/drawing/2014/main" id="{70D6A0C4-5021-8F46-9C64-160591D3CA11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0" name="Google Shape;8216;p74">
                <a:extLst>
                  <a:ext uri="{FF2B5EF4-FFF2-40B4-BE49-F238E27FC236}">
                    <a16:creationId xmlns:a16="http://schemas.microsoft.com/office/drawing/2014/main" id="{A1A99CC1-5AEA-15AA-1220-662DE05EFFAA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1" name="Google Shape;8217;p74">
                <a:extLst>
                  <a:ext uri="{FF2B5EF4-FFF2-40B4-BE49-F238E27FC236}">
                    <a16:creationId xmlns:a16="http://schemas.microsoft.com/office/drawing/2014/main" id="{2AA6BD14-0CB8-D302-A06D-743D4C3A3D80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2" name="Google Shape;8218;p74">
                <a:extLst>
                  <a:ext uri="{FF2B5EF4-FFF2-40B4-BE49-F238E27FC236}">
                    <a16:creationId xmlns:a16="http://schemas.microsoft.com/office/drawing/2014/main" id="{38EAD5CC-44C6-63EA-8375-B78414E24874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3" name="Google Shape;8219;p74">
                <a:extLst>
                  <a:ext uri="{FF2B5EF4-FFF2-40B4-BE49-F238E27FC236}">
                    <a16:creationId xmlns:a16="http://schemas.microsoft.com/office/drawing/2014/main" id="{BCEF7076-5756-4EF9-B785-0D60D445D93E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4" name="Google Shape;8220;p74">
                <a:extLst>
                  <a:ext uri="{FF2B5EF4-FFF2-40B4-BE49-F238E27FC236}">
                    <a16:creationId xmlns:a16="http://schemas.microsoft.com/office/drawing/2014/main" id="{F3808FB9-35DE-04FA-62F0-599ADB87C8DD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91" name="Google Shape;8221;p74">
            <a:extLst>
              <a:ext uri="{FF2B5EF4-FFF2-40B4-BE49-F238E27FC236}">
                <a16:creationId xmlns:a16="http://schemas.microsoft.com/office/drawing/2014/main" id="{0592B555-3F5B-E705-A86F-EE19BE15811E}"/>
              </a:ext>
            </a:extLst>
          </p:cNvPr>
          <p:cNvGrpSpPr/>
          <p:nvPr/>
        </p:nvGrpSpPr>
        <p:grpSpPr>
          <a:xfrm>
            <a:off x="4194906" y="1849482"/>
            <a:ext cx="1060647" cy="985108"/>
            <a:chOff x="3348603" y="1236445"/>
            <a:chExt cx="749256" cy="695894"/>
          </a:xfrm>
        </p:grpSpPr>
        <p:grpSp>
          <p:nvGrpSpPr>
            <p:cNvPr id="192" name="Google Shape;8222;p74">
              <a:extLst>
                <a:ext uri="{FF2B5EF4-FFF2-40B4-BE49-F238E27FC236}">
                  <a16:creationId xmlns:a16="http://schemas.microsoft.com/office/drawing/2014/main" id="{98F3EEF6-B990-E668-A8E6-53DAF9AE7560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202" name="Google Shape;8223;p74">
                <a:extLst>
                  <a:ext uri="{FF2B5EF4-FFF2-40B4-BE49-F238E27FC236}">
                    <a16:creationId xmlns:a16="http://schemas.microsoft.com/office/drawing/2014/main" id="{50538078-4649-4477-C0C1-F076E7E7FA27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3" name="Google Shape;8224;p74">
                <a:extLst>
                  <a:ext uri="{FF2B5EF4-FFF2-40B4-BE49-F238E27FC236}">
                    <a16:creationId xmlns:a16="http://schemas.microsoft.com/office/drawing/2014/main" id="{79F510BA-A4B3-85F5-9A8C-5AAC4DBE68AC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3" name="Google Shape;8225;p74">
              <a:extLst>
                <a:ext uri="{FF2B5EF4-FFF2-40B4-BE49-F238E27FC236}">
                  <a16:creationId xmlns:a16="http://schemas.microsoft.com/office/drawing/2014/main" id="{CC7FA646-43FD-C2B7-43ED-EEA04D4FBE9F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200" name="Google Shape;8226;p74">
                <a:extLst>
                  <a:ext uri="{FF2B5EF4-FFF2-40B4-BE49-F238E27FC236}">
                    <a16:creationId xmlns:a16="http://schemas.microsoft.com/office/drawing/2014/main" id="{EFEF83DA-1C17-A1EF-9F90-32970A6CC06B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1" name="Google Shape;8227;p74">
                <a:extLst>
                  <a:ext uri="{FF2B5EF4-FFF2-40B4-BE49-F238E27FC236}">
                    <a16:creationId xmlns:a16="http://schemas.microsoft.com/office/drawing/2014/main" id="{D03CCC73-E215-50FC-E048-7E3604CEC1EE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4" name="Google Shape;8228;p74">
              <a:extLst>
                <a:ext uri="{FF2B5EF4-FFF2-40B4-BE49-F238E27FC236}">
                  <a16:creationId xmlns:a16="http://schemas.microsoft.com/office/drawing/2014/main" id="{9DF8FB16-4B81-1793-8999-124AF63190B8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98" name="Google Shape;8229;p74">
                <a:extLst>
                  <a:ext uri="{FF2B5EF4-FFF2-40B4-BE49-F238E27FC236}">
                    <a16:creationId xmlns:a16="http://schemas.microsoft.com/office/drawing/2014/main" id="{38409FF9-8281-4570-F9CA-AB7D75ED2062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9" name="Google Shape;8230;p74">
                <a:extLst>
                  <a:ext uri="{FF2B5EF4-FFF2-40B4-BE49-F238E27FC236}">
                    <a16:creationId xmlns:a16="http://schemas.microsoft.com/office/drawing/2014/main" id="{B70997E3-29BD-5C42-0BD2-33C4B9AE6E26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5" name="Google Shape;8231;p74">
              <a:extLst>
                <a:ext uri="{FF2B5EF4-FFF2-40B4-BE49-F238E27FC236}">
                  <a16:creationId xmlns:a16="http://schemas.microsoft.com/office/drawing/2014/main" id="{FB9CA1FF-95E8-AD60-7C44-16A0A529CF9A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96" name="Google Shape;8232;p74">
                <a:extLst>
                  <a:ext uri="{FF2B5EF4-FFF2-40B4-BE49-F238E27FC236}">
                    <a16:creationId xmlns:a16="http://schemas.microsoft.com/office/drawing/2014/main" id="{85DB1091-4836-C5C4-2209-3E5681E41691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7" name="Google Shape;8233;p74">
                <a:extLst>
                  <a:ext uri="{FF2B5EF4-FFF2-40B4-BE49-F238E27FC236}">
                    <a16:creationId xmlns:a16="http://schemas.microsoft.com/office/drawing/2014/main" id="{1E7E5524-0C68-9417-D638-80A20A0FDB89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04" name="Google Shape;8234;p74">
            <a:extLst>
              <a:ext uri="{FF2B5EF4-FFF2-40B4-BE49-F238E27FC236}">
                <a16:creationId xmlns:a16="http://schemas.microsoft.com/office/drawing/2014/main" id="{902B0DB0-4B02-8E3C-C588-E239162C7BC7}"/>
              </a:ext>
            </a:extLst>
          </p:cNvPr>
          <p:cNvGrpSpPr/>
          <p:nvPr/>
        </p:nvGrpSpPr>
        <p:grpSpPr>
          <a:xfrm>
            <a:off x="3023609" y="5213343"/>
            <a:ext cx="1766565" cy="904111"/>
            <a:chOff x="2413923" y="3711366"/>
            <a:chExt cx="1374117" cy="703260"/>
          </a:xfrm>
        </p:grpSpPr>
        <p:grpSp>
          <p:nvGrpSpPr>
            <p:cNvPr id="205" name="Google Shape;8235;p74">
              <a:extLst>
                <a:ext uri="{FF2B5EF4-FFF2-40B4-BE49-F238E27FC236}">
                  <a16:creationId xmlns:a16="http://schemas.microsoft.com/office/drawing/2014/main" id="{8B8A85AA-0F89-B601-D5A6-54A475ECBDF4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209" name="Google Shape;8236;p74">
                <a:extLst>
                  <a:ext uri="{FF2B5EF4-FFF2-40B4-BE49-F238E27FC236}">
                    <a16:creationId xmlns:a16="http://schemas.microsoft.com/office/drawing/2014/main" id="{32B114FD-DB50-7EC3-EBC6-38B197807D6A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210" name="Google Shape;8237;p74">
                <a:extLst>
                  <a:ext uri="{FF2B5EF4-FFF2-40B4-BE49-F238E27FC236}">
                    <a16:creationId xmlns:a16="http://schemas.microsoft.com/office/drawing/2014/main" id="{E710618B-73A4-4213-FA6D-92FC8D6C4C3B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223" name="Google Shape;8238;p74">
                  <a:extLst>
                    <a:ext uri="{FF2B5EF4-FFF2-40B4-BE49-F238E27FC236}">
                      <a16:creationId xmlns:a16="http://schemas.microsoft.com/office/drawing/2014/main" id="{D2567CE8-5648-0BEA-18CA-675A379DC8EE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24" name="Google Shape;8239;p74">
                  <a:extLst>
                    <a:ext uri="{FF2B5EF4-FFF2-40B4-BE49-F238E27FC236}">
                      <a16:creationId xmlns:a16="http://schemas.microsoft.com/office/drawing/2014/main" id="{E90ABAD6-3833-34BF-87B3-4084CD6CC2FD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1" name="Google Shape;8240;p74">
                <a:extLst>
                  <a:ext uri="{FF2B5EF4-FFF2-40B4-BE49-F238E27FC236}">
                    <a16:creationId xmlns:a16="http://schemas.microsoft.com/office/drawing/2014/main" id="{263A0D39-1AE7-07C7-3867-2F869B23690A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221" name="Google Shape;8241;p74">
                  <a:extLst>
                    <a:ext uri="{FF2B5EF4-FFF2-40B4-BE49-F238E27FC236}">
                      <a16:creationId xmlns:a16="http://schemas.microsoft.com/office/drawing/2014/main" id="{02FC39F6-2638-79A7-34E7-2A19D5442674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22" name="Google Shape;8242;p74">
                  <a:extLst>
                    <a:ext uri="{FF2B5EF4-FFF2-40B4-BE49-F238E27FC236}">
                      <a16:creationId xmlns:a16="http://schemas.microsoft.com/office/drawing/2014/main" id="{81AD3969-CA5B-33A1-3784-AD8E2E4E24B1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2" name="Google Shape;8243;p74">
                <a:extLst>
                  <a:ext uri="{FF2B5EF4-FFF2-40B4-BE49-F238E27FC236}">
                    <a16:creationId xmlns:a16="http://schemas.microsoft.com/office/drawing/2014/main" id="{A718204F-8D18-774E-8AA0-3D464DBE9091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219" name="Google Shape;8244;p74">
                  <a:extLst>
                    <a:ext uri="{FF2B5EF4-FFF2-40B4-BE49-F238E27FC236}">
                      <a16:creationId xmlns:a16="http://schemas.microsoft.com/office/drawing/2014/main" id="{2E70765D-8E38-E203-2EB4-BE6B66A17AE4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20" name="Google Shape;8245;p74">
                  <a:extLst>
                    <a:ext uri="{FF2B5EF4-FFF2-40B4-BE49-F238E27FC236}">
                      <a16:creationId xmlns:a16="http://schemas.microsoft.com/office/drawing/2014/main" id="{F873F3FA-CFB5-D85F-8153-007812D8EB5A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3" name="Google Shape;8246;p74">
                <a:extLst>
                  <a:ext uri="{FF2B5EF4-FFF2-40B4-BE49-F238E27FC236}">
                    <a16:creationId xmlns:a16="http://schemas.microsoft.com/office/drawing/2014/main" id="{37B164B2-0150-7FC9-2E18-06D3CFBD058E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217" name="Google Shape;8247;p74">
                  <a:extLst>
                    <a:ext uri="{FF2B5EF4-FFF2-40B4-BE49-F238E27FC236}">
                      <a16:creationId xmlns:a16="http://schemas.microsoft.com/office/drawing/2014/main" id="{D656F0B3-2A6F-0200-8602-04CBA4B2F695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18" name="Google Shape;8248;p74">
                  <a:extLst>
                    <a:ext uri="{FF2B5EF4-FFF2-40B4-BE49-F238E27FC236}">
                      <a16:creationId xmlns:a16="http://schemas.microsoft.com/office/drawing/2014/main" id="{7017AD2E-6A21-8A86-B12E-F6A32CAB6A78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4" name="Google Shape;8249;p74">
                <a:extLst>
                  <a:ext uri="{FF2B5EF4-FFF2-40B4-BE49-F238E27FC236}">
                    <a16:creationId xmlns:a16="http://schemas.microsoft.com/office/drawing/2014/main" id="{75FE01D7-B8D6-FA8F-C117-F77B0F63279F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215" name="Google Shape;8250;p74">
                  <a:extLst>
                    <a:ext uri="{FF2B5EF4-FFF2-40B4-BE49-F238E27FC236}">
                      <a16:creationId xmlns:a16="http://schemas.microsoft.com/office/drawing/2014/main" id="{73DF798A-00FE-574B-3474-EE04D0957CB4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16" name="Google Shape;8251;p74">
                  <a:extLst>
                    <a:ext uri="{FF2B5EF4-FFF2-40B4-BE49-F238E27FC236}">
                      <a16:creationId xmlns:a16="http://schemas.microsoft.com/office/drawing/2014/main" id="{A0AE70CF-506B-B1B7-3D4F-575FD427ED36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06" name="Google Shape;8252;p74">
              <a:extLst>
                <a:ext uri="{FF2B5EF4-FFF2-40B4-BE49-F238E27FC236}">
                  <a16:creationId xmlns:a16="http://schemas.microsoft.com/office/drawing/2014/main" id="{14CCFFB9-5AF9-2378-E2DF-81EE752735D3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207" name="Google Shape;8253;p74">
                <a:extLst>
                  <a:ext uri="{FF2B5EF4-FFF2-40B4-BE49-F238E27FC236}">
                    <a16:creationId xmlns:a16="http://schemas.microsoft.com/office/drawing/2014/main" id="{D21E4001-3897-8A8D-C464-FE69C7C410E0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8" name="Google Shape;8254;p74">
                <a:extLst>
                  <a:ext uri="{FF2B5EF4-FFF2-40B4-BE49-F238E27FC236}">
                    <a16:creationId xmlns:a16="http://schemas.microsoft.com/office/drawing/2014/main" id="{D1826831-DAA4-D28B-C71C-AE005C2DD329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25" name="Google Shape;8255;p74">
            <a:extLst>
              <a:ext uri="{FF2B5EF4-FFF2-40B4-BE49-F238E27FC236}">
                <a16:creationId xmlns:a16="http://schemas.microsoft.com/office/drawing/2014/main" id="{7D7FD154-7D03-0395-5F7C-9FA9AF054FFF}"/>
              </a:ext>
            </a:extLst>
          </p:cNvPr>
          <p:cNvGrpSpPr/>
          <p:nvPr/>
        </p:nvGrpSpPr>
        <p:grpSpPr>
          <a:xfrm>
            <a:off x="8522638" y="1947408"/>
            <a:ext cx="1508116" cy="783177"/>
            <a:chOff x="238125" y="999450"/>
            <a:chExt cx="7140700" cy="3708225"/>
          </a:xfrm>
        </p:grpSpPr>
        <p:sp>
          <p:nvSpPr>
            <p:cNvPr id="226" name="Google Shape;8256;p74">
              <a:extLst>
                <a:ext uri="{FF2B5EF4-FFF2-40B4-BE49-F238E27FC236}">
                  <a16:creationId xmlns:a16="http://schemas.microsoft.com/office/drawing/2014/main" id="{411869F7-59CE-9276-31F9-333831065E27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7" name="Google Shape;8257;p74">
              <a:extLst>
                <a:ext uri="{FF2B5EF4-FFF2-40B4-BE49-F238E27FC236}">
                  <a16:creationId xmlns:a16="http://schemas.microsoft.com/office/drawing/2014/main" id="{FD757B2A-9AEA-6524-0572-7F412F5D65D2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8" name="Google Shape;8258;p74">
              <a:extLst>
                <a:ext uri="{FF2B5EF4-FFF2-40B4-BE49-F238E27FC236}">
                  <a16:creationId xmlns:a16="http://schemas.microsoft.com/office/drawing/2014/main" id="{3B046F63-9812-0D63-7283-D00CD8CF20F9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9" name="Google Shape;8259;p74">
              <a:extLst>
                <a:ext uri="{FF2B5EF4-FFF2-40B4-BE49-F238E27FC236}">
                  <a16:creationId xmlns:a16="http://schemas.microsoft.com/office/drawing/2014/main" id="{ED8E357C-D5C6-D509-A676-5436A070D289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0" name="Google Shape;8260;p74">
              <a:extLst>
                <a:ext uri="{FF2B5EF4-FFF2-40B4-BE49-F238E27FC236}">
                  <a16:creationId xmlns:a16="http://schemas.microsoft.com/office/drawing/2014/main" id="{EF9D1533-00D7-BCED-CAE2-2B9C61E8238D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1" name="Google Shape;8261;p74">
              <a:extLst>
                <a:ext uri="{FF2B5EF4-FFF2-40B4-BE49-F238E27FC236}">
                  <a16:creationId xmlns:a16="http://schemas.microsoft.com/office/drawing/2014/main" id="{ED2B847D-940E-8DD7-068D-CF6894C9B639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2" name="Google Shape;8262;p74">
              <a:extLst>
                <a:ext uri="{FF2B5EF4-FFF2-40B4-BE49-F238E27FC236}">
                  <a16:creationId xmlns:a16="http://schemas.microsoft.com/office/drawing/2014/main" id="{E6851C8F-F64A-FCAA-8EB4-CC0FFF1C5EAE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3" name="Google Shape;8263;p74">
              <a:extLst>
                <a:ext uri="{FF2B5EF4-FFF2-40B4-BE49-F238E27FC236}">
                  <a16:creationId xmlns:a16="http://schemas.microsoft.com/office/drawing/2014/main" id="{D3F497EE-D92C-F05A-FC72-C8E73BB26B58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4" name="Google Shape;8264;p74">
              <a:extLst>
                <a:ext uri="{FF2B5EF4-FFF2-40B4-BE49-F238E27FC236}">
                  <a16:creationId xmlns:a16="http://schemas.microsoft.com/office/drawing/2014/main" id="{3CC3B0BC-81E3-56D2-6E97-DFFD43DF1C8A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35" name="Google Shape;8265;p74">
            <a:extLst>
              <a:ext uri="{FF2B5EF4-FFF2-40B4-BE49-F238E27FC236}">
                <a16:creationId xmlns:a16="http://schemas.microsoft.com/office/drawing/2014/main" id="{D6724E6B-0483-C1F3-E794-FB07F96CAB92}"/>
              </a:ext>
            </a:extLst>
          </p:cNvPr>
          <p:cNvGrpSpPr/>
          <p:nvPr/>
        </p:nvGrpSpPr>
        <p:grpSpPr>
          <a:xfrm>
            <a:off x="4991239" y="5213399"/>
            <a:ext cx="1834472" cy="904175"/>
            <a:chOff x="3913765" y="3641905"/>
            <a:chExt cx="1522805" cy="750560"/>
          </a:xfrm>
        </p:grpSpPr>
        <p:grpSp>
          <p:nvGrpSpPr>
            <p:cNvPr id="236" name="Google Shape;8266;p74">
              <a:extLst>
                <a:ext uri="{FF2B5EF4-FFF2-40B4-BE49-F238E27FC236}">
                  <a16:creationId xmlns:a16="http://schemas.microsoft.com/office/drawing/2014/main" id="{C53D736C-0851-C7BC-C5B6-D56258BD93B1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242" name="Google Shape;8267;p74">
                <a:extLst>
                  <a:ext uri="{FF2B5EF4-FFF2-40B4-BE49-F238E27FC236}">
                    <a16:creationId xmlns:a16="http://schemas.microsoft.com/office/drawing/2014/main" id="{0369A075-216F-ABC6-CA29-7D732EA03DF7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249" name="Google Shape;8268;p74">
                  <a:extLst>
                    <a:ext uri="{FF2B5EF4-FFF2-40B4-BE49-F238E27FC236}">
                      <a16:creationId xmlns:a16="http://schemas.microsoft.com/office/drawing/2014/main" id="{C344ECF6-A61F-AAAE-6F81-6B41B983B63D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50" name="Google Shape;8269;p74">
                  <a:extLst>
                    <a:ext uri="{FF2B5EF4-FFF2-40B4-BE49-F238E27FC236}">
                      <a16:creationId xmlns:a16="http://schemas.microsoft.com/office/drawing/2014/main" id="{4A23FD39-73F9-5341-E759-A3DCC5E728D4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>
                      <a:solidFill>
                        <a:srgbClr val="00B0F0"/>
                      </a:solidFill>
                    </a:rPr>
                    <a:t>     </a:t>
                  </a:r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243" name="Google Shape;8270;p74">
                <a:extLst>
                  <a:ext uri="{FF2B5EF4-FFF2-40B4-BE49-F238E27FC236}">
                    <a16:creationId xmlns:a16="http://schemas.microsoft.com/office/drawing/2014/main" id="{870D65E8-75D7-D0A3-4715-4A78B29E7E3A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247" name="Google Shape;8271;p74">
                  <a:extLst>
                    <a:ext uri="{FF2B5EF4-FFF2-40B4-BE49-F238E27FC236}">
                      <a16:creationId xmlns:a16="http://schemas.microsoft.com/office/drawing/2014/main" id="{AFA382E9-C7B0-DF6F-387E-F82BC030FABE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48" name="Google Shape;8272;p74">
                  <a:extLst>
                    <a:ext uri="{FF2B5EF4-FFF2-40B4-BE49-F238E27FC236}">
                      <a16:creationId xmlns:a16="http://schemas.microsoft.com/office/drawing/2014/main" id="{0D87D48B-8F22-344B-E139-B210E5CA9EAA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244" name="Google Shape;8273;p74">
                <a:extLst>
                  <a:ext uri="{FF2B5EF4-FFF2-40B4-BE49-F238E27FC236}">
                    <a16:creationId xmlns:a16="http://schemas.microsoft.com/office/drawing/2014/main" id="{9324BB09-400D-17AE-C077-38A723F99643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245" name="Google Shape;8274;p74">
                  <a:extLst>
                    <a:ext uri="{FF2B5EF4-FFF2-40B4-BE49-F238E27FC236}">
                      <a16:creationId xmlns:a16="http://schemas.microsoft.com/office/drawing/2014/main" id="{04E31A93-4014-31F5-077D-D6AB7A81D81A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46" name="Google Shape;8275;p74">
                  <a:extLst>
                    <a:ext uri="{FF2B5EF4-FFF2-40B4-BE49-F238E27FC236}">
                      <a16:creationId xmlns:a16="http://schemas.microsoft.com/office/drawing/2014/main" id="{95331ED5-43B2-F42F-BE11-FB1452E02A7F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  <p:grpSp>
          <p:nvGrpSpPr>
            <p:cNvPr id="237" name="Google Shape;8276;p74">
              <a:extLst>
                <a:ext uri="{FF2B5EF4-FFF2-40B4-BE49-F238E27FC236}">
                  <a16:creationId xmlns:a16="http://schemas.microsoft.com/office/drawing/2014/main" id="{8A2B9840-2ECE-E160-0C7B-71320C285E91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238" name="Google Shape;8277;p74">
                <a:extLst>
                  <a:ext uri="{FF2B5EF4-FFF2-40B4-BE49-F238E27FC236}">
                    <a16:creationId xmlns:a16="http://schemas.microsoft.com/office/drawing/2014/main" id="{E1408034-5FCB-9A2F-A4B6-63BC20EA4C59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9" name="Google Shape;8278;p74">
                <a:extLst>
                  <a:ext uri="{FF2B5EF4-FFF2-40B4-BE49-F238E27FC236}">
                    <a16:creationId xmlns:a16="http://schemas.microsoft.com/office/drawing/2014/main" id="{65881BA4-63FD-8CD8-EAA8-6C47BB35E5E0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0" name="Google Shape;8279;p74">
                <a:extLst>
                  <a:ext uri="{FF2B5EF4-FFF2-40B4-BE49-F238E27FC236}">
                    <a16:creationId xmlns:a16="http://schemas.microsoft.com/office/drawing/2014/main" id="{C74DF06A-D6A8-121A-B9F7-01877EF39903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1" name="Google Shape;8280;p74">
                <a:extLst>
                  <a:ext uri="{FF2B5EF4-FFF2-40B4-BE49-F238E27FC236}">
                    <a16:creationId xmlns:a16="http://schemas.microsoft.com/office/drawing/2014/main" id="{3AB4684A-5A37-DA1F-E85A-3C165FC055BC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51" name="Google Shape;8281;p74">
            <a:extLst>
              <a:ext uri="{FF2B5EF4-FFF2-40B4-BE49-F238E27FC236}">
                <a16:creationId xmlns:a16="http://schemas.microsoft.com/office/drawing/2014/main" id="{46871FEB-EB42-CB96-0C04-80919A705E1E}"/>
              </a:ext>
            </a:extLst>
          </p:cNvPr>
          <p:cNvGrpSpPr/>
          <p:nvPr/>
        </p:nvGrpSpPr>
        <p:grpSpPr>
          <a:xfrm>
            <a:off x="8704185" y="3026635"/>
            <a:ext cx="1254316" cy="961423"/>
            <a:chOff x="6599718" y="2068734"/>
            <a:chExt cx="940737" cy="721067"/>
          </a:xfrm>
        </p:grpSpPr>
        <p:sp>
          <p:nvSpPr>
            <p:cNvPr id="252" name="Google Shape;8282;p74">
              <a:extLst>
                <a:ext uri="{FF2B5EF4-FFF2-40B4-BE49-F238E27FC236}">
                  <a16:creationId xmlns:a16="http://schemas.microsoft.com/office/drawing/2014/main" id="{A7C840E0-CEA1-7B1B-547D-F81A374DC6F5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3" name="Google Shape;8283;p74">
              <a:extLst>
                <a:ext uri="{FF2B5EF4-FFF2-40B4-BE49-F238E27FC236}">
                  <a16:creationId xmlns:a16="http://schemas.microsoft.com/office/drawing/2014/main" id="{7777098F-6A25-CC08-BB42-097492B85C97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4" name="Google Shape;8284;p74">
              <a:extLst>
                <a:ext uri="{FF2B5EF4-FFF2-40B4-BE49-F238E27FC236}">
                  <a16:creationId xmlns:a16="http://schemas.microsoft.com/office/drawing/2014/main" id="{366AF2FB-286E-091D-6813-27D4F55EB540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5" name="Google Shape;8285;p74">
              <a:extLst>
                <a:ext uri="{FF2B5EF4-FFF2-40B4-BE49-F238E27FC236}">
                  <a16:creationId xmlns:a16="http://schemas.microsoft.com/office/drawing/2014/main" id="{86023890-CCA5-D94D-5A4C-2F8C507A91FE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6" name="Google Shape;8286;p74">
              <a:extLst>
                <a:ext uri="{FF2B5EF4-FFF2-40B4-BE49-F238E27FC236}">
                  <a16:creationId xmlns:a16="http://schemas.microsoft.com/office/drawing/2014/main" id="{35E41B3B-9DE8-F0DF-379B-A1EF09320808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57" name="Google Shape;8287;p74">
              <a:extLst>
                <a:ext uri="{FF2B5EF4-FFF2-40B4-BE49-F238E27FC236}">
                  <a16:creationId xmlns:a16="http://schemas.microsoft.com/office/drawing/2014/main" id="{34A92ACA-AF78-B89D-44E0-4F3BB9E386B0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258" name="Google Shape;8288;p74">
              <a:extLst>
                <a:ext uri="{FF2B5EF4-FFF2-40B4-BE49-F238E27FC236}">
                  <a16:creationId xmlns:a16="http://schemas.microsoft.com/office/drawing/2014/main" id="{1CD54395-30D6-6B9E-3379-1AEE49A797DD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259" name="Google Shape;8289;p74">
                <a:extLst>
                  <a:ext uri="{FF2B5EF4-FFF2-40B4-BE49-F238E27FC236}">
                    <a16:creationId xmlns:a16="http://schemas.microsoft.com/office/drawing/2014/main" id="{3FEDB482-FE09-C88B-9A2A-59766AF51BA0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0" name="Google Shape;8290;p74">
                <a:extLst>
                  <a:ext uri="{FF2B5EF4-FFF2-40B4-BE49-F238E27FC236}">
                    <a16:creationId xmlns:a16="http://schemas.microsoft.com/office/drawing/2014/main" id="{995D0DBF-801D-0F8D-5D71-DBC885834274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1" name="Google Shape;8291;p74">
                <a:extLst>
                  <a:ext uri="{FF2B5EF4-FFF2-40B4-BE49-F238E27FC236}">
                    <a16:creationId xmlns:a16="http://schemas.microsoft.com/office/drawing/2014/main" id="{4B94736B-0890-BFF5-9775-559B89AF99B7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2" name="Google Shape;8292;p74">
                <a:extLst>
                  <a:ext uri="{FF2B5EF4-FFF2-40B4-BE49-F238E27FC236}">
                    <a16:creationId xmlns:a16="http://schemas.microsoft.com/office/drawing/2014/main" id="{7B76F2D9-7681-E89D-D74D-33FF8F9E9C97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3" name="Google Shape;8293;p74">
                <a:extLst>
                  <a:ext uri="{FF2B5EF4-FFF2-40B4-BE49-F238E27FC236}">
                    <a16:creationId xmlns:a16="http://schemas.microsoft.com/office/drawing/2014/main" id="{9F59D440-4E9B-651E-317A-B98E37A51DE3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4" name="Google Shape;8294;p74">
                <a:extLst>
                  <a:ext uri="{FF2B5EF4-FFF2-40B4-BE49-F238E27FC236}">
                    <a16:creationId xmlns:a16="http://schemas.microsoft.com/office/drawing/2014/main" id="{C794F5F9-A166-1A53-44BE-0A555817BFFC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265" name="Google Shape;8295;p74">
                <a:extLst>
                  <a:ext uri="{FF2B5EF4-FFF2-40B4-BE49-F238E27FC236}">
                    <a16:creationId xmlns:a16="http://schemas.microsoft.com/office/drawing/2014/main" id="{BE4EECAD-A7ED-90BE-5350-5F5CB5B119F1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266" name="Google Shape;8296;p74">
                  <a:extLst>
                    <a:ext uri="{FF2B5EF4-FFF2-40B4-BE49-F238E27FC236}">
                      <a16:creationId xmlns:a16="http://schemas.microsoft.com/office/drawing/2014/main" id="{9751BC1E-D5C7-8D8C-F53C-93477C869F7C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67" name="Google Shape;8297;p74">
                  <a:extLst>
                    <a:ext uri="{FF2B5EF4-FFF2-40B4-BE49-F238E27FC236}">
                      <a16:creationId xmlns:a16="http://schemas.microsoft.com/office/drawing/2014/main" id="{E443D9D6-E767-AAB6-BD13-C4A48F4C9C9F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68" name="Google Shape;8298;p74">
                  <a:extLst>
                    <a:ext uri="{FF2B5EF4-FFF2-40B4-BE49-F238E27FC236}">
                      <a16:creationId xmlns:a16="http://schemas.microsoft.com/office/drawing/2014/main" id="{CD0D010A-071E-51D3-CB62-2EA35CD393A3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69" name="Google Shape;8299;p74">
                  <a:extLst>
                    <a:ext uri="{FF2B5EF4-FFF2-40B4-BE49-F238E27FC236}">
                      <a16:creationId xmlns:a16="http://schemas.microsoft.com/office/drawing/2014/main" id="{B80E64E3-546F-CCA8-8C2C-A65325C4B45A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70" name="Google Shape;8300;p74">
                  <a:extLst>
                    <a:ext uri="{FF2B5EF4-FFF2-40B4-BE49-F238E27FC236}">
                      <a16:creationId xmlns:a16="http://schemas.microsoft.com/office/drawing/2014/main" id="{5B2BC345-00A9-0874-547E-6F3C276840F2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71" name="Google Shape;8301;p74">
                  <a:extLst>
                    <a:ext uri="{FF2B5EF4-FFF2-40B4-BE49-F238E27FC236}">
                      <a16:creationId xmlns:a16="http://schemas.microsoft.com/office/drawing/2014/main" id="{11B54924-63E5-81D4-B02F-ACD3BA6B5B8C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272" name="Google Shape;8302;p74">
                  <a:extLst>
                    <a:ext uri="{FF2B5EF4-FFF2-40B4-BE49-F238E27FC236}">
                      <a16:creationId xmlns:a16="http://schemas.microsoft.com/office/drawing/2014/main" id="{3C32C05A-E778-DAC3-DE72-DA58497C22C6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</p:grpSp>
      </p:grpSp>
      <p:grpSp>
        <p:nvGrpSpPr>
          <p:cNvPr id="273" name="Google Shape;8303;p74">
            <a:extLst>
              <a:ext uri="{FF2B5EF4-FFF2-40B4-BE49-F238E27FC236}">
                <a16:creationId xmlns:a16="http://schemas.microsoft.com/office/drawing/2014/main" id="{B241A373-1F61-EB96-7105-B43C84474FC9}"/>
              </a:ext>
            </a:extLst>
          </p:cNvPr>
          <p:cNvGrpSpPr/>
          <p:nvPr/>
        </p:nvGrpSpPr>
        <p:grpSpPr>
          <a:xfrm>
            <a:off x="3215276" y="3032429"/>
            <a:ext cx="950103" cy="949832"/>
            <a:chOff x="2559249" y="2069323"/>
            <a:chExt cx="685566" cy="685634"/>
          </a:xfrm>
        </p:grpSpPr>
        <p:sp>
          <p:nvSpPr>
            <p:cNvPr id="274" name="Google Shape;8304;p74">
              <a:extLst>
                <a:ext uri="{FF2B5EF4-FFF2-40B4-BE49-F238E27FC236}">
                  <a16:creationId xmlns:a16="http://schemas.microsoft.com/office/drawing/2014/main" id="{68AF7170-CA2F-71F6-866F-A9CF112E3AB8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5" name="Google Shape;8305;p74">
              <a:extLst>
                <a:ext uri="{FF2B5EF4-FFF2-40B4-BE49-F238E27FC236}">
                  <a16:creationId xmlns:a16="http://schemas.microsoft.com/office/drawing/2014/main" id="{F087F3A2-F710-42FE-F959-35374355DC43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6" name="Google Shape;8306;p74">
              <a:extLst>
                <a:ext uri="{FF2B5EF4-FFF2-40B4-BE49-F238E27FC236}">
                  <a16:creationId xmlns:a16="http://schemas.microsoft.com/office/drawing/2014/main" id="{90F720E8-D101-2F04-DAE4-1A1105ACA45E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7" name="Google Shape;8307;p74">
              <a:extLst>
                <a:ext uri="{FF2B5EF4-FFF2-40B4-BE49-F238E27FC236}">
                  <a16:creationId xmlns:a16="http://schemas.microsoft.com/office/drawing/2014/main" id="{0AE3B5DA-7673-445C-D6EB-1CBFEACE5041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8" name="Google Shape;8308;p74">
              <a:extLst>
                <a:ext uri="{FF2B5EF4-FFF2-40B4-BE49-F238E27FC236}">
                  <a16:creationId xmlns:a16="http://schemas.microsoft.com/office/drawing/2014/main" id="{151D9913-99FF-4680-CA66-25F19C90F6FB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79" name="Google Shape;8309;p74">
              <a:extLst>
                <a:ext uri="{FF2B5EF4-FFF2-40B4-BE49-F238E27FC236}">
                  <a16:creationId xmlns:a16="http://schemas.microsoft.com/office/drawing/2014/main" id="{C504251C-528F-79D6-75DA-53B03D6293B3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0" name="Google Shape;8310;p74">
              <a:extLst>
                <a:ext uri="{FF2B5EF4-FFF2-40B4-BE49-F238E27FC236}">
                  <a16:creationId xmlns:a16="http://schemas.microsoft.com/office/drawing/2014/main" id="{6F7A4F36-D8CD-7D98-0E29-7C56E0EE1087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1" name="Google Shape;8311;p74">
              <a:extLst>
                <a:ext uri="{FF2B5EF4-FFF2-40B4-BE49-F238E27FC236}">
                  <a16:creationId xmlns:a16="http://schemas.microsoft.com/office/drawing/2014/main" id="{E76CA417-5D1C-7105-3FBC-2EB68585BE1A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2" name="Google Shape;8312;p74">
              <a:extLst>
                <a:ext uri="{FF2B5EF4-FFF2-40B4-BE49-F238E27FC236}">
                  <a16:creationId xmlns:a16="http://schemas.microsoft.com/office/drawing/2014/main" id="{EA068CF7-3D67-9B3A-A5A5-A0452F22E3A6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3" name="Google Shape;8313;p74">
              <a:extLst>
                <a:ext uri="{FF2B5EF4-FFF2-40B4-BE49-F238E27FC236}">
                  <a16:creationId xmlns:a16="http://schemas.microsoft.com/office/drawing/2014/main" id="{B4874FC1-060F-8C85-DE7E-DEACDA9251BB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4" name="Google Shape;8314;p74">
              <a:extLst>
                <a:ext uri="{FF2B5EF4-FFF2-40B4-BE49-F238E27FC236}">
                  <a16:creationId xmlns:a16="http://schemas.microsoft.com/office/drawing/2014/main" id="{B09F9ADD-C303-DEB7-C068-4F54D4B96AE9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5" name="Google Shape;8315;p74">
              <a:extLst>
                <a:ext uri="{FF2B5EF4-FFF2-40B4-BE49-F238E27FC236}">
                  <a16:creationId xmlns:a16="http://schemas.microsoft.com/office/drawing/2014/main" id="{0945DC90-ABF2-A56A-9724-BB68BF8BFF69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6" name="Google Shape;8316;p74">
              <a:extLst>
                <a:ext uri="{FF2B5EF4-FFF2-40B4-BE49-F238E27FC236}">
                  <a16:creationId xmlns:a16="http://schemas.microsoft.com/office/drawing/2014/main" id="{CF39DE47-0471-9DA3-F894-78074193D6F2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87" name="Google Shape;8317;p74">
            <a:extLst>
              <a:ext uri="{FF2B5EF4-FFF2-40B4-BE49-F238E27FC236}">
                <a16:creationId xmlns:a16="http://schemas.microsoft.com/office/drawing/2014/main" id="{F413E549-5169-E4F0-F604-164C880AAF91}"/>
              </a:ext>
            </a:extLst>
          </p:cNvPr>
          <p:cNvGrpSpPr/>
          <p:nvPr/>
        </p:nvGrpSpPr>
        <p:grpSpPr>
          <a:xfrm>
            <a:off x="10125193" y="1849482"/>
            <a:ext cx="1127527" cy="949215"/>
            <a:chOff x="951975" y="315800"/>
            <a:chExt cx="5860325" cy="4933550"/>
          </a:xfrm>
        </p:grpSpPr>
        <p:sp>
          <p:nvSpPr>
            <p:cNvPr id="288" name="Google Shape;8318;p74">
              <a:extLst>
                <a:ext uri="{FF2B5EF4-FFF2-40B4-BE49-F238E27FC236}">
                  <a16:creationId xmlns:a16="http://schemas.microsoft.com/office/drawing/2014/main" id="{6275F3DE-961D-83DF-90A7-CA1184522AB3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89" name="Google Shape;8319;p74">
              <a:extLst>
                <a:ext uri="{FF2B5EF4-FFF2-40B4-BE49-F238E27FC236}">
                  <a16:creationId xmlns:a16="http://schemas.microsoft.com/office/drawing/2014/main" id="{A123EF1E-D3BB-B023-3B59-828180F7DE9B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0" name="Google Shape;8320;p74">
              <a:extLst>
                <a:ext uri="{FF2B5EF4-FFF2-40B4-BE49-F238E27FC236}">
                  <a16:creationId xmlns:a16="http://schemas.microsoft.com/office/drawing/2014/main" id="{662CE33F-1871-85CB-25B1-B63F08C57FA4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1" name="Google Shape;8321;p74">
              <a:extLst>
                <a:ext uri="{FF2B5EF4-FFF2-40B4-BE49-F238E27FC236}">
                  <a16:creationId xmlns:a16="http://schemas.microsoft.com/office/drawing/2014/main" id="{488A7A57-2869-2695-35F5-D15826C543C4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2" name="Google Shape;8322;p74">
              <a:extLst>
                <a:ext uri="{FF2B5EF4-FFF2-40B4-BE49-F238E27FC236}">
                  <a16:creationId xmlns:a16="http://schemas.microsoft.com/office/drawing/2014/main" id="{E4F32978-40A4-BD07-49FD-301779F89821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3" name="Google Shape;8323;p74">
              <a:extLst>
                <a:ext uri="{FF2B5EF4-FFF2-40B4-BE49-F238E27FC236}">
                  <a16:creationId xmlns:a16="http://schemas.microsoft.com/office/drawing/2014/main" id="{17A127F1-89A8-A64C-4AE2-F7B68AFA5CB2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4" name="Google Shape;8324;p74">
              <a:extLst>
                <a:ext uri="{FF2B5EF4-FFF2-40B4-BE49-F238E27FC236}">
                  <a16:creationId xmlns:a16="http://schemas.microsoft.com/office/drawing/2014/main" id="{47DF545E-2FCA-56D9-53E6-28DE5D7B4856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5" name="Google Shape;8325;p74">
              <a:extLst>
                <a:ext uri="{FF2B5EF4-FFF2-40B4-BE49-F238E27FC236}">
                  <a16:creationId xmlns:a16="http://schemas.microsoft.com/office/drawing/2014/main" id="{D0FD1E3C-549C-B3A2-6785-58A89227E3DA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96" name="Google Shape;8326;p74">
            <a:extLst>
              <a:ext uri="{FF2B5EF4-FFF2-40B4-BE49-F238E27FC236}">
                <a16:creationId xmlns:a16="http://schemas.microsoft.com/office/drawing/2014/main" id="{48947C61-7535-6B43-1C39-C0A365B43FAB}"/>
              </a:ext>
            </a:extLst>
          </p:cNvPr>
          <p:cNvGrpSpPr/>
          <p:nvPr/>
        </p:nvGrpSpPr>
        <p:grpSpPr>
          <a:xfrm>
            <a:off x="4921364" y="4164294"/>
            <a:ext cx="2157243" cy="828965"/>
            <a:chOff x="3862800" y="3038525"/>
            <a:chExt cx="1329006" cy="510698"/>
          </a:xfrm>
        </p:grpSpPr>
        <p:sp>
          <p:nvSpPr>
            <p:cNvPr id="297" name="Google Shape;8327;p74">
              <a:extLst>
                <a:ext uri="{FF2B5EF4-FFF2-40B4-BE49-F238E27FC236}">
                  <a16:creationId xmlns:a16="http://schemas.microsoft.com/office/drawing/2014/main" id="{424637C1-75D4-3695-FBA5-6C5D039C3A53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98" name="Google Shape;8328;p74">
              <a:extLst>
                <a:ext uri="{FF2B5EF4-FFF2-40B4-BE49-F238E27FC236}">
                  <a16:creationId xmlns:a16="http://schemas.microsoft.com/office/drawing/2014/main" id="{79214D18-A79A-3CD4-218C-792826B65C08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grpSp>
          <p:nvGrpSpPr>
            <p:cNvPr id="299" name="Google Shape;8329;p74">
              <a:extLst>
                <a:ext uri="{FF2B5EF4-FFF2-40B4-BE49-F238E27FC236}">
                  <a16:creationId xmlns:a16="http://schemas.microsoft.com/office/drawing/2014/main" id="{962B6FAF-D8F3-2082-5C55-0F3BEF45F491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309" name="Google Shape;8330;p74">
                <a:extLst>
                  <a:ext uri="{FF2B5EF4-FFF2-40B4-BE49-F238E27FC236}">
                    <a16:creationId xmlns:a16="http://schemas.microsoft.com/office/drawing/2014/main" id="{86F03277-8928-BDFD-CE22-90087EE3E1A8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10" name="Google Shape;8331;p74">
                <a:extLst>
                  <a:ext uri="{FF2B5EF4-FFF2-40B4-BE49-F238E27FC236}">
                    <a16:creationId xmlns:a16="http://schemas.microsoft.com/office/drawing/2014/main" id="{AE0FA609-EE13-FECA-905C-BA1D6383ADCD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00" name="Google Shape;8332;p74">
              <a:extLst>
                <a:ext uri="{FF2B5EF4-FFF2-40B4-BE49-F238E27FC236}">
                  <a16:creationId xmlns:a16="http://schemas.microsoft.com/office/drawing/2014/main" id="{6EFDE47B-A126-0551-7C84-B0F0364B6B58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307" name="Google Shape;8333;p74">
                <a:extLst>
                  <a:ext uri="{FF2B5EF4-FFF2-40B4-BE49-F238E27FC236}">
                    <a16:creationId xmlns:a16="http://schemas.microsoft.com/office/drawing/2014/main" id="{EFCC5185-F1B0-FEBC-AD23-B657A8E026A8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8" name="Google Shape;8334;p74">
                <a:extLst>
                  <a:ext uri="{FF2B5EF4-FFF2-40B4-BE49-F238E27FC236}">
                    <a16:creationId xmlns:a16="http://schemas.microsoft.com/office/drawing/2014/main" id="{7EAA1D02-5376-C067-7C46-2CD23AED511A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01" name="Google Shape;8335;p74">
              <a:extLst>
                <a:ext uri="{FF2B5EF4-FFF2-40B4-BE49-F238E27FC236}">
                  <a16:creationId xmlns:a16="http://schemas.microsoft.com/office/drawing/2014/main" id="{EC20EA00-FD87-9280-5EF8-62FFF9AA8DBD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305" name="Google Shape;8336;p74">
                <a:extLst>
                  <a:ext uri="{FF2B5EF4-FFF2-40B4-BE49-F238E27FC236}">
                    <a16:creationId xmlns:a16="http://schemas.microsoft.com/office/drawing/2014/main" id="{F79D530C-68AC-857D-1B18-E2B45B23052B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6" name="Google Shape;8337;p74">
                <a:extLst>
                  <a:ext uri="{FF2B5EF4-FFF2-40B4-BE49-F238E27FC236}">
                    <a16:creationId xmlns:a16="http://schemas.microsoft.com/office/drawing/2014/main" id="{151A8E0E-9827-0C90-84BA-081E77A70519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02" name="Google Shape;8338;p74">
              <a:extLst>
                <a:ext uri="{FF2B5EF4-FFF2-40B4-BE49-F238E27FC236}">
                  <a16:creationId xmlns:a16="http://schemas.microsoft.com/office/drawing/2014/main" id="{04673F3B-87E0-ED0A-6E1E-D6C3227437AC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303" name="Google Shape;8339;p74">
                <a:extLst>
                  <a:ext uri="{FF2B5EF4-FFF2-40B4-BE49-F238E27FC236}">
                    <a16:creationId xmlns:a16="http://schemas.microsoft.com/office/drawing/2014/main" id="{C766D55B-D0AE-A3B1-8921-D544FF164277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4" name="Google Shape;8340;p74">
                <a:extLst>
                  <a:ext uri="{FF2B5EF4-FFF2-40B4-BE49-F238E27FC236}">
                    <a16:creationId xmlns:a16="http://schemas.microsoft.com/office/drawing/2014/main" id="{829F624F-2AFE-CF9C-4515-0117FA4A918B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311" name="Google Shape;8341;p74">
            <a:extLst>
              <a:ext uri="{FF2B5EF4-FFF2-40B4-BE49-F238E27FC236}">
                <a16:creationId xmlns:a16="http://schemas.microsoft.com/office/drawing/2014/main" id="{D0156AFB-A759-7EFE-B0FF-6027F88A6E29}"/>
              </a:ext>
            </a:extLst>
          </p:cNvPr>
          <p:cNvGrpSpPr/>
          <p:nvPr/>
        </p:nvGrpSpPr>
        <p:grpSpPr>
          <a:xfrm>
            <a:off x="932461" y="1849481"/>
            <a:ext cx="1177607" cy="1033568"/>
            <a:chOff x="649648" y="271400"/>
            <a:chExt cx="6215377" cy="5455143"/>
          </a:xfrm>
        </p:grpSpPr>
        <p:sp>
          <p:nvSpPr>
            <p:cNvPr id="312" name="Google Shape;8342;p74">
              <a:extLst>
                <a:ext uri="{FF2B5EF4-FFF2-40B4-BE49-F238E27FC236}">
                  <a16:creationId xmlns:a16="http://schemas.microsoft.com/office/drawing/2014/main" id="{FCFBC50B-BC62-52A1-DEDC-84896F716127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3" name="Google Shape;8343;p74">
              <a:extLst>
                <a:ext uri="{FF2B5EF4-FFF2-40B4-BE49-F238E27FC236}">
                  <a16:creationId xmlns:a16="http://schemas.microsoft.com/office/drawing/2014/main" id="{2A3C6C8B-8D9F-BBAD-9E22-190063A0DB8F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4" name="Google Shape;8344;p74">
              <a:extLst>
                <a:ext uri="{FF2B5EF4-FFF2-40B4-BE49-F238E27FC236}">
                  <a16:creationId xmlns:a16="http://schemas.microsoft.com/office/drawing/2014/main" id="{78579A2C-133E-B57F-B86B-067618190F57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5" name="Google Shape;8345;p74">
              <a:extLst>
                <a:ext uri="{FF2B5EF4-FFF2-40B4-BE49-F238E27FC236}">
                  <a16:creationId xmlns:a16="http://schemas.microsoft.com/office/drawing/2014/main" id="{01930FF0-373E-2255-732E-0FDEA54272C9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6" name="Google Shape;8346;p74">
              <a:extLst>
                <a:ext uri="{FF2B5EF4-FFF2-40B4-BE49-F238E27FC236}">
                  <a16:creationId xmlns:a16="http://schemas.microsoft.com/office/drawing/2014/main" id="{C701FEAD-025D-712B-99B0-C3776BAAE14F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7" name="Google Shape;8347;p74">
              <a:extLst>
                <a:ext uri="{FF2B5EF4-FFF2-40B4-BE49-F238E27FC236}">
                  <a16:creationId xmlns:a16="http://schemas.microsoft.com/office/drawing/2014/main" id="{14C16F06-B341-CE85-26F0-4C28464FE6F7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8" name="Google Shape;8348;p74">
              <a:extLst>
                <a:ext uri="{FF2B5EF4-FFF2-40B4-BE49-F238E27FC236}">
                  <a16:creationId xmlns:a16="http://schemas.microsoft.com/office/drawing/2014/main" id="{DBE9A886-182E-547A-6D47-46B3F90F36C0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9" name="Google Shape;8349;p74">
              <a:extLst>
                <a:ext uri="{FF2B5EF4-FFF2-40B4-BE49-F238E27FC236}">
                  <a16:creationId xmlns:a16="http://schemas.microsoft.com/office/drawing/2014/main" id="{9D253B2C-0AFF-B466-5546-0E502CD2E988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0" name="Google Shape;8350;p74">
              <a:extLst>
                <a:ext uri="{FF2B5EF4-FFF2-40B4-BE49-F238E27FC236}">
                  <a16:creationId xmlns:a16="http://schemas.microsoft.com/office/drawing/2014/main" id="{ABF8050F-8B02-0A70-5455-CDACCFA4B627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1" name="Google Shape;8351;p74">
              <a:extLst>
                <a:ext uri="{FF2B5EF4-FFF2-40B4-BE49-F238E27FC236}">
                  <a16:creationId xmlns:a16="http://schemas.microsoft.com/office/drawing/2014/main" id="{D0F8F3B3-058B-A416-7B82-73FDE367CC3D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2" name="Google Shape;8352;p74">
              <a:extLst>
                <a:ext uri="{FF2B5EF4-FFF2-40B4-BE49-F238E27FC236}">
                  <a16:creationId xmlns:a16="http://schemas.microsoft.com/office/drawing/2014/main" id="{7F7AB7AA-F0F7-CF5F-F37C-EA307EF36567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3" name="Google Shape;8353;p74">
              <a:extLst>
                <a:ext uri="{FF2B5EF4-FFF2-40B4-BE49-F238E27FC236}">
                  <a16:creationId xmlns:a16="http://schemas.microsoft.com/office/drawing/2014/main" id="{30D6C6A9-C8E2-F94B-7A49-E192CB31BCE1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24" name="Google Shape;8354;p74">
            <a:extLst>
              <a:ext uri="{FF2B5EF4-FFF2-40B4-BE49-F238E27FC236}">
                <a16:creationId xmlns:a16="http://schemas.microsoft.com/office/drawing/2014/main" id="{F47A9E41-8788-A30C-B86C-3BA7E7BFAE74}"/>
              </a:ext>
            </a:extLst>
          </p:cNvPr>
          <p:cNvGrpSpPr/>
          <p:nvPr/>
        </p:nvGrpSpPr>
        <p:grpSpPr>
          <a:xfrm>
            <a:off x="3076862" y="1849482"/>
            <a:ext cx="1023605" cy="1087319"/>
            <a:chOff x="2499700" y="1135950"/>
            <a:chExt cx="732402" cy="777990"/>
          </a:xfrm>
        </p:grpSpPr>
        <p:grpSp>
          <p:nvGrpSpPr>
            <p:cNvPr id="325" name="Google Shape;8355;p74">
              <a:extLst>
                <a:ext uri="{FF2B5EF4-FFF2-40B4-BE49-F238E27FC236}">
                  <a16:creationId xmlns:a16="http://schemas.microsoft.com/office/drawing/2014/main" id="{BBC18039-C5E0-8913-38E9-09E293A17CA9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332" name="Google Shape;8356;p74">
                <a:extLst>
                  <a:ext uri="{FF2B5EF4-FFF2-40B4-BE49-F238E27FC236}">
                    <a16:creationId xmlns:a16="http://schemas.microsoft.com/office/drawing/2014/main" id="{EB51B17F-EB13-E8D3-9E1F-B97E6F18FD5E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3" name="Google Shape;8357;p74">
                <a:extLst>
                  <a:ext uri="{FF2B5EF4-FFF2-40B4-BE49-F238E27FC236}">
                    <a16:creationId xmlns:a16="http://schemas.microsoft.com/office/drawing/2014/main" id="{D66E0006-CE6C-E047-007B-A50B16882F43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4" name="Google Shape;8358;p74">
                <a:extLst>
                  <a:ext uri="{FF2B5EF4-FFF2-40B4-BE49-F238E27FC236}">
                    <a16:creationId xmlns:a16="http://schemas.microsoft.com/office/drawing/2014/main" id="{C8F270ED-DE8E-07C6-3F34-1025AE4C847C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5" name="Google Shape;8359;p74">
                <a:extLst>
                  <a:ext uri="{FF2B5EF4-FFF2-40B4-BE49-F238E27FC236}">
                    <a16:creationId xmlns:a16="http://schemas.microsoft.com/office/drawing/2014/main" id="{CF91FFF1-E41E-C9FF-6218-9D5802053FE3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6" name="Google Shape;8360;p74">
                <a:extLst>
                  <a:ext uri="{FF2B5EF4-FFF2-40B4-BE49-F238E27FC236}">
                    <a16:creationId xmlns:a16="http://schemas.microsoft.com/office/drawing/2014/main" id="{B7E0C40A-2A3E-2FEC-C5A4-77C2EFE7520D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7" name="Google Shape;8361;p74">
                <a:extLst>
                  <a:ext uri="{FF2B5EF4-FFF2-40B4-BE49-F238E27FC236}">
                    <a16:creationId xmlns:a16="http://schemas.microsoft.com/office/drawing/2014/main" id="{62041339-32D5-4F9F-3D6E-D594B6EA3124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8" name="Google Shape;8362;p74">
                <a:extLst>
                  <a:ext uri="{FF2B5EF4-FFF2-40B4-BE49-F238E27FC236}">
                    <a16:creationId xmlns:a16="http://schemas.microsoft.com/office/drawing/2014/main" id="{74332A9C-2C43-AC2E-44A8-C54352B32620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9" name="Google Shape;8363;p74">
                <a:extLst>
                  <a:ext uri="{FF2B5EF4-FFF2-40B4-BE49-F238E27FC236}">
                    <a16:creationId xmlns:a16="http://schemas.microsoft.com/office/drawing/2014/main" id="{F6C2D05C-5DF5-BE49-1C1D-FEF08C3E7DE4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0" name="Google Shape;8364;p74">
                <a:extLst>
                  <a:ext uri="{FF2B5EF4-FFF2-40B4-BE49-F238E27FC236}">
                    <a16:creationId xmlns:a16="http://schemas.microsoft.com/office/drawing/2014/main" id="{03DC1C48-3451-3C74-83C9-F1FE505195D3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1" name="Google Shape;8365;p74">
                <a:extLst>
                  <a:ext uri="{FF2B5EF4-FFF2-40B4-BE49-F238E27FC236}">
                    <a16:creationId xmlns:a16="http://schemas.microsoft.com/office/drawing/2014/main" id="{17A7E83D-7BD7-1A11-A48C-6EFACCF7886D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2" name="Google Shape;8366;p74">
                <a:extLst>
                  <a:ext uri="{FF2B5EF4-FFF2-40B4-BE49-F238E27FC236}">
                    <a16:creationId xmlns:a16="http://schemas.microsoft.com/office/drawing/2014/main" id="{68CF085D-6489-864A-4E01-57CD6D9D4508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3" name="Google Shape;8367;p74">
                <a:extLst>
                  <a:ext uri="{FF2B5EF4-FFF2-40B4-BE49-F238E27FC236}">
                    <a16:creationId xmlns:a16="http://schemas.microsoft.com/office/drawing/2014/main" id="{77CFFA34-BD4C-931D-1B5B-CB11254286C0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4" name="Google Shape;8368;p74">
                <a:extLst>
                  <a:ext uri="{FF2B5EF4-FFF2-40B4-BE49-F238E27FC236}">
                    <a16:creationId xmlns:a16="http://schemas.microsoft.com/office/drawing/2014/main" id="{2956E426-C77A-6441-A4D5-D93202354067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5" name="Google Shape;8369;p74">
                <a:extLst>
                  <a:ext uri="{FF2B5EF4-FFF2-40B4-BE49-F238E27FC236}">
                    <a16:creationId xmlns:a16="http://schemas.microsoft.com/office/drawing/2014/main" id="{D63DD120-DA20-290C-BE0B-7CEFE093C6E4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6" name="Google Shape;8370;p74">
                <a:extLst>
                  <a:ext uri="{FF2B5EF4-FFF2-40B4-BE49-F238E27FC236}">
                    <a16:creationId xmlns:a16="http://schemas.microsoft.com/office/drawing/2014/main" id="{6116407D-6A3C-712B-A4B4-E727EA67E55A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7" name="Google Shape;8371;p74">
                <a:extLst>
                  <a:ext uri="{FF2B5EF4-FFF2-40B4-BE49-F238E27FC236}">
                    <a16:creationId xmlns:a16="http://schemas.microsoft.com/office/drawing/2014/main" id="{A4EE562C-58E8-834C-D53E-6FCB1056D895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8" name="Google Shape;8372;p74">
                <a:extLst>
                  <a:ext uri="{FF2B5EF4-FFF2-40B4-BE49-F238E27FC236}">
                    <a16:creationId xmlns:a16="http://schemas.microsoft.com/office/drawing/2014/main" id="{FD7B682A-2E20-BA51-E803-1DF8C64F9B36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9" name="Google Shape;8373;p74">
                <a:extLst>
                  <a:ext uri="{FF2B5EF4-FFF2-40B4-BE49-F238E27FC236}">
                    <a16:creationId xmlns:a16="http://schemas.microsoft.com/office/drawing/2014/main" id="{2EAD871D-2922-8FFE-B1B1-F716B783ADAF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0" name="Google Shape;8374;p74">
                <a:extLst>
                  <a:ext uri="{FF2B5EF4-FFF2-40B4-BE49-F238E27FC236}">
                    <a16:creationId xmlns:a16="http://schemas.microsoft.com/office/drawing/2014/main" id="{8B2FFCF9-1258-9B20-5652-D4BE2ECC6DB7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1" name="Google Shape;8375;p74">
                <a:extLst>
                  <a:ext uri="{FF2B5EF4-FFF2-40B4-BE49-F238E27FC236}">
                    <a16:creationId xmlns:a16="http://schemas.microsoft.com/office/drawing/2014/main" id="{529694BD-D8EB-524A-66E6-21149918D83C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2" name="Google Shape;8376;p74">
                <a:extLst>
                  <a:ext uri="{FF2B5EF4-FFF2-40B4-BE49-F238E27FC236}">
                    <a16:creationId xmlns:a16="http://schemas.microsoft.com/office/drawing/2014/main" id="{9C20D968-11DA-E9FC-EA18-4D987A56F83A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3" name="Google Shape;8377;p74">
                <a:extLst>
                  <a:ext uri="{FF2B5EF4-FFF2-40B4-BE49-F238E27FC236}">
                    <a16:creationId xmlns:a16="http://schemas.microsoft.com/office/drawing/2014/main" id="{53BEB3FA-F049-AFA5-0C34-D8136EE02FAA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4" name="Google Shape;8378;p74">
                <a:extLst>
                  <a:ext uri="{FF2B5EF4-FFF2-40B4-BE49-F238E27FC236}">
                    <a16:creationId xmlns:a16="http://schemas.microsoft.com/office/drawing/2014/main" id="{A29071B8-9762-B813-3CEB-D3BF410E02F8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5" name="Google Shape;8379;p74">
                <a:extLst>
                  <a:ext uri="{FF2B5EF4-FFF2-40B4-BE49-F238E27FC236}">
                    <a16:creationId xmlns:a16="http://schemas.microsoft.com/office/drawing/2014/main" id="{42F697BD-5892-A722-C755-A6C320889C06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6" name="Google Shape;8380;p74">
                <a:extLst>
                  <a:ext uri="{FF2B5EF4-FFF2-40B4-BE49-F238E27FC236}">
                    <a16:creationId xmlns:a16="http://schemas.microsoft.com/office/drawing/2014/main" id="{28A48833-1649-A6F0-F790-D32C791DD759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7" name="Google Shape;8381;p74">
                <a:extLst>
                  <a:ext uri="{FF2B5EF4-FFF2-40B4-BE49-F238E27FC236}">
                    <a16:creationId xmlns:a16="http://schemas.microsoft.com/office/drawing/2014/main" id="{9E58A041-A908-203F-B2A7-C2A959F87A56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8" name="Google Shape;8382;p74">
                <a:extLst>
                  <a:ext uri="{FF2B5EF4-FFF2-40B4-BE49-F238E27FC236}">
                    <a16:creationId xmlns:a16="http://schemas.microsoft.com/office/drawing/2014/main" id="{6A886138-1F90-84A6-834F-D2BA87188BC6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26" name="Google Shape;8383;p74">
              <a:extLst>
                <a:ext uri="{FF2B5EF4-FFF2-40B4-BE49-F238E27FC236}">
                  <a16:creationId xmlns:a16="http://schemas.microsoft.com/office/drawing/2014/main" id="{D601D85B-1F3A-B683-8EBB-B362C8FFD478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327" name="Google Shape;8384;p74">
                <a:extLst>
                  <a:ext uri="{FF2B5EF4-FFF2-40B4-BE49-F238E27FC236}">
                    <a16:creationId xmlns:a16="http://schemas.microsoft.com/office/drawing/2014/main" id="{0502EF71-F08A-4F6F-F5AB-EBD3AB683599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28" name="Google Shape;8385;p74">
                <a:extLst>
                  <a:ext uri="{FF2B5EF4-FFF2-40B4-BE49-F238E27FC236}">
                    <a16:creationId xmlns:a16="http://schemas.microsoft.com/office/drawing/2014/main" id="{4CE12DBE-4951-7BAC-0A12-27C3F39767B4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29" name="Google Shape;8386;p74">
                <a:extLst>
                  <a:ext uri="{FF2B5EF4-FFF2-40B4-BE49-F238E27FC236}">
                    <a16:creationId xmlns:a16="http://schemas.microsoft.com/office/drawing/2014/main" id="{45BFA61E-B8BF-4A99-E975-38021787FCC0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0" name="Google Shape;8387;p74">
                <a:extLst>
                  <a:ext uri="{FF2B5EF4-FFF2-40B4-BE49-F238E27FC236}">
                    <a16:creationId xmlns:a16="http://schemas.microsoft.com/office/drawing/2014/main" id="{34C8E68B-5A8D-38C7-78CB-A2563E02CFBC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1" name="Google Shape;8388;p74">
                <a:extLst>
                  <a:ext uri="{FF2B5EF4-FFF2-40B4-BE49-F238E27FC236}">
                    <a16:creationId xmlns:a16="http://schemas.microsoft.com/office/drawing/2014/main" id="{3D2A601F-6021-F3CA-B6C5-6417207ECBD7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359" name="Google Shape;8389;p74">
            <a:extLst>
              <a:ext uri="{FF2B5EF4-FFF2-40B4-BE49-F238E27FC236}">
                <a16:creationId xmlns:a16="http://schemas.microsoft.com/office/drawing/2014/main" id="{D00081F2-B708-B142-E24C-65EDFEC556EC}"/>
              </a:ext>
            </a:extLst>
          </p:cNvPr>
          <p:cNvGrpSpPr/>
          <p:nvPr/>
        </p:nvGrpSpPr>
        <p:grpSpPr>
          <a:xfrm>
            <a:off x="2204505" y="1849482"/>
            <a:ext cx="777919" cy="1160305"/>
            <a:chOff x="1716825" y="1121550"/>
            <a:chExt cx="622800" cy="928938"/>
          </a:xfrm>
        </p:grpSpPr>
        <p:grpSp>
          <p:nvGrpSpPr>
            <p:cNvPr id="360" name="Google Shape;8390;p74">
              <a:extLst>
                <a:ext uri="{FF2B5EF4-FFF2-40B4-BE49-F238E27FC236}">
                  <a16:creationId xmlns:a16="http://schemas.microsoft.com/office/drawing/2014/main" id="{0E2C7D28-F6EF-BDFC-7854-D49838BB7718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371" name="Google Shape;8391;p74">
                <a:extLst>
                  <a:ext uri="{FF2B5EF4-FFF2-40B4-BE49-F238E27FC236}">
                    <a16:creationId xmlns:a16="http://schemas.microsoft.com/office/drawing/2014/main" id="{8555D956-883D-C2EC-9E5D-A21ED1CA06ED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2" name="Google Shape;8392;p74">
                <a:extLst>
                  <a:ext uri="{FF2B5EF4-FFF2-40B4-BE49-F238E27FC236}">
                    <a16:creationId xmlns:a16="http://schemas.microsoft.com/office/drawing/2014/main" id="{723FDEED-6A2A-3A37-F7EC-D9660E5168C3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61" name="Google Shape;8393;p74">
              <a:extLst>
                <a:ext uri="{FF2B5EF4-FFF2-40B4-BE49-F238E27FC236}">
                  <a16:creationId xmlns:a16="http://schemas.microsoft.com/office/drawing/2014/main" id="{1687167A-E773-88E4-6C1A-A32A2703C1F1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369" name="Google Shape;8394;p74">
                <a:extLst>
                  <a:ext uri="{FF2B5EF4-FFF2-40B4-BE49-F238E27FC236}">
                    <a16:creationId xmlns:a16="http://schemas.microsoft.com/office/drawing/2014/main" id="{BE47CAA5-CBDB-F073-9E02-1A85BFCB7929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0" name="Google Shape;8395;p74">
                <a:extLst>
                  <a:ext uri="{FF2B5EF4-FFF2-40B4-BE49-F238E27FC236}">
                    <a16:creationId xmlns:a16="http://schemas.microsoft.com/office/drawing/2014/main" id="{3BE44F1C-D506-452B-2318-77F206D33D95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62" name="Google Shape;8396;p74">
              <a:extLst>
                <a:ext uri="{FF2B5EF4-FFF2-40B4-BE49-F238E27FC236}">
                  <a16:creationId xmlns:a16="http://schemas.microsoft.com/office/drawing/2014/main" id="{7C8A8E65-C09E-3156-C251-7F9D75CFF1C1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367" name="Google Shape;8397;p74">
                <a:extLst>
                  <a:ext uri="{FF2B5EF4-FFF2-40B4-BE49-F238E27FC236}">
                    <a16:creationId xmlns:a16="http://schemas.microsoft.com/office/drawing/2014/main" id="{EFE2F2D8-4C52-DF10-E658-8017B740C01E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8" name="Google Shape;8398;p74">
                <a:extLst>
                  <a:ext uri="{FF2B5EF4-FFF2-40B4-BE49-F238E27FC236}">
                    <a16:creationId xmlns:a16="http://schemas.microsoft.com/office/drawing/2014/main" id="{8295EEA9-BC84-CE40-5D5A-A0B0C02A1554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63" name="Google Shape;8399;p74">
              <a:extLst>
                <a:ext uri="{FF2B5EF4-FFF2-40B4-BE49-F238E27FC236}">
                  <a16:creationId xmlns:a16="http://schemas.microsoft.com/office/drawing/2014/main" id="{64BE3B5D-EBC2-7694-5BED-EE24439AF722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365" name="Google Shape;8400;p74">
                <a:extLst>
                  <a:ext uri="{FF2B5EF4-FFF2-40B4-BE49-F238E27FC236}">
                    <a16:creationId xmlns:a16="http://schemas.microsoft.com/office/drawing/2014/main" id="{5C5A66CE-43C0-7FCD-EDDB-189E47FE4C5D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6" name="Google Shape;8401;p74">
                <a:extLst>
                  <a:ext uri="{FF2B5EF4-FFF2-40B4-BE49-F238E27FC236}">
                    <a16:creationId xmlns:a16="http://schemas.microsoft.com/office/drawing/2014/main" id="{C92090A8-1383-6FE6-B7F4-D03943710F94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64" name="Google Shape;8402;p74">
              <a:extLst>
                <a:ext uri="{FF2B5EF4-FFF2-40B4-BE49-F238E27FC236}">
                  <a16:creationId xmlns:a16="http://schemas.microsoft.com/office/drawing/2014/main" id="{52538880-1962-BF46-7702-3130D30CB24F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73" name="Google Shape;8403;p74">
            <a:extLst>
              <a:ext uri="{FF2B5EF4-FFF2-40B4-BE49-F238E27FC236}">
                <a16:creationId xmlns:a16="http://schemas.microsoft.com/office/drawing/2014/main" id="{FF844E6A-93B7-4387-4DFC-773CF9D5F303}"/>
              </a:ext>
            </a:extLst>
          </p:cNvPr>
          <p:cNvGrpSpPr/>
          <p:nvPr/>
        </p:nvGrpSpPr>
        <p:grpSpPr>
          <a:xfrm>
            <a:off x="2097602" y="3031244"/>
            <a:ext cx="985429" cy="952203"/>
            <a:chOff x="4334725" y="1355875"/>
            <a:chExt cx="3106650" cy="3001900"/>
          </a:xfrm>
        </p:grpSpPr>
        <p:grpSp>
          <p:nvGrpSpPr>
            <p:cNvPr id="374" name="Google Shape;8404;p74">
              <a:extLst>
                <a:ext uri="{FF2B5EF4-FFF2-40B4-BE49-F238E27FC236}">
                  <a16:creationId xmlns:a16="http://schemas.microsoft.com/office/drawing/2014/main" id="{BD614398-6CEF-488A-731F-9CF1C7527AD8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379" name="Google Shape;8405;p74">
                <a:extLst>
                  <a:ext uri="{FF2B5EF4-FFF2-40B4-BE49-F238E27FC236}">
                    <a16:creationId xmlns:a16="http://schemas.microsoft.com/office/drawing/2014/main" id="{E0D313A2-9B53-0FAA-DA5F-8128EB2248BA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80" name="Google Shape;8406;p74">
                <a:extLst>
                  <a:ext uri="{FF2B5EF4-FFF2-40B4-BE49-F238E27FC236}">
                    <a16:creationId xmlns:a16="http://schemas.microsoft.com/office/drawing/2014/main" id="{6EAF0EDA-9547-54B1-C33C-EF173319C928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81" name="Google Shape;8407;p74">
                <a:extLst>
                  <a:ext uri="{FF2B5EF4-FFF2-40B4-BE49-F238E27FC236}">
                    <a16:creationId xmlns:a16="http://schemas.microsoft.com/office/drawing/2014/main" id="{A25906D3-4F56-9E03-9D0F-0D8681069838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75" name="Google Shape;8408;p74">
              <a:extLst>
                <a:ext uri="{FF2B5EF4-FFF2-40B4-BE49-F238E27FC236}">
                  <a16:creationId xmlns:a16="http://schemas.microsoft.com/office/drawing/2014/main" id="{AF80EF9C-EA4B-EC49-69DF-BD82F12FE973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376" name="Google Shape;8409;p74">
                <a:extLst>
                  <a:ext uri="{FF2B5EF4-FFF2-40B4-BE49-F238E27FC236}">
                    <a16:creationId xmlns:a16="http://schemas.microsoft.com/office/drawing/2014/main" id="{D91A5841-2579-855E-98E2-ADF6E5B2A59D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77" name="Google Shape;8410;p74">
                <a:extLst>
                  <a:ext uri="{FF2B5EF4-FFF2-40B4-BE49-F238E27FC236}">
                    <a16:creationId xmlns:a16="http://schemas.microsoft.com/office/drawing/2014/main" id="{DEB14CFA-6EBE-6C89-D6C4-013C966D48D5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78" name="Google Shape;8411;p74">
                <a:extLst>
                  <a:ext uri="{FF2B5EF4-FFF2-40B4-BE49-F238E27FC236}">
                    <a16:creationId xmlns:a16="http://schemas.microsoft.com/office/drawing/2014/main" id="{BA1FAC42-E534-8A34-02B5-325DF2FDB570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382" name="Google Shape;8412;p74">
            <a:extLst>
              <a:ext uri="{FF2B5EF4-FFF2-40B4-BE49-F238E27FC236}">
                <a16:creationId xmlns:a16="http://schemas.microsoft.com/office/drawing/2014/main" id="{E940AA1F-7580-F3D3-BBF0-3234CF9EE51A}"/>
              </a:ext>
            </a:extLst>
          </p:cNvPr>
          <p:cNvGrpSpPr/>
          <p:nvPr/>
        </p:nvGrpSpPr>
        <p:grpSpPr>
          <a:xfrm>
            <a:off x="10253534" y="5205606"/>
            <a:ext cx="416099" cy="912231"/>
            <a:chOff x="7645573" y="3754300"/>
            <a:chExt cx="293855" cy="644170"/>
          </a:xfrm>
        </p:grpSpPr>
        <p:sp>
          <p:nvSpPr>
            <p:cNvPr id="383" name="Google Shape;8413;p74">
              <a:extLst>
                <a:ext uri="{FF2B5EF4-FFF2-40B4-BE49-F238E27FC236}">
                  <a16:creationId xmlns:a16="http://schemas.microsoft.com/office/drawing/2014/main" id="{8C1BD906-A479-7D9C-DB1A-B65013857396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84" name="Google Shape;8414;p74">
              <a:extLst>
                <a:ext uri="{FF2B5EF4-FFF2-40B4-BE49-F238E27FC236}">
                  <a16:creationId xmlns:a16="http://schemas.microsoft.com/office/drawing/2014/main" id="{4A716309-8FAA-C61D-805B-509337F76CD0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85" name="Google Shape;8415;p74">
            <a:extLst>
              <a:ext uri="{FF2B5EF4-FFF2-40B4-BE49-F238E27FC236}">
                <a16:creationId xmlns:a16="http://schemas.microsoft.com/office/drawing/2014/main" id="{9DD37D52-7721-068F-6B7D-59294E0FEDE3}"/>
              </a:ext>
            </a:extLst>
          </p:cNvPr>
          <p:cNvGrpSpPr/>
          <p:nvPr/>
        </p:nvGrpSpPr>
        <p:grpSpPr>
          <a:xfrm>
            <a:off x="7482852" y="1849482"/>
            <a:ext cx="945348" cy="985812"/>
            <a:chOff x="5830645" y="1256617"/>
            <a:chExt cx="530340" cy="553040"/>
          </a:xfrm>
        </p:grpSpPr>
        <p:grpSp>
          <p:nvGrpSpPr>
            <p:cNvPr id="386" name="Google Shape;8416;p74">
              <a:extLst>
                <a:ext uri="{FF2B5EF4-FFF2-40B4-BE49-F238E27FC236}">
                  <a16:creationId xmlns:a16="http://schemas.microsoft.com/office/drawing/2014/main" id="{3E51CA39-839E-E27A-F021-DF967DE7A14A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397" name="Google Shape;8417;p74">
                <a:extLst>
                  <a:ext uri="{FF2B5EF4-FFF2-40B4-BE49-F238E27FC236}">
                    <a16:creationId xmlns:a16="http://schemas.microsoft.com/office/drawing/2014/main" id="{7BA0DFB6-76CA-9A76-B08C-54DD38904F15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98" name="Google Shape;8418;p74">
                <a:extLst>
                  <a:ext uri="{FF2B5EF4-FFF2-40B4-BE49-F238E27FC236}">
                    <a16:creationId xmlns:a16="http://schemas.microsoft.com/office/drawing/2014/main" id="{F5CFF303-6BB1-2270-1AB3-3017BAB2EDC0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87" name="Google Shape;8419;p74">
              <a:extLst>
                <a:ext uri="{FF2B5EF4-FFF2-40B4-BE49-F238E27FC236}">
                  <a16:creationId xmlns:a16="http://schemas.microsoft.com/office/drawing/2014/main" id="{A44C08EA-D3D0-9D2D-C912-B4B3AED0D981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395" name="Google Shape;8420;p74">
                <a:extLst>
                  <a:ext uri="{FF2B5EF4-FFF2-40B4-BE49-F238E27FC236}">
                    <a16:creationId xmlns:a16="http://schemas.microsoft.com/office/drawing/2014/main" id="{5CCDB4EA-A597-1B0B-F8AC-06A8B63F11CD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96" name="Google Shape;8421;p74">
                <a:extLst>
                  <a:ext uri="{FF2B5EF4-FFF2-40B4-BE49-F238E27FC236}">
                    <a16:creationId xmlns:a16="http://schemas.microsoft.com/office/drawing/2014/main" id="{0E7BABB5-B601-8420-E410-4EC11894FA6D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88" name="Google Shape;8422;p74">
              <a:extLst>
                <a:ext uri="{FF2B5EF4-FFF2-40B4-BE49-F238E27FC236}">
                  <a16:creationId xmlns:a16="http://schemas.microsoft.com/office/drawing/2014/main" id="{D57A7F1B-D9F4-83E9-8033-BAB3B7806DEB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393" name="Google Shape;8423;p74">
                <a:extLst>
                  <a:ext uri="{FF2B5EF4-FFF2-40B4-BE49-F238E27FC236}">
                    <a16:creationId xmlns:a16="http://schemas.microsoft.com/office/drawing/2014/main" id="{03EF193F-1F66-F73B-DFD6-C1317F97CC65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94" name="Google Shape;8424;p74">
                <a:extLst>
                  <a:ext uri="{FF2B5EF4-FFF2-40B4-BE49-F238E27FC236}">
                    <a16:creationId xmlns:a16="http://schemas.microsoft.com/office/drawing/2014/main" id="{CDFD7339-9FCC-A771-99AE-E5ADF2FAA335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389" name="Google Shape;8425;p74">
              <a:extLst>
                <a:ext uri="{FF2B5EF4-FFF2-40B4-BE49-F238E27FC236}">
                  <a16:creationId xmlns:a16="http://schemas.microsoft.com/office/drawing/2014/main" id="{0F90AC18-3553-365F-0DBF-2EC15C98A1E5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391" name="Google Shape;8426;p74">
                <a:extLst>
                  <a:ext uri="{FF2B5EF4-FFF2-40B4-BE49-F238E27FC236}">
                    <a16:creationId xmlns:a16="http://schemas.microsoft.com/office/drawing/2014/main" id="{2DA2A6F3-900E-6702-431C-AFD8C1202910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92" name="Google Shape;8427;p74">
                <a:extLst>
                  <a:ext uri="{FF2B5EF4-FFF2-40B4-BE49-F238E27FC236}">
                    <a16:creationId xmlns:a16="http://schemas.microsoft.com/office/drawing/2014/main" id="{A13FF12F-6303-DD80-23E9-FE091541F8CE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90" name="Google Shape;8428;p74">
              <a:extLst>
                <a:ext uri="{FF2B5EF4-FFF2-40B4-BE49-F238E27FC236}">
                  <a16:creationId xmlns:a16="http://schemas.microsoft.com/office/drawing/2014/main" id="{45136407-6AEE-1704-8DD9-CF97C1339110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99" name="Google Shape;8429;p74">
            <a:extLst>
              <a:ext uri="{FF2B5EF4-FFF2-40B4-BE49-F238E27FC236}">
                <a16:creationId xmlns:a16="http://schemas.microsoft.com/office/drawing/2014/main" id="{773336E3-A388-1009-221F-925858A38A9B}"/>
              </a:ext>
            </a:extLst>
          </p:cNvPr>
          <p:cNvGrpSpPr/>
          <p:nvPr/>
        </p:nvGrpSpPr>
        <p:grpSpPr>
          <a:xfrm>
            <a:off x="951512" y="4164303"/>
            <a:ext cx="1937273" cy="828480"/>
            <a:chOff x="732422" y="2990152"/>
            <a:chExt cx="1337773" cy="572102"/>
          </a:xfrm>
        </p:grpSpPr>
        <p:sp>
          <p:nvSpPr>
            <p:cNvPr id="400" name="Google Shape;8430;p74">
              <a:extLst>
                <a:ext uri="{FF2B5EF4-FFF2-40B4-BE49-F238E27FC236}">
                  <a16:creationId xmlns:a16="http://schemas.microsoft.com/office/drawing/2014/main" id="{250013A0-CB6D-A6CA-DFD6-251C06E420AA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401" name="Google Shape;8431;p74">
              <a:extLst>
                <a:ext uri="{FF2B5EF4-FFF2-40B4-BE49-F238E27FC236}">
                  <a16:creationId xmlns:a16="http://schemas.microsoft.com/office/drawing/2014/main" id="{260A51B7-C339-8941-7667-D4EF81FBA941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402" name="Google Shape;8432;p74">
              <a:extLst>
                <a:ext uri="{FF2B5EF4-FFF2-40B4-BE49-F238E27FC236}">
                  <a16:creationId xmlns:a16="http://schemas.microsoft.com/office/drawing/2014/main" id="{58DE7D54-1CDC-F068-072B-7D8D217784E0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403" name="Google Shape;8433;p74">
              <a:extLst>
                <a:ext uri="{FF2B5EF4-FFF2-40B4-BE49-F238E27FC236}">
                  <a16:creationId xmlns:a16="http://schemas.microsoft.com/office/drawing/2014/main" id="{9F639DC2-9AED-CF8F-F79C-DEBC556660BC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404" name="Google Shape;8434;p74">
              <a:extLst>
                <a:ext uri="{FF2B5EF4-FFF2-40B4-BE49-F238E27FC236}">
                  <a16:creationId xmlns:a16="http://schemas.microsoft.com/office/drawing/2014/main" id="{1FD32DC7-F33A-48FE-6A6C-E98BC0AEF121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405" name="Google Shape;8435;p74">
              <a:extLst>
                <a:ext uri="{FF2B5EF4-FFF2-40B4-BE49-F238E27FC236}">
                  <a16:creationId xmlns:a16="http://schemas.microsoft.com/office/drawing/2014/main" id="{00B56A0B-2320-D401-905F-2FF8BB867B61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sp>
        <p:nvSpPr>
          <p:cNvPr id="406" name="Google Shape;1529;p70">
            <a:extLst>
              <a:ext uri="{FF2B5EF4-FFF2-40B4-BE49-F238E27FC236}">
                <a16:creationId xmlns:a16="http://schemas.microsoft.com/office/drawing/2014/main" id="{7D68E4EA-1DD1-B14D-B939-A880C8B895B6}"/>
              </a:ext>
            </a:extLst>
          </p:cNvPr>
          <p:cNvSpPr txBox="1">
            <a:spLocks/>
          </p:cNvSpPr>
          <p:nvPr/>
        </p:nvSpPr>
        <p:spPr>
          <a:xfrm>
            <a:off x="951511" y="9548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rgbClr val="00B0F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24464371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78880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grpSp>
        <p:nvGrpSpPr>
          <p:cNvPr id="2" name="Google Shape;8440;p75">
            <a:extLst>
              <a:ext uri="{FF2B5EF4-FFF2-40B4-BE49-F238E27FC236}">
                <a16:creationId xmlns:a16="http://schemas.microsoft.com/office/drawing/2014/main" id="{6A027E58-8F7D-45F0-F9B0-22A853A0E419}"/>
              </a:ext>
            </a:extLst>
          </p:cNvPr>
          <p:cNvGrpSpPr/>
          <p:nvPr/>
        </p:nvGrpSpPr>
        <p:grpSpPr>
          <a:xfrm>
            <a:off x="1061427" y="1896347"/>
            <a:ext cx="2181489" cy="2034859"/>
            <a:chOff x="729238" y="1179665"/>
            <a:chExt cx="1636117" cy="1526144"/>
          </a:xfrm>
        </p:grpSpPr>
        <p:grpSp>
          <p:nvGrpSpPr>
            <p:cNvPr id="4" name="Google Shape;8441;p75">
              <a:extLst>
                <a:ext uri="{FF2B5EF4-FFF2-40B4-BE49-F238E27FC236}">
                  <a16:creationId xmlns:a16="http://schemas.microsoft.com/office/drawing/2014/main" id="{19E5CE87-0B25-1870-8E65-BD3F4D9D30D2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9" name="Google Shape;8442;p75">
                <a:extLst>
                  <a:ext uri="{FF2B5EF4-FFF2-40B4-BE49-F238E27FC236}">
                    <a16:creationId xmlns:a16="http://schemas.microsoft.com/office/drawing/2014/main" id="{FA7A5528-F36E-5B97-0A3F-F9BC0858A981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0" name="Google Shape;8443;p75">
                <a:extLst>
                  <a:ext uri="{FF2B5EF4-FFF2-40B4-BE49-F238E27FC236}">
                    <a16:creationId xmlns:a16="http://schemas.microsoft.com/office/drawing/2014/main" id="{F04BD2A1-C69C-1AD0-22D4-2B681F830D8A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1" name="Google Shape;8444;p75">
                <a:extLst>
                  <a:ext uri="{FF2B5EF4-FFF2-40B4-BE49-F238E27FC236}">
                    <a16:creationId xmlns:a16="http://schemas.microsoft.com/office/drawing/2014/main" id="{A5EAC4A4-8819-60A0-5BB4-3F72CBBCBD41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2" name="Google Shape;8445;p75">
                <a:extLst>
                  <a:ext uri="{FF2B5EF4-FFF2-40B4-BE49-F238E27FC236}">
                    <a16:creationId xmlns:a16="http://schemas.microsoft.com/office/drawing/2014/main" id="{0B18003F-B2AA-5DAA-05C1-3B2AE8F9A9E8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3" name="Google Shape;8446;p75">
                <a:extLst>
                  <a:ext uri="{FF2B5EF4-FFF2-40B4-BE49-F238E27FC236}">
                    <a16:creationId xmlns:a16="http://schemas.microsoft.com/office/drawing/2014/main" id="{A31480D0-53DB-02BB-334E-4C2C471B23B1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4" name="Google Shape;8447;p75">
                <a:extLst>
                  <a:ext uri="{FF2B5EF4-FFF2-40B4-BE49-F238E27FC236}">
                    <a16:creationId xmlns:a16="http://schemas.microsoft.com/office/drawing/2014/main" id="{EE34CF57-7262-B50A-7C4B-5B3D237BE4F4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5" name="Google Shape;8448;p75">
                <a:extLst>
                  <a:ext uri="{FF2B5EF4-FFF2-40B4-BE49-F238E27FC236}">
                    <a16:creationId xmlns:a16="http://schemas.microsoft.com/office/drawing/2014/main" id="{3334042A-8F7A-303B-9021-CF199451625A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6" name="Google Shape;8449;p75">
                <a:extLst>
                  <a:ext uri="{FF2B5EF4-FFF2-40B4-BE49-F238E27FC236}">
                    <a16:creationId xmlns:a16="http://schemas.microsoft.com/office/drawing/2014/main" id="{48E16833-9606-8C0C-FB50-0822EFAAEC09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7" name="Google Shape;8450;p75">
                <a:extLst>
                  <a:ext uri="{FF2B5EF4-FFF2-40B4-BE49-F238E27FC236}">
                    <a16:creationId xmlns:a16="http://schemas.microsoft.com/office/drawing/2014/main" id="{B87D47FF-37DD-ACC3-8F8C-F23D89B12BEC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18" name="Google Shape;8451;p75">
                <a:extLst>
                  <a:ext uri="{FF2B5EF4-FFF2-40B4-BE49-F238E27FC236}">
                    <a16:creationId xmlns:a16="http://schemas.microsoft.com/office/drawing/2014/main" id="{D6A6245B-D639-B9D4-5D72-60921BCB779C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5" name="Google Shape;8452;p75">
              <a:extLst>
                <a:ext uri="{FF2B5EF4-FFF2-40B4-BE49-F238E27FC236}">
                  <a16:creationId xmlns:a16="http://schemas.microsoft.com/office/drawing/2014/main" id="{869763F6-00C3-5C81-B137-81698CCAB0A9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9" name="Google Shape;8453;p75">
                <a:extLst>
                  <a:ext uri="{FF2B5EF4-FFF2-40B4-BE49-F238E27FC236}">
                    <a16:creationId xmlns:a16="http://schemas.microsoft.com/office/drawing/2014/main" id="{B785DDAF-98F5-50B5-64CA-00182F24700E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0" name="Google Shape;8454;p75">
                <a:extLst>
                  <a:ext uri="{FF2B5EF4-FFF2-40B4-BE49-F238E27FC236}">
                    <a16:creationId xmlns:a16="http://schemas.microsoft.com/office/drawing/2014/main" id="{196EE9AF-ECCC-4A2F-FDF7-4655388EC642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1" name="Google Shape;8455;p75">
                <a:extLst>
                  <a:ext uri="{FF2B5EF4-FFF2-40B4-BE49-F238E27FC236}">
                    <a16:creationId xmlns:a16="http://schemas.microsoft.com/office/drawing/2014/main" id="{53DD805E-1396-00BB-534C-6CE999DB91B0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2" name="Google Shape;8456;p75">
                <a:extLst>
                  <a:ext uri="{FF2B5EF4-FFF2-40B4-BE49-F238E27FC236}">
                    <a16:creationId xmlns:a16="http://schemas.microsoft.com/office/drawing/2014/main" id="{185E6DEF-8F54-C5F7-5D24-CADB8D3C22F8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3" name="Google Shape;8457;p75">
                <a:extLst>
                  <a:ext uri="{FF2B5EF4-FFF2-40B4-BE49-F238E27FC236}">
                    <a16:creationId xmlns:a16="http://schemas.microsoft.com/office/drawing/2014/main" id="{39A743A9-C1B9-B025-616E-5830E2ACEC24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4" name="Google Shape;8458;p75">
                <a:extLst>
                  <a:ext uri="{FF2B5EF4-FFF2-40B4-BE49-F238E27FC236}">
                    <a16:creationId xmlns:a16="http://schemas.microsoft.com/office/drawing/2014/main" id="{EC0638D2-6381-F659-1DAC-6F2170E882BC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5" name="Google Shape;8459;p75">
                <a:extLst>
                  <a:ext uri="{FF2B5EF4-FFF2-40B4-BE49-F238E27FC236}">
                    <a16:creationId xmlns:a16="http://schemas.microsoft.com/office/drawing/2014/main" id="{4532D4F6-1A94-77E4-367E-C6D284899CE8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6" name="Google Shape;8460;p75">
                <a:extLst>
                  <a:ext uri="{FF2B5EF4-FFF2-40B4-BE49-F238E27FC236}">
                    <a16:creationId xmlns:a16="http://schemas.microsoft.com/office/drawing/2014/main" id="{11436BBA-79DA-FB53-4673-264679814EE9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7" name="Google Shape;8461;p75">
                <a:extLst>
                  <a:ext uri="{FF2B5EF4-FFF2-40B4-BE49-F238E27FC236}">
                    <a16:creationId xmlns:a16="http://schemas.microsoft.com/office/drawing/2014/main" id="{AA579E2C-CF86-70DC-0557-41B7898EFB98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08" name="Google Shape;8462;p75">
                <a:extLst>
                  <a:ext uri="{FF2B5EF4-FFF2-40B4-BE49-F238E27FC236}">
                    <a16:creationId xmlns:a16="http://schemas.microsoft.com/office/drawing/2014/main" id="{09FFF768-983A-3DC4-00C5-8B94458475F4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8" name="Google Shape;8463;p75">
              <a:extLst>
                <a:ext uri="{FF2B5EF4-FFF2-40B4-BE49-F238E27FC236}">
                  <a16:creationId xmlns:a16="http://schemas.microsoft.com/office/drawing/2014/main" id="{0B1D7456-EB2A-DCFF-ADA4-4067592ED6D6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9" name="Google Shape;8464;p75">
                <a:extLst>
                  <a:ext uri="{FF2B5EF4-FFF2-40B4-BE49-F238E27FC236}">
                    <a16:creationId xmlns:a16="http://schemas.microsoft.com/office/drawing/2014/main" id="{B45104AE-5C20-0500-DC58-57F28ADB9702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0" name="Google Shape;8465;p75">
                <a:extLst>
                  <a:ext uri="{FF2B5EF4-FFF2-40B4-BE49-F238E27FC236}">
                    <a16:creationId xmlns:a16="http://schemas.microsoft.com/office/drawing/2014/main" id="{5BEC34AB-C295-418E-7BAA-6A6AFE4BCE50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1" name="Google Shape;8466;p75">
                <a:extLst>
                  <a:ext uri="{FF2B5EF4-FFF2-40B4-BE49-F238E27FC236}">
                    <a16:creationId xmlns:a16="http://schemas.microsoft.com/office/drawing/2014/main" id="{CB7589D9-C975-8F28-4DEF-3D37A0DA14F3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2" name="Google Shape;8467;p75">
                <a:extLst>
                  <a:ext uri="{FF2B5EF4-FFF2-40B4-BE49-F238E27FC236}">
                    <a16:creationId xmlns:a16="http://schemas.microsoft.com/office/drawing/2014/main" id="{237529CF-AC28-AE55-D7C0-83CF6A3A1CD1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3" name="Google Shape;8468;p75">
                <a:extLst>
                  <a:ext uri="{FF2B5EF4-FFF2-40B4-BE49-F238E27FC236}">
                    <a16:creationId xmlns:a16="http://schemas.microsoft.com/office/drawing/2014/main" id="{AC46918E-012B-7C30-A850-9E48DE441407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4" name="Google Shape;8469;p75">
                <a:extLst>
                  <a:ext uri="{FF2B5EF4-FFF2-40B4-BE49-F238E27FC236}">
                    <a16:creationId xmlns:a16="http://schemas.microsoft.com/office/drawing/2014/main" id="{B59F58E5-C13F-DBCA-53EE-646FC7B0FAC9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5" name="Google Shape;8470;p75">
                <a:extLst>
                  <a:ext uri="{FF2B5EF4-FFF2-40B4-BE49-F238E27FC236}">
                    <a16:creationId xmlns:a16="http://schemas.microsoft.com/office/drawing/2014/main" id="{77678781-8A2B-9D86-6FCC-84AEC342760D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6" name="Google Shape;8471;p75">
                <a:extLst>
                  <a:ext uri="{FF2B5EF4-FFF2-40B4-BE49-F238E27FC236}">
                    <a16:creationId xmlns:a16="http://schemas.microsoft.com/office/drawing/2014/main" id="{7287DF33-E916-EA6B-603F-927961673569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7" name="Google Shape;8472;p75">
                <a:extLst>
                  <a:ext uri="{FF2B5EF4-FFF2-40B4-BE49-F238E27FC236}">
                    <a16:creationId xmlns:a16="http://schemas.microsoft.com/office/drawing/2014/main" id="{A4C5F605-A72F-E3F5-18A9-0A5C1FD3A8EA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98" name="Google Shape;8473;p75">
                <a:extLst>
                  <a:ext uri="{FF2B5EF4-FFF2-40B4-BE49-F238E27FC236}">
                    <a16:creationId xmlns:a16="http://schemas.microsoft.com/office/drawing/2014/main" id="{4B94B391-765B-5F7A-BBC2-DDABC5683FA1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0" name="Google Shape;8474;p75">
              <a:extLst>
                <a:ext uri="{FF2B5EF4-FFF2-40B4-BE49-F238E27FC236}">
                  <a16:creationId xmlns:a16="http://schemas.microsoft.com/office/drawing/2014/main" id="{CA6388F6-0251-49B1-B172-C59626D4E3E5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9" name="Google Shape;8475;p75">
                <a:extLst>
                  <a:ext uri="{FF2B5EF4-FFF2-40B4-BE49-F238E27FC236}">
                    <a16:creationId xmlns:a16="http://schemas.microsoft.com/office/drawing/2014/main" id="{580219F6-DA49-026B-8AE3-C1202F5248B5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0" name="Google Shape;8476;p75">
                <a:extLst>
                  <a:ext uri="{FF2B5EF4-FFF2-40B4-BE49-F238E27FC236}">
                    <a16:creationId xmlns:a16="http://schemas.microsoft.com/office/drawing/2014/main" id="{733E6E5E-4972-D124-59CD-45C6A6A5B268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1" name="Google Shape;8477;p75">
                <a:extLst>
                  <a:ext uri="{FF2B5EF4-FFF2-40B4-BE49-F238E27FC236}">
                    <a16:creationId xmlns:a16="http://schemas.microsoft.com/office/drawing/2014/main" id="{236771DB-0BBE-664E-6D5A-6A6F80478251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2" name="Google Shape;8478;p75">
                <a:extLst>
                  <a:ext uri="{FF2B5EF4-FFF2-40B4-BE49-F238E27FC236}">
                    <a16:creationId xmlns:a16="http://schemas.microsoft.com/office/drawing/2014/main" id="{84864969-5B0B-1D82-0742-2B76757B18E0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3" name="Google Shape;8479;p75">
                <a:extLst>
                  <a:ext uri="{FF2B5EF4-FFF2-40B4-BE49-F238E27FC236}">
                    <a16:creationId xmlns:a16="http://schemas.microsoft.com/office/drawing/2014/main" id="{29AC45BA-2CC7-CEAF-C6BE-FA195EBED0C7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4" name="Google Shape;8480;p75">
                <a:extLst>
                  <a:ext uri="{FF2B5EF4-FFF2-40B4-BE49-F238E27FC236}">
                    <a16:creationId xmlns:a16="http://schemas.microsoft.com/office/drawing/2014/main" id="{2A04BA5D-C133-0638-5641-2EF7A5025063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5" name="Google Shape;8481;p75">
                <a:extLst>
                  <a:ext uri="{FF2B5EF4-FFF2-40B4-BE49-F238E27FC236}">
                    <a16:creationId xmlns:a16="http://schemas.microsoft.com/office/drawing/2014/main" id="{4A01002E-C916-60AB-CA3D-7D9D051C503E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6" name="Google Shape;8482;p75">
                <a:extLst>
                  <a:ext uri="{FF2B5EF4-FFF2-40B4-BE49-F238E27FC236}">
                    <a16:creationId xmlns:a16="http://schemas.microsoft.com/office/drawing/2014/main" id="{F55EB070-62CA-E8CD-061B-CA235BD9FCA2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7" name="Google Shape;8483;p75">
                <a:extLst>
                  <a:ext uri="{FF2B5EF4-FFF2-40B4-BE49-F238E27FC236}">
                    <a16:creationId xmlns:a16="http://schemas.microsoft.com/office/drawing/2014/main" id="{9A4F8A31-04AB-3B7C-BF32-D135106565CD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88" name="Google Shape;8484;p75">
                <a:extLst>
                  <a:ext uri="{FF2B5EF4-FFF2-40B4-BE49-F238E27FC236}">
                    <a16:creationId xmlns:a16="http://schemas.microsoft.com/office/drawing/2014/main" id="{DADA80EC-9814-C249-408B-9BB32EA68DF0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1" name="Google Shape;8485;p75">
              <a:extLst>
                <a:ext uri="{FF2B5EF4-FFF2-40B4-BE49-F238E27FC236}">
                  <a16:creationId xmlns:a16="http://schemas.microsoft.com/office/drawing/2014/main" id="{797CD6CB-EE6C-B483-7B2C-9ED4B90981AC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9" name="Google Shape;8486;p75">
                <a:extLst>
                  <a:ext uri="{FF2B5EF4-FFF2-40B4-BE49-F238E27FC236}">
                    <a16:creationId xmlns:a16="http://schemas.microsoft.com/office/drawing/2014/main" id="{85251D7E-23F9-B371-CA73-F35F51978C9B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0" name="Google Shape;8487;p75">
                <a:extLst>
                  <a:ext uri="{FF2B5EF4-FFF2-40B4-BE49-F238E27FC236}">
                    <a16:creationId xmlns:a16="http://schemas.microsoft.com/office/drawing/2014/main" id="{12F0894E-73F6-C823-C89A-314B37D1FF24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1" name="Google Shape;8488;p75">
                <a:extLst>
                  <a:ext uri="{FF2B5EF4-FFF2-40B4-BE49-F238E27FC236}">
                    <a16:creationId xmlns:a16="http://schemas.microsoft.com/office/drawing/2014/main" id="{264049F7-A024-A4B7-8A45-F611DA8F187A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2" name="Google Shape;8489;p75">
                <a:extLst>
                  <a:ext uri="{FF2B5EF4-FFF2-40B4-BE49-F238E27FC236}">
                    <a16:creationId xmlns:a16="http://schemas.microsoft.com/office/drawing/2014/main" id="{4A5AB0B3-41D0-1977-9620-7F989B4864A0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3" name="Google Shape;8490;p75">
                <a:extLst>
                  <a:ext uri="{FF2B5EF4-FFF2-40B4-BE49-F238E27FC236}">
                    <a16:creationId xmlns:a16="http://schemas.microsoft.com/office/drawing/2014/main" id="{8932AD32-AE0B-EBEA-185E-47BDE38F674B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4" name="Google Shape;8491;p75">
                <a:extLst>
                  <a:ext uri="{FF2B5EF4-FFF2-40B4-BE49-F238E27FC236}">
                    <a16:creationId xmlns:a16="http://schemas.microsoft.com/office/drawing/2014/main" id="{A089A25D-F3F1-0B4B-1308-545B4F038482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5" name="Google Shape;8492;p75">
                <a:extLst>
                  <a:ext uri="{FF2B5EF4-FFF2-40B4-BE49-F238E27FC236}">
                    <a16:creationId xmlns:a16="http://schemas.microsoft.com/office/drawing/2014/main" id="{469BCFDF-F4E9-866D-8594-8B4B6B826982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6" name="Google Shape;8493;p75">
                <a:extLst>
                  <a:ext uri="{FF2B5EF4-FFF2-40B4-BE49-F238E27FC236}">
                    <a16:creationId xmlns:a16="http://schemas.microsoft.com/office/drawing/2014/main" id="{53ADD7A2-855C-5078-4CBC-7E1912AA0242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7" name="Google Shape;8494;p75">
                <a:extLst>
                  <a:ext uri="{FF2B5EF4-FFF2-40B4-BE49-F238E27FC236}">
                    <a16:creationId xmlns:a16="http://schemas.microsoft.com/office/drawing/2014/main" id="{D232BFF8-C91A-A114-6948-B71C1B1109DD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78" name="Google Shape;8495;p75">
                <a:extLst>
                  <a:ext uri="{FF2B5EF4-FFF2-40B4-BE49-F238E27FC236}">
                    <a16:creationId xmlns:a16="http://schemas.microsoft.com/office/drawing/2014/main" id="{9E4BDA63-0001-6777-4EB4-67A89A055187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2" name="Google Shape;8496;p75">
              <a:extLst>
                <a:ext uri="{FF2B5EF4-FFF2-40B4-BE49-F238E27FC236}">
                  <a16:creationId xmlns:a16="http://schemas.microsoft.com/office/drawing/2014/main" id="{BFCD806A-A6CD-2FC4-F77C-BE23C02220F6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9" name="Google Shape;8497;p75">
                <a:extLst>
                  <a:ext uri="{FF2B5EF4-FFF2-40B4-BE49-F238E27FC236}">
                    <a16:creationId xmlns:a16="http://schemas.microsoft.com/office/drawing/2014/main" id="{169F5656-922F-C555-2ACB-09FFF0125A04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0" name="Google Shape;8498;p75">
                <a:extLst>
                  <a:ext uri="{FF2B5EF4-FFF2-40B4-BE49-F238E27FC236}">
                    <a16:creationId xmlns:a16="http://schemas.microsoft.com/office/drawing/2014/main" id="{A9B6C825-F6DB-A46F-ACA3-8D6F63E0E28B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1" name="Google Shape;8499;p75">
                <a:extLst>
                  <a:ext uri="{FF2B5EF4-FFF2-40B4-BE49-F238E27FC236}">
                    <a16:creationId xmlns:a16="http://schemas.microsoft.com/office/drawing/2014/main" id="{BE7F86BF-2E3A-6CAE-03C7-F675008E4FB7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2" name="Google Shape;8500;p75">
                <a:extLst>
                  <a:ext uri="{FF2B5EF4-FFF2-40B4-BE49-F238E27FC236}">
                    <a16:creationId xmlns:a16="http://schemas.microsoft.com/office/drawing/2014/main" id="{AEA9309A-8CEA-20A3-A45C-03E65C773A92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3" name="Google Shape;8501;p75">
                <a:extLst>
                  <a:ext uri="{FF2B5EF4-FFF2-40B4-BE49-F238E27FC236}">
                    <a16:creationId xmlns:a16="http://schemas.microsoft.com/office/drawing/2014/main" id="{B8CCFFAC-CFC7-B0B1-6C54-24E1DFF25425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4" name="Google Shape;8502;p75">
                <a:extLst>
                  <a:ext uri="{FF2B5EF4-FFF2-40B4-BE49-F238E27FC236}">
                    <a16:creationId xmlns:a16="http://schemas.microsoft.com/office/drawing/2014/main" id="{3BDB201B-05C9-FEB1-B11C-D5079B54DBF4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5" name="Google Shape;8503;p75">
                <a:extLst>
                  <a:ext uri="{FF2B5EF4-FFF2-40B4-BE49-F238E27FC236}">
                    <a16:creationId xmlns:a16="http://schemas.microsoft.com/office/drawing/2014/main" id="{8112995D-8262-A87B-2AB3-B86269C7660E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6" name="Google Shape;8504;p75">
                <a:extLst>
                  <a:ext uri="{FF2B5EF4-FFF2-40B4-BE49-F238E27FC236}">
                    <a16:creationId xmlns:a16="http://schemas.microsoft.com/office/drawing/2014/main" id="{878A7859-7D89-C017-60C3-7B25FE5F7614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7" name="Google Shape;8505;p75">
                <a:extLst>
                  <a:ext uri="{FF2B5EF4-FFF2-40B4-BE49-F238E27FC236}">
                    <a16:creationId xmlns:a16="http://schemas.microsoft.com/office/drawing/2014/main" id="{FFC1D239-FB2C-DCCB-FC9C-F262452FFB60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68" name="Google Shape;8506;p75">
                <a:extLst>
                  <a:ext uri="{FF2B5EF4-FFF2-40B4-BE49-F238E27FC236}">
                    <a16:creationId xmlns:a16="http://schemas.microsoft.com/office/drawing/2014/main" id="{FD9CEF5D-E269-7863-1C02-52FAE50C3C7C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3" name="Google Shape;8507;p75">
              <a:extLst>
                <a:ext uri="{FF2B5EF4-FFF2-40B4-BE49-F238E27FC236}">
                  <a16:creationId xmlns:a16="http://schemas.microsoft.com/office/drawing/2014/main" id="{9664157D-97AF-B9E7-7207-A956B0FB4E3C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9" name="Google Shape;8508;p75">
                <a:extLst>
                  <a:ext uri="{FF2B5EF4-FFF2-40B4-BE49-F238E27FC236}">
                    <a16:creationId xmlns:a16="http://schemas.microsoft.com/office/drawing/2014/main" id="{CE4CEE32-7EED-AADC-1086-965AF3585BA0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0" name="Google Shape;8509;p75">
                <a:extLst>
                  <a:ext uri="{FF2B5EF4-FFF2-40B4-BE49-F238E27FC236}">
                    <a16:creationId xmlns:a16="http://schemas.microsoft.com/office/drawing/2014/main" id="{3E55715A-A3B2-263F-D48A-5C28187F636C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1" name="Google Shape;8510;p75">
                <a:extLst>
                  <a:ext uri="{FF2B5EF4-FFF2-40B4-BE49-F238E27FC236}">
                    <a16:creationId xmlns:a16="http://schemas.microsoft.com/office/drawing/2014/main" id="{FAA69437-7E9F-B182-EF2A-C95830553171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2" name="Google Shape;8511;p75">
                <a:extLst>
                  <a:ext uri="{FF2B5EF4-FFF2-40B4-BE49-F238E27FC236}">
                    <a16:creationId xmlns:a16="http://schemas.microsoft.com/office/drawing/2014/main" id="{0F3AFF26-BD48-7B40-79A9-E370D4E41F16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3" name="Google Shape;8512;p75">
                <a:extLst>
                  <a:ext uri="{FF2B5EF4-FFF2-40B4-BE49-F238E27FC236}">
                    <a16:creationId xmlns:a16="http://schemas.microsoft.com/office/drawing/2014/main" id="{79354550-DFA7-9CD9-3485-BE5D27651394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4" name="Google Shape;8513;p75">
                <a:extLst>
                  <a:ext uri="{FF2B5EF4-FFF2-40B4-BE49-F238E27FC236}">
                    <a16:creationId xmlns:a16="http://schemas.microsoft.com/office/drawing/2014/main" id="{7A9DAC70-11A9-1D63-D02A-A7699F4EB570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5" name="Google Shape;8514;p75">
                <a:extLst>
                  <a:ext uri="{FF2B5EF4-FFF2-40B4-BE49-F238E27FC236}">
                    <a16:creationId xmlns:a16="http://schemas.microsoft.com/office/drawing/2014/main" id="{2E5D3562-EE73-DCFE-726D-E37EF00A39E2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6" name="Google Shape;8515;p75">
                <a:extLst>
                  <a:ext uri="{FF2B5EF4-FFF2-40B4-BE49-F238E27FC236}">
                    <a16:creationId xmlns:a16="http://schemas.microsoft.com/office/drawing/2014/main" id="{4A9D2780-8DFA-3002-6075-F465B12CDCA7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7" name="Google Shape;8516;p75">
                <a:extLst>
                  <a:ext uri="{FF2B5EF4-FFF2-40B4-BE49-F238E27FC236}">
                    <a16:creationId xmlns:a16="http://schemas.microsoft.com/office/drawing/2014/main" id="{3DCD6FD5-7CBF-4180-E7B6-901E98A237CE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58" name="Google Shape;8517;p75">
                <a:extLst>
                  <a:ext uri="{FF2B5EF4-FFF2-40B4-BE49-F238E27FC236}">
                    <a16:creationId xmlns:a16="http://schemas.microsoft.com/office/drawing/2014/main" id="{D066DBFE-3929-254A-E789-FE4E92A865F8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4" name="Google Shape;8518;p75">
              <a:extLst>
                <a:ext uri="{FF2B5EF4-FFF2-40B4-BE49-F238E27FC236}">
                  <a16:creationId xmlns:a16="http://schemas.microsoft.com/office/drawing/2014/main" id="{1E52247B-3DB9-395E-1204-E993D9E0AC4C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9" name="Google Shape;8519;p75">
                <a:extLst>
                  <a:ext uri="{FF2B5EF4-FFF2-40B4-BE49-F238E27FC236}">
                    <a16:creationId xmlns:a16="http://schemas.microsoft.com/office/drawing/2014/main" id="{FC317433-3809-4F05-111F-E57388493477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0" name="Google Shape;8520;p75">
                <a:extLst>
                  <a:ext uri="{FF2B5EF4-FFF2-40B4-BE49-F238E27FC236}">
                    <a16:creationId xmlns:a16="http://schemas.microsoft.com/office/drawing/2014/main" id="{8BDA43B3-D64E-4BE1-1628-1E0C32E90383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1" name="Google Shape;8521;p75">
                <a:extLst>
                  <a:ext uri="{FF2B5EF4-FFF2-40B4-BE49-F238E27FC236}">
                    <a16:creationId xmlns:a16="http://schemas.microsoft.com/office/drawing/2014/main" id="{BE92E03B-8C21-2ED6-B458-81D804FF5FA6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2" name="Google Shape;8522;p75">
                <a:extLst>
                  <a:ext uri="{FF2B5EF4-FFF2-40B4-BE49-F238E27FC236}">
                    <a16:creationId xmlns:a16="http://schemas.microsoft.com/office/drawing/2014/main" id="{C8DD7A3C-111C-A2C8-61A2-3E2A20AA57A9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3" name="Google Shape;8523;p75">
                <a:extLst>
                  <a:ext uri="{FF2B5EF4-FFF2-40B4-BE49-F238E27FC236}">
                    <a16:creationId xmlns:a16="http://schemas.microsoft.com/office/drawing/2014/main" id="{1B571FBD-F10D-18C9-73DA-4683DB5CDD52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4" name="Google Shape;8524;p75">
                <a:extLst>
                  <a:ext uri="{FF2B5EF4-FFF2-40B4-BE49-F238E27FC236}">
                    <a16:creationId xmlns:a16="http://schemas.microsoft.com/office/drawing/2014/main" id="{23F093DD-514D-75D3-C583-814A525F05F5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5" name="Google Shape;8525;p75">
                <a:extLst>
                  <a:ext uri="{FF2B5EF4-FFF2-40B4-BE49-F238E27FC236}">
                    <a16:creationId xmlns:a16="http://schemas.microsoft.com/office/drawing/2014/main" id="{3B3BA558-037D-313F-38F1-565CDBA064FA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6" name="Google Shape;8526;p75">
                <a:extLst>
                  <a:ext uri="{FF2B5EF4-FFF2-40B4-BE49-F238E27FC236}">
                    <a16:creationId xmlns:a16="http://schemas.microsoft.com/office/drawing/2014/main" id="{8F1EE54E-2BE0-4AC5-7BEB-55D90F7E157A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7" name="Google Shape;8527;p75">
                <a:extLst>
                  <a:ext uri="{FF2B5EF4-FFF2-40B4-BE49-F238E27FC236}">
                    <a16:creationId xmlns:a16="http://schemas.microsoft.com/office/drawing/2014/main" id="{49EE9244-B01C-F525-2DEB-41BE48F5FBE7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48" name="Google Shape;8528;p75">
                <a:extLst>
                  <a:ext uri="{FF2B5EF4-FFF2-40B4-BE49-F238E27FC236}">
                    <a16:creationId xmlns:a16="http://schemas.microsoft.com/office/drawing/2014/main" id="{97D51D9D-10A1-1ED2-DA9F-D56F1B2FCD69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5" name="Google Shape;8529;p75">
              <a:extLst>
                <a:ext uri="{FF2B5EF4-FFF2-40B4-BE49-F238E27FC236}">
                  <a16:creationId xmlns:a16="http://schemas.microsoft.com/office/drawing/2014/main" id="{4A416C2F-3E78-DB14-BD10-A7255497620B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7" name="Google Shape;8530;p75">
                <a:extLst>
                  <a:ext uri="{FF2B5EF4-FFF2-40B4-BE49-F238E27FC236}">
                    <a16:creationId xmlns:a16="http://schemas.microsoft.com/office/drawing/2014/main" id="{78F5202D-A3AA-7ACF-5580-7C9048464127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" name="Google Shape;8531;p75">
                <a:extLst>
                  <a:ext uri="{FF2B5EF4-FFF2-40B4-BE49-F238E27FC236}">
                    <a16:creationId xmlns:a16="http://schemas.microsoft.com/office/drawing/2014/main" id="{B2769B0E-947F-5509-30E0-A01DD1174ACE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" name="Google Shape;8532;p75">
                <a:extLst>
                  <a:ext uri="{FF2B5EF4-FFF2-40B4-BE49-F238E27FC236}">
                    <a16:creationId xmlns:a16="http://schemas.microsoft.com/office/drawing/2014/main" id="{BA2B3660-B0A1-2CD3-1CA5-10AE1A54DCFB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2" name="Google Shape;8533;p75">
                <a:extLst>
                  <a:ext uri="{FF2B5EF4-FFF2-40B4-BE49-F238E27FC236}">
                    <a16:creationId xmlns:a16="http://schemas.microsoft.com/office/drawing/2014/main" id="{F9376B21-3CD2-A528-AACB-AA39B8B6BD13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3" name="Google Shape;8534;p75">
                <a:extLst>
                  <a:ext uri="{FF2B5EF4-FFF2-40B4-BE49-F238E27FC236}">
                    <a16:creationId xmlns:a16="http://schemas.microsoft.com/office/drawing/2014/main" id="{FF9DEB14-DCE8-893F-C0B3-055FFADDE8B6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4" name="Google Shape;8535;p75">
                <a:extLst>
                  <a:ext uri="{FF2B5EF4-FFF2-40B4-BE49-F238E27FC236}">
                    <a16:creationId xmlns:a16="http://schemas.microsoft.com/office/drawing/2014/main" id="{4CD32054-88EE-C9CC-61D3-EFA18159241B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5" name="Google Shape;8536;p75">
                <a:extLst>
                  <a:ext uri="{FF2B5EF4-FFF2-40B4-BE49-F238E27FC236}">
                    <a16:creationId xmlns:a16="http://schemas.microsoft.com/office/drawing/2014/main" id="{0B10EEFC-41B5-6FE4-972C-07D2755C836E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6" name="Google Shape;8537;p75">
                <a:extLst>
                  <a:ext uri="{FF2B5EF4-FFF2-40B4-BE49-F238E27FC236}">
                    <a16:creationId xmlns:a16="http://schemas.microsoft.com/office/drawing/2014/main" id="{B76A3BE6-DAFE-4929-4CD5-F9B28E289621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7" name="Google Shape;8538;p75">
                <a:extLst>
                  <a:ext uri="{FF2B5EF4-FFF2-40B4-BE49-F238E27FC236}">
                    <a16:creationId xmlns:a16="http://schemas.microsoft.com/office/drawing/2014/main" id="{EF732C0C-088F-9F90-DD93-A7873911D97A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8" name="Google Shape;8539;p75">
                <a:extLst>
                  <a:ext uri="{FF2B5EF4-FFF2-40B4-BE49-F238E27FC236}">
                    <a16:creationId xmlns:a16="http://schemas.microsoft.com/office/drawing/2014/main" id="{B13CA902-178B-9D93-F462-6F22F3200027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6" name="Google Shape;8540;p75">
              <a:extLst>
                <a:ext uri="{FF2B5EF4-FFF2-40B4-BE49-F238E27FC236}">
                  <a16:creationId xmlns:a16="http://schemas.microsoft.com/office/drawing/2014/main" id="{8C25A7FE-D6A3-9224-7582-52B58F10DCD5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7" name="Google Shape;8541;p75">
                <a:extLst>
                  <a:ext uri="{FF2B5EF4-FFF2-40B4-BE49-F238E27FC236}">
                    <a16:creationId xmlns:a16="http://schemas.microsoft.com/office/drawing/2014/main" id="{3E18E403-8E2D-C317-46D9-B538A54A1870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8" name="Google Shape;8542;p75">
                <a:extLst>
                  <a:ext uri="{FF2B5EF4-FFF2-40B4-BE49-F238E27FC236}">
                    <a16:creationId xmlns:a16="http://schemas.microsoft.com/office/drawing/2014/main" id="{F3685CAA-5705-DF50-CAB5-DEE53632675D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" name="Google Shape;8543;p75">
                <a:extLst>
                  <a:ext uri="{FF2B5EF4-FFF2-40B4-BE49-F238E27FC236}">
                    <a16:creationId xmlns:a16="http://schemas.microsoft.com/office/drawing/2014/main" id="{714E8C93-2F3B-5822-16A5-87E4D1BCDBF9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" name="Google Shape;8544;p75">
                <a:extLst>
                  <a:ext uri="{FF2B5EF4-FFF2-40B4-BE49-F238E27FC236}">
                    <a16:creationId xmlns:a16="http://schemas.microsoft.com/office/drawing/2014/main" id="{34442FAC-7368-C999-B21D-9F1A25E041A8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1" name="Google Shape;8545;p75">
                <a:extLst>
                  <a:ext uri="{FF2B5EF4-FFF2-40B4-BE49-F238E27FC236}">
                    <a16:creationId xmlns:a16="http://schemas.microsoft.com/office/drawing/2014/main" id="{85E396E6-B21C-F7ED-B62F-E94D58DC3A96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2" name="Google Shape;8546;p75">
                <a:extLst>
                  <a:ext uri="{FF2B5EF4-FFF2-40B4-BE49-F238E27FC236}">
                    <a16:creationId xmlns:a16="http://schemas.microsoft.com/office/drawing/2014/main" id="{0999BF6B-A932-3F5A-2E95-B94F03DF187E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3" name="Google Shape;8547;p75">
                <a:extLst>
                  <a:ext uri="{FF2B5EF4-FFF2-40B4-BE49-F238E27FC236}">
                    <a16:creationId xmlns:a16="http://schemas.microsoft.com/office/drawing/2014/main" id="{A03C992B-0890-CF5A-2CC7-A343080C50D4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4" name="Google Shape;8548;p75">
                <a:extLst>
                  <a:ext uri="{FF2B5EF4-FFF2-40B4-BE49-F238E27FC236}">
                    <a16:creationId xmlns:a16="http://schemas.microsoft.com/office/drawing/2014/main" id="{504371CE-7B71-6342-C9EF-C8361E5BBA33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" name="Google Shape;8549;p75">
                <a:extLst>
                  <a:ext uri="{FF2B5EF4-FFF2-40B4-BE49-F238E27FC236}">
                    <a16:creationId xmlns:a16="http://schemas.microsoft.com/office/drawing/2014/main" id="{28B91E67-24D8-2D3C-DAFB-07BDB5ED6CF6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" name="Google Shape;8550;p75">
                <a:extLst>
                  <a:ext uri="{FF2B5EF4-FFF2-40B4-BE49-F238E27FC236}">
                    <a16:creationId xmlns:a16="http://schemas.microsoft.com/office/drawing/2014/main" id="{3492229B-0DD2-D67A-F101-D627DF06BC99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19" name="Google Shape;8551;p75">
            <a:extLst>
              <a:ext uri="{FF2B5EF4-FFF2-40B4-BE49-F238E27FC236}">
                <a16:creationId xmlns:a16="http://schemas.microsoft.com/office/drawing/2014/main" id="{420B41B9-1B6C-07B2-4B3B-E1B476BBD2B2}"/>
              </a:ext>
            </a:extLst>
          </p:cNvPr>
          <p:cNvGrpSpPr/>
          <p:nvPr/>
        </p:nvGrpSpPr>
        <p:grpSpPr>
          <a:xfrm>
            <a:off x="3587648" y="1921867"/>
            <a:ext cx="1818997" cy="1469511"/>
            <a:chOff x="2623904" y="1198803"/>
            <a:chExt cx="1364248" cy="1102133"/>
          </a:xfrm>
        </p:grpSpPr>
        <p:grpSp>
          <p:nvGrpSpPr>
            <p:cNvPr id="120" name="Google Shape;8552;p75">
              <a:extLst>
                <a:ext uri="{FF2B5EF4-FFF2-40B4-BE49-F238E27FC236}">
                  <a16:creationId xmlns:a16="http://schemas.microsoft.com/office/drawing/2014/main" id="{4778FD34-723A-ED16-112D-11B18A1D3441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39" name="Google Shape;8553;p75">
                <a:extLst>
                  <a:ext uri="{FF2B5EF4-FFF2-40B4-BE49-F238E27FC236}">
                    <a16:creationId xmlns:a16="http://schemas.microsoft.com/office/drawing/2014/main" id="{371A8E8B-FAE9-35D5-374B-8C9D324AF477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0" name="Google Shape;8554;p75">
                <a:extLst>
                  <a:ext uri="{FF2B5EF4-FFF2-40B4-BE49-F238E27FC236}">
                    <a16:creationId xmlns:a16="http://schemas.microsoft.com/office/drawing/2014/main" id="{CD197F73-97D1-E65E-87CA-B7660237D1B7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1" name="Google Shape;8555;p75">
                <a:extLst>
                  <a:ext uri="{FF2B5EF4-FFF2-40B4-BE49-F238E27FC236}">
                    <a16:creationId xmlns:a16="http://schemas.microsoft.com/office/drawing/2014/main" id="{7C0FA8BC-CDBC-DE2C-53A0-053CDE07DED2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2" name="Google Shape;8556;p75">
                <a:extLst>
                  <a:ext uri="{FF2B5EF4-FFF2-40B4-BE49-F238E27FC236}">
                    <a16:creationId xmlns:a16="http://schemas.microsoft.com/office/drawing/2014/main" id="{430764B0-9F80-465B-00B8-1121F9CCED00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43" name="Google Shape;8557;p75">
                <a:extLst>
                  <a:ext uri="{FF2B5EF4-FFF2-40B4-BE49-F238E27FC236}">
                    <a16:creationId xmlns:a16="http://schemas.microsoft.com/office/drawing/2014/main" id="{3B260E90-65EC-1959-0BB6-60AF28594393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21" name="Google Shape;8558;p75">
              <a:extLst>
                <a:ext uri="{FF2B5EF4-FFF2-40B4-BE49-F238E27FC236}">
                  <a16:creationId xmlns:a16="http://schemas.microsoft.com/office/drawing/2014/main" id="{3C6B8E26-2F2C-88AC-250A-6D1E7B97BCC1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34" name="Google Shape;8559;p75">
                <a:extLst>
                  <a:ext uri="{FF2B5EF4-FFF2-40B4-BE49-F238E27FC236}">
                    <a16:creationId xmlns:a16="http://schemas.microsoft.com/office/drawing/2014/main" id="{AA314DDC-54EE-C4BF-8651-58E5BF58E376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5" name="Google Shape;8560;p75">
                <a:extLst>
                  <a:ext uri="{FF2B5EF4-FFF2-40B4-BE49-F238E27FC236}">
                    <a16:creationId xmlns:a16="http://schemas.microsoft.com/office/drawing/2014/main" id="{7F6F1184-6D30-7AEF-1748-5BF68E3311AC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6" name="Google Shape;8561;p75">
                <a:extLst>
                  <a:ext uri="{FF2B5EF4-FFF2-40B4-BE49-F238E27FC236}">
                    <a16:creationId xmlns:a16="http://schemas.microsoft.com/office/drawing/2014/main" id="{0D4F8721-0985-229D-4E97-E2E99BAEAC43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7" name="Google Shape;8562;p75">
                <a:extLst>
                  <a:ext uri="{FF2B5EF4-FFF2-40B4-BE49-F238E27FC236}">
                    <a16:creationId xmlns:a16="http://schemas.microsoft.com/office/drawing/2014/main" id="{9BE2741A-C9BE-51D2-7BC6-20762483609C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8" name="Google Shape;8563;p75">
                <a:extLst>
                  <a:ext uri="{FF2B5EF4-FFF2-40B4-BE49-F238E27FC236}">
                    <a16:creationId xmlns:a16="http://schemas.microsoft.com/office/drawing/2014/main" id="{42B0D0C9-2FAC-22E2-4D4B-6C425644FB8F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22" name="Google Shape;8564;p75">
              <a:extLst>
                <a:ext uri="{FF2B5EF4-FFF2-40B4-BE49-F238E27FC236}">
                  <a16:creationId xmlns:a16="http://schemas.microsoft.com/office/drawing/2014/main" id="{B8968517-352F-311C-28F3-FCF6A14B7CDE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29" name="Google Shape;8565;p75">
                <a:extLst>
                  <a:ext uri="{FF2B5EF4-FFF2-40B4-BE49-F238E27FC236}">
                    <a16:creationId xmlns:a16="http://schemas.microsoft.com/office/drawing/2014/main" id="{71B04F52-5B69-B607-F6CD-74110EF4EC08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0" name="Google Shape;8566;p75">
                <a:extLst>
                  <a:ext uri="{FF2B5EF4-FFF2-40B4-BE49-F238E27FC236}">
                    <a16:creationId xmlns:a16="http://schemas.microsoft.com/office/drawing/2014/main" id="{E02C3C4E-7449-5043-DCCE-99B1BE7E792D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1" name="Google Shape;8567;p75">
                <a:extLst>
                  <a:ext uri="{FF2B5EF4-FFF2-40B4-BE49-F238E27FC236}">
                    <a16:creationId xmlns:a16="http://schemas.microsoft.com/office/drawing/2014/main" id="{CAED76FD-B3A5-C602-AEF6-B2CF3A48DFF8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2" name="Google Shape;8568;p75">
                <a:extLst>
                  <a:ext uri="{FF2B5EF4-FFF2-40B4-BE49-F238E27FC236}">
                    <a16:creationId xmlns:a16="http://schemas.microsoft.com/office/drawing/2014/main" id="{2B329DF4-F904-A7FC-1F0A-2809EC1C70B5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33" name="Google Shape;8569;p75">
                <a:extLst>
                  <a:ext uri="{FF2B5EF4-FFF2-40B4-BE49-F238E27FC236}">
                    <a16:creationId xmlns:a16="http://schemas.microsoft.com/office/drawing/2014/main" id="{3EADCCEB-3BCA-4358-F889-8A88172C4DDE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23" name="Google Shape;8570;p75">
              <a:extLst>
                <a:ext uri="{FF2B5EF4-FFF2-40B4-BE49-F238E27FC236}">
                  <a16:creationId xmlns:a16="http://schemas.microsoft.com/office/drawing/2014/main" id="{10AFBCBD-B419-3BB9-D6DE-C7EE29C8E31E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24" name="Google Shape;8571;p75">
                <a:extLst>
                  <a:ext uri="{FF2B5EF4-FFF2-40B4-BE49-F238E27FC236}">
                    <a16:creationId xmlns:a16="http://schemas.microsoft.com/office/drawing/2014/main" id="{DCA0DC88-C35B-B2F3-C26D-1736DFF682D0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25" name="Google Shape;8572;p75">
                <a:extLst>
                  <a:ext uri="{FF2B5EF4-FFF2-40B4-BE49-F238E27FC236}">
                    <a16:creationId xmlns:a16="http://schemas.microsoft.com/office/drawing/2014/main" id="{CE13A4B2-013B-EEF2-83BF-6211BEF8EFFD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26" name="Google Shape;8573;p75">
                <a:extLst>
                  <a:ext uri="{FF2B5EF4-FFF2-40B4-BE49-F238E27FC236}">
                    <a16:creationId xmlns:a16="http://schemas.microsoft.com/office/drawing/2014/main" id="{43A2D3EA-2205-0B14-B0C8-FB3A68219FB1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27" name="Google Shape;8574;p75">
                <a:extLst>
                  <a:ext uri="{FF2B5EF4-FFF2-40B4-BE49-F238E27FC236}">
                    <a16:creationId xmlns:a16="http://schemas.microsoft.com/office/drawing/2014/main" id="{77E530BE-26D5-A361-EE4B-99EB1CB99FF3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28" name="Google Shape;8575;p75">
                <a:extLst>
                  <a:ext uri="{FF2B5EF4-FFF2-40B4-BE49-F238E27FC236}">
                    <a16:creationId xmlns:a16="http://schemas.microsoft.com/office/drawing/2014/main" id="{2BF0E5C8-A485-09AB-E296-EF3387D4470E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144" name="Google Shape;8576;p75">
            <a:extLst>
              <a:ext uri="{FF2B5EF4-FFF2-40B4-BE49-F238E27FC236}">
                <a16:creationId xmlns:a16="http://schemas.microsoft.com/office/drawing/2014/main" id="{C4881206-2637-1A52-FF47-F934BA77B709}"/>
              </a:ext>
            </a:extLst>
          </p:cNvPr>
          <p:cNvGrpSpPr/>
          <p:nvPr/>
        </p:nvGrpSpPr>
        <p:grpSpPr>
          <a:xfrm>
            <a:off x="3573596" y="3867442"/>
            <a:ext cx="1850055" cy="212165"/>
            <a:chOff x="3200660" y="2180272"/>
            <a:chExt cx="2563824" cy="378237"/>
          </a:xfrm>
        </p:grpSpPr>
        <p:sp>
          <p:nvSpPr>
            <p:cNvPr id="145" name="Google Shape;8577;p75">
              <a:extLst>
                <a:ext uri="{FF2B5EF4-FFF2-40B4-BE49-F238E27FC236}">
                  <a16:creationId xmlns:a16="http://schemas.microsoft.com/office/drawing/2014/main" id="{42F740F5-7ADC-2FC5-01C1-6C94E494C39A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46" name="Google Shape;8578;p75">
              <a:extLst>
                <a:ext uri="{FF2B5EF4-FFF2-40B4-BE49-F238E27FC236}">
                  <a16:creationId xmlns:a16="http://schemas.microsoft.com/office/drawing/2014/main" id="{980404F7-8534-A194-31B5-8B213D4C4AAF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47" name="Google Shape;8579;p75">
              <a:extLst>
                <a:ext uri="{FF2B5EF4-FFF2-40B4-BE49-F238E27FC236}">
                  <a16:creationId xmlns:a16="http://schemas.microsoft.com/office/drawing/2014/main" id="{A8B27FB6-7120-0F54-C9C4-3D026E996CAE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48" name="Google Shape;8580;p75">
              <a:extLst>
                <a:ext uri="{FF2B5EF4-FFF2-40B4-BE49-F238E27FC236}">
                  <a16:creationId xmlns:a16="http://schemas.microsoft.com/office/drawing/2014/main" id="{0A7A88F6-5B0B-B05B-A87B-5B49CDA4C018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49" name="Google Shape;8581;p75">
              <a:extLst>
                <a:ext uri="{FF2B5EF4-FFF2-40B4-BE49-F238E27FC236}">
                  <a16:creationId xmlns:a16="http://schemas.microsoft.com/office/drawing/2014/main" id="{21CE8583-567E-A9BD-DE80-929EB32A9982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0" name="Google Shape;8582;p75">
              <a:extLst>
                <a:ext uri="{FF2B5EF4-FFF2-40B4-BE49-F238E27FC236}">
                  <a16:creationId xmlns:a16="http://schemas.microsoft.com/office/drawing/2014/main" id="{FC118024-3A01-9BB7-8F5C-2509DBD99EC1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1" name="Google Shape;8583;p75">
              <a:extLst>
                <a:ext uri="{FF2B5EF4-FFF2-40B4-BE49-F238E27FC236}">
                  <a16:creationId xmlns:a16="http://schemas.microsoft.com/office/drawing/2014/main" id="{FAC35898-838C-F92E-CCC6-9A87766EC590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2" name="Google Shape;8584;p75">
              <a:extLst>
                <a:ext uri="{FF2B5EF4-FFF2-40B4-BE49-F238E27FC236}">
                  <a16:creationId xmlns:a16="http://schemas.microsoft.com/office/drawing/2014/main" id="{B061F19D-2B2D-3A06-A9BE-38B7E76DBFCA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3" name="Google Shape;8585;p75">
              <a:extLst>
                <a:ext uri="{FF2B5EF4-FFF2-40B4-BE49-F238E27FC236}">
                  <a16:creationId xmlns:a16="http://schemas.microsoft.com/office/drawing/2014/main" id="{7B7BF3B3-8E17-9038-2942-10404AD872A4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4" name="Google Shape;8586;p75">
              <a:extLst>
                <a:ext uri="{FF2B5EF4-FFF2-40B4-BE49-F238E27FC236}">
                  <a16:creationId xmlns:a16="http://schemas.microsoft.com/office/drawing/2014/main" id="{0F40E003-A35F-4F2A-2263-DEB364EA59BC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5" name="Google Shape;8587;p75">
              <a:extLst>
                <a:ext uri="{FF2B5EF4-FFF2-40B4-BE49-F238E27FC236}">
                  <a16:creationId xmlns:a16="http://schemas.microsoft.com/office/drawing/2014/main" id="{24C965AA-4D9D-070B-E625-945E9C4B36C1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6" name="Google Shape;8588;p75">
              <a:extLst>
                <a:ext uri="{FF2B5EF4-FFF2-40B4-BE49-F238E27FC236}">
                  <a16:creationId xmlns:a16="http://schemas.microsoft.com/office/drawing/2014/main" id="{39CB723A-75B7-B35C-D606-E26DFA911597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7" name="Google Shape;8589;p75">
              <a:extLst>
                <a:ext uri="{FF2B5EF4-FFF2-40B4-BE49-F238E27FC236}">
                  <a16:creationId xmlns:a16="http://schemas.microsoft.com/office/drawing/2014/main" id="{9F6369C0-E161-9A3E-575C-841D06D98DCF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8" name="Google Shape;8590;p75">
              <a:extLst>
                <a:ext uri="{FF2B5EF4-FFF2-40B4-BE49-F238E27FC236}">
                  <a16:creationId xmlns:a16="http://schemas.microsoft.com/office/drawing/2014/main" id="{D487FA55-3444-0C56-A934-EEFE4FBAA675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59" name="Google Shape;8591;p75">
              <a:extLst>
                <a:ext uri="{FF2B5EF4-FFF2-40B4-BE49-F238E27FC236}">
                  <a16:creationId xmlns:a16="http://schemas.microsoft.com/office/drawing/2014/main" id="{B10E5BED-E133-646E-8789-0CA2E1E3FD66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0" name="Google Shape;8592;p75">
              <a:extLst>
                <a:ext uri="{FF2B5EF4-FFF2-40B4-BE49-F238E27FC236}">
                  <a16:creationId xmlns:a16="http://schemas.microsoft.com/office/drawing/2014/main" id="{7A4F3D6A-E039-6470-CEA8-B5D35732BFCF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1" name="Google Shape;8593;p75">
              <a:extLst>
                <a:ext uri="{FF2B5EF4-FFF2-40B4-BE49-F238E27FC236}">
                  <a16:creationId xmlns:a16="http://schemas.microsoft.com/office/drawing/2014/main" id="{90CEAAF7-9410-098A-EBDA-4C73F1D3EE0B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2" name="Google Shape;8594;p75">
              <a:extLst>
                <a:ext uri="{FF2B5EF4-FFF2-40B4-BE49-F238E27FC236}">
                  <a16:creationId xmlns:a16="http://schemas.microsoft.com/office/drawing/2014/main" id="{8395F402-9897-1924-B68E-9D22CE148F7F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63" name="Google Shape;8595;p75">
            <a:extLst>
              <a:ext uri="{FF2B5EF4-FFF2-40B4-BE49-F238E27FC236}">
                <a16:creationId xmlns:a16="http://schemas.microsoft.com/office/drawing/2014/main" id="{CAEC8195-9E2C-7755-4A7D-6908D9E21327}"/>
              </a:ext>
            </a:extLst>
          </p:cNvPr>
          <p:cNvGrpSpPr/>
          <p:nvPr/>
        </p:nvGrpSpPr>
        <p:grpSpPr>
          <a:xfrm>
            <a:off x="3568962" y="4237876"/>
            <a:ext cx="1854003" cy="212833"/>
            <a:chOff x="3530150" y="2790075"/>
            <a:chExt cx="1962600" cy="225300"/>
          </a:xfrm>
        </p:grpSpPr>
        <p:sp>
          <p:nvSpPr>
            <p:cNvPr id="164" name="Google Shape;8596;p75">
              <a:extLst>
                <a:ext uri="{FF2B5EF4-FFF2-40B4-BE49-F238E27FC236}">
                  <a16:creationId xmlns:a16="http://schemas.microsoft.com/office/drawing/2014/main" id="{4575246C-25A1-1E08-57E2-BE66AC4540C5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5" name="Google Shape;8597;p75">
              <a:extLst>
                <a:ext uri="{FF2B5EF4-FFF2-40B4-BE49-F238E27FC236}">
                  <a16:creationId xmlns:a16="http://schemas.microsoft.com/office/drawing/2014/main" id="{3395E404-D90E-613E-AFC6-BD9A966BCED6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66" name="Google Shape;8598;p75">
            <a:extLst>
              <a:ext uri="{FF2B5EF4-FFF2-40B4-BE49-F238E27FC236}">
                <a16:creationId xmlns:a16="http://schemas.microsoft.com/office/drawing/2014/main" id="{A3628D3D-622B-3FEC-4A62-415FB484BFC7}"/>
              </a:ext>
            </a:extLst>
          </p:cNvPr>
          <p:cNvGrpSpPr/>
          <p:nvPr/>
        </p:nvGrpSpPr>
        <p:grpSpPr>
          <a:xfrm>
            <a:off x="3569833" y="4608977"/>
            <a:ext cx="1882172" cy="205015"/>
            <a:chOff x="3558802" y="4011427"/>
            <a:chExt cx="1866000" cy="111300"/>
          </a:xfrm>
        </p:grpSpPr>
        <p:sp>
          <p:nvSpPr>
            <p:cNvPr id="167" name="Google Shape;8599;p75">
              <a:extLst>
                <a:ext uri="{FF2B5EF4-FFF2-40B4-BE49-F238E27FC236}">
                  <a16:creationId xmlns:a16="http://schemas.microsoft.com/office/drawing/2014/main" id="{74AA6F1A-7037-7544-F3DD-F3523DE4C0B6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68" name="Google Shape;8600;p75">
              <a:extLst>
                <a:ext uri="{FF2B5EF4-FFF2-40B4-BE49-F238E27FC236}">
                  <a16:creationId xmlns:a16="http://schemas.microsoft.com/office/drawing/2014/main" id="{4D6B32C7-A07C-86AC-8F87-AB4E36A33E29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69" name="Google Shape;8601;p75">
            <a:extLst>
              <a:ext uri="{FF2B5EF4-FFF2-40B4-BE49-F238E27FC236}">
                <a16:creationId xmlns:a16="http://schemas.microsoft.com/office/drawing/2014/main" id="{C2B08660-B155-33EC-28C7-DB053B6D3B8E}"/>
              </a:ext>
            </a:extLst>
          </p:cNvPr>
          <p:cNvGrpSpPr/>
          <p:nvPr/>
        </p:nvGrpSpPr>
        <p:grpSpPr>
          <a:xfrm>
            <a:off x="3569423" y="3549511"/>
            <a:ext cx="1844671" cy="159665"/>
            <a:chOff x="3465975" y="2270276"/>
            <a:chExt cx="1986364" cy="171929"/>
          </a:xfrm>
        </p:grpSpPr>
        <p:sp>
          <p:nvSpPr>
            <p:cNvPr id="170" name="Google Shape;8602;p75">
              <a:extLst>
                <a:ext uri="{FF2B5EF4-FFF2-40B4-BE49-F238E27FC236}">
                  <a16:creationId xmlns:a16="http://schemas.microsoft.com/office/drawing/2014/main" id="{3F59AE8C-5FE8-0EC1-3D79-E8B5E79AA5AE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1" name="Google Shape;8603;p75">
              <a:extLst>
                <a:ext uri="{FF2B5EF4-FFF2-40B4-BE49-F238E27FC236}">
                  <a16:creationId xmlns:a16="http://schemas.microsoft.com/office/drawing/2014/main" id="{6391B7EB-2F1A-BF7F-4B53-371011F447F0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2" name="Google Shape;8604;p75">
              <a:extLst>
                <a:ext uri="{FF2B5EF4-FFF2-40B4-BE49-F238E27FC236}">
                  <a16:creationId xmlns:a16="http://schemas.microsoft.com/office/drawing/2014/main" id="{E5A82A47-E30E-B93D-E10E-D83B3E783FFD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3" name="Google Shape;8605;p75">
              <a:extLst>
                <a:ext uri="{FF2B5EF4-FFF2-40B4-BE49-F238E27FC236}">
                  <a16:creationId xmlns:a16="http://schemas.microsoft.com/office/drawing/2014/main" id="{93ECBD2C-E5CA-3496-C76E-1237B0074F8C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4" name="Google Shape;8606;p75">
              <a:extLst>
                <a:ext uri="{FF2B5EF4-FFF2-40B4-BE49-F238E27FC236}">
                  <a16:creationId xmlns:a16="http://schemas.microsoft.com/office/drawing/2014/main" id="{09F10C07-F21C-DE51-EB0D-352E7D93FC2A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5" name="Google Shape;8607;p75">
              <a:extLst>
                <a:ext uri="{FF2B5EF4-FFF2-40B4-BE49-F238E27FC236}">
                  <a16:creationId xmlns:a16="http://schemas.microsoft.com/office/drawing/2014/main" id="{067F342E-E1FD-00E4-AC2C-E623461F7C55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6" name="Google Shape;8608;p75">
              <a:extLst>
                <a:ext uri="{FF2B5EF4-FFF2-40B4-BE49-F238E27FC236}">
                  <a16:creationId xmlns:a16="http://schemas.microsoft.com/office/drawing/2014/main" id="{7CCF0446-EC6A-FC5D-62A3-BC2A24F7A98A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77" name="Google Shape;8609;p75">
              <a:extLst>
                <a:ext uri="{FF2B5EF4-FFF2-40B4-BE49-F238E27FC236}">
                  <a16:creationId xmlns:a16="http://schemas.microsoft.com/office/drawing/2014/main" id="{73890CBC-8EF6-A312-ACD1-4BC49016FE6A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78" name="Google Shape;8610;p75">
            <a:extLst>
              <a:ext uri="{FF2B5EF4-FFF2-40B4-BE49-F238E27FC236}">
                <a16:creationId xmlns:a16="http://schemas.microsoft.com/office/drawing/2014/main" id="{13E45AA0-8F08-9ADA-3E45-A6FC4DD28ABA}"/>
              </a:ext>
            </a:extLst>
          </p:cNvPr>
          <p:cNvGrpSpPr/>
          <p:nvPr/>
        </p:nvGrpSpPr>
        <p:grpSpPr>
          <a:xfrm>
            <a:off x="3584100" y="5367710"/>
            <a:ext cx="1826041" cy="260613"/>
            <a:chOff x="723300" y="4253549"/>
            <a:chExt cx="2276482" cy="324900"/>
          </a:xfrm>
        </p:grpSpPr>
        <p:sp>
          <p:nvSpPr>
            <p:cNvPr id="179" name="Google Shape;8611;p75">
              <a:extLst>
                <a:ext uri="{FF2B5EF4-FFF2-40B4-BE49-F238E27FC236}">
                  <a16:creationId xmlns:a16="http://schemas.microsoft.com/office/drawing/2014/main" id="{3766426C-3C01-DC75-0E57-8760163AB6AB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0" name="Google Shape;8612;p75">
              <a:extLst>
                <a:ext uri="{FF2B5EF4-FFF2-40B4-BE49-F238E27FC236}">
                  <a16:creationId xmlns:a16="http://schemas.microsoft.com/office/drawing/2014/main" id="{01C96C37-C745-79D8-348B-62809DC23447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1" name="Google Shape;8613;p75">
              <a:extLst>
                <a:ext uri="{FF2B5EF4-FFF2-40B4-BE49-F238E27FC236}">
                  <a16:creationId xmlns:a16="http://schemas.microsoft.com/office/drawing/2014/main" id="{83420F11-20AB-BECB-946F-E4CCD578E707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2" name="Google Shape;8614;p75">
              <a:extLst>
                <a:ext uri="{FF2B5EF4-FFF2-40B4-BE49-F238E27FC236}">
                  <a16:creationId xmlns:a16="http://schemas.microsoft.com/office/drawing/2014/main" id="{DE7027C8-9CA2-1E9E-4F81-05346C4D8E9A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3" name="Google Shape;8615;p75">
              <a:extLst>
                <a:ext uri="{FF2B5EF4-FFF2-40B4-BE49-F238E27FC236}">
                  <a16:creationId xmlns:a16="http://schemas.microsoft.com/office/drawing/2014/main" id="{3E5643E5-B95F-98A0-25CC-5A9800A71338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84" name="Google Shape;8616;p75">
            <a:extLst>
              <a:ext uri="{FF2B5EF4-FFF2-40B4-BE49-F238E27FC236}">
                <a16:creationId xmlns:a16="http://schemas.microsoft.com/office/drawing/2014/main" id="{D791C1CB-1D2F-0D7F-60D8-B257822302EC}"/>
              </a:ext>
            </a:extLst>
          </p:cNvPr>
          <p:cNvGrpSpPr/>
          <p:nvPr/>
        </p:nvGrpSpPr>
        <p:grpSpPr>
          <a:xfrm>
            <a:off x="3570181" y="4969284"/>
            <a:ext cx="1852088" cy="240159"/>
            <a:chOff x="705948" y="3788465"/>
            <a:chExt cx="2308953" cy="299400"/>
          </a:xfrm>
        </p:grpSpPr>
        <p:sp>
          <p:nvSpPr>
            <p:cNvPr id="185" name="Google Shape;8617;p75">
              <a:extLst>
                <a:ext uri="{FF2B5EF4-FFF2-40B4-BE49-F238E27FC236}">
                  <a16:creationId xmlns:a16="http://schemas.microsoft.com/office/drawing/2014/main" id="{6502C96A-26FF-3FD6-EDCB-1ADF2FCF8E66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6" name="Google Shape;8618;p75">
              <a:extLst>
                <a:ext uri="{FF2B5EF4-FFF2-40B4-BE49-F238E27FC236}">
                  <a16:creationId xmlns:a16="http://schemas.microsoft.com/office/drawing/2014/main" id="{FF0F9170-7908-F7F2-D00A-46EA7CFB51A7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7" name="Google Shape;8619;p75">
              <a:extLst>
                <a:ext uri="{FF2B5EF4-FFF2-40B4-BE49-F238E27FC236}">
                  <a16:creationId xmlns:a16="http://schemas.microsoft.com/office/drawing/2014/main" id="{B1DF47BB-712A-D782-5B55-25004AA24F44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8" name="Google Shape;8620;p75">
              <a:extLst>
                <a:ext uri="{FF2B5EF4-FFF2-40B4-BE49-F238E27FC236}">
                  <a16:creationId xmlns:a16="http://schemas.microsoft.com/office/drawing/2014/main" id="{B407C4BF-D5A7-A789-0029-202E5F94D64B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189" name="Google Shape;8621;p75">
              <a:extLst>
                <a:ext uri="{FF2B5EF4-FFF2-40B4-BE49-F238E27FC236}">
                  <a16:creationId xmlns:a16="http://schemas.microsoft.com/office/drawing/2014/main" id="{7F88E6F4-789D-E666-141E-1870913048E5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190" name="Google Shape;8622;p75">
            <a:extLst>
              <a:ext uri="{FF2B5EF4-FFF2-40B4-BE49-F238E27FC236}">
                <a16:creationId xmlns:a16="http://schemas.microsoft.com/office/drawing/2014/main" id="{E359F917-8B3D-DCD0-403A-3D7BCA8FC70C}"/>
              </a:ext>
            </a:extLst>
          </p:cNvPr>
          <p:cNvGrpSpPr/>
          <p:nvPr/>
        </p:nvGrpSpPr>
        <p:grpSpPr>
          <a:xfrm>
            <a:off x="3634097" y="5786590"/>
            <a:ext cx="1739479" cy="392099"/>
            <a:chOff x="2658741" y="4097347"/>
            <a:chExt cx="1304609" cy="294074"/>
          </a:xfrm>
        </p:grpSpPr>
        <p:grpSp>
          <p:nvGrpSpPr>
            <p:cNvPr id="191" name="Google Shape;8623;p75">
              <a:extLst>
                <a:ext uri="{FF2B5EF4-FFF2-40B4-BE49-F238E27FC236}">
                  <a16:creationId xmlns:a16="http://schemas.microsoft.com/office/drawing/2014/main" id="{7AD1E998-2BBF-0ED0-C85C-B082C11B23C4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4" name="Google Shape;8624;p75">
                <a:extLst>
                  <a:ext uri="{FF2B5EF4-FFF2-40B4-BE49-F238E27FC236}">
                    <a16:creationId xmlns:a16="http://schemas.microsoft.com/office/drawing/2014/main" id="{495287C6-D8E5-589F-29B1-68DE71033499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5" name="Google Shape;8625;p75">
                <a:extLst>
                  <a:ext uri="{FF2B5EF4-FFF2-40B4-BE49-F238E27FC236}">
                    <a16:creationId xmlns:a16="http://schemas.microsoft.com/office/drawing/2014/main" id="{E47BB627-B92A-0870-A89C-2644CD08951C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2" name="Google Shape;8626;p75">
              <a:extLst>
                <a:ext uri="{FF2B5EF4-FFF2-40B4-BE49-F238E27FC236}">
                  <a16:creationId xmlns:a16="http://schemas.microsoft.com/office/drawing/2014/main" id="{33204DB1-0B49-6267-AADE-8B45C2AB2B72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202" name="Google Shape;8627;p75">
                <a:extLst>
                  <a:ext uri="{FF2B5EF4-FFF2-40B4-BE49-F238E27FC236}">
                    <a16:creationId xmlns:a16="http://schemas.microsoft.com/office/drawing/2014/main" id="{A18F4F7B-37B6-D455-13A2-E4E290F4357A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3" name="Google Shape;8628;p75">
                <a:extLst>
                  <a:ext uri="{FF2B5EF4-FFF2-40B4-BE49-F238E27FC236}">
                    <a16:creationId xmlns:a16="http://schemas.microsoft.com/office/drawing/2014/main" id="{5A1449CF-5CCD-3ECF-7490-E96F18AB35A2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3" name="Google Shape;8629;p75">
              <a:extLst>
                <a:ext uri="{FF2B5EF4-FFF2-40B4-BE49-F238E27FC236}">
                  <a16:creationId xmlns:a16="http://schemas.microsoft.com/office/drawing/2014/main" id="{A902DC06-B5D8-C35D-26B4-E32661C4216E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200" name="Google Shape;8630;p75">
                <a:extLst>
                  <a:ext uri="{FF2B5EF4-FFF2-40B4-BE49-F238E27FC236}">
                    <a16:creationId xmlns:a16="http://schemas.microsoft.com/office/drawing/2014/main" id="{C318688E-12FC-41A1-CE97-F3E0A830C207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01" name="Google Shape;8631;p75">
                <a:extLst>
                  <a:ext uri="{FF2B5EF4-FFF2-40B4-BE49-F238E27FC236}">
                    <a16:creationId xmlns:a16="http://schemas.microsoft.com/office/drawing/2014/main" id="{47EA5629-61B6-0540-FAC4-D313BA2796D6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4" name="Google Shape;8632;p75">
              <a:extLst>
                <a:ext uri="{FF2B5EF4-FFF2-40B4-BE49-F238E27FC236}">
                  <a16:creationId xmlns:a16="http://schemas.microsoft.com/office/drawing/2014/main" id="{632F41BC-CE31-E97E-360E-DB41B136E8B7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98" name="Google Shape;8633;p75">
                <a:extLst>
                  <a:ext uri="{FF2B5EF4-FFF2-40B4-BE49-F238E27FC236}">
                    <a16:creationId xmlns:a16="http://schemas.microsoft.com/office/drawing/2014/main" id="{D386CBBC-8C90-4AD7-444A-EE136CF4D3D4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9" name="Google Shape;8634;p75">
                <a:extLst>
                  <a:ext uri="{FF2B5EF4-FFF2-40B4-BE49-F238E27FC236}">
                    <a16:creationId xmlns:a16="http://schemas.microsoft.com/office/drawing/2014/main" id="{D29B891B-C7E8-3CEA-1B17-96DC06EE4A3B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195" name="Google Shape;8635;p75">
              <a:extLst>
                <a:ext uri="{FF2B5EF4-FFF2-40B4-BE49-F238E27FC236}">
                  <a16:creationId xmlns:a16="http://schemas.microsoft.com/office/drawing/2014/main" id="{C4648856-45C1-2400-E07D-EB28194AA0D7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6" name="Google Shape;8636;p75">
                <a:extLst>
                  <a:ext uri="{FF2B5EF4-FFF2-40B4-BE49-F238E27FC236}">
                    <a16:creationId xmlns:a16="http://schemas.microsoft.com/office/drawing/2014/main" id="{EC032810-CA33-3857-37A1-5E25E72682E9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197" name="Google Shape;8637;p75">
                <a:extLst>
                  <a:ext uri="{FF2B5EF4-FFF2-40B4-BE49-F238E27FC236}">
                    <a16:creationId xmlns:a16="http://schemas.microsoft.com/office/drawing/2014/main" id="{38D7079B-C023-BC43-5BB4-4D3F3000091F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06" name="Google Shape;8638;p75">
            <a:extLst>
              <a:ext uri="{FF2B5EF4-FFF2-40B4-BE49-F238E27FC236}">
                <a16:creationId xmlns:a16="http://schemas.microsoft.com/office/drawing/2014/main" id="{75BA2DF9-3764-A4F8-3DE7-F13B7550321B}"/>
              </a:ext>
            </a:extLst>
          </p:cNvPr>
          <p:cNvGrpSpPr/>
          <p:nvPr/>
        </p:nvGrpSpPr>
        <p:grpSpPr>
          <a:xfrm>
            <a:off x="5792538" y="3097420"/>
            <a:ext cx="1911761" cy="255335"/>
            <a:chOff x="4273350" y="2080469"/>
            <a:chExt cx="1433821" cy="191501"/>
          </a:xfrm>
        </p:grpSpPr>
        <p:grpSp>
          <p:nvGrpSpPr>
            <p:cNvPr id="207" name="Google Shape;8639;p75">
              <a:extLst>
                <a:ext uri="{FF2B5EF4-FFF2-40B4-BE49-F238E27FC236}">
                  <a16:creationId xmlns:a16="http://schemas.microsoft.com/office/drawing/2014/main" id="{07AA4A16-604F-33F8-9C14-6A0CF5C8412F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211" name="Google Shape;8640;p75">
                <a:extLst>
                  <a:ext uri="{FF2B5EF4-FFF2-40B4-BE49-F238E27FC236}">
                    <a16:creationId xmlns:a16="http://schemas.microsoft.com/office/drawing/2014/main" id="{424417E3-AFDF-1BA5-A07F-5B74C7181D2B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8641;p75">
                <a:extLst>
                  <a:ext uri="{FF2B5EF4-FFF2-40B4-BE49-F238E27FC236}">
                    <a16:creationId xmlns:a16="http://schemas.microsoft.com/office/drawing/2014/main" id="{6DB666B9-E540-A3E0-1BE4-8D42218795A7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08" name="Google Shape;8642;p75">
              <a:extLst>
                <a:ext uri="{FF2B5EF4-FFF2-40B4-BE49-F238E27FC236}">
                  <a16:creationId xmlns:a16="http://schemas.microsoft.com/office/drawing/2014/main" id="{8E693854-924F-AE8F-2CC9-923F9993A0D0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209" name="Google Shape;8643;p75">
                <a:extLst>
                  <a:ext uri="{FF2B5EF4-FFF2-40B4-BE49-F238E27FC236}">
                    <a16:creationId xmlns:a16="http://schemas.microsoft.com/office/drawing/2014/main" id="{F18DB0FC-E94D-A15C-05A9-763F730AC1F3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0" name="Google Shape;8644;p75">
                <a:extLst>
                  <a:ext uri="{FF2B5EF4-FFF2-40B4-BE49-F238E27FC236}">
                    <a16:creationId xmlns:a16="http://schemas.microsoft.com/office/drawing/2014/main" id="{A24E594A-F82C-EFF5-F22C-EA9784EE5C4D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13" name="Google Shape;8645;p75">
            <a:extLst>
              <a:ext uri="{FF2B5EF4-FFF2-40B4-BE49-F238E27FC236}">
                <a16:creationId xmlns:a16="http://schemas.microsoft.com/office/drawing/2014/main" id="{AB2B3FC8-62F3-6FE8-6202-38DC314AEDCF}"/>
              </a:ext>
            </a:extLst>
          </p:cNvPr>
          <p:cNvGrpSpPr/>
          <p:nvPr/>
        </p:nvGrpSpPr>
        <p:grpSpPr>
          <a:xfrm>
            <a:off x="5794611" y="1900844"/>
            <a:ext cx="1907615" cy="991185"/>
            <a:chOff x="5159450" y="1919950"/>
            <a:chExt cx="1541050" cy="862500"/>
          </a:xfrm>
        </p:grpSpPr>
        <p:sp>
          <p:nvSpPr>
            <p:cNvPr id="214" name="Google Shape;8646;p75">
              <a:extLst>
                <a:ext uri="{FF2B5EF4-FFF2-40B4-BE49-F238E27FC236}">
                  <a16:creationId xmlns:a16="http://schemas.microsoft.com/office/drawing/2014/main" id="{8FC94D3E-F78D-558B-379F-ECB9683530DD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>
                <a:solidFill>
                  <a:srgbClr val="00B0F0"/>
                </a:solidFill>
              </a:endParaRPr>
            </a:p>
          </p:txBody>
        </p:sp>
        <p:grpSp>
          <p:nvGrpSpPr>
            <p:cNvPr id="215" name="Google Shape;8647;p75">
              <a:extLst>
                <a:ext uri="{FF2B5EF4-FFF2-40B4-BE49-F238E27FC236}">
                  <a16:creationId xmlns:a16="http://schemas.microsoft.com/office/drawing/2014/main" id="{04E41A1F-2E87-E761-A407-C2C7FB25F3DB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6" name="Google Shape;8648;p75">
                <a:extLst>
                  <a:ext uri="{FF2B5EF4-FFF2-40B4-BE49-F238E27FC236}">
                    <a16:creationId xmlns:a16="http://schemas.microsoft.com/office/drawing/2014/main" id="{E200F5E7-6F1A-C53C-DF6F-6907C0134B11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7" name="Google Shape;8649;p75">
                <a:extLst>
                  <a:ext uri="{FF2B5EF4-FFF2-40B4-BE49-F238E27FC236}">
                    <a16:creationId xmlns:a16="http://schemas.microsoft.com/office/drawing/2014/main" id="{949DBFE0-19E2-5DA2-98FC-9C1C766C657D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18" name="Google Shape;8650;p75">
            <a:extLst>
              <a:ext uri="{FF2B5EF4-FFF2-40B4-BE49-F238E27FC236}">
                <a16:creationId xmlns:a16="http://schemas.microsoft.com/office/drawing/2014/main" id="{95004F06-A0E8-609B-D9EF-E4E281C4CCA0}"/>
              </a:ext>
            </a:extLst>
          </p:cNvPr>
          <p:cNvGrpSpPr/>
          <p:nvPr/>
        </p:nvGrpSpPr>
        <p:grpSpPr>
          <a:xfrm>
            <a:off x="5781429" y="3531947"/>
            <a:ext cx="1933979" cy="1402783"/>
            <a:chOff x="5230575" y="1554475"/>
            <a:chExt cx="2137150" cy="1550150"/>
          </a:xfrm>
        </p:grpSpPr>
        <p:sp>
          <p:nvSpPr>
            <p:cNvPr id="219" name="Google Shape;8651;p75">
              <a:extLst>
                <a:ext uri="{FF2B5EF4-FFF2-40B4-BE49-F238E27FC236}">
                  <a16:creationId xmlns:a16="http://schemas.microsoft.com/office/drawing/2014/main" id="{87E7C7A9-49EE-DF35-749E-4B11D948E93C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0" name="Google Shape;8652;p75">
              <a:extLst>
                <a:ext uri="{FF2B5EF4-FFF2-40B4-BE49-F238E27FC236}">
                  <a16:creationId xmlns:a16="http://schemas.microsoft.com/office/drawing/2014/main" id="{14525BF5-F55A-6258-878A-C2852D2CD59B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1" name="Google Shape;8653;p75">
              <a:extLst>
                <a:ext uri="{FF2B5EF4-FFF2-40B4-BE49-F238E27FC236}">
                  <a16:creationId xmlns:a16="http://schemas.microsoft.com/office/drawing/2014/main" id="{DC4F71F1-2DB9-484B-76B9-96E1CAD5AAF0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2" name="Google Shape;8654;p75">
              <a:extLst>
                <a:ext uri="{FF2B5EF4-FFF2-40B4-BE49-F238E27FC236}">
                  <a16:creationId xmlns:a16="http://schemas.microsoft.com/office/drawing/2014/main" id="{20CD5702-1C86-C341-06B8-892839527B24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3" name="Google Shape;8655;p75">
              <a:extLst>
                <a:ext uri="{FF2B5EF4-FFF2-40B4-BE49-F238E27FC236}">
                  <a16:creationId xmlns:a16="http://schemas.microsoft.com/office/drawing/2014/main" id="{C6DFE8CA-2322-811A-9114-507C96F6BD95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4" name="Google Shape;8656;p75">
              <a:extLst>
                <a:ext uri="{FF2B5EF4-FFF2-40B4-BE49-F238E27FC236}">
                  <a16:creationId xmlns:a16="http://schemas.microsoft.com/office/drawing/2014/main" id="{1140F29F-A647-C693-7284-4D05DB073D9D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5" name="Google Shape;8657;p75">
              <a:extLst>
                <a:ext uri="{FF2B5EF4-FFF2-40B4-BE49-F238E27FC236}">
                  <a16:creationId xmlns:a16="http://schemas.microsoft.com/office/drawing/2014/main" id="{05D8438B-04BA-D3A8-593B-3C767448A696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6" name="Google Shape;8658;p75">
              <a:extLst>
                <a:ext uri="{FF2B5EF4-FFF2-40B4-BE49-F238E27FC236}">
                  <a16:creationId xmlns:a16="http://schemas.microsoft.com/office/drawing/2014/main" id="{3B0E7389-0EBC-84D1-D075-3999832237E8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7" name="Google Shape;8659;p75">
              <a:extLst>
                <a:ext uri="{FF2B5EF4-FFF2-40B4-BE49-F238E27FC236}">
                  <a16:creationId xmlns:a16="http://schemas.microsoft.com/office/drawing/2014/main" id="{D66E19BB-4C77-7090-FB8B-5F73F91EA35A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8" name="Google Shape;8660;p75">
              <a:extLst>
                <a:ext uri="{FF2B5EF4-FFF2-40B4-BE49-F238E27FC236}">
                  <a16:creationId xmlns:a16="http://schemas.microsoft.com/office/drawing/2014/main" id="{7535BB8B-018F-5C90-13ED-EA6952E9B3D4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29" name="Google Shape;8661;p75">
              <a:extLst>
                <a:ext uri="{FF2B5EF4-FFF2-40B4-BE49-F238E27FC236}">
                  <a16:creationId xmlns:a16="http://schemas.microsoft.com/office/drawing/2014/main" id="{1D653D5D-7E50-73EA-7124-6118BC299870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0" name="Google Shape;8662;p75">
              <a:extLst>
                <a:ext uri="{FF2B5EF4-FFF2-40B4-BE49-F238E27FC236}">
                  <a16:creationId xmlns:a16="http://schemas.microsoft.com/office/drawing/2014/main" id="{B597CB3C-1F08-955D-792D-C49699C3EBB3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31" name="Google Shape;8663;p75">
              <a:extLst>
                <a:ext uri="{FF2B5EF4-FFF2-40B4-BE49-F238E27FC236}">
                  <a16:creationId xmlns:a16="http://schemas.microsoft.com/office/drawing/2014/main" id="{E86BCC75-F63C-3DF9-AC53-7B8F7E0E768C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32" name="Google Shape;8664;p75">
            <a:extLst>
              <a:ext uri="{FF2B5EF4-FFF2-40B4-BE49-F238E27FC236}">
                <a16:creationId xmlns:a16="http://schemas.microsoft.com/office/drawing/2014/main" id="{71A26F20-1C86-84C7-9C18-E719273431DA}"/>
              </a:ext>
            </a:extLst>
          </p:cNvPr>
          <p:cNvGrpSpPr/>
          <p:nvPr/>
        </p:nvGrpSpPr>
        <p:grpSpPr>
          <a:xfrm rot="10800000">
            <a:off x="5803496" y="4988199"/>
            <a:ext cx="1889844" cy="1183928"/>
            <a:chOff x="5645403" y="2920021"/>
            <a:chExt cx="2650800" cy="2180614"/>
          </a:xfrm>
        </p:grpSpPr>
        <p:sp>
          <p:nvSpPr>
            <p:cNvPr id="233" name="Google Shape;8665;p75">
              <a:extLst>
                <a:ext uri="{FF2B5EF4-FFF2-40B4-BE49-F238E27FC236}">
                  <a16:creationId xmlns:a16="http://schemas.microsoft.com/office/drawing/2014/main" id="{67ACD14D-0997-6B88-C771-6154AD80390C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234" name="Google Shape;8666;p75">
              <a:extLst>
                <a:ext uri="{FF2B5EF4-FFF2-40B4-BE49-F238E27FC236}">
                  <a16:creationId xmlns:a16="http://schemas.microsoft.com/office/drawing/2014/main" id="{59C07900-10F2-B2E5-A4A0-315B72763B73}"/>
                </a:ext>
              </a:extLst>
            </p:cNvPr>
            <p:cNvCxnSpPr>
              <a:stCxn id="233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5" name="Google Shape;8667;p75">
              <a:extLst>
                <a:ext uri="{FF2B5EF4-FFF2-40B4-BE49-F238E27FC236}">
                  <a16:creationId xmlns:a16="http://schemas.microsoft.com/office/drawing/2014/main" id="{C9179D76-4F04-2E14-5CCA-1B1D6557BFD3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236" name="Google Shape;8668;p75">
              <a:extLst>
                <a:ext uri="{FF2B5EF4-FFF2-40B4-BE49-F238E27FC236}">
                  <a16:creationId xmlns:a16="http://schemas.microsoft.com/office/drawing/2014/main" id="{42A887A9-9D5B-862F-C9FA-042A250FF0DA}"/>
                </a:ext>
              </a:extLst>
            </p:cNvPr>
            <p:cNvCxnSpPr>
              <a:endCxn id="235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7" name="Google Shape;8669;p75">
              <a:extLst>
                <a:ext uri="{FF2B5EF4-FFF2-40B4-BE49-F238E27FC236}">
                  <a16:creationId xmlns:a16="http://schemas.microsoft.com/office/drawing/2014/main" id="{5532EDF1-A978-1C90-7C84-27390C8A4F18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238" name="Google Shape;8670;p75">
              <a:extLst>
                <a:ext uri="{FF2B5EF4-FFF2-40B4-BE49-F238E27FC236}">
                  <a16:creationId xmlns:a16="http://schemas.microsoft.com/office/drawing/2014/main" id="{58ED2439-13A4-2B0D-318A-B2B8DD37CBEE}"/>
                </a:ext>
              </a:extLst>
            </p:cNvPr>
            <p:cNvCxnSpPr>
              <a:stCxn id="237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9" name="Google Shape;8671;p75">
              <a:extLst>
                <a:ext uri="{FF2B5EF4-FFF2-40B4-BE49-F238E27FC236}">
                  <a16:creationId xmlns:a16="http://schemas.microsoft.com/office/drawing/2014/main" id="{FDA7AD67-A2FE-9F7E-8262-E3BC72C365AE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240" name="Google Shape;8672;p75">
              <a:extLst>
                <a:ext uri="{FF2B5EF4-FFF2-40B4-BE49-F238E27FC236}">
                  <a16:creationId xmlns:a16="http://schemas.microsoft.com/office/drawing/2014/main" id="{8B63FE42-A376-D69E-54FF-8C893B1086E8}"/>
                </a:ext>
              </a:extLst>
            </p:cNvPr>
            <p:cNvCxnSpPr>
              <a:endCxn id="239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41" name="Google Shape;8673;p75">
            <a:extLst>
              <a:ext uri="{FF2B5EF4-FFF2-40B4-BE49-F238E27FC236}">
                <a16:creationId xmlns:a16="http://schemas.microsoft.com/office/drawing/2014/main" id="{6138B81E-34A8-B7E2-4575-0F674F4C3A62}"/>
              </a:ext>
            </a:extLst>
          </p:cNvPr>
          <p:cNvGrpSpPr/>
          <p:nvPr/>
        </p:nvGrpSpPr>
        <p:grpSpPr>
          <a:xfrm>
            <a:off x="9937309" y="3526007"/>
            <a:ext cx="1428991" cy="1362105"/>
            <a:chOff x="7189833" y="2022667"/>
            <a:chExt cx="1251159" cy="1192597"/>
          </a:xfrm>
        </p:grpSpPr>
        <p:sp>
          <p:nvSpPr>
            <p:cNvPr id="242" name="Google Shape;8674;p75">
              <a:extLst>
                <a:ext uri="{FF2B5EF4-FFF2-40B4-BE49-F238E27FC236}">
                  <a16:creationId xmlns:a16="http://schemas.microsoft.com/office/drawing/2014/main" id="{7FD3505E-E562-5BF6-653B-8E987E894CAB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43" name="Google Shape;8675;p75">
              <a:extLst>
                <a:ext uri="{FF2B5EF4-FFF2-40B4-BE49-F238E27FC236}">
                  <a16:creationId xmlns:a16="http://schemas.microsoft.com/office/drawing/2014/main" id="{E97529B3-2521-64E1-786F-0479A329A91A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44" name="Google Shape;8676;p75">
              <a:extLst>
                <a:ext uri="{FF2B5EF4-FFF2-40B4-BE49-F238E27FC236}">
                  <a16:creationId xmlns:a16="http://schemas.microsoft.com/office/drawing/2014/main" id="{C6B06ABE-C5DC-4A82-365A-8296A03F7E57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245" name="Google Shape;8677;p75">
              <a:extLst>
                <a:ext uri="{FF2B5EF4-FFF2-40B4-BE49-F238E27FC236}">
                  <a16:creationId xmlns:a16="http://schemas.microsoft.com/office/drawing/2014/main" id="{C87A4E64-0986-EAA0-7D43-5163BE6CFAB3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246" name="Google Shape;8678;p75">
            <a:extLst>
              <a:ext uri="{FF2B5EF4-FFF2-40B4-BE49-F238E27FC236}">
                <a16:creationId xmlns:a16="http://schemas.microsoft.com/office/drawing/2014/main" id="{BD920042-EAB3-C07C-7AA0-E2C13D25CF37}"/>
              </a:ext>
            </a:extLst>
          </p:cNvPr>
          <p:cNvGrpSpPr/>
          <p:nvPr/>
        </p:nvGrpSpPr>
        <p:grpSpPr>
          <a:xfrm>
            <a:off x="1059003" y="4094549"/>
            <a:ext cx="2260499" cy="2081116"/>
            <a:chOff x="727421" y="2828315"/>
            <a:chExt cx="1695374" cy="1560837"/>
          </a:xfrm>
        </p:grpSpPr>
        <p:grpSp>
          <p:nvGrpSpPr>
            <p:cNvPr id="247" name="Google Shape;8679;p75">
              <a:extLst>
                <a:ext uri="{FF2B5EF4-FFF2-40B4-BE49-F238E27FC236}">
                  <a16:creationId xmlns:a16="http://schemas.microsoft.com/office/drawing/2014/main" id="{1FB31678-C844-1994-8EDB-0EE675F43592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299" name="Google Shape;8680;p75">
                <a:extLst>
                  <a:ext uri="{FF2B5EF4-FFF2-40B4-BE49-F238E27FC236}">
                    <a16:creationId xmlns:a16="http://schemas.microsoft.com/office/drawing/2014/main" id="{33D20147-3F89-A44E-F588-0C91BCDD73BE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0" name="Google Shape;8681;p75">
                <a:extLst>
                  <a:ext uri="{FF2B5EF4-FFF2-40B4-BE49-F238E27FC236}">
                    <a16:creationId xmlns:a16="http://schemas.microsoft.com/office/drawing/2014/main" id="{E066AB28-0F10-B3DE-4AE0-A535105513BA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1" name="Google Shape;8682;p75">
                <a:extLst>
                  <a:ext uri="{FF2B5EF4-FFF2-40B4-BE49-F238E27FC236}">
                    <a16:creationId xmlns:a16="http://schemas.microsoft.com/office/drawing/2014/main" id="{38718ADF-6A07-B2EC-1B4A-6A5DFB0DBBBC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2" name="Google Shape;8683;p75">
                <a:extLst>
                  <a:ext uri="{FF2B5EF4-FFF2-40B4-BE49-F238E27FC236}">
                    <a16:creationId xmlns:a16="http://schemas.microsoft.com/office/drawing/2014/main" id="{2F3D544E-1FE1-45E2-AC48-1464D10BA244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3" name="Google Shape;8684;p75">
                <a:extLst>
                  <a:ext uri="{FF2B5EF4-FFF2-40B4-BE49-F238E27FC236}">
                    <a16:creationId xmlns:a16="http://schemas.microsoft.com/office/drawing/2014/main" id="{5ACD0198-FEF1-1766-B23C-94FC8175777D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4" name="Google Shape;8685;p75">
                <a:extLst>
                  <a:ext uri="{FF2B5EF4-FFF2-40B4-BE49-F238E27FC236}">
                    <a16:creationId xmlns:a16="http://schemas.microsoft.com/office/drawing/2014/main" id="{93710432-AFF6-BA77-1F63-B32173263965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305" name="Google Shape;8686;p75">
                <a:extLst>
                  <a:ext uri="{FF2B5EF4-FFF2-40B4-BE49-F238E27FC236}">
                    <a16:creationId xmlns:a16="http://schemas.microsoft.com/office/drawing/2014/main" id="{17AAB12A-D52C-3986-040B-4D035BAA4ABB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8" name="Google Shape;8687;p75">
              <a:extLst>
                <a:ext uri="{FF2B5EF4-FFF2-40B4-BE49-F238E27FC236}">
                  <a16:creationId xmlns:a16="http://schemas.microsoft.com/office/drawing/2014/main" id="{81F28180-5B1D-F44A-09E7-D1DF22C8B3BD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292" name="Google Shape;8688;p75">
                <a:extLst>
                  <a:ext uri="{FF2B5EF4-FFF2-40B4-BE49-F238E27FC236}">
                    <a16:creationId xmlns:a16="http://schemas.microsoft.com/office/drawing/2014/main" id="{CBBF1453-3343-CADF-E421-EE9F220D78B6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3" name="Google Shape;8689;p75">
                <a:extLst>
                  <a:ext uri="{FF2B5EF4-FFF2-40B4-BE49-F238E27FC236}">
                    <a16:creationId xmlns:a16="http://schemas.microsoft.com/office/drawing/2014/main" id="{EB029E33-682C-2EBA-4B65-41E08432381E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4" name="Google Shape;8690;p75">
                <a:extLst>
                  <a:ext uri="{FF2B5EF4-FFF2-40B4-BE49-F238E27FC236}">
                    <a16:creationId xmlns:a16="http://schemas.microsoft.com/office/drawing/2014/main" id="{E66315DF-5B3B-C330-40E1-86C896F5C800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5" name="Google Shape;8691;p75">
                <a:extLst>
                  <a:ext uri="{FF2B5EF4-FFF2-40B4-BE49-F238E27FC236}">
                    <a16:creationId xmlns:a16="http://schemas.microsoft.com/office/drawing/2014/main" id="{FB12A2F6-B920-863B-98EF-483A05EB082D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6" name="Google Shape;8692;p75">
                <a:extLst>
                  <a:ext uri="{FF2B5EF4-FFF2-40B4-BE49-F238E27FC236}">
                    <a16:creationId xmlns:a16="http://schemas.microsoft.com/office/drawing/2014/main" id="{B83D23FC-1587-78EB-06A6-1F8459807710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7" name="Google Shape;8693;p75">
                <a:extLst>
                  <a:ext uri="{FF2B5EF4-FFF2-40B4-BE49-F238E27FC236}">
                    <a16:creationId xmlns:a16="http://schemas.microsoft.com/office/drawing/2014/main" id="{FF06DFB1-9B9F-57BC-ABAA-3E665468C5B8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8" name="Google Shape;8694;p75">
                <a:extLst>
                  <a:ext uri="{FF2B5EF4-FFF2-40B4-BE49-F238E27FC236}">
                    <a16:creationId xmlns:a16="http://schemas.microsoft.com/office/drawing/2014/main" id="{50B36F93-B022-7614-797D-346B6881BD8D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49" name="Google Shape;8695;p75">
              <a:extLst>
                <a:ext uri="{FF2B5EF4-FFF2-40B4-BE49-F238E27FC236}">
                  <a16:creationId xmlns:a16="http://schemas.microsoft.com/office/drawing/2014/main" id="{53844C0E-F50B-C3C6-5727-65734404FC20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285" name="Google Shape;8696;p75">
                <a:extLst>
                  <a:ext uri="{FF2B5EF4-FFF2-40B4-BE49-F238E27FC236}">
                    <a16:creationId xmlns:a16="http://schemas.microsoft.com/office/drawing/2014/main" id="{C6B75D1D-F224-A7C2-BCB0-3BF1E3AB113E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6" name="Google Shape;8697;p75">
                <a:extLst>
                  <a:ext uri="{FF2B5EF4-FFF2-40B4-BE49-F238E27FC236}">
                    <a16:creationId xmlns:a16="http://schemas.microsoft.com/office/drawing/2014/main" id="{F23A563D-905C-3FB2-F1CC-1E303606B05B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7" name="Google Shape;8698;p75">
                <a:extLst>
                  <a:ext uri="{FF2B5EF4-FFF2-40B4-BE49-F238E27FC236}">
                    <a16:creationId xmlns:a16="http://schemas.microsoft.com/office/drawing/2014/main" id="{C4E96ACD-1614-878F-DF97-7A8E7526C334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8" name="Google Shape;8699;p75">
                <a:extLst>
                  <a:ext uri="{FF2B5EF4-FFF2-40B4-BE49-F238E27FC236}">
                    <a16:creationId xmlns:a16="http://schemas.microsoft.com/office/drawing/2014/main" id="{6EE05477-16DC-B9B7-C227-800674CA60F0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9" name="Google Shape;8700;p75">
                <a:extLst>
                  <a:ext uri="{FF2B5EF4-FFF2-40B4-BE49-F238E27FC236}">
                    <a16:creationId xmlns:a16="http://schemas.microsoft.com/office/drawing/2014/main" id="{B895CD63-3455-CDE7-3442-3B2ADDCDEAE0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0" name="Google Shape;8701;p75">
                <a:extLst>
                  <a:ext uri="{FF2B5EF4-FFF2-40B4-BE49-F238E27FC236}">
                    <a16:creationId xmlns:a16="http://schemas.microsoft.com/office/drawing/2014/main" id="{11272278-C6AB-E92D-8E7F-18155FC64FC1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91" name="Google Shape;8702;p75">
                <a:extLst>
                  <a:ext uri="{FF2B5EF4-FFF2-40B4-BE49-F238E27FC236}">
                    <a16:creationId xmlns:a16="http://schemas.microsoft.com/office/drawing/2014/main" id="{6BA6F561-F55B-3720-AE8D-C1C28A929FFC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50" name="Google Shape;8703;p75">
              <a:extLst>
                <a:ext uri="{FF2B5EF4-FFF2-40B4-BE49-F238E27FC236}">
                  <a16:creationId xmlns:a16="http://schemas.microsoft.com/office/drawing/2014/main" id="{F0AA404B-B369-2C2E-DC1C-9AD94AB69C1D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278" name="Google Shape;8704;p75">
                <a:extLst>
                  <a:ext uri="{FF2B5EF4-FFF2-40B4-BE49-F238E27FC236}">
                    <a16:creationId xmlns:a16="http://schemas.microsoft.com/office/drawing/2014/main" id="{968CC187-CDAE-5E56-A404-23EDFCC2CD7E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9" name="Google Shape;8705;p75">
                <a:extLst>
                  <a:ext uri="{FF2B5EF4-FFF2-40B4-BE49-F238E27FC236}">
                    <a16:creationId xmlns:a16="http://schemas.microsoft.com/office/drawing/2014/main" id="{776D12F3-FCF2-5D24-3FDE-51F2381E1434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0" name="Google Shape;8706;p75">
                <a:extLst>
                  <a:ext uri="{FF2B5EF4-FFF2-40B4-BE49-F238E27FC236}">
                    <a16:creationId xmlns:a16="http://schemas.microsoft.com/office/drawing/2014/main" id="{CBAD5256-9F67-81A3-B6C3-17D99DA81FAF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1" name="Google Shape;8707;p75">
                <a:extLst>
                  <a:ext uri="{FF2B5EF4-FFF2-40B4-BE49-F238E27FC236}">
                    <a16:creationId xmlns:a16="http://schemas.microsoft.com/office/drawing/2014/main" id="{A0BB3485-D020-52FB-2FC4-093F379E36FA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2" name="Google Shape;8708;p75">
                <a:extLst>
                  <a:ext uri="{FF2B5EF4-FFF2-40B4-BE49-F238E27FC236}">
                    <a16:creationId xmlns:a16="http://schemas.microsoft.com/office/drawing/2014/main" id="{BD582701-B2C9-1C64-6AD1-D3B655B69FD7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3" name="Google Shape;8709;p75">
                <a:extLst>
                  <a:ext uri="{FF2B5EF4-FFF2-40B4-BE49-F238E27FC236}">
                    <a16:creationId xmlns:a16="http://schemas.microsoft.com/office/drawing/2014/main" id="{85C40595-E93E-495F-F868-FCE74F915AC9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84" name="Google Shape;8710;p75">
                <a:extLst>
                  <a:ext uri="{FF2B5EF4-FFF2-40B4-BE49-F238E27FC236}">
                    <a16:creationId xmlns:a16="http://schemas.microsoft.com/office/drawing/2014/main" id="{BAAAD52F-FD0B-78EB-0476-09F972AB4335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51" name="Google Shape;8711;p75">
              <a:extLst>
                <a:ext uri="{FF2B5EF4-FFF2-40B4-BE49-F238E27FC236}">
                  <a16:creationId xmlns:a16="http://schemas.microsoft.com/office/drawing/2014/main" id="{1D64C88E-2877-D983-2878-F89AFB8A4070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271" name="Google Shape;8712;p75">
                <a:extLst>
                  <a:ext uri="{FF2B5EF4-FFF2-40B4-BE49-F238E27FC236}">
                    <a16:creationId xmlns:a16="http://schemas.microsoft.com/office/drawing/2014/main" id="{4A9D2166-9A1C-4045-4704-B891779A83D6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2" name="Google Shape;8713;p75">
                <a:extLst>
                  <a:ext uri="{FF2B5EF4-FFF2-40B4-BE49-F238E27FC236}">
                    <a16:creationId xmlns:a16="http://schemas.microsoft.com/office/drawing/2014/main" id="{CE3A7AD4-91B1-3997-CB48-A4C83153AC85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3" name="Google Shape;8714;p75">
                <a:extLst>
                  <a:ext uri="{FF2B5EF4-FFF2-40B4-BE49-F238E27FC236}">
                    <a16:creationId xmlns:a16="http://schemas.microsoft.com/office/drawing/2014/main" id="{A2E7109B-FD10-ECAC-F0A6-31A64E4BFBCB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4" name="Google Shape;8715;p75">
                <a:extLst>
                  <a:ext uri="{FF2B5EF4-FFF2-40B4-BE49-F238E27FC236}">
                    <a16:creationId xmlns:a16="http://schemas.microsoft.com/office/drawing/2014/main" id="{B21303A7-6DCA-CB2B-2231-A0AA4D7ACE20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5" name="Google Shape;8716;p75">
                <a:extLst>
                  <a:ext uri="{FF2B5EF4-FFF2-40B4-BE49-F238E27FC236}">
                    <a16:creationId xmlns:a16="http://schemas.microsoft.com/office/drawing/2014/main" id="{84BF106C-7A3E-2D5A-ADD1-D3037588D064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6" name="Google Shape;8717;p75">
                <a:extLst>
                  <a:ext uri="{FF2B5EF4-FFF2-40B4-BE49-F238E27FC236}">
                    <a16:creationId xmlns:a16="http://schemas.microsoft.com/office/drawing/2014/main" id="{C58C40A1-4413-CB26-33C2-2708E43FF019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77" name="Google Shape;8718;p75">
                <a:extLst>
                  <a:ext uri="{FF2B5EF4-FFF2-40B4-BE49-F238E27FC236}">
                    <a16:creationId xmlns:a16="http://schemas.microsoft.com/office/drawing/2014/main" id="{99E0CF10-D217-4616-3604-466C969498C2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52" name="Google Shape;8719;p75">
              <a:extLst>
                <a:ext uri="{FF2B5EF4-FFF2-40B4-BE49-F238E27FC236}">
                  <a16:creationId xmlns:a16="http://schemas.microsoft.com/office/drawing/2014/main" id="{6A93EB65-0698-ACD3-69A2-F0CF03EBA7F8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269" name="Google Shape;8720;p75">
                <a:extLst>
                  <a:ext uri="{FF2B5EF4-FFF2-40B4-BE49-F238E27FC236}">
                    <a16:creationId xmlns:a16="http://schemas.microsoft.com/office/drawing/2014/main" id="{929F5811-46E6-04FB-E852-D59D81CDEE33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8721;p75">
                <a:extLst>
                  <a:ext uri="{FF2B5EF4-FFF2-40B4-BE49-F238E27FC236}">
                    <a16:creationId xmlns:a16="http://schemas.microsoft.com/office/drawing/2014/main" id="{9728308B-A7E8-A8A7-375B-C3A1182E5D0C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3" name="Google Shape;8722;p75">
              <a:extLst>
                <a:ext uri="{FF2B5EF4-FFF2-40B4-BE49-F238E27FC236}">
                  <a16:creationId xmlns:a16="http://schemas.microsoft.com/office/drawing/2014/main" id="{DB59D9F8-F94F-D6A8-CB43-2DF8706FD579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262" name="Google Shape;8723;p75">
                <a:extLst>
                  <a:ext uri="{FF2B5EF4-FFF2-40B4-BE49-F238E27FC236}">
                    <a16:creationId xmlns:a16="http://schemas.microsoft.com/office/drawing/2014/main" id="{86CF0D21-7BE5-A6FE-240E-1DF0D0A726EE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3" name="Google Shape;8724;p75">
                <a:extLst>
                  <a:ext uri="{FF2B5EF4-FFF2-40B4-BE49-F238E27FC236}">
                    <a16:creationId xmlns:a16="http://schemas.microsoft.com/office/drawing/2014/main" id="{FDFC39E4-7529-71CC-53DE-2F73E87D6BC6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4" name="Google Shape;8725;p75">
                <a:extLst>
                  <a:ext uri="{FF2B5EF4-FFF2-40B4-BE49-F238E27FC236}">
                    <a16:creationId xmlns:a16="http://schemas.microsoft.com/office/drawing/2014/main" id="{BC8B12F5-7A64-9675-9859-12D3601C2763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5" name="Google Shape;8726;p75">
                <a:extLst>
                  <a:ext uri="{FF2B5EF4-FFF2-40B4-BE49-F238E27FC236}">
                    <a16:creationId xmlns:a16="http://schemas.microsoft.com/office/drawing/2014/main" id="{19FE3A6B-3AD7-67B6-9FEE-B3EC5B5CAA20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6" name="Google Shape;8727;p75">
                <a:extLst>
                  <a:ext uri="{FF2B5EF4-FFF2-40B4-BE49-F238E27FC236}">
                    <a16:creationId xmlns:a16="http://schemas.microsoft.com/office/drawing/2014/main" id="{E49F90F0-554A-C214-2556-7D24F39CF80B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7" name="Google Shape;8728;p75">
                <a:extLst>
                  <a:ext uri="{FF2B5EF4-FFF2-40B4-BE49-F238E27FC236}">
                    <a16:creationId xmlns:a16="http://schemas.microsoft.com/office/drawing/2014/main" id="{F26BFD2B-922B-BF1B-9812-795B9B503946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8" name="Google Shape;8729;p75">
                <a:extLst>
                  <a:ext uri="{FF2B5EF4-FFF2-40B4-BE49-F238E27FC236}">
                    <a16:creationId xmlns:a16="http://schemas.microsoft.com/office/drawing/2014/main" id="{6702090E-97C1-4478-41F2-442CC8FF0DD8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  <p:grpSp>
          <p:nvGrpSpPr>
            <p:cNvPr id="254" name="Google Shape;8730;p75">
              <a:extLst>
                <a:ext uri="{FF2B5EF4-FFF2-40B4-BE49-F238E27FC236}">
                  <a16:creationId xmlns:a16="http://schemas.microsoft.com/office/drawing/2014/main" id="{06E6216B-715C-3FFC-7709-7B9AA23DAB98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255" name="Google Shape;8731;p75">
                <a:extLst>
                  <a:ext uri="{FF2B5EF4-FFF2-40B4-BE49-F238E27FC236}">
                    <a16:creationId xmlns:a16="http://schemas.microsoft.com/office/drawing/2014/main" id="{6287CC98-C3B1-5F6A-F950-94871A139549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6" name="Google Shape;8732;p75">
                <a:extLst>
                  <a:ext uri="{FF2B5EF4-FFF2-40B4-BE49-F238E27FC236}">
                    <a16:creationId xmlns:a16="http://schemas.microsoft.com/office/drawing/2014/main" id="{E5E532FB-580F-098D-2A8B-8D53BDEBA3D7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7" name="Google Shape;8733;p75">
                <a:extLst>
                  <a:ext uri="{FF2B5EF4-FFF2-40B4-BE49-F238E27FC236}">
                    <a16:creationId xmlns:a16="http://schemas.microsoft.com/office/drawing/2014/main" id="{BE13738C-FA61-98AE-7054-5078C7F39974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8" name="Google Shape;8734;p75">
                <a:extLst>
                  <a:ext uri="{FF2B5EF4-FFF2-40B4-BE49-F238E27FC236}">
                    <a16:creationId xmlns:a16="http://schemas.microsoft.com/office/drawing/2014/main" id="{5120DFE4-44F9-F8DC-4D7D-96E12D0919D8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59" name="Google Shape;8735;p75">
                <a:extLst>
                  <a:ext uri="{FF2B5EF4-FFF2-40B4-BE49-F238E27FC236}">
                    <a16:creationId xmlns:a16="http://schemas.microsoft.com/office/drawing/2014/main" id="{F2D5976A-B603-8804-5615-BE00C16552C9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0" name="Google Shape;8736;p75">
                <a:extLst>
                  <a:ext uri="{FF2B5EF4-FFF2-40B4-BE49-F238E27FC236}">
                    <a16:creationId xmlns:a16="http://schemas.microsoft.com/office/drawing/2014/main" id="{D7C12D6A-092F-E4D6-FEC4-4B1D0F27874D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sp>
            <p:nvSpPr>
              <p:cNvPr id="261" name="Google Shape;8737;p75">
                <a:extLst>
                  <a:ext uri="{FF2B5EF4-FFF2-40B4-BE49-F238E27FC236}">
                    <a16:creationId xmlns:a16="http://schemas.microsoft.com/office/drawing/2014/main" id="{B21AD39E-87E9-BC44-828D-2F995DAC29B7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306" name="Google Shape;8738;p75">
            <a:extLst>
              <a:ext uri="{FF2B5EF4-FFF2-40B4-BE49-F238E27FC236}">
                <a16:creationId xmlns:a16="http://schemas.microsoft.com/office/drawing/2014/main" id="{6BB08466-1635-37ED-5363-A5BC4A0C5DDD}"/>
              </a:ext>
            </a:extLst>
          </p:cNvPr>
          <p:cNvGrpSpPr/>
          <p:nvPr/>
        </p:nvGrpSpPr>
        <p:grpSpPr>
          <a:xfrm>
            <a:off x="8003776" y="3531311"/>
            <a:ext cx="1664724" cy="1367092"/>
            <a:chOff x="5183758" y="1210600"/>
            <a:chExt cx="3605380" cy="2960783"/>
          </a:xfrm>
        </p:grpSpPr>
        <p:sp>
          <p:nvSpPr>
            <p:cNvPr id="307" name="Google Shape;8739;p75">
              <a:extLst>
                <a:ext uri="{FF2B5EF4-FFF2-40B4-BE49-F238E27FC236}">
                  <a16:creationId xmlns:a16="http://schemas.microsoft.com/office/drawing/2014/main" id="{9BF8CD6F-882D-0B6F-91AB-75C7F2C85950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08" name="Google Shape;8740;p75">
              <a:extLst>
                <a:ext uri="{FF2B5EF4-FFF2-40B4-BE49-F238E27FC236}">
                  <a16:creationId xmlns:a16="http://schemas.microsoft.com/office/drawing/2014/main" id="{B77C491D-1E57-0B9D-A984-538D8388A8BE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09" name="Google Shape;8741;p75">
              <a:extLst>
                <a:ext uri="{FF2B5EF4-FFF2-40B4-BE49-F238E27FC236}">
                  <a16:creationId xmlns:a16="http://schemas.microsoft.com/office/drawing/2014/main" id="{3E879C14-9458-A172-C996-17D6267A9D52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0" name="Google Shape;8742;p75">
              <a:extLst>
                <a:ext uri="{FF2B5EF4-FFF2-40B4-BE49-F238E27FC236}">
                  <a16:creationId xmlns:a16="http://schemas.microsoft.com/office/drawing/2014/main" id="{09DDAB83-8F3B-035C-2875-6A5FADB72B8E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cxnSp>
          <p:nvCxnSpPr>
            <p:cNvPr id="311" name="Google Shape;8743;p75">
              <a:extLst>
                <a:ext uri="{FF2B5EF4-FFF2-40B4-BE49-F238E27FC236}">
                  <a16:creationId xmlns:a16="http://schemas.microsoft.com/office/drawing/2014/main" id="{513BF8F8-A5E3-A050-5845-2C64222CAAA6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2" name="Google Shape;8744;p75">
              <a:extLst>
                <a:ext uri="{FF2B5EF4-FFF2-40B4-BE49-F238E27FC236}">
                  <a16:creationId xmlns:a16="http://schemas.microsoft.com/office/drawing/2014/main" id="{C51E74E4-9BDC-E513-FA60-5B6D53BC6554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3" name="Google Shape;8745;p75">
              <a:extLst>
                <a:ext uri="{FF2B5EF4-FFF2-40B4-BE49-F238E27FC236}">
                  <a16:creationId xmlns:a16="http://schemas.microsoft.com/office/drawing/2014/main" id="{BA86CD95-7479-BA77-B579-19F38A1BE609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4" name="Google Shape;8746;p75">
              <a:extLst>
                <a:ext uri="{FF2B5EF4-FFF2-40B4-BE49-F238E27FC236}">
                  <a16:creationId xmlns:a16="http://schemas.microsoft.com/office/drawing/2014/main" id="{3F82616D-0AE6-1570-1914-5E1B3B76933B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15" name="Google Shape;8747;p75">
              <a:extLst>
                <a:ext uri="{FF2B5EF4-FFF2-40B4-BE49-F238E27FC236}">
                  <a16:creationId xmlns:a16="http://schemas.microsoft.com/office/drawing/2014/main" id="{98D723E6-BEEA-0ED8-52BF-22325AA0477D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16" name="Google Shape;8748;p75">
            <a:extLst>
              <a:ext uri="{FF2B5EF4-FFF2-40B4-BE49-F238E27FC236}">
                <a16:creationId xmlns:a16="http://schemas.microsoft.com/office/drawing/2014/main" id="{0523A1E9-DE46-97A9-6CB0-772E867D388D}"/>
              </a:ext>
            </a:extLst>
          </p:cNvPr>
          <p:cNvGrpSpPr/>
          <p:nvPr/>
        </p:nvGrpSpPr>
        <p:grpSpPr>
          <a:xfrm>
            <a:off x="7813192" y="5049066"/>
            <a:ext cx="3553108" cy="1124587"/>
            <a:chOff x="5916567" y="1099697"/>
            <a:chExt cx="2556683" cy="809211"/>
          </a:xfrm>
        </p:grpSpPr>
        <p:sp>
          <p:nvSpPr>
            <p:cNvPr id="317" name="Google Shape;8749;p75">
              <a:extLst>
                <a:ext uri="{FF2B5EF4-FFF2-40B4-BE49-F238E27FC236}">
                  <a16:creationId xmlns:a16="http://schemas.microsoft.com/office/drawing/2014/main" id="{ADD5D34A-AEEB-196F-B0E4-49E577E23D7C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8" name="Google Shape;8750;p75">
              <a:extLst>
                <a:ext uri="{FF2B5EF4-FFF2-40B4-BE49-F238E27FC236}">
                  <a16:creationId xmlns:a16="http://schemas.microsoft.com/office/drawing/2014/main" id="{945072C3-664F-B778-3FE8-C4B685D04A0B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19" name="Google Shape;8751;p75">
              <a:extLst>
                <a:ext uri="{FF2B5EF4-FFF2-40B4-BE49-F238E27FC236}">
                  <a16:creationId xmlns:a16="http://schemas.microsoft.com/office/drawing/2014/main" id="{629738D4-31BD-5232-6E7C-9AB1133F4707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0" name="Google Shape;8752;p75">
              <a:extLst>
                <a:ext uri="{FF2B5EF4-FFF2-40B4-BE49-F238E27FC236}">
                  <a16:creationId xmlns:a16="http://schemas.microsoft.com/office/drawing/2014/main" id="{9361AAD0-7416-FE56-F217-BFFC70E99433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1" name="Google Shape;8753;p75">
              <a:extLst>
                <a:ext uri="{FF2B5EF4-FFF2-40B4-BE49-F238E27FC236}">
                  <a16:creationId xmlns:a16="http://schemas.microsoft.com/office/drawing/2014/main" id="{C6CDE537-E348-7687-BB6A-EC4A7BB85A40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2" name="Google Shape;8754;p75">
              <a:extLst>
                <a:ext uri="{FF2B5EF4-FFF2-40B4-BE49-F238E27FC236}">
                  <a16:creationId xmlns:a16="http://schemas.microsoft.com/office/drawing/2014/main" id="{EA300EC5-6257-B432-95F3-3A51DCDB09B2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3" name="Google Shape;8755;p75">
              <a:extLst>
                <a:ext uri="{FF2B5EF4-FFF2-40B4-BE49-F238E27FC236}">
                  <a16:creationId xmlns:a16="http://schemas.microsoft.com/office/drawing/2014/main" id="{EBD17A0A-935D-8DE1-C1FC-733CD4FC3BC7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  <p:sp>
          <p:nvSpPr>
            <p:cNvPr id="324" name="Google Shape;8756;p75">
              <a:extLst>
                <a:ext uri="{FF2B5EF4-FFF2-40B4-BE49-F238E27FC236}">
                  <a16:creationId xmlns:a16="http://schemas.microsoft.com/office/drawing/2014/main" id="{54CDAB13-B4AD-5AEF-8A12-589893F74019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00B0F0"/>
                </a:solidFill>
              </a:endParaRPr>
            </a:p>
          </p:txBody>
        </p:sp>
      </p:grpSp>
      <p:grpSp>
        <p:nvGrpSpPr>
          <p:cNvPr id="325" name="Google Shape;8757;p75">
            <a:extLst>
              <a:ext uri="{FF2B5EF4-FFF2-40B4-BE49-F238E27FC236}">
                <a16:creationId xmlns:a16="http://schemas.microsoft.com/office/drawing/2014/main" id="{3E5C6C4F-87CA-3DED-491D-9D2AE4B55200}"/>
              </a:ext>
            </a:extLst>
          </p:cNvPr>
          <p:cNvGrpSpPr/>
          <p:nvPr/>
        </p:nvGrpSpPr>
        <p:grpSpPr>
          <a:xfrm>
            <a:off x="7956579" y="1914211"/>
            <a:ext cx="1733135" cy="1364451"/>
            <a:chOff x="5900602" y="1193063"/>
            <a:chExt cx="1299851" cy="1023338"/>
          </a:xfrm>
        </p:grpSpPr>
        <p:grpSp>
          <p:nvGrpSpPr>
            <p:cNvPr id="326" name="Google Shape;8758;p75">
              <a:extLst>
                <a:ext uri="{FF2B5EF4-FFF2-40B4-BE49-F238E27FC236}">
                  <a16:creationId xmlns:a16="http://schemas.microsoft.com/office/drawing/2014/main" id="{BFEBA30E-4658-8904-02BA-C15ABA65C5D5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348" name="Google Shape;8759;p75">
                <a:extLst>
                  <a:ext uri="{FF2B5EF4-FFF2-40B4-BE49-F238E27FC236}">
                    <a16:creationId xmlns:a16="http://schemas.microsoft.com/office/drawing/2014/main" id="{6E15D5E8-F433-0642-2554-40177082F41A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352" name="Google Shape;8760;p75">
                  <a:extLst>
                    <a:ext uri="{FF2B5EF4-FFF2-40B4-BE49-F238E27FC236}">
                      <a16:creationId xmlns:a16="http://schemas.microsoft.com/office/drawing/2014/main" id="{77DE8632-BE2E-8E4A-102B-C21DDC1B887E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53" name="Google Shape;8761;p75">
                  <a:extLst>
                    <a:ext uri="{FF2B5EF4-FFF2-40B4-BE49-F238E27FC236}">
                      <a16:creationId xmlns:a16="http://schemas.microsoft.com/office/drawing/2014/main" id="{EE125DA1-62E1-0C44-DD84-C29A8CB6F469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349" name="Google Shape;8762;p75">
                <a:extLst>
                  <a:ext uri="{FF2B5EF4-FFF2-40B4-BE49-F238E27FC236}">
                    <a16:creationId xmlns:a16="http://schemas.microsoft.com/office/drawing/2014/main" id="{1B415B1E-4DEC-DDE1-012B-DDB3F1355843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350" name="Google Shape;8763;p75">
                  <a:extLst>
                    <a:ext uri="{FF2B5EF4-FFF2-40B4-BE49-F238E27FC236}">
                      <a16:creationId xmlns:a16="http://schemas.microsoft.com/office/drawing/2014/main" id="{6D4146F3-6611-5209-6AC5-B2F5063B1F8E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51" name="Google Shape;8764;p75">
                  <a:extLst>
                    <a:ext uri="{FF2B5EF4-FFF2-40B4-BE49-F238E27FC236}">
                      <a16:creationId xmlns:a16="http://schemas.microsoft.com/office/drawing/2014/main" id="{E16C1FC9-03EB-8548-7CE8-B25B0B1F223D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7" name="Google Shape;8765;p75">
              <a:extLst>
                <a:ext uri="{FF2B5EF4-FFF2-40B4-BE49-F238E27FC236}">
                  <a16:creationId xmlns:a16="http://schemas.microsoft.com/office/drawing/2014/main" id="{123AACE8-0375-324F-FFA8-E7A77F664B02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342" name="Google Shape;8766;p75">
                <a:extLst>
                  <a:ext uri="{FF2B5EF4-FFF2-40B4-BE49-F238E27FC236}">
                    <a16:creationId xmlns:a16="http://schemas.microsoft.com/office/drawing/2014/main" id="{C5045B42-6708-FAC1-02DB-9E3EAE093D2E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346" name="Google Shape;8767;p75">
                  <a:extLst>
                    <a:ext uri="{FF2B5EF4-FFF2-40B4-BE49-F238E27FC236}">
                      <a16:creationId xmlns:a16="http://schemas.microsoft.com/office/drawing/2014/main" id="{1FD7443A-07F9-3B5C-BBDF-042A149081B4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47" name="Google Shape;8768;p75">
                  <a:extLst>
                    <a:ext uri="{FF2B5EF4-FFF2-40B4-BE49-F238E27FC236}">
                      <a16:creationId xmlns:a16="http://schemas.microsoft.com/office/drawing/2014/main" id="{6D3BF7D4-1334-FB25-F01E-957FA0A8FBBC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343" name="Google Shape;8769;p75">
                <a:extLst>
                  <a:ext uri="{FF2B5EF4-FFF2-40B4-BE49-F238E27FC236}">
                    <a16:creationId xmlns:a16="http://schemas.microsoft.com/office/drawing/2014/main" id="{CAFAC6D1-66F7-A042-7F1E-2478D2093C96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344" name="Google Shape;8770;p75">
                  <a:extLst>
                    <a:ext uri="{FF2B5EF4-FFF2-40B4-BE49-F238E27FC236}">
                      <a16:creationId xmlns:a16="http://schemas.microsoft.com/office/drawing/2014/main" id="{97D84907-8FB5-3180-EE49-87E6D56DDDA1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45" name="Google Shape;8771;p75">
                  <a:extLst>
                    <a:ext uri="{FF2B5EF4-FFF2-40B4-BE49-F238E27FC236}">
                      <a16:creationId xmlns:a16="http://schemas.microsoft.com/office/drawing/2014/main" id="{7EE3F830-6DA9-D05C-FB0A-15812CF6573C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8" name="Google Shape;8772;p75">
              <a:extLst>
                <a:ext uri="{FF2B5EF4-FFF2-40B4-BE49-F238E27FC236}">
                  <a16:creationId xmlns:a16="http://schemas.microsoft.com/office/drawing/2014/main" id="{64890C2D-AE25-0EB1-6470-CD7AB1711E99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336" name="Google Shape;8773;p75">
                <a:extLst>
                  <a:ext uri="{FF2B5EF4-FFF2-40B4-BE49-F238E27FC236}">
                    <a16:creationId xmlns:a16="http://schemas.microsoft.com/office/drawing/2014/main" id="{96D71EE5-3D0E-5C5D-4977-6A15C066732E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340" name="Google Shape;8774;p75">
                  <a:extLst>
                    <a:ext uri="{FF2B5EF4-FFF2-40B4-BE49-F238E27FC236}">
                      <a16:creationId xmlns:a16="http://schemas.microsoft.com/office/drawing/2014/main" id="{B627C4FD-EE00-0FC6-3BA8-B9F4FEA3286E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41" name="Google Shape;8775;p75">
                  <a:extLst>
                    <a:ext uri="{FF2B5EF4-FFF2-40B4-BE49-F238E27FC236}">
                      <a16:creationId xmlns:a16="http://schemas.microsoft.com/office/drawing/2014/main" id="{4E30CED5-8D90-4493-21CE-CBC015F1165A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337" name="Google Shape;8776;p75">
                <a:extLst>
                  <a:ext uri="{FF2B5EF4-FFF2-40B4-BE49-F238E27FC236}">
                    <a16:creationId xmlns:a16="http://schemas.microsoft.com/office/drawing/2014/main" id="{A999B230-3816-6942-43B0-51A425C21E02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338" name="Google Shape;8777;p75">
                  <a:extLst>
                    <a:ext uri="{FF2B5EF4-FFF2-40B4-BE49-F238E27FC236}">
                      <a16:creationId xmlns:a16="http://schemas.microsoft.com/office/drawing/2014/main" id="{F59AC608-71BF-01CE-BC76-426F5474A87D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39" name="Google Shape;8778;p75">
                  <a:extLst>
                    <a:ext uri="{FF2B5EF4-FFF2-40B4-BE49-F238E27FC236}">
                      <a16:creationId xmlns:a16="http://schemas.microsoft.com/office/drawing/2014/main" id="{D67FF977-662E-3523-7A98-9BF61D908226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9" name="Google Shape;8779;p75">
              <a:extLst>
                <a:ext uri="{FF2B5EF4-FFF2-40B4-BE49-F238E27FC236}">
                  <a16:creationId xmlns:a16="http://schemas.microsoft.com/office/drawing/2014/main" id="{64FFE93F-787E-CE7A-4FC0-F29468A7BE10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330" name="Google Shape;8780;p75">
                <a:extLst>
                  <a:ext uri="{FF2B5EF4-FFF2-40B4-BE49-F238E27FC236}">
                    <a16:creationId xmlns:a16="http://schemas.microsoft.com/office/drawing/2014/main" id="{757C06CE-742D-B14D-7585-5C0ED10F9F1F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334" name="Google Shape;8781;p75">
                  <a:extLst>
                    <a:ext uri="{FF2B5EF4-FFF2-40B4-BE49-F238E27FC236}">
                      <a16:creationId xmlns:a16="http://schemas.microsoft.com/office/drawing/2014/main" id="{72552E76-1AB0-45D9-AF05-3B9CB0A87E0A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335" name="Google Shape;8782;p75">
                  <a:extLst>
                    <a:ext uri="{FF2B5EF4-FFF2-40B4-BE49-F238E27FC236}">
                      <a16:creationId xmlns:a16="http://schemas.microsoft.com/office/drawing/2014/main" id="{22074B3F-78C1-EBAD-0E25-1060B5772540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</p:grpSp>
          <p:grpSp>
            <p:nvGrpSpPr>
              <p:cNvPr id="331" name="Google Shape;8783;p75">
                <a:extLst>
                  <a:ext uri="{FF2B5EF4-FFF2-40B4-BE49-F238E27FC236}">
                    <a16:creationId xmlns:a16="http://schemas.microsoft.com/office/drawing/2014/main" id="{A876A9CB-380B-2883-3BFF-EB86A92A59FC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32" name="Google Shape;8784;p75">
                  <a:extLst>
                    <a:ext uri="{FF2B5EF4-FFF2-40B4-BE49-F238E27FC236}">
                      <a16:creationId xmlns:a16="http://schemas.microsoft.com/office/drawing/2014/main" id="{AA49CBAE-EA26-7599-BEFB-8ADE22D3FDDA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33" name="Google Shape;8785;p75">
                  <a:extLst>
                    <a:ext uri="{FF2B5EF4-FFF2-40B4-BE49-F238E27FC236}">
                      <a16:creationId xmlns:a16="http://schemas.microsoft.com/office/drawing/2014/main" id="{20F7BB6A-0AB2-85F4-9C14-C1AA43AAE65D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4" name="Google Shape;8786;p75">
            <a:extLst>
              <a:ext uri="{FF2B5EF4-FFF2-40B4-BE49-F238E27FC236}">
                <a16:creationId xmlns:a16="http://schemas.microsoft.com/office/drawing/2014/main" id="{486B3EFF-CC80-0FC1-586E-01BC36A7965C}"/>
              </a:ext>
            </a:extLst>
          </p:cNvPr>
          <p:cNvGrpSpPr/>
          <p:nvPr/>
        </p:nvGrpSpPr>
        <p:grpSpPr>
          <a:xfrm>
            <a:off x="9740421" y="1914405"/>
            <a:ext cx="1625884" cy="1401820"/>
            <a:chOff x="7287122" y="1165658"/>
            <a:chExt cx="1219413" cy="1051365"/>
          </a:xfrm>
        </p:grpSpPr>
        <p:grpSp>
          <p:nvGrpSpPr>
            <p:cNvPr id="355" name="Google Shape;8787;p75">
              <a:extLst>
                <a:ext uri="{FF2B5EF4-FFF2-40B4-BE49-F238E27FC236}">
                  <a16:creationId xmlns:a16="http://schemas.microsoft.com/office/drawing/2014/main" id="{BEE279F9-AA00-B6DF-D54E-5E0EC1D5B276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71" name="Google Shape;8788;p75">
                <a:extLst>
                  <a:ext uri="{FF2B5EF4-FFF2-40B4-BE49-F238E27FC236}">
                    <a16:creationId xmlns:a16="http://schemas.microsoft.com/office/drawing/2014/main" id="{B3326258-1055-11E2-332B-504777E1E11C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72" name="Google Shape;8789;p75">
                <a:extLst>
                  <a:ext uri="{FF2B5EF4-FFF2-40B4-BE49-F238E27FC236}">
                    <a16:creationId xmlns:a16="http://schemas.microsoft.com/office/drawing/2014/main" id="{5ADB2AD7-7B70-9D51-4F5A-FCA2C0F9708E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73" name="Google Shape;8790;p75">
                  <a:extLst>
                    <a:ext uri="{FF2B5EF4-FFF2-40B4-BE49-F238E27FC236}">
                      <a16:creationId xmlns:a16="http://schemas.microsoft.com/office/drawing/2014/main" id="{43494710-F361-CA89-4BB6-93E3B46F544B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74" name="Google Shape;8791;p75">
                  <a:extLst>
                    <a:ext uri="{FF2B5EF4-FFF2-40B4-BE49-F238E27FC236}">
                      <a16:creationId xmlns:a16="http://schemas.microsoft.com/office/drawing/2014/main" id="{FE509095-E0AC-57EF-43E6-657E8B9BEF7E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6" name="Google Shape;8792;p75">
              <a:extLst>
                <a:ext uri="{FF2B5EF4-FFF2-40B4-BE49-F238E27FC236}">
                  <a16:creationId xmlns:a16="http://schemas.microsoft.com/office/drawing/2014/main" id="{6F1C8254-E72C-B10D-733F-40A20A38B51C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67" name="Google Shape;8793;p75">
                <a:extLst>
                  <a:ext uri="{FF2B5EF4-FFF2-40B4-BE49-F238E27FC236}">
                    <a16:creationId xmlns:a16="http://schemas.microsoft.com/office/drawing/2014/main" id="{ABF65CEE-2026-C773-EF2D-C67E3448D706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68" name="Google Shape;8794;p75">
                <a:extLst>
                  <a:ext uri="{FF2B5EF4-FFF2-40B4-BE49-F238E27FC236}">
                    <a16:creationId xmlns:a16="http://schemas.microsoft.com/office/drawing/2014/main" id="{D67EA72C-1366-8856-BBA0-0E4570861236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69" name="Google Shape;8795;p75">
                  <a:extLst>
                    <a:ext uri="{FF2B5EF4-FFF2-40B4-BE49-F238E27FC236}">
                      <a16:creationId xmlns:a16="http://schemas.microsoft.com/office/drawing/2014/main" id="{E74C469E-6AAC-4121-FAE6-B71D16F1F4F9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70" name="Google Shape;8796;p75">
                  <a:extLst>
                    <a:ext uri="{FF2B5EF4-FFF2-40B4-BE49-F238E27FC236}">
                      <a16:creationId xmlns:a16="http://schemas.microsoft.com/office/drawing/2014/main" id="{89779315-8677-234B-622C-02887490D0DB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7" name="Google Shape;8797;p75">
              <a:extLst>
                <a:ext uri="{FF2B5EF4-FFF2-40B4-BE49-F238E27FC236}">
                  <a16:creationId xmlns:a16="http://schemas.microsoft.com/office/drawing/2014/main" id="{5B566769-2698-419A-3658-CDD9B256E308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63" name="Google Shape;8798;p75">
                <a:extLst>
                  <a:ext uri="{FF2B5EF4-FFF2-40B4-BE49-F238E27FC236}">
                    <a16:creationId xmlns:a16="http://schemas.microsoft.com/office/drawing/2014/main" id="{5219A558-A00C-F56A-8D9C-667B11B116B3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64" name="Google Shape;8799;p75">
                <a:extLst>
                  <a:ext uri="{FF2B5EF4-FFF2-40B4-BE49-F238E27FC236}">
                    <a16:creationId xmlns:a16="http://schemas.microsoft.com/office/drawing/2014/main" id="{BFCB57C3-DFB6-F67C-1529-A4774C995BFC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65" name="Google Shape;8800;p75">
                  <a:extLst>
                    <a:ext uri="{FF2B5EF4-FFF2-40B4-BE49-F238E27FC236}">
                      <a16:creationId xmlns:a16="http://schemas.microsoft.com/office/drawing/2014/main" id="{7E80B173-5DE9-0A74-3F08-F6A05CE4FE61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66" name="Google Shape;8801;p75">
                  <a:extLst>
                    <a:ext uri="{FF2B5EF4-FFF2-40B4-BE49-F238E27FC236}">
                      <a16:creationId xmlns:a16="http://schemas.microsoft.com/office/drawing/2014/main" id="{E0941989-4033-1C6D-1285-27758686DF1E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8" name="Google Shape;8802;p75">
              <a:extLst>
                <a:ext uri="{FF2B5EF4-FFF2-40B4-BE49-F238E27FC236}">
                  <a16:creationId xmlns:a16="http://schemas.microsoft.com/office/drawing/2014/main" id="{2705B342-07DD-B96A-0A0E-6756E47F2CF5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59" name="Google Shape;8803;p75">
                <a:extLst>
                  <a:ext uri="{FF2B5EF4-FFF2-40B4-BE49-F238E27FC236}">
                    <a16:creationId xmlns:a16="http://schemas.microsoft.com/office/drawing/2014/main" id="{5B6FE180-E18F-937F-722E-283E55A30B87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360" name="Google Shape;8804;p75">
                <a:extLst>
                  <a:ext uri="{FF2B5EF4-FFF2-40B4-BE49-F238E27FC236}">
                    <a16:creationId xmlns:a16="http://schemas.microsoft.com/office/drawing/2014/main" id="{454D4776-CB03-B815-1CE1-C1E65BF7AB92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61" name="Google Shape;8805;p75">
                  <a:extLst>
                    <a:ext uri="{FF2B5EF4-FFF2-40B4-BE49-F238E27FC236}">
                      <a16:creationId xmlns:a16="http://schemas.microsoft.com/office/drawing/2014/main" id="{1E979192-F444-62A4-E7AC-8E137BF0C0B2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362" name="Google Shape;8806;p75">
                  <a:extLst>
                    <a:ext uri="{FF2B5EF4-FFF2-40B4-BE49-F238E27FC236}">
                      <a16:creationId xmlns:a16="http://schemas.microsoft.com/office/drawing/2014/main" id="{3B7CD6E1-3CE5-324A-BCD6-B5B3CA618E69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375" name="Google Shape;1529;p70">
            <a:extLst>
              <a:ext uri="{FF2B5EF4-FFF2-40B4-BE49-F238E27FC236}">
                <a16:creationId xmlns:a16="http://schemas.microsoft.com/office/drawing/2014/main" id="{F4166933-15CD-2085-0CC3-5DFB49D5CE31}"/>
              </a:ext>
            </a:extLst>
          </p:cNvPr>
          <p:cNvSpPr txBox="1">
            <a:spLocks/>
          </p:cNvSpPr>
          <p:nvPr/>
        </p:nvSpPr>
        <p:spPr>
          <a:xfrm>
            <a:off x="1069246" y="1008515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rgbClr val="00B0F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5928056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grpSp>
        <p:nvGrpSpPr>
          <p:cNvPr id="323" name="กลุ่ม 5">
            <a:extLst>
              <a:ext uri="{FF2B5EF4-FFF2-40B4-BE49-F238E27FC236}">
                <a16:creationId xmlns:a16="http://schemas.microsoft.com/office/drawing/2014/main" id="{015BD8AE-66E6-FCCF-67EF-39302676EE97}"/>
              </a:ext>
            </a:extLst>
          </p:cNvPr>
          <p:cNvGrpSpPr/>
          <p:nvPr/>
        </p:nvGrpSpPr>
        <p:grpSpPr>
          <a:xfrm>
            <a:off x="1652119" y="1468075"/>
            <a:ext cx="3086100" cy="3651311"/>
            <a:chOff x="884237" y="1516734"/>
            <a:chExt cx="6172200" cy="7302622"/>
          </a:xfrm>
        </p:grpSpPr>
        <p:grpSp>
          <p:nvGrpSpPr>
            <p:cNvPr id="324" name="กลุ่ม 4">
              <a:extLst>
                <a:ext uri="{FF2B5EF4-FFF2-40B4-BE49-F238E27FC236}">
                  <a16:creationId xmlns:a16="http://schemas.microsoft.com/office/drawing/2014/main" id="{6CA465CC-C708-B54A-6E21-3F2A2F429072}"/>
                </a:ext>
              </a:extLst>
            </p:cNvPr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5C4831F8-A203-E734-91BC-77A07545048F}"/>
                  </a:ext>
                </a:extLst>
              </p:cNvPr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rgbClr val="00B0F0"/>
                    </a:solidFill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4400" dirty="0">
                  <a:solidFill>
                    <a:srgbClr val="00B0F0"/>
                  </a:solidFill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329" name="กลุ่ม 17">
                <a:extLst>
                  <a:ext uri="{FF2B5EF4-FFF2-40B4-BE49-F238E27FC236}">
                    <a16:creationId xmlns:a16="http://schemas.microsoft.com/office/drawing/2014/main" id="{82430B77-1295-C796-7BC9-32A2F951CE97}"/>
                  </a:ext>
                </a:extLst>
              </p:cNvPr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330" name="Rectangle 35">
                  <a:extLst>
                    <a:ext uri="{FF2B5EF4-FFF2-40B4-BE49-F238E27FC236}">
                      <a16:creationId xmlns:a16="http://schemas.microsoft.com/office/drawing/2014/main" id="{09C9A59D-50EA-D694-4568-2C6AA38509BE}"/>
                    </a:ext>
                  </a:extLst>
                </p:cNvPr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rgbClr val="00B0F0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1" name="Rectangle 35">
                  <a:extLst>
                    <a:ext uri="{FF2B5EF4-FFF2-40B4-BE49-F238E27FC236}">
                      <a16:creationId xmlns:a16="http://schemas.microsoft.com/office/drawing/2014/main" id="{3DDC47DE-DEED-D7E5-08BC-852B9290EECB}"/>
                    </a:ext>
                  </a:extLst>
                </p:cNvPr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rgbClr val="00B0F0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25" name="กลุ่ม 3">
              <a:extLst>
                <a:ext uri="{FF2B5EF4-FFF2-40B4-BE49-F238E27FC236}">
                  <a16:creationId xmlns:a16="http://schemas.microsoft.com/office/drawing/2014/main" id="{37C02739-C26D-BBE0-8457-D3A2CE2C4E3A}"/>
                </a:ext>
              </a:extLst>
            </p:cNvPr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326" name="Title 20">
                <a:extLst>
                  <a:ext uri="{FF2B5EF4-FFF2-40B4-BE49-F238E27FC236}">
                    <a16:creationId xmlns:a16="http://schemas.microsoft.com/office/drawing/2014/main" id="{99E03B32-6BE9-2901-7A39-FE1FDD342E3E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rgbClr val="00B0F0"/>
                  </a:solidFill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327" name="TextBox 326">
                <a:extLst>
                  <a:ext uri="{FF2B5EF4-FFF2-40B4-BE49-F238E27FC236}">
                    <a16:creationId xmlns:a16="http://schemas.microsoft.com/office/drawing/2014/main" id="{8FCE66A3-86CE-2343-87E0-1DF482E8AAFD}"/>
                  </a:ext>
                </a:extLst>
              </p:cNvPr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b="1" dirty="0">
                    <a:solidFill>
                      <a:srgbClr val="00B0F0"/>
                    </a:solidFill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b="1" dirty="0">
                  <a:solidFill>
                    <a:srgbClr val="00B0F0"/>
                  </a:solidFill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32" name="กลุ่ม 660">
            <a:extLst>
              <a:ext uri="{FF2B5EF4-FFF2-40B4-BE49-F238E27FC236}">
                <a16:creationId xmlns:a16="http://schemas.microsoft.com/office/drawing/2014/main" id="{18D6119F-A5B4-98D0-8DF2-D7ABA65C918C}"/>
              </a:ext>
            </a:extLst>
          </p:cNvPr>
          <p:cNvGrpSpPr/>
          <p:nvPr/>
        </p:nvGrpSpPr>
        <p:grpSpPr>
          <a:xfrm>
            <a:off x="6033619" y="1609821"/>
            <a:ext cx="658019" cy="650875"/>
            <a:chOff x="9799638" y="2105025"/>
            <a:chExt cx="1316037" cy="1301750"/>
          </a:xfrm>
        </p:grpSpPr>
        <p:sp>
          <p:nvSpPr>
            <p:cNvPr id="333" name="Oval 6">
              <a:extLst>
                <a:ext uri="{FF2B5EF4-FFF2-40B4-BE49-F238E27FC236}">
                  <a16:creationId xmlns:a16="http://schemas.microsoft.com/office/drawing/2014/main" id="{1CD888CA-94E1-4AD2-BFB3-965734EBA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34" name="Freeform 7">
              <a:extLst>
                <a:ext uri="{FF2B5EF4-FFF2-40B4-BE49-F238E27FC236}">
                  <a16:creationId xmlns:a16="http://schemas.microsoft.com/office/drawing/2014/main" id="{4AD860CB-4AB0-728C-D797-109B7FE7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35" name="กลุ่ม 661">
            <a:extLst>
              <a:ext uri="{FF2B5EF4-FFF2-40B4-BE49-F238E27FC236}">
                <a16:creationId xmlns:a16="http://schemas.microsoft.com/office/drawing/2014/main" id="{8249DC65-8BCB-D977-C662-AB6536E3D4FE}"/>
              </a:ext>
            </a:extLst>
          </p:cNvPr>
          <p:cNvGrpSpPr/>
          <p:nvPr/>
        </p:nvGrpSpPr>
        <p:grpSpPr>
          <a:xfrm>
            <a:off x="7082163" y="1609821"/>
            <a:ext cx="658812" cy="650875"/>
            <a:chOff x="11896725" y="2105025"/>
            <a:chExt cx="1317625" cy="1301750"/>
          </a:xfrm>
        </p:grpSpPr>
        <p:sp>
          <p:nvSpPr>
            <p:cNvPr id="336" name="Oval 8">
              <a:extLst>
                <a:ext uri="{FF2B5EF4-FFF2-40B4-BE49-F238E27FC236}">
                  <a16:creationId xmlns:a16="http://schemas.microsoft.com/office/drawing/2014/main" id="{A86BC693-1C33-50D1-0125-98B96897F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37" name="Freeform 9">
              <a:extLst>
                <a:ext uri="{FF2B5EF4-FFF2-40B4-BE49-F238E27FC236}">
                  <a16:creationId xmlns:a16="http://schemas.microsoft.com/office/drawing/2014/main" id="{126B5D25-3624-DE58-315C-F654BE8FA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38" name="กลุ่ม 2085">
            <a:extLst>
              <a:ext uri="{FF2B5EF4-FFF2-40B4-BE49-F238E27FC236}">
                <a16:creationId xmlns:a16="http://schemas.microsoft.com/office/drawing/2014/main" id="{1371A965-7A48-FD7E-E4C9-DABB9DF2C6D7}"/>
              </a:ext>
            </a:extLst>
          </p:cNvPr>
          <p:cNvGrpSpPr/>
          <p:nvPr/>
        </p:nvGrpSpPr>
        <p:grpSpPr>
          <a:xfrm>
            <a:off x="8131499" y="4526853"/>
            <a:ext cx="658019" cy="658812"/>
            <a:chOff x="13995400" y="7939088"/>
            <a:chExt cx="1316037" cy="1317625"/>
          </a:xfrm>
        </p:grpSpPr>
        <p:sp>
          <p:nvSpPr>
            <p:cNvPr id="339" name="Oval 10">
              <a:extLst>
                <a:ext uri="{FF2B5EF4-FFF2-40B4-BE49-F238E27FC236}">
                  <a16:creationId xmlns:a16="http://schemas.microsoft.com/office/drawing/2014/main" id="{A6A79309-59FC-317C-6224-04A141A7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0" name="Freeform 11">
              <a:extLst>
                <a:ext uri="{FF2B5EF4-FFF2-40B4-BE49-F238E27FC236}">
                  <a16:creationId xmlns:a16="http://schemas.microsoft.com/office/drawing/2014/main" id="{43DC7964-284A-EE06-EFC5-5E334E1F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1" name="Freeform 12">
              <a:extLst>
                <a:ext uri="{FF2B5EF4-FFF2-40B4-BE49-F238E27FC236}">
                  <a16:creationId xmlns:a16="http://schemas.microsoft.com/office/drawing/2014/main" id="{6DBF65D6-9DCD-576A-7DC0-1B8D74AB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2" name="Freeform 13">
              <a:extLst>
                <a:ext uri="{FF2B5EF4-FFF2-40B4-BE49-F238E27FC236}">
                  <a16:creationId xmlns:a16="http://schemas.microsoft.com/office/drawing/2014/main" id="{A5C718A9-1F47-8408-FDE2-1A499CE14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3" name="Freeform 14">
              <a:extLst>
                <a:ext uri="{FF2B5EF4-FFF2-40B4-BE49-F238E27FC236}">
                  <a16:creationId xmlns:a16="http://schemas.microsoft.com/office/drawing/2014/main" id="{BA8BA202-CA0B-38E6-9C67-E99677989B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44" name="กลุ่ม 662">
            <a:extLst>
              <a:ext uri="{FF2B5EF4-FFF2-40B4-BE49-F238E27FC236}">
                <a16:creationId xmlns:a16="http://schemas.microsoft.com/office/drawing/2014/main" id="{BA314A19-69AA-C3CD-B39F-5E46A6DBC206}"/>
              </a:ext>
            </a:extLst>
          </p:cNvPr>
          <p:cNvGrpSpPr/>
          <p:nvPr/>
        </p:nvGrpSpPr>
        <p:grpSpPr>
          <a:xfrm>
            <a:off x="8131499" y="1609821"/>
            <a:ext cx="658019" cy="650875"/>
            <a:chOff x="13995400" y="2105025"/>
            <a:chExt cx="1316037" cy="1301750"/>
          </a:xfrm>
        </p:grpSpPr>
        <p:sp>
          <p:nvSpPr>
            <p:cNvPr id="345" name="Oval 15">
              <a:extLst>
                <a:ext uri="{FF2B5EF4-FFF2-40B4-BE49-F238E27FC236}">
                  <a16:creationId xmlns:a16="http://schemas.microsoft.com/office/drawing/2014/main" id="{A4AD5B19-7555-F284-659D-F0A27D083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6" name="Freeform 16">
              <a:extLst>
                <a:ext uri="{FF2B5EF4-FFF2-40B4-BE49-F238E27FC236}">
                  <a16:creationId xmlns:a16="http://schemas.microsoft.com/office/drawing/2014/main" id="{3C584352-4346-F317-0E17-9AD80EC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47" name="Freeform 17">
              <a:extLst>
                <a:ext uri="{FF2B5EF4-FFF2-40B4-BE49-F238E27FC236}">
                  <a16:creationId xmlns:a16="http://schemas.microsoft.com/office/drawing/2014/main" id="{D1830EEA-522F-BC1C-B9ED-D1FB2846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48" name="กลุ่ม 663">
            <a:extLst>
              <a:ext uri="{FF2B5EF4-FFF2-40B4-BE49-F238E27FC236}">
                <a16:creationId xmlns:a16="http://schemas.microsoft.com/office/drawing/2014/main" id="{3D4EA47B-FBD8-9990-2D1C-7A1D0FE17680}"/>
              </a:ext>
            </a:extLst>
          </p:cNvPr>
          <p:cNvGrpSpPr/>
          <p:nvPr/>
        </p:nvGrpSpPr>
        <p:grpSpPr>
          <a:xfrm>
            <a:off x="9180045" y="1609821"/>
            <a:ext cx="658812" cy="650875"/>
            <a:chOff x="16092488" y="2105025"/>
            <a:chExt cx="1317625" cy="1301750"/>
          </a:xfrm>
        </p:grpSpPr>
        <p:sp>
          <p:nvSpPr>
            <p:cNvPr id="349" name="Oval 18">
              <a:extLst>
                <a:ext uri="{FF2B5EF4-FFF2-40B4-BE49-F238E27FC236}">
                  <a16:creationId xmlns:a16="http://schemas.microsoft.com/office/drawing/2014/main" id="{5CFEAD8A-7316-664D-C90E-A902486EC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0" name="Freeform 19">
              <a:extLst>
                <a:ext uri="{FF2B5EF4-FFF2-40B4-BE49-F238E27FC236}">
                  <a16:creationId xmlns:a16="http://schemas.microsoft.com/office/drawing/2014/main" id="{7AD9DD05-311B-8713-BB01-ED37FBCD26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1" name="Freeform 20">
              <a:extLst>
                <a:ext uri="{FF2B5EF4-FFF2-40B4-BE49-F238E27FC236}">
                  <a16:creationId xmlns:a16="http://schemas.microsoft.com/office/drawing/2014/main" id="{D7AA3C6D-8A96-E528-09C0-BD0317AF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52" name="กลุ่ม 2084">
            <a:extLst>
              <a:ext uri="{FF2B5EF4-FFF2-40B4-BE49-F238E27FC236}">
                <a16:creationId xmlns:a16="http://schemas.microsoft.com/office/drawing/2014/main" id="{B5C74ED8-49D3-7D1A-B08C-3001088E8786}"/>
              </a:ext>
            </a:extLst>
          </p:cNvPr>
          <p:cNvGrpSpPr/>
          <p:nvPr/>
        </p:nvGrpSpPr>
        <p:grpSpPr>
          <a:xfrm>
            <a:off x="9180045" y="4526853"/>
            <a:ext cx="658812" cy="658812"/>
            <a:chOff x="16092488" y="7939088"/>
            <a:chExt cx="1317625" cy="1317625"/>
          </a:xfrm>
        </p:grpSpPr>
        <p:sp>
          <p:nvSpPr>
            <p:cNvPr id="353" name="Oval 21">
              <a:extLst>
                <a:ext uri="{FF2B5EF4-FFF2-40B4-BE49-F238E27FC236}">
                  <a16:creationId xmlns:a16="http://schemas.microsoft.com/office/drawing/2014/main" id="{AFCFF78E-D73F-CC1A-1430-6EAAB1820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4" name="Freeform 22">
              <a:extLst>
                <a:ext uri="{FF2B5EF4-FFF2-40B4-BE49-F238E27FC236}">
                  <a16:creationId xmlns:a16="http://schemas.microsoft.com/office/drawing/2014/main" id="{B145A0F6-FBD6-6768-BF19-18449C24A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5" name="Freeform 23">
              <a:extLst>
                <a:ext uri="{FF2B5EF4-FFF2-40B4-BE49-F238E27FC236}">
                  <a16:creationId xmlns:a16="http://schemas.microsoft.com/office/drawing/2014/main" id="{911E776A-96D0-B327-5151-85C5E7442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6" name="Freeform 24">
              <a:extLst>
                <a:ext uri="{FF2B5EF4-FFF2-40B4-BE49-F238E27FC236}">
                  <a16:creationId xmlns:a16="http://schemas.microsoft.com/office/drawing/2014/main" id="{BC6C77D5-4F31-C219-9BDF-A7194A39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57" name="กลุ่ม 668">
            <a:extLst>
              <a:ext uri="{FF2B5EF4-FFF2-40B4-BE49-F238E27FC236}">
                <a16:creationId xmlns:a16="http://schemas.microsoft.com/office/drawing/2014/main" id="{1FCD4AB8-96C5-CCF1-4CFF-DAD4F76DEB71}"/>
              </a:ext>
            </a:extLst>
          </p:cNvPr>
          <p:cNvGrpSpPr/>
          <p:nvPr/>
        </p:nvGrpSpPr>
        <p:grpSpPr>
          <a:xfrm>
            <a:off x="9180045" y="2582166"/>
            <a:ext cx="658812" cy="658812"/>
            <a:chOff x="16092488" y="4049713"/>
            <a:chExt cx="1317625" cy="1317625"/>
          </a:xfrm>
        </p:grpSpPr>
        <p:sp>
          <p:nvSpPr>
            <p:cNvPr id="358" name="Oval 25">
              <a:extLst>
                <a:ext uri="{FF2B5EF4-FFF2-40B4-BE49-F238E27FC236}">
                  <a16:creationId xmlns:a16="http://schemas.microsoft.com/office/drawing/2014/main" id="{18F95E53-EFF9-EE21-5A75-72F467B55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59" name="Freeform 26">
              <a:extLst>
                <a:ext uri="{FF2B5EF4-FFF2-40B4-BE49-F238E27FC236}">
                  <a16:creationId xmlns:a16="http://schemas.microsoft.com/office/drawing/2014/main" id="{973E2E24-3B2A-7988-6DC0-D17666187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60" name="กลุ่ม 664">
            <a:extLst>
              <a:ext uri="{FF2B5EF4-FFF2-40B4-BE49-F238E27FC236}">
                <a16:creationId xmlns:a16="http://schemas.microsoft.com/office/drawing/2014/main" id="{F4727EE3-3069-144D-C8A7-866032DE24C3}"/>
              </a:ext>
            </a:extLst>
          </p:cNvPr>
          <p:cNvGrpSpPr/>
          <p:nvPr/>
        </p:nvGrpSpPr>
        <p:grpSpPr>
          <a:xfrm>
            <a:off x="10229381" y="1609821"/>
            <a:ext cx="658019" cy="650875"/>
            <a:chOff x="18191163" y="2105025"/>
            <a:chExt cx="1316037" cy="1301750"/>
          </a:xfrm>
        </p:grpSpPr>
        <p:sp>
          <p:nvSpPr>
            <p:cNvPr id="361" name="Oval 27">
              <a:extLst>
                <a:ext uri="{FF2B5EF4-FFF2-40B4-BE49-F238E27FC236}">
                  <a16:creationId xmlns:a16="http://schemas.microsoft.com/office/drawing/2014/main" id="{CA649AB4-ED20-01A5-7F08-D357F379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2" name="Freeform 28">
              <a:extLst>
                <a:ext uri="{FF2B5EF4-FFF2-40B4-BE49-F238E27FC236}">
                  <a16:creationId xmlns:a16="http://schemas.microsoft.com/office/drawing/2014/main" id="{89777C2E-4732-3B0C-73B9-C3A21654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63" name="กลุ่ม 2083">
            <a:extLst>
              <a:ext uri="{FF2B5EF4-FFF2-40B4-BE49-F238E27FC236}">
                <a16:creationId xmlns:a16="http://schemas.microsoft.com/office/drawing/2014/main" id="{CF8599B9-B612-9F4E-B97E-FD2A9559B127}"/>
              </a:ext>
            </a:extLst>
          </p:cNvPr>
          <p:cNvGrpSpPr/>
          <p:nvPr/>
        </p:nvGrpSpPr>
        <p:grpSpPr>
          <a:xfrm>
            <a:off x="10229381" y="4526853"/>
            <a:ext cx="658019" cy="658812"/>
            <a:chOff x="18191163" y="7939088"/>
            <a:chExt cx="1316037" cy="1317625"/>
          </a:xfrm>
        </p:grpSpPr>
        <p:sp>
          <p:nvSpPr>
            <p:cNvPr id="364" name="Oval 29">
              <a:extLst>
                <a:ext uri="{FF2B5EF4-FFF2-40B4-BE49-F238E27FC236}">
                  <a16:creationId xmlns:a16="http://schemas.microsoft.com/office/drawing/2014/main" id="{0456A9C9-BFFC-DFF1-AD25-31E17F043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5" name="Freeform 30">
              <a:extLst>
                <a:ext uri="{FF2B5EF4-FFF2-40B4-BE49-F238E27FC236}">
                  <a16:creationId xmlns:a16="http://schemas.microsoft.com/office/drawing/2014/main" id="{FE3B5B22-F2D7-B041-B81E-DDD965BAD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6" name="Freeform 31">
              <a:extLst>
                <a:ext uri="{FF2B5EF4-FFF2-40B4-BE49-F238E27FC236}">
                  <a16:creationId xmlns:a16="http://schemas.microsoft.com/office/drawing/2014/main" id="{0371D27E-0DE4-5692-C38A-B7F7A19BE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7" name="Freeform 32">
              <a:extLst>
                <a:ext uri="{FF2B5EF4-FFF2-40B4-BE49-F238E27FC236}">
                  <a16:creationId xmlns:a16="http://schemas.microsoft.com/office/drawing/2014/main" id="{55A01F97-7AD9-4947-E3D7-8652D29F5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8" name="Freeform 33">
              <a:extLst>
                <a:ext uri="{FF2B5EF4-FFF2-40B4-BE49-F238E27FC236}">
                  <a16:creationId xmlns:a16="http://schemas.microsoft.com/office/drawing/2014/main" id="{ACE37306-836D-82A0-0AF7-3C1DB190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69" name="Freeform 34">
              <a:extLst>
                <a:ext uri="{FF2B5EF4-FFF2-40B4-BE49-F238E27FC236}">
                  <a16:creationId xmlns:a16="http://schemas.microsoft.com/office/drawing/2014/main" id="{606E6725-070E-FEBA-0FA9-08074353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70" name="กลุ่ม 2079">
            <a:extLst>
              <a:ext uri="{FF2B5EF4-FFF2-40B4-BE49-F238E27FC236}">
                <a16:creationId xmlns:a16="http://schemas.microsoft.com/office/drawing/2014/main" id="{0462278B-DAC9-7EA8-E376-835D9BD56540}"/>
              </a:ext>
            </a:extLst>
          </p:cNvPr>
          <p:cNvGrpSpPr/>
          <p:nvPr/>
        </p:nvGrpSpPr>
        <p:grpSpPr>
          <a:xfrm>
            <a:off x="7082163" y="3554509"/>
            <a:ext cx="658812" cy="658812"/>
            <a:chOff x="11896725" y="5994400"/>
            <a:chExt cx="1317625" cy="1317625"/>
          </a:xfrm>
        </p:grpSpPr>
        <p:sp>
          <p:nvSpPr>
            <p:cNvPr id="371" name="Oval 35">
              <a:extLst>
                <a:ext uri="{FF2B5EF4-FFF2-40B4-BE49-F238E27FC236}">
                  <a16:creationId xmlns:a16="http://schemas.microsoft.com/office/drawing/2014/main" id="{8F8A5955-0D70-7516-8293-C3FA2A67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72" name="Freeform 36">
              <a:extLst>
                <a:ext uri="{FF2B5EF4-FFF2-40B4-BE49-F238E27FC236}">
                  <a16:creationId xmlns:a16="http://schemas.microsoft.com/office/drawing/2014/main" id="{85575F23-F3BA-0BB7-CF79-1E941B36D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73" name="กลุ่ม 666">
            <a:extLst>
              <a:ext uri="{FF2B5EF4-FFF2-40B4-BE49-F238E27FC236}">
                <a16:creationId xmlns:a16="http://schemas.microsoft.com/office/drawing/2014/main" id="{F1FC7326-B981-47B7-FE31-1CD3E2B3C053}"/>
              </a:ext>
            </a:extLst>
          </p:cNvPr>
          <p:cNvGrpSpPr/>
          <p:nvPr/>
        </p:nvGrpSpPr>
        <p:grpSpPr>
          <a:xfrm>
            <a:off x="7082163" y="2582166"/>
            <a:ext cx="658812" cy="658812"/>
            <a:chOff x="11896725" y="4049713"/>
            <a:chExt cx="1317625" cy="1317625"/>
          </a:xfrm>
        </p:grpSpPr>
        <p:sp>
          <p:nvSpPr>
            <p:cNvPr id="374" name="Oval 37">
              <a:extLst>
                <a:ext uri="{FF2B5EF4-FFF2-40B4-BE49-F238E27FC236}">
                  <a16:creationId xmlns:a16="http://schemas.microsoft.com/office/drawing/2014/main" id="{DE7D338E-D9DC-8C2A-9586-9BFA2FDB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75" name="Freeform 38">
              <a:extLst>
                <a:ext uri="{FF2B5EF4-FFF2-40B4-BE49-F238E27FC236}">
                  <a16:creationId xmlns:a16="http://schemas.microsoft.com/office/drawing/2014/main" id="{4B1A741A-7A60-19C0-6C78-47957D6CA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76" name="กลุ่ม 2080">
            <a:extLst>
              <a:ext uri="{FF2B5EF4-FFF2-40B4-BE49-F238E27FC236}">
                <a16:creationId xmlns:a16="http://schemas.microsoft.com/office/drawing/2014/main" id="{BFA4DDA4-2C9D-8EEE-7C8C-8CACFD2DECA3}"/>
              </a:ext>
            </a:extLst>
          </p:cNvPr>
          <p:cNvGrpSpPr/>
          <p:nvPr/>
        </p:nvGrpSpPr>
        <p:grpSpPr>
          <a:xfrm>
            <a:off x="8131499" y="3554509"/>
            <a:ext cx="658019" cy="658812"/>
            <a:chOff x="13995400" y="5994400"/>
            <a:chExt cx="1316037" cy="1317625"/>
          </a:xfrm>
        </p:grpSpPr>
        <p:sp>
          <p:nvSpPr>
            <p:cNvPr id="377" name="Oval 39">
              <a:extLst>
                <a:ext uri="{FF2B5EF4-FFF2-40B4-BE49-F238E27FC236}">
                  <a16:creationId xmlns:a16="http://schemas.microsoft.com/office/drawing/2014/main" id="{E164A9B7-6C1C-8D49-D032-2FA51C032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78" name="Freeform 40">
              <a:extLst>
                <a:ext uri="{FF2B5EF4-FFF2-40B4-BE49-F238E27FC236}">
                  <a16:creationId xmlns:a16="http://schemas.microsoft.com/office/drawing/2014/main" id="{58ABB978-7CC9-FA24-9400-3D10032D6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79" name="กลุ่ม 2087">
            <a:extLst>
              <a:ext uri="{FF2B5EF4-FFF2-40B4-BE49-F238E27FC236}">
                <a16:creationId xmlns:a16="http://schemas.microsoft.com/office/drawing/2014/main" id="{5E4BC00D-FEFD-112D-F351-92B4909B5811}"/>
              </a:ext>
            </a:extLst>
          </p:cNvPr>
          <p:cNvGrpSpPr/>
          <p:nvPr/>
        </p:nvGrpSpPr>
        <p:grpSpPr>
          <a:xfrm>
            <a:off x="6033619" y="4526853"/>
            <a:ext cx="658019" cy="658812"/>
            <a:chOff x="9799638" y="7939088"/>
            <a:chExt cx="1316037" cy="1317625"/>
          </a:xfrm>
        </p:grpSpPr>
        <p:sp>
          <p:nvSpPr>
            <p:cNvPr id="380" name="Oval 41">
              <a:extLst>
                <a:ext uri="{FF2B5EF4-FFF2-40B4-BE49-F238E27FC236}">
                  <a16:creationId xmlns:a16="http://schemas.microsoft.com/office/drawing/2014/main" id="{882A45BE-FC29-5ED3-EB66-90D1BE4B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81" name="Freeform 42">
              <a:extLst>
                <a:ext uri="{FF2B5EF4-FFF2-40B4-BE49-F238E27FC236}">
                  <a16:creationId xmlns:a16="http://schemas.microsoft.com/office/drawing/2014/main" id="{9F35C89E-6184-A638-2ADE-1C933336D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82" name="กลุ่ม 667">
            <a:extLst>
              <a:ext uri="{FF2B5EF4-FFF2-40B4-BE49-F238E27FC236}">
                <a16:creationId xmlns:a16="http://schemas.microsoft.com/office/drawing/2014/main" id="{E8F7782E-2E1B-C5C2-347D-85A0F1A15323}"/>
              </a:ext>
            </a:extLst>
          </p:cNvPr>
          <p:cNvGrpSpPr/>
          <p:nvPr/>
        </p:nvGrpSpPr>
        <p:grpSpPr>
          <a:xfrm>
            <a:off x="8131499" y="2582166"/>
            <a:ext cx="658019" cy="658812"/>
            <a:chOff x="13995400" y="4049713"/>
            <a:chExt cx="1316037" cy="1317625"/>
          </a:xfrm>
        </p:grpSpPr>
        <p:sp>
          <p:nvSpPr>
            <p:cNvPr id="383" name="Oval 43">
              <a:extLst>
                <a:ext uri="{FF2B5EF4-FFF2-40B4-BE49-F238E27FC236}">
                  <a16:creationId xmlns:a16="http://schemas.microsoft.com/office/drawing/2014/main" id="{FB177F4C-EDEA-13C9-F75A-302E28C67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84" name="Freeform 44">
              <a:extLst>
                <a:ext uri="{FF2B5EF4-FFF2-40B4-BE49-F238E27FC236}">
                  <a16:creationId xmlns:a16="http://schemas.microsoft.com/office/drawing/2014/main" id="{C7B9CFA7-FE0C-5F6F-DA5D-B320E73566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85" name="Freeform 45">
              <a:extLst>
                <a:ext uri="{FF2B5EF4-FFF2-40B4-BE49-F238E27FC236}">
                  <a16:creationId xmlns:a16="http://schemas.microsoft.com/office/drawing/2014/main" id="{AAE76132-C443-800C-C4A1-920EC2E86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86" name="กลุ่ม 2082">
            <a:extLst>
              <a:ext uri="{FF2B5EF4-FFF2-40B4-BE49-F238E27FC236}">
                <a16:creationId xmlns:a16="http://schemas.microsoft.com/office/drawing/2014/main" id="{BDA831E3-0A1B-E4BB-A7A3-0BC456E152B5}"/>
              </a:ext>
            </a:extLst>
          </p:cNvPr>
          <p:cNvGrpSpPr/>
          <p:nvPr/>
        </p:nvGrpSpPr>
        <p:grpSpPr>
          <a:xfrm>
            <a:off x="10229381" y="3554509"/>
            <a:ext cx="658019" cy="658812"/>
            <a:chOff x="18191163" y="5994400"/>
            <a:chExt cx="1316037" cy="1317625"/>
          </a:xfrm>
        </p:grpSpPr>
        <p:sp>
          <p:nvSpPr>
            <p:cNvPr id="387" name="Oval 46">
              <a:extLst>
                <a:ext uri="{FF2B5EF4-FFF2-40B4-BE49-F238E27FC236}">
                  <a16:creationId xmlns:a16="http://schemas.microsoft.com/office/drawing/2014/main" id="{B62D02B9-FF0D-EF9A-7C80-F28C6AE4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88" name="Freeform 47">
              <a:extLst>
                <a:ext uri="{FF2B5EF4-FFF2-40B4-BE49-F238E27FC236}">
                  <a16:creationId xmlns:a16="http://schemas.microsoft.com/office/drawing/2014/main" id="{5BF25291-2933-98D3-65A3-BF0E1270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89" name="กลุ่ม 2081">
            <a:extLst>
              <a:ext uri="{FF2B5EF4-FFF2-40B4-BE49-F238E27FC236}">
                <a16:creationId xmlns:a16="http://schemas.microsoft.com/office/drawing/2014/main" id="{92BBD26F-693C-489E-E224-D5C2A7C7F99C}"/>
              </a:ext>
            </a:extLst>
          </p:cNvPr>
          <p:cNvGrpSpPr/>
          <p:nvPr/>
        </p:nvGrpSpPr>
        <p:grpSpPr>
          <a:xfrm>
            <a:off x="9180045" y="3554509"/>
            <a:ext cx="658812" cy="658812"/>
            <a:chOff x="16092488" y="5994400"/>
            <a:chExt cx="1317625" cy="1317625"/>
          </a:xfrm>
        </p:grpSpPr>
        <p:sp>
          <p:nvSpPr>
            <p:cNvPr id="390" name="Oval 48">
              <a:extLst>
                <a:ext uri="{FF2B5EF4-FFF2-40B4-BE49-F238E27FC236}">
                  <a16:creationId xmlns:a16="http://schemas.microsoft.com/office/drawing/2014/main" id="{65FACFEC-4108-72C1-9400-3B2BD0D73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91" name="Freeform 49">
              <a:extLst>
                <a:ext uri="{FF2B5EF4-FFF2-40B4-BE49-F238E27FC236}">
                  <a16:creationId xmlns:a16="http://schemas.microsoft.com/office/drawing/2014/main" id="{A20D99D7-4335-9655-9977-36DCBD32C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92" name="กลุ่ม 2086">
            <a:extLst>
              <a:ext uri="{FF2B5EF4-FFF2-40B4-BE49-F238E27FC236}">
                <a16:creationId xmlns:a16="http://schemas.microsoft.com/office/drawing/2014/main" id="{514EC09B-CF27-6BAD-AEC5-1ED8A4BF9892}"/>
              </a:ext>
            </a:extLst>
          </p:cNvPr>
          <p:cNvGrpSpPr/>
          <p:nvPr/>
        </p:nvGrpSpPr>
        <p:grpSpPr>
          <a:xfrm>
            <a:off x="7082163" y="4526853"/>
            <a:ext cx="658812" cy="658812"/>
            <a:chOff x="11896725" y="7939088"/>
            <a:chExt cx="1317625" cy="1317625"/>
          </a:xfrm>
        </p:grpSpPr>
        <p:sp>
          <p:nvSpPr>
            <p:cNvPr id="393" name="Oval 50">
              <a:extLst>
                <a:ext uri="{FF2B5EF4-FFF2-40B4-BE49-F238E27FC236}">
                  <a16:creationId xmlns:a16="http://schemas.microsoft.com/office/drawing/2014/main" id="{657032EE-F531-EB6D-07A2-09968E2B3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94" name="Oval 51">
              <a:extLst>
                <a:ext uri="{FF2B5EF4-FFF2-40B4-BE49-F238E27FC236}">
                  <a16:creationId xmlns:a16="http://schemas.microsoft.com/office/drawing/2014/main" id="{C28A64A7-812C-0B91-9A5E-839FCA6BF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95" name="Oval 52">
              <a:extLst>
                <a:ext uri="{FF2B5EF4-FFF2-40B4-BE49-F238E27FC236}">
                  <a16:creationId xmlns:a16="http://schemas.microsoft.com/office/drawing/2014/main" id="{06083A12-24E9-A92D-2CE0-58ED80848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96" name="กลุ่ม 665">
            <a:extLst>
              <a:ext uri="{FF2B5EF4-FFF2-40B4-BE49-F238E27FC236}">
                <a16:creationId xmlns:a16="http://schemas.microsoft.com/office/drawing/2014/main" id="{C8B5A627-22BA-60C3-628D-96C180B0ABDE}"/>
              </a:ext>
            </a:extLst>
          </p:cNvPr>
          <p:cNvGrpSpPr/>
          <p:nvPr/>
        </p:nvGrpSpPr>
        <p:grpSpPr>
          <a:xfrm>
            <a:off x="6033619" y="2582166"/>
            <a:ext cx="658019" cy="658812"/>
            <a:chOff x="9799638" y="4049713"/>
            <a:chExt cx="1316037" cy="1317625"/>
          </a:xfrm>
        </p:grpSpPr>
        <p:sp>
          <p:nvSpPr>
            <p:cNvPr id="397" name="Oval 53">
              <a:extLst>
                <a:ext uri="{FF2B5EF4-FFF2-40B4-BE49-F238E27FC236}">
                  <a16:creationId xmlns:a16="http://schemas.microsoft.com/office/drawing/2014/main" id="{34F106F5-9FE9-F641-9F76-8BBEBE502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398" name="Freeform 54">
              <a:extLst>
                <a:ext uri="{FF2B5EF4-FFF2-40B4-BE49-F238E27FC236}">
                  <a16:creationId xmlns:a16="http://schemas.microsoft.com/office/drawing/2014/main" id="{D31D38B8-1BAF-3147-05B6-38F480DF59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399" name="กลุ่ม 669">
            <a:extLst>
              <a:ext uri="{FF2B5EF4-FFF2-40B4-BE49-F238E27FC236}">
                <a16:creationId xmlns:a16="http://schemas.microsoft.com/office/drawing/2014/main" id="{5159C0C4-D320-9211-14AE-987170E8B8EF}"/>
              </a:ext>
            </a:extLst>
          </p:cNvPr>
          <p:cNvGrpSpPr/>
          <p:nvPr/>
        </p:nvGrpSpPr>
        <p:grpSpPr>
          <a:xfrm>
            <a:off x="10229381" y="2582166"/>
            <a:ext cx="658019" cy="658812"/>
            <a:chOff x="18191163" y="4049713"/>
            <a:chExt cx="1316037" cy="1317625"/>
          </a:xfrm>
        </p:grpSpPr>
        <p:sp>
          <p:nvSpPr>
            <p:cNvPr id="400" name="Oval 55">
              <a:extLst>
                <a:ext uri="{FF2B5EF4-FFF2-40B4-BE49-F238E27FC236}">
                  <a16:creationId xmlns:a16="http://schemas.microsoft.com/office/drawing/2014/main" id="{B2915FA3-F18F-3FF2-98C7-CEFCF5D1C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01" name="Oval 56">
              <a:extLst>
                <a:ext uri="{FF2B5EF4-FFF2-40B4-BE49-F238E27FC236}">
                  <a16:creationId xmlns:a16="http://schemas.microsoft.com/office/drawing/2014/main" id="{F186DA26-C7B7-BEA9-4B07-E1FE34030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ABA7631C-1ACE-F4D3-960E-862CDC7CB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6C38ACCE-4C1B-23E5-37F4-240D1DC79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04" name="กลุ่ม 670">
            <a:extLst>
              <a:ext uri="{FF2B5EF4-FFF2-40B4-BE49-F238E27FC236}">
                <a16:creationId xmlns:a16="http://schemas.microsoft.com/office/drawing/2014/main" id="{E5E87EC8-C9C3-23A8-276B-1D40C9081A6A}"/>
              </a:ext>
            </a:extLst>
          </p:cNvPr>
          <p:cNvGrpSpPr/>
          <p:nvPr/>
        </p:nvGrpSpPr>
        <p:grpSpPr>
          <a:xfrm>
            <a:off x="6033619" y="3554509"/>
            <a:ext cx="658019" cy="658812"/>
            <a:chOff x="9799638" y="5994400"/>
            <a:chExt cx="1316037" cy="1317625"/>
          </a:xfrm>
        </p:grpSpPr>
        <p:sp>
          <p:nvSpPr>
            <p:cNvPr id="405" name="Oval 59">
              <a:extLst>
                <a:ext uri="{FF2B5EF4-FFF2-40B4-BE49-F238E27FC236}">
                  <a16:creationId xmlns:a16="http://schemas.microsoft.com/office/drawing/2014/main" id="{40471712-9DD9-F891-C222-F90B0916E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06" name="Freeform 60">
              <a:extLst>
                <a:ext uri="{FF2B5EF4-FFF2-40B4-BE49-F238E27FC236}">
                  <a16:creationId xmlns:a16="http://schemas.microsoft.com/office/drawing/2014/main" id="{93E32C61-C111-599E-3F73-3BFF5738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07" name="กลุ่ม 2090">
            <a:extLst>
              <a:ext uri="{FF2B5EF4-FFF2-40B4-BE49-F238E27FC236}">
                <a16:creationId xmlns:a16="http://schemas.microsoft.com/office/drawing/2014/main" id="{6A267832-779F-CBA1-C055-21AD6307C6C8}"/>
              </a:ext>
            </a:extLst>
          </p:cNvPr>
          <p:cNvGrpSpPr/>
          <p:nvPr/>
        </p:nvGrpSpPr>
        <p:grpSpPr>
          <a:xfrm>
            <a:off x="8131499" y="5499197"/>
            <a:ext cx="658019" cy="658812"/>
            <a:chOff x="13995400" y="9883775"/>
            <a:chExt cx="1316037" cy="1317625"/>
          </a:xfrm>
        </p:grpSpPr>
        <p:sp>
          <p:nvSpPr>
            <p:cNvPr id="408" name="Oval 61">
              <a:extLst>
                <a:ext uri="{FF2B5EF4-FFF2-40B4-BE49-F238E27FC236}">
                  <a16:creationId xmlns:a16="http://schemas.microsoft.com/office/drawing/2014/main" id="{C4948794-74BE-A226-2B37-CCA71DB1F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09" name="Freeform 62">
              <a:extLst>
                <a:ext uri="{FF2B5EF4-FFF2-40B4-BE49-F238E27FC236}">
                  <a16:creationId xmlns:a16="http://schemas.microsoft.com/office/drawing/2014/main" id="{AD7C6AC5-DACE-3CC5-B697-0B858DA56C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10" name="กลุ่ม 2089">
            <a:extLst>
              <a:ext uri="{FF2B5EF4-FFF2-40B4-BE49-F238E27FC236}">
                <a16:creationId xmlns:a16="http://schemas.microsoft.com/office/drawing/2014/main" id="{39516401-922B-E3AE-D9DA-8AC59BDA2A5C}"/>
              </a:ext>
            </a:extLst>
          </p:cNvPr>
          <p:cNvGrpSpPr/>
          <p:nvPr/>
        </p:nvGrpSpPr>
        <p:grpSpPr>
          <a:xfrm>
            <a:off x="7082163" y="5499197"/>
            <a:ext cx="658812" cy="658812"/>
            <a:chOff x="11896725" y="9883775"/>
            <a:chExt cx="1317625" cy="1317625"/>
          </a:xfrm>
        </p:grpSpPr>
        <p:sp>
          <p:nvSpPr>
            <p:cNvPr id="411" name="Oval 63">
              <a:extLst>
                <a:ext uri="{FF2B5EF4-FFF2-40B4-BE49-F238E27FC236}">
                  <a16:creationId xmlns:a16="http://schemas.microsoft.com/office/drawing/2014/main" id="{F311120F-FFFF-BC30-FE79-FF75AA85C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2" name="Freeform 64">
              <a:extLst>
                <a:ext uri="{FF2B5EF4-FFF2-40B4-BE49-F238E27FC236}">
                  <a16:creationId xmlns:a16="http://schemas.microsoft.com/office/drawing/2014/main" id="{F9DF3D04-5078-6BFD-E555-D86FBD3A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3" name="Freeform 65">
              <a:extLst>
                <a:ext uri="{FF2B5EF4-FFF2-40B4-BE49-F238E27FC236}">
                  <a16:creationId xmlns:a16="http://schemas.microsoft.com/office/drawing/2014/main" id="{37123D11-0420-F31E-61D7-086481A46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4" name="Freeform 66">
              <a:extLst>
                <a:ext uri="{FF2B5EF4-FFF2-40B4-BE49-F238E27FC236}">
                  <a16:creationId xmlns:a16="http://schemas.microsoft.com/office/drawing/2014/main" id="{B9E225D0-D7A9-378B-B934-787E8A31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5" name="Freeform 67">
              <a:extLst>
                <a:ext uri="{FF2B5EF4-FFF2-40B4-BE49-F238E27FC236}">
                  <a16:creationId xmlns:a16="http://schemas.microsoft.com/office/drawing/2014/main" id="{E2747711-C23E-0073-3FA5-7664684C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16" name="กลุ่ม 2088">
            <a:extLst>
              <a:ext uri="{FF2B5EF4-FFF2-40B4-BE49-F238E27FC236}">
                <a16:creationId xmlns:a16="http://schemas.microsoft.com/office/drawing/2014/main" id="{DDDD2315-7000-F2E2-3A83-9DBD167CD003}"/>
              </a:ext>
            </a:extLst>
          </p:cNvPr>
          <p:cNvGrpSpPr/>
          <p:nvPr/>
        </p:nvGrpSpPr>
        <p:grpSpPr>
          <a:xfrm>
            <a:off x="6033619" y="5499197"/>
            <a:ext cx="658019" cy="658812"/>
            <a:chOff x="9799638" y="9883775"/>
            <a:chExt cx="1316037" cy="1317625"/>
          </a:xfrm>
        </p:grpSpPr>
        <p:sp>
          <p:nvSpPr>
            <p:cNvPr id="417" name="Oval 68">
              <a:extLst>
                <a:ext uri="{FF2B5EF4-FFF2-40B4-BE49-F238E27FC236}">
                  <a16:creationId xmlns:a16="http://schemas.microsoft.com/office/drawing/2014/main" id="{27BB3150-3DA8-0FDF-A365-4303D79A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8" name="Freeform 69">
              <a:extLst>
                <a:ext uri="{FF2B5EF4-FFF2-40B4-BE49-F238E27FC236}">
                  <a16:creationId xmlns:a16="http://schemas.microsoft.com/office/drawing/2014/main" id="{F0876C66-3C1E-A81B-3EE1-A84C0928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19" name="Freeform 70">
              <a:extLst>
                <a:ext uri="{FF2B5EF4-FFF2-40B4-BE49-F238E27FC236}">
                  <a16:creationId xmlns:a16="http://schemas.microsoft.com/office/drawing/2014/main" id="{82B00E71-47FD-2FDC-3CA1-7724C24F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20" name="กลุ่ม 2091">
            <a:extLst>
              <a:ext uri="{FF2B5EF4-FFF2-40B4-BE49-F238E27FC236}">
                <a16:creationId xmlns:a16="http://schemas.microsoft.com/office/drawing/2014/main" id="{14FF0676-F1E4-6F41-3C06-78A36AAE9FE0}"/>
              </a:ext>
            </a:extLst>
          </p:cNvPr>
          <p:cNvGrpSpPr/>
          <p:nvPr/>
        </p:nvGrpSpPr>
        <p:grpSpPr>
          <a:xfrm>
            <a:off x="9180045" y="5499197"/>
            <a:ext cx="658812" cy="658812"/>
            <a:chOff x="16092488" y="9883775"/>
            <a:chExt cx="1317625" cy="1317625"/>
          </a:xfrm>
        </p:grpSpPr>
        <p:sp>
          <p:nvSpPr>
            <p:cNvPr id="421" name="Oval 71">
              <a:extLst>
                <a:ext uri="{FF2B5EF4-FFF2-40B4-BE49-F238E27FC236}">
                  <a16:creationId xmlns:a16="http://schemas.microsoft.com/office/drawing/2014/main" id="{42B27057-2520-0841-A4BE-0E3ECEA89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22" name="Freeform 72">
              <a:extLst>
                <a:ext uri="{FF2B5EF4-FFF2-40B4-BE49-F238E27FC236}">
                  <a16:creationId xmlns:a16="http://schemas.microsoft.com/office/drawing/2014/main" id="{4913C531-ECA2-3971-D30E-0C5B1702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  <p:grpSp>
        <p:nvGrpSpPr>
          <p:cNvPr id="423" name="กลุ่ม 2092">
            <a:extLst>
              <a:ext uri="{FF2B5EF4-FFF2-40B4-BE49-F238E27FC236}">
                <a16:creationId xmlns:a16="http://schemas.microsoft.com/office/drawing/2014/main" id="{3EE36A8B-6484-887F-F67E-4D17BE1EED61}"/>
              </a:ext>
            </a:extLst>
          </p:cNvPr>
          <p:cNvGrpSpPr/>
          <p:nvPr/>
        </p:nvGrpSpPr>
        <p:grpSpPr>
          <a:xfrm>
            <a:off x="10229381" y="5499197"/>
            <a:ext cx="658019" cy="658812"/>
            <a:chOff x="18191163" y="9883775"/>
            <a:chExt cx="1316037" cy="1317625"/>
          </a:xfrm>
        </p:grpSpPr>
        <p:sp>
          <p:nvSpPr>
            <p:cNvPr id="424" name="Oval 73">
              <a:extLst>
                <a:ext uri="{FF2B5EF4-FFF2-40B4-BE49-F238E27FC236}">
                  <a16:creationId xmlns:a16="http://schemas.microsoft.com/office/drawing/2014/main" id="{FFCF1F12-EC33-0343-34D2-6AB111571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25" name="Freeform 74">
              <a:extLst>
                <a:ext uri="{FF2B5EF4-FFF2-40B4-BE49-F238E27FC236}">
                  <a16:creationId xmlns:a16="http://schemas.microsoft.com/office/drawing/2014/main" id="{D47FA76F-83CA-F56B-A225-5405C71E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26" name="Freeform 75">
              <a:extLst>
                <a:ext uri="{FF2B5EF4-FFF2-40B4-BE49-F238E27FC236}">
                  <a16:creationId xmlns:a16="http://schemas.microsoft.com/office/drawing/2014/main" id="{7829C350-6706-20EE-4A8E-92D94D479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  <p:sp>
          <p:nvSpPr>
            <p:cNvPr id="427" name="Freeform 76">
              <a:extLst>
                <a:ext uri="{FF2B5EF4-FFF2-40B4-BE49-F238E27FC236}">
                  <a16:creationId xmlns:a16="http://schemas.microsoft.com/office/drawing/2014/main" id="{500C9464-CF6D-291A-F625-E6B7A09A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rgbClr val="00B0F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8259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267D28AE-D8BA-42A0-8D4D-63ABBD97F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48" y="6461811"/>
            <a:ext cx="12192000" cy="245409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/>
          </a:lstStyle>
          <a:p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695BFA40-8FD3-41BB-ADB5-018059566D05}"/>
              </a:ext>
            </a:extLst>
          </p:cNvPr>
          <p:cNvSpPr/>
          <p:nvPr/>
        </p:nvSpPr>
        <p:spPr>
          <a:xfrm>
            <a:off x="5303236" y="592864"/>
            <a:ext cx="4736592" cy="4736592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3" name="Rectangle 23">
            <a:extLst>
              <a:ext uri="{FF2B5EF4-FFF2-40B4-BE49-F238E27FC236}">
                <a16:creationId xmlns:a16="http://schemas.microsoft.com/office/drawing/2014/main" id="{0ED9D65A-9E37-92D2-5EC6-D30C41BDF309}"/>
              </a:ext>
            </a:extLst>
          </p:cNvPr>
          <p:cNvSpPr/>
          <p:nvPr/>
        </p:nvSpPr>
        <p:spPr>
          <a:xfrm>
            <a:off x="10348" y="-4428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6" name="Freeform: Shape 24">
            <a:extLst>
              <a:ext uri="{FF2B5EF4-FFF2-40B4-BE49-F238E27FC236}">
                <a16:creationId xmlns:a16="http://schemas.microsoft.com/office/drawing/2014/main" id="{25D5DE26-F46B-D3E9-9FBC-37341E237A24}"/>
              </a:ext>
            </a:extLst>
          </p:cNvPr>
          <p:cNvSpPr/>
          <p:nvPr/>
        </p:nvSpPr>
        <p:spPr>
          <a:xfrm>
            <a:off x="10348" y="-140776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/>
          </a:p>
        </p:txBody>
      </p:sp>
      <p:sp>
        <p:nvSpPr>
          <p:cNvPr id="7" name="Rombo 109">
            <a:extLst>
              <a:ext uri="{FF2B5EF4-FFF2-40B4-BE49-F238E27FC236}">
                <a16:creationId xmlns:a16="http://schemas.microsoft.com/office/drawing/2014/main" id="{A008967A-F8EB-36FB-1760-1F305636DEDF}"/>
              </a:ext>
            </a:extLst>
          </p:cNvPr>
          <p:cNvSpPr/>
          <p:nvPr/>
        </p:nvSpPr>
        <p:spPr>
          <a:xfrm>
            <a:off x="10348" y="952311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9" name="Rectángulo 5">
            <a:extLst>
              <a:ext uri="{FF2B5EF4-FFF2-40B4-BE49-F238E27FC236}">
                <a16:creationId xmlns:a16="http://schemas.microsoft.com/office/drawing/2014/main" id="{32B1B9E0-15CF-FC94-75A1-1C8ACA360271}"/>
              </a:ext>
            </a:extLst>
          </p:cNvPr>
          <p:cNvSpPr/>
          <p:nvPr/>
        </p:nvSpPr>
        <p:spPr>
          <a:xfrm>
            <a:off x="371959" y="164592"/>
            <a:ext cx="11533529" cy="6422188"/>
          </a:xfrm>
          <a:prstGeom prst="rect">
            <a:avLst/>
          </a:prstGeom>
          <a:noFill/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/>
          </a:p>
        </p:txBody>
      </p:sp>
      <p:sp>
        <p:nvSpPr>
          <p:cNvPr id="2" name="Google Shape;13884;p27">
            <a:extLst>
              <a:ext uri="{FF2B5EF4-FFF2-40B4-BE49-F238E27FC236}">
                <a16:creationId xmlns:a16="http://schemas.microsoft.com/office/drawing/2014/main" id="{42832C57-A30D-B416-45DD-D477172B9905}"/>
              </a:ext>
            </a:extLst>
          </p:cNvPr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4" name="Google Shape;13885;p27">
            <a:extLst>
              <a:ext uri="{FF2B5EF4-FFF2-40B4-BE49-F238E27FC236}">
                <a16:creationId xmlns:a16="http://schemas.microsoft.com/office/drawing/2014/main" id="{C6338CC5-CFDC-95D0-EC3D-D24C1B857AF5}"/>
              </a:ext>
            </a:extLst>
          </p:cNvPr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5" name="Google Shape;13886;p27">
              <a:extLst>
                <a:ext uri="{FF2B5EF4-FFF2-40B4-BE49-F238E27FC236}">
                  <a16:creationId xmlns:a16="http://schemas.microsoft.com/office/drawing/2014/main" id="{0FBD082F-7DF7-74E2-793C-62E60BE9D241}"/>
                </a:ext>
              </a:extLst>
            </p:cNvPr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" name="Google Shape;13887;p27">
              <a:extLst>
                <a:ext uri="{FF2B5EF4-FFF2-40B4-BE49-F238E27FC236}">
                  <a16:creationId xmlns:a16="http://schemas.microsoft.com/office/drawing/2014/main" id="{7DAEF777-C974-5426-6D09-BC1639D5C1EA}"/>
                </a:ext>
              </a:extLst>
            </p:cNvPr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" name="Google Shape;13888;p27">
              <a:extLst>
                <a:ext uri="{FF2B5EF4-FFF2-40B4-BE49-F238E27FC236}">
                  <a16:creationId xmlns:a16="http://schemas.microsoft.com/office/drawing/2014/main" id="{BAD87BA7-95B9-DE16-2E4A-95E484348935}"/>
                </a:ext>
              </a:extLst>
            </p:cNvPr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1" name="Google Shape;13889;p27">
              <a:extLst>
                <a:ext uri="{FF2B5EF4-FFF2-40B4-BE49-F238E27FC236}">
                  <a16:creationId xmlns:a16="http://schemas.microsoft.com/office/drawing/2014/main" id="{4F7534C4-6A63-9880-9C0A-1ADD9B0D6ECB}"/>
                </a:ext>
              </a:extLst>
            </p:cNvPr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" name="Google Shape;13890;p27">
              <a:extLst>
                <a:ext uri="{FF2B5EF4-FFF2-40B4-BE49-F238E27FC236}">
                  <a16:creationId xmlns:a16="http://schemas.microsoft.com/office/drawing/2014/main" id="{AC08A1FC-1B4D-835E-658E-D6B93D20133E}"/>
                </a:ext>
              </a:extLst>
            </p:cNvPr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" name="Google Shape;13891;p27">
              <a:extLst>
                <a:ext uri="{FF2B5EF4-FFF2-40B4-BE49-F238E27FC236}">
                  <a16:creationId xmlns:a16="http://schemas.microsoft.com/office/drawing/2014/main" id="{18F6041A-849F-EAA7-04E0-6F1A10DA12DF}"/>
                </a:ext>
              </a:extLst>
            </p:cNvPr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" name="Google Shape;13892;p27">
              <a:extLst>
                <a:ext uri="{FF2B5EF4-FFF2-40B4-BE49-F238E27FC236}">
                  <a16:creationId xmlns:a16="http://schemas.microsoft.com/office/drawing/2014/main" id="{0C7EEF1C-724D-BBFB-1AE0-A430EC806F26}"/>
                </a:ext>
              </a:extLst>
            </p:cNvPr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" name="Google Shape;13893;p27">
              <a:extLst>
                <a:ext uri="{FF2B5EF4-FFF2-40B4-BE49-F238E27FC236}">
                  <a16:creationId xmlns:a16="http://schemas.microsoft.com/office/drawing/2014/main" id="{B2DB2B52-D0FA-E9F1-E615-37207762DCDF}"/>
                </a:ext>
              </a:extLst>
            </p:cNvPr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" name="Google Shape;13894;p27">
              <a:extLst>
                <a:ext uri="{FF2B5EF4-FFF2-40B4-BE49-F238E27FC236}">
                  <a16:creationId xmlns:a16="http://schemas.microsoft.com/office/drawing/2014/main" id="{8BD1B8E8-2AFA-C302-093F-1727B32C2EA2}"/>
                </a:ext>
              </a:extLst>
            </p:cNvPr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" name="Google Shape;13895;p27">
              <a:extLst>
                <a:ext uri="{FF2B5EF4-FFF2-40B4-BE49-F238E27FC236}">
                  <a16:creationId xmlns:a16="http://schemas.microsoft.com/office/drawing/2014/main" id="{37D2713B-9DA9-D173-B7C9-7E5C3C2B44E6}"/>
                </a:ext>
              </a:extLst>
            </p:cNvPr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" name="Google Shape;13896;p27">
              <a:extLst>
                <a:ext uri="{FF2B5EF4-FFF2-40B4-BE49-F238E27FC236}">
                  <a16:creationId xmlns:a16="http://schemas.microsoft.com/office/drawing/2014/main" id="{C8341B65-39FD-56BA-F6E5-BBACBE07E9C9}"/>
                </a:ext>
              </a:extLst>
            </p:cNvPr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" name="Google Shape;13897;p27">
              <a:extLst>
                <a:ext uri="{FF2B5EF4-FFF2-40B4-BE49-F238E27FC236}">
                  <a16:creationId xmlns:a16="http://schemas.microsoft.com/office/drawing/2014/main" id="{A3043C45-3E98-C011-9C84-E1EB8B3D3C45}"/>
                </a:ext>
              </a:extLst>
            </p:cNvPr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" name="Google Shape;13898;p27">
              <a:extLst>
                <a:ext uri="{FF2B5EF4-FFF2-40B4-BE49-F238E27FC236}">
                  <a16:creationId xmlns:a16="http://schemas.microsoft.com/office/drawing/2014/main" id="{CC9B31F7-B96F-67EF-FDC0-CEE317E04B78}"/>
                </a:ext>
              </a:extLst>
            </p:cNvPr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" name="Google Shape;13899;p27">
              <a:extLst>
                <a:ext uri="{FF2B5EF4-FFF2-40B4-BE49-F238E27FC236}">
                  <a16:creationId xmlns:a16="http://schemas.microsoft.com/office/drawing/2014/main" id="{8E2ED7EE-4F41-282D-4599-B333964F00F1}"/>
                </a:ext>
              </a:extLst>
            </p:cNvPr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" name="Google Shape;13900;p27">
              <a:extLst>
                <a:ext uri="{FF2B5EF4-FFF2-40B4-BE49-F238E27FC236}">
                  <a16:creationId xmlns:a16="http://schemas.microsoft.com/office/drawing/2014/main" id="{CEF19CF6-45ED-6CB8-F0D3-159F4EFE0CF2}"/>
                </a:ext>
              </a:extLst>
            </p:cNvPr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" name="Google Shape;13901;p27">
              <a:extLst>
                <a:ext uri="{FF2B5EF4-FFF2-40B4-BE49-F238E27FC236}">
                  <a16:creationId xmlns:a16="http://schemas.microsoft.com/office/drawing/2014/main" id="{9671F911-DC5E-682A-7F2C-C20CFBF91AB6}"/>
                </a:ext>
              </a:extLst>
            </p:cNvPr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" name="Google Shape;13902;p27">
              <a:extLst>
                <a:ext uri="{FF2B5EF4-FFF2-40B4-BE49-F238E27FC236}">
                  <a16:creationId xmlns:a16="http://schemas.microsoft.com/office/drawing/2014/main" id="{74993090-BF61-73E9-070E-256ADB927249}"/>
                </a:ext>
              </a:extLst>
            </p:cNvPr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" name="Google Shape;13903;p27">
              <a:extLst>
                <a:ext uri="{FF2B5EF4-FFF2-40B4-BE49-F238E27FC236}">
                  <a16:creationId xmlns:a16="http://schemas.microsoft.com/office/drawing/2014/main" id="{51B9AD08-BF01-47C8-CC33-DC40B04B0D6E}"/>
                </a:ext>
              </a:extLst>
            </p:cNvPr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" name="Google Shape;13904;p27">
              <a:extLst>
                <a:ext uri="{FF2B5EF4-FFF2-40B4-BE49-F238E27FC236}">
                  <a16:creationId xmlns:a16="http://schemas.microsoft.com/office/drawing/2014/main" id="{44EE3804-B5FE-8BCB-F7FD-27E3371EF953}"/>
                </a:ext>
              </a:extLst>
            </p:cNvPr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" name="Google Shape;13905;p27">
              <a:extLst>
                <a:ext uri="{FF2B5EF4-FFF2-40B4-BE49-F238E27FC236}">
                  <a16:creationId xmlns:a16="http://schemas.microsoft.com/office/drawing/2014/main" id="{BE0A9324-C17B-C1D6-E16D-9B4482D1EE32}"/>
                </a:ext>
              </a:extLst>
            </p:cNvPr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" name="Google Shape;13906;p27">
              <a:extLst>
                <a:ext uri="{FF2B5EF4-FFF2-40B4-BE49-F238E27FC236}">
                  <a16:creationId xmlns:a16="http://schemas.microsoft.com/office/drawing/2014/main" id="{3DAEFE4B-E70B-28DF-6C09-7B37B592C1AC}"/>
                </a:ext>
              </a:extLst>
            </p:cNvPr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" name="Google Shape;13907;p27">
              <a:extLst>
                <a:ext uri="{FF2B5EF4-FFF2-40B4-BE49-F238E27FC236}">
                  <a16:creationId xmlns:a16="http://schemas.microsoft.com/office/drawing/2014/main" id="{FE407C8D-EA0F-07AC-6B1F-3A556F3EC13A}"/>
                </a:ext>
              </a:extLst>
            </p:cNvPr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" name="Google Shape;13908;p27">
              <a:extLst>
                <a:ext uri="{FF2B5EF4-FFF2-40B4-BE49-F238E27FC236}">
                  <a16:creationId xmlns:a16="http://schemas.microsoft.com/office/drawing/2014/main" id="{63D39216-79EC-56D6-7C5B-016C905EB61A}"/>
                </a:ext>
              </a:extLst>
            </p:cNvPr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" name="Google Shape;13909;p27">
              <a:extLst>
                <a:ext uri="{FF2B5EF4-FFF2-40B4-BE49-F238E27FC236}">
                  <a16:creationId xmlns:a16="http://schemas.microsoft.com/office/drawing/2014/main" id="{82D6B374-72C7-033E-596C-28069DF583D3}"/>
                </a:ext>
              </a:extLst>
            </p:cNvPr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4" name="Google Shape;13910;p27">
            <a:extLst>
              <a:ext uri="{FF2B5EF4-FFF2-40B4-BE49-F238E27FC236}">
                <a16:creationId xmlns:a16="http://schemas.microsoft.com/office/drawing/2014/main" id="{EB45E2E1-FAD7-7162-B563-29631BCDCDDD}"/>
              </a:ext>
            </a:extLst>
          </p:cNvPr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35" name="Google Shape;13911;p27">
              <a:extLst>
                <a:ext uri="{FF2B5EF4-FFF2-40B4-BE49-F238E27FC236}">
                  <a16:creationId xmlns:a16="http://schemas.microsoft.com/office/drawing/2014/main" id="{2F852599-E353-6D46-A19B-316C2639AB74}"/>
                </a:ext>
              </a:extLst>
            </p:cNvPr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" name="Google Shape;13912;p27">
              <a:extLst>
                <a:ext uri="{FF2B5EF4-FFF2-40B4-BE49-F238E27FC236}">
                  <a16:creationId xmlns:a16="http://schemas.microsoft.com/office/drawing/2014/main" id="{7C70680A-E367-6045-24A3-7F298B0251D7}"/>
                </a:ext>
              </a:extLst>
            </p:cNvPr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" name="Google Shape;13913;p27">
              <a:extLst>
                <a:ext uri="{FF2B5EF4-FFF2-40B4-BE49-F238E27FC236}">
                  <a16:creationId xmlns:a16="http://schemas.microsoft.com/office/drawing/2014/main" id="{F9F5DB60-59E6-B9BA-E81D-10B4193C595A}"/>
                </a:ext>
              </a:extLst>
            </p:cNvPr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8" name="Google Shape;13914;p27">
            <a:extLst>
              <a:ext uri="{FF2B5EF4-FFF2-40B4-BE49-F238E27FC236}">
                <a16:creationId xmlns:a16="http://schemas.microsoft.com/office/drawing/2014/main" id="{F52F1BA9-77A9-16E3-FDB6-0DCD395B690D}"/>
              </a:ext>
            </a:extLst>
          </p:cNvPr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39" name="Google Shape;13915;p27">
              <a:extLst>
                <a:ext uri="{FF2B5EF4-FFF2-40B4-BE49-F238E27FC236}">
                  <a16:creationId xmlns:a16="http://schemas.microsoft.com/office/drawing/2014/main" id="{42E7FBF1-3F02-0EB6-18C8-7EBFF44B3048}"/>
                </a:ext>
              </a:extLst>
            </p:cNvPr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0" name="Google Shape;13916;p27">
              <a:extLst>
                <a:ext uri="{FF2B5EF4-FFF2-40B4-BE49-F238E27FC236}">
                  <a16:creationId xmlns:a16="http://schemas.microsoft.com/office/drawing/2014/main" id="{6DFAF8AB-CAD3-BEED-559E-B6E3AADD8696}"/>
                </a:ext>
              </a:extLst>
            </p:cNvPr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41" name="Google Shape;13917;p27">
            <a:extLst>
              <a:ext uri="{FF2B5EF4-FFF2-40B4-BE49-F238E27FC236}">
                <a16:creationId xmlns:a16="http://schemas.microsoft.com/office/drawing/2014/main" id="{E10F06EE-3CC4-CA0E-1CDA-8195BDE92E66}"/>
              </a:ext>
            </a:extLst>
          </p:cNvPr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42" name="Google Shape;13918;p27">
              <a:extLst>
                <a:ext uri="{FF2B5EF4-FFF2-40B4-BE49-F238E27FC236}">
                  <a16:creationId xmlns:a16="http://schemas.microsoft.com/office/drawing/2014/main" id="{97E939C8-C88E-8A5B-73B5-2AC31D735642}"/>
                </a:ext>
              </a:extLst>
            </p:cNvPr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3" name="Google Shape;13919;p27">
              <a:extLst>
                <a:ext uri="{FF2B5EF4-FFF2-40B4-BE49-F238E27FC236}">
                  <a16:creationId xmlns:a16="http://schemas.microsoft.com/office/drawing/2014/main" id="{6C941EAF-A3E2-DF61-94BA-FB3AD08AECCC}"/>
                </a:ext>
              </a:extLst>
            </p:cNvPr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4" name="Google Shape;13920;p27">
              <a:extLst>
                <a:ext uri="{FF2B5EF4-FFF2-40B4-BE49-F238E27FC236}">
                  <a16:creationId xmlns:a16="http://schemas.microsoft.com/office/drawing/2014/main" id="{9F7E4AAB-776A-78C2-210B-F64A79B3FFFE}"/>
                </a:ext>
              </a:extLst>
            </p:cNvPr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5" name="Google Shape;13921;p27">
              <a:extLst>
                <a:ext uri="{FF2B5EF4-FFF2-40B4-BE49-F238E27FC236}">
                  <a16:creationId xmlns:a16="http://schemas.microsoft.com/office/drawing/2014/main" id="{FB2F1988-28B6-208F-B57E-D8931EEBEF26}"/>
                </a:ext>
              </a:extLst>
            </p:cNvPr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6" name="Google Shape;13922;p27">
              <a:extLst>
                <a:ext uri="{FF2B5EF4-FFF2-40B4-BE49-F238E27FC236}">
                  <a16:creationId xmlns:a16="http://schemas.microsoft.com/office/drawing/2014/main" id="{8BEBE9E8-347C-AB9E-AD33-1B57BC6598DD}"/>
                </a:ext>
              </a:extLst>
            </p:cNvPr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7" name="Google Shape;13923;p27">
              <a:extLst>
                <a:ext uri="{FF2B5EF4-FFF2-40B4-BE49-F238E27FC236}">
                  <a16:creationId xmlns:a16="http://schemas.microsoft.com/office/drawing/2014/main" id="{0B746F3B-A610-B1E1-8A6A-A463C18B2DBF}"/>
                </a:ext>
              </a:extLst>
            </p:cNvPr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8" name="Google Shape;13924;p27">
              <a:extLst>
                <a:ext uri="{FF2B5EF4-FFF2-40B4-BE49-F238E27FC236}">
                  <a16:creationId xmlns:a16="http://schemas.microsoft.com/office/drawing/2014/main" id="{EA30668A-DD64-89AC-6114-D225B959408A}"/>
                </a:ext>
              </a:extLst>
            </p:cNvPr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49" name="Google Shape;13925;p27">
              <a:extLst>
                <a:ext uri="{FF2B5EF4-FFF2-40B4-BE49-F238E27FC236}">
                  <a16:creationId xmlns:a16="http://schemas.microsoft.com/office/drawing/2014/main" id="{F540385A-AAED-5F65-394D-C6138CB15D3F}"/>
                </a:ext>
              </a:extLst>
            </p:cNvPr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50" name="Google Shape;13926;p27">
            <a:extLst>
              <a:ext uri="{FF2B5EF4-FFF2-40B4-BE49-F238E27FC236}">
                <a16:creationId xmlns:a16="http://schemas.microsoft.com/office/drawing/2014/main" id="{93180904-DF6E-100C-CE08-AC8F91128684}"/>
              </a:ext>
            </a:extLst>
          </p:cNvPr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51" name="Google Shape;13927;p27">
              <a:extLst>
                <a:ext uri="{FF2B5EF4-FFF2-40B4-BE49-F238E27FC236}">
                  <a16:creationId xmlns:a16="http://schemas.microsoft.com/office/drawing/2014/main" id="{AEC562CE-7258-0D44-256E-2E804E3463C0}"/>
                </a:ext>
              </a:extLst>
            </p:cNvPr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2" name="Google Shape;13928;p27">
              <a:extLst>
                <a:ext uri="{FF2B5EF4-FFF2-40B4-BE49-F238E27FC236}">
                  <a16:creationId xmlns:a16="http://schemas.microsoft.com/office/drawing/2014/main" id="{2CFD75BF-0554-E507-4BB7-43455D7575B6}"/>
                </a:ext>
              </a:extLst>
            </p:cNvPr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3" name="Google Shape;13929;p27">
              <a:extLst>
                <a:ext uri="{FF2B5EF4-FFF2-40B4-BE49-F238E27FC236}">
                  <a16:creationId xmlns:a16="http://schemas.microsoft.com/office/drawing/2014/main" id="{70334343-7C5C-8A27-E11C-C4DC9E4DFF76}"/>
                </a:ext>
              </a:extLst>
            </p:cNvPr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4" name="Google Shape;13930;p27">
              <a:extLst>
                <a:ext uri="{FF2B5EF4-FFF2-40B4-BE49-F238E27FC236}">
                  <a16:creationId xmlns:a16="http://schemas.microsoft.com/office/drawing/2014/main" id="{E206E727-349E-BB4F-0420-E5B968271FD3}"/>
                </a:ext>
              </a:extLst>
            </p:cNvPr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5" name="Google Shape;13931;p27">
              <a:extLst>
                <a:ext uri="{FF2B5EF4-FFF2-40B4-BE49-F238E27FC236}">
                  <a16:creationId xmlns:a16="http://schemas.microsoft.com/office/drawing/2014/main" id="{928A54D9-0A3E-D48E-45AE-B5DE5ECEDFDD}"/>
                </a:ext>
              </a:extLst>
            </p:cNvPr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6" name="Google Shape;13932;p27">
              <a:extLst>
                <a:ext uri="{FF2B5EF4-FFF2-40B4-BE49-F238E27FC236}">
                  <a16:creationId xmlns:a16="http://schemas.microsoft.com/office/drawing/2014/main" id="{82BACF36-FC30-75C7-2CA5-BD73C96E6685}"/>
                </a:ext>
              </a:extLst>
            </p:cNvPr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57" name="Google Shape;13933;p27">
            <a:extLst>
              <a:ext uri="{FF2B5EF4-FFF2-40B4-BE49-F238E27FC236}">
                <a16:creationId xmlns:a16="http://schemas.microsoft.com/office/drawing/2014/main" id="{CA65ABE8-06D0-6D8C-8E97-7B934B201292}"/>
              </a:ext>
            </a:extLst>
          </p:cNvPr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58" name="Google Shape;13934;p27">
              <a:extLst>
                <a:ext uri="{FF2B5EF4-FFF2-40B4-BE49-F238E27FC236}">
                  <a16:creationId xmlns:a16="http://schemas.microsoft.com/office/drawing/2014/main" id="{BCBE7D50-78CB-F41D-55EC-A87307B9584F}"/>
                </a:ext>
              </a:extLst>
            </p:cNvPr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59" name="Google Shape;13935;p27">
              <a:extLst>
                <a:ext uri="{FF2B5EF4-FFF2-40B4-BE49-F238E27FC236}">
                  <a16:creationId xmlns:a16="http://schemas.microsoft.com/office/drawing/2014/main" id="{B2FA4B90-DBF3-1473-B95B-0CBED688DD1C}"/>
                </a:ext>
              </a:extLst>
            </p:cNvPr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0" name="Google Shape;13936;p27">
              <a:extLst>
                <a:ext uri="{FF2B5EF4-FFF2-40B4-BE49-F238E27FC236}">
                  <a16:creationId xmlns:a16="http://schemas.microsoft.com/office/drawing/2014/main" id="{909CC7B8-055B-71FD-E148-C6D81EF9F929}"/>
                </a:ext>
              </a:extLst>
            </p:cNvPr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1" name="Google Shape;13937;p27">
              <a:extLst>
                <a:ext uri="{FF2B5EF4-FFF2-40B4-BE49-F238E27FC236}">
                  <a16:creationId xmlns:a16="http://schemas.microsoft.com/office/drawing/2014/main" id="{45FBE81F-71B2-B9A0-05E8-B59CCCA1093F}"/>
                </a:ext>
              </a:extLst>
            </p:cNvPr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62" name="Google Shape;13938;p27">
            <a:extLst>
              <a:ext uri="{FF2B5EF4-FFF2-40B4-BE49-F238E27FC236}">
                <a16:creationId xmlns:a16="http://schemas.microsoft.com/office/drawing/2014/main" id="{A0737E7E-DDFE-A271-8DC1-62D37EF5997D}"/>
              </a:ext>
            </a:extLst>
          </p:cNvPr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63" name="Google Shape;13939;p27">
            <a:extLst>
              <a:ext uri="{FF2B5EF4-FFF2-40B4-BE49-F238E27FC236}">
                <a16:creationId xmlns:a16="http://schemas.microsoft.com/office/drawing/2014/main" id="{B1F4D295-8684-FF0A-F569-AAA7F81961AF}"/>
              </a:ext>
            </a:extLst>
          </p:cNvPr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64" name="Google Shape;13940;p27">
              <a:extLst>
                <a:ext uri="{FF2B5EF4-FFF2-40B4-BE49-F238E27FC236}">
                  <a16:creationId xmlns:a16="http://schemas.microsoft.com/office/drawing/2014/main" id="{0DA10C1B-FD13-9EF6-B5E1-B46D027C9D1C}"/>
                </a:ext>
              </a:extLst>
            </p:cNvPr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5" name="Google Shape;13941;p27">
              <a:extLst>
                <a:ext uri="{FF2B5EF4-FFF2-40B4-BE49-F238E27FC236}">
                  <a16:creationId xmlns:a16="http://schemas.microsoft.com/office/drawing/2014/main" id="{ED12CEE6-DA85-6EA4-02E7-C9E43107301C}"/>
                </a:ext>
              </a:extLst>
            </p:cNvPr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6" name="Google Shape;13942;p27">
              <a:extLst>
                <a:ext uri="{FF2B5EF4-FFF2-40B4-BE49-F238E27FC236}">
                  <a16:creationId xmlns:a16="http://schemas.microsoft.com/office/drawing/2014/main" id="{179BA5D7-511A-B34E-287A-7813995E936F}"/>
                </a:ext>
              </a:extLst>
            </p:cNvPr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67" name="Google Shape;13943;p27">
            <a:extLst>
              <a:ext uri="{FF2B5EF4-FFF2-40B4-BE49-F238E27FC236}">
                <a16:creationId xmlns:a16="http://schemas.microsoft.com/office/drawing/2014/main" id="{F46D270F-9773-E398-0F7F-8A8710411C87}"/>
              </a:ext>
            </a:extLst>
          </p:cNvPr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68" name="Google Shape;13944;p27">
              <a:extLst>
                <a:ext uri="{FF2B5EF4-FFF2-40B4-BE49-F238E27FC236}">
                  <a16:creationId xmlns:a16="http://schemas.microsoft.com/office/drawing/2014/main" id="{3C7D9307-42C8-63B3-26B9-74B9ABAAEC20}"/>
                </a:ext>
              </a:extLst>
            </p:cNvPr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69" name="Google Shape;13945;p27">
              <a:extLst>
                <a:ext uri="{FF2B5EF4-FFF2-40B4-BE49-F238E27FC236}">
                  <a16:creationId xmlns:a16="http://schemas.microsoft.com/office/drawing/2014/main" id="{90CCC877-46C3-912C-BF0A-CB591A9B26B0}"/>
                </a:ext>
              </a:extLst>
            </p:cNvPr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0" name="Google Shape;13946;p27">
              <a:extLst>
                <a:ext uri="{FF2B5EF4-FFF2-40B4-BE49-F238E27FC236}">
                  <a16:creationId xmlns:a16="http://schemas.microsoft.com/office/drawing/2014/main" id="{DEA0C338-3459-F2D9-C8B9-CBFFF7E29EC5}"/>
                </a:ext>
              </a:extLst>
            </p:cNvPr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71" name="Google Shape;13947;p27">
            <a:extLst>
              <a:ext uri="{FF2B5EF4-FFF2-40B4-BE49-F238E27FC236}">
                <a16:creationId xmlns:a16="http://schemas.microsoft.com/office/drawing/2014/main" id="{F299ACA5-9CFC-9AFB-4A58-F20B1B4593AB}"/>
              </a:ext>
            </a:extLst>
          </p:cNvPr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72" name="Google Shape;13948;p27">
              <a:extLst>
                <a:ext uri="{FF2B5EF4-FFF2-40B4-BE49-F238E27FC236}">
                  <a16:creationId xmlns:a16="http://schemas.microsoft.com/office/drawing/2014/main" id="{8FA3127A-5AC1-797B-81CE-FCD30D8496D3}"/>
                </a:ext>
              </a:extLst>
            </p:cNvPr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3" name="Google Shape;13949;p27">
              <a:extLst>
                <a:ext uri="{FF2B5EF4-FFF2-40B4-BE49-F238E27FC236}">
                  <a16:creationId xmlns:a16="http://schemas.microsoft.com/office/drawing/2014/main" id="{27D81DC5-C8B3-D06A-9FD1-3B7D91E51D50}"/>
                </a:ext>
              </a:extLst>
            </p:cNvPr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4" name="Google Shape;13950;p27">
              <a:extLst>
                <a:ext uri="{FF2B5EF4-FFF2-40B4-BE49-F238E27FC236}">
                  <a16:creationId xmlns:a16="http://schemas.microsoft.com/office/drawing/2014/main" id="{E7E69648-956E-8981-2BFC-D8FB3A06C7F5}"/>
                </a:ext>
              </a:extLst>
            </p:cNvPr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5" name="Google Shape;13951;p27">
              <a:extLst>
                <a:ext uri="{FF2B5EF4-FFF2-40B4-BE49-F238E27FC236}">
                  <a16:creationId xmlns:a16="http://schemas.microsoft.com/office/drawing/2014/main" id="{D71E76D2-BEFB-44E9-6528-4567B6589EEA}"/>
                </a:ext>
              </a:extLst>
            </p:cNvPr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6" name="Google Shape;13952;p27">
              <a:extLst>
                <a:ext uri="{FF2B5EF4-FFF2-40B4-BE49-F238E27FC236}">
                  <a16:creationId xmlns:a16="http://schemas.microsoft.com/office/drawing/2014/main" id="{C8B7756C-4B35-9951-53FF-243BFD405B2C}"/>
                </a:ext>
              </a:extLst>
            </p:cNvPr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77" name="Google Shape;13953;p27">
              <a:extLst>
                <a:ext uri="{FF2B5EF4-FFF2-40B4-BE49-F238E27FC236}">
                  <a16:creationId xmlns:a16="http://schemas.microsoft.com/office/drawing/2014/main" id="{AEBB1860-821E-C7EB-6D67-957CBDDD2D20}"/>
                </a:ext>
              </a:extLst>
            </p:cNvPr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78" name="Google Shape;13954;p27">
            <a:extLst>
              <a:ext uri="{FF2B5EF4-FFF2-40B4-BE49-F238E27FC236}">
                <a16:creationId xmlns:a16="http://schemas.microsoft.com/office/drawing/2014/main" id="{40C6076E-444B-915E-C210-AECF478B6B88}"/>
              </a:ext>
            </a:extLst>
          </p:cNvPr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79" name="Google Shape;13955;p27">
              <a:extLst>
                <a:ext uri="{FF2B5EF4-FFF2-40B4-BE49-F238E27FC236}">
                  <a16:creationId xmlns:a16="http://schemas.microsoft.com/office/drawing/2014/main" id="{65057BFE-C1B9-4F35-992D-47A834ACAD17}"/>
                </a:ext>
              </a:extLst>
            </p:cNvPr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0" name="Google Shape;13956;p27">
              <a:extLst>
                <a:ext uri="{FF2B5EF4-FFF2-40B4-BE49-F238E27FC236}">
                  <a16:creationId xmlns:a16="http://schemas.microsoft.com/office/drawing/2014/main" id="{4203F9DC-B111-4D0A-2757-8B967E8139BF}"/>
                </a:ext>
              </a:extLst>
            </p:cNvPr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1" name="Google Shape;13957;p27">
              <a:extLst>
                <a:ext uri="{FF2B5EF4-FFF2-40B4-BE49-F238E27FC236}">
                  <a16:creationId xmlns:a16="http://schemas.microsoft.com/office/drawing/2014/main" id="{61FA426B-3C06-51A5-647C-BE31B08B65EA}"/>
                </a:ext>
              </a:extLst>
            </p:cNvPr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" name="Google Shape;13958;p27">
              <a:extLst>
                <a:ext uri="{FF2B5EF4-FFF2-40B4-BE49-F238E27FC236}">
                  <a16:creationId xmlns:a16="http://schemas.microsoft.com/office/drawing/2014/main" id="{4861935B-F675-4DEF-5C47-785AA88438C8}"/>
                </a:ext>
              </a:extLst>
            </p:cNvPr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3" name="Google Shape;13959;p27">
              <a:extLst>
                <a:ext uri="{FF2B5EF4-FFF2-40B4-BE49-F238E27FC236}">
                  <a16:creationId xmlns:a16="http://schemas.microsoft.com/office/drawing/2014/main" id="{89A49129-7B37-9ADC-9CE8-10CA738065A3}"/>
                </a:ext>
              </a:extLst>
            </p:cNvPr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4" name="Google Shape;13960;p27">
            <a:extLst>
              <a:ext uri="{FF2B5EF4-FFF2-40B4-BE49-F238E27FC236}">
                <a16:creationId xmlns:a16="http://schemas.microsoft.com/office/drawing/2014/main" id="{462113A2-B97D-72B2-A6FD-0E441E593E31}"/>
              </a:ext>
            </a:extLst>
          </p:cNvPr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85" name="Google Shape;13961;p27">
              <a:extLst>
                <a:ext uri="{FF2B5EF4-FFF2-40B4-BE49-F238E27FC236}">
                  <a16:creationId xmlns:a16="http://schemas.microsoft.com/office/drawing/2014/main" id="{CDE7A253-363B-CBD8-6024-9C99BF6F37FC}"/>
                </a:ext>
              </a:extLst>
            </p:cNvPr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6" name="Google Shape;13962;p27">
              <a:extLst>
                <a:ext uri="{FF2B5EF4-FFF2-40B4-BE49-F238E27FC236}">
                  <a16:creationId xmlns:a16="http://schemas.microsoft.com/office/drawing/2014/main" id="{CA5E72BC-3EBC-9DDE-F2BD-858BE3E88266}"/>
                </a:ext>
              </a:extLst>
            </p:cNvPr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7" name="Google Shape;13963;p27">
              <a:extLst>
                <a:ext uri="{FF2B5EF4-FFF2-40B4-BE49-F238E27FC236}">
                  <a16:creationId xmlns:a16="http://schemas.microsoft.com/office/drawing/2014/main" id="{9522CF18-090C-97B7-C375-CC05CE7E97A1}"/>
                </a:ext>
              </a:extLst>
            </p:cNvPr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8" name="Google Shape;13964;p27">
              <a:extLst>
                <a:ext uri="{FF2B5EF4-FFF2-40B4-BE49-F238E27FC236}">
                  <a16:creationId xmlns:a16="http://schemas.microsoft.com/office/drawing/2014/main" id="{A7117327-A056-C751-2EDB-F48DE35D4FB5}"/>
                </a:ext>
              </a:extLst>
            </p:cNvPr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9" name="Google Shape;13965;p27">
              <a:extLst>
                <a:ext uri="{FF2B5EF4-FFF2-40B4-BE49-F238E27FC236}">
                  <a16:creationId xmlns:a16="http://schemas.microsoft.com/office/drawing/2014/main" id="{AAF8A27D-B0FF-0A8A-88E7-C49CC8BFBABB}"/>
                </a:ext>
              </a:extLst>
            </p:cNvPr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0" name="Google Shape;13966;p27">
              <a:extLst>
                <a:ext uri="{FF2B5EF4-FFF2-40B4-BE49-F238E27FC236}">
                  <a16:creationId xmlns:a16="http://schemas.microsoft.com/office/drawing/2014/main" id="{CE0A0D48-B37E-6741-B8BF-37E5773C1607}"/>
                </a:ext>
              </a:extLst>
            </p:cNvPr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1" name="Google Shape;13967;p27">
              <a:extLst>
                <a:ext uri="{FF2B5EF4-FFF2-40B4-BE49-F238E27FC236}">
                  <a16:creationId xmlns:a16="http://schemas.microsoft.com/office/drawing/2014/main" id="{C435FCC6-57D1-40E8-A0C1-45C3AD577026}"/>
                </a:ext>
              </a:extLst>
            </p:cNvPr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2" name="Google Shape;13968;p27">
              <a:extLst>
                <a:ext uri="{FF2B5EF4-FFF2-40B4-BE49-F238E27FC236}">
                  <a16:creationId xmlns:a16="http://schemas.microsoft.com/office/drawing/2014/main" id="{B0F8F597-8CD9-D53E-2852-705B776E39FC}"/>
                </a:ext>
              </a:extLst>
            </p:cNvPr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3" name="Google Shape;13969;p27">
              <a:extLst>
                <a:ext uri="{FF2B5EF4-FFF2-40B4-BE49-F238E27FC236}">
                  <a16:creationId xmlns:a16="http://schemas.microsoft.com/office/drawing/2014/main" id="{DC57F914-9F69-4A04-9B28-B2A80ADB06A1}"/>
                </a:ext>
              </a:extLst>
            </p:cNvPr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4" name="Google Shape;13970;p27">
              <a:extLst>
                <a:ext uri="{FF2B5EF4-FFF2-40B4-BE49-F238E27FC236}">
                  <a16:creationId xmlns:a16="http://schemas.microsoft.com/office/drawing/2014/main" id="{374314DD-9285-C981-0EBB-36BB82B3752C}"/>
                </a:ext>
              </a:extLst>
            </p:cNvPr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95" name="Google Shape;13971;p27">
            <a:extLst>
              <a:ext uri="{FF2B5EF4-FFF2-40B4-BE49-F238E27FC236}">
                <a16:creationId xmlns:a16="http://schemas.microsoft.com/office/drawing/2014/main" id="{1A5579A1-D029-AB63-1547-6067E40FB66E}"/>
              </a:ext>
            </a:extLst>
          </p:cNvPr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96" name="Google Shape;13972;p27">
              <a:extLst>
                <a:ext uri="{FF2B5EF4-FFF2-40B4-BE49-F238E27FC236}">
                  <a16:creationId xmlns:a16="http://schemas.microsoft.com/office/drawing/2014/main" id="{4D7045CC-2A14-9AAF-A390-432F5E7CBF30}"/>
                </a:ext>
              </a:extLst>
            </p:cNvPr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7" name="Google Shape;13973;p27">
              <a:extLst>
                <a:ext uri="{FF2B5EF4-FFF2-40B4-BE49-F238E27FC236}">
                  <a16:creationId xmlns:a16="http://schemas.microsoft.com/office/drawing/2014/main" id="{F89438F9-E3AE-C223-B5DE-D48D8784CF6D}"/>
                </a:ext>
              </a:extLst>
            </p:cNvPr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8" name="Google Shape;13974;p27">
              <a:extLst>
                <a:ext uri="{FF2B5EF4-FFF2-40B4-BE49-F238E27FC236}">
                  <a16:creationId xmlns:a16="http://schemas.microsoft.com/office/drawing/2014/main" id="{B86F76FD-A5C9-E969-DC21-A387E1A2D851}"/>
                </a:ext>
              </a:extLst>
            </p:cNvPr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99" name="Google Shape;13975;p27">
              <a:extLst>
                <a:ext uri="{FF2B5EF4-FFF2-40B4-BE49-F238E27FC236}">
                  <a16:creationId xmlns:a16="http://schemas.microsoft.com/office/drawing/2014/main" id="{5D2633B5-3175-E942-4C66-9E1B2EA48E27}"/>
                </a:ext>
              </a:extLst>
            </p:cNvPr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00" name="Google Shape;13976;p27">
              <a:extLst>
                <a:ext uri="{FF2B5EF4-FFF2-40B4-BE49-F238E27FC236}">
                  <a16:creationId xmlns:a16="http://schemas.microsoft.com/office/drawing/2014/main" id="{5E9A55F8-C74C-9286-876C-A73271B6AB3D}"/>
                </a:ext>
              </a:extLst>
            </p:cNvPr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01" name="Google Shape;13977;p27">
            <a:extLst>
              <a:ext uri="{FF2B5EF4-FFF2-40B4-BE49-F238E27FC236}">
                <a16:creationId xmlns:a16="http://schemas.microsoft.com/office/drawing/2014/main" id="{3C226640-7747-1843-866F-14892816EB5A}"/>
              </a:ext>
            </a:extLst>
          </p:cNvPr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2" name="Google Shape;13978;p27">
            <a:extLst>
              <a:ext uri="{FF2B5EF4-FFF2-40B4-BE49-F238E27FC236}">
                <a16:creationId xmlns:a16="http://schemas.microsoft.com/office/drawing/2014/main" id="{F66B9F74-B24D-4B17-5B07-B2FFE8FF6FB9}"/>
              </a:ext>
            </a:extLst>
          </p:cNvPr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3" name="Google Shape;13979;p27">
            <a:extLst>
              <a:ext uri="{FF2B5EF4-FFF2-40B4-BE49-F238E27FC236}">
                <a16:creationId xmlns:a16="http://schemas.microsoft.com/office/drawing/2014/main" id="{900DE4D8-E2D4-11C9-05BA-1F3FE83428D4}"/>
              </a:ext>
            </a:extLst>
          </p:cNvPr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4" name="Google Shape;13980;p27">
            <a:extLst>
              <a:ext uri="{FF2B5EF4-FFF2-40B4-BE49-F238E27FC236}">
                <a16:creationId xmlns:a16="http://schemas.microsoft.com/office/drawing/2014/main" id="{3EF14A53-6F7B-7C3C-F7C7-40BA6AD26447}"/>
              </a:ext>
            </a:extLst>
          </p:cNvPr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5" name="Google Shape;13981;p27">
            <a:extLst>
              <a:ext uri="{FF2B5EF4-FFF2-40B4-BE49-F238E27FC236}">
                <a16:creationId xmlns:a16="http://schemas.microsoft.com/office/drawing/2014/main" id="{E6E49B8C-6EBD-2A7A-ADAC-1308F6EFA78D}"/>
              </a:ext>
            </a:extLst>
          </p:cNvPr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6" name="Google Shape;13982;p27">
            <a:extLst>
              <a:ext uri="{FF2B5EF4-FFF2-40B4-BE49-F238E27FC236}">
                <a16:creationId xmlns:a16="http://schemas.microsoft.com/office/drawing/2014/main" id="{6FBB3522-8DAB-0403-221B-F9EE33913204}"/>
              </a:ext>
            </a:extLst>
          </p:cNvPr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7" name="Google Shape;13983;p27">
            <a:extLst>
              <a:ext uri="{FF2B5EF4-FFF2-40B4-BE49-F238E27FC236}">
                <a16:creationId xmlns:a16="http://schemas.microsoft.com/office/drawing/2014/main" id="{EDDB116B-FD36-920D-BAB9-825E43A738A4}"/>
              </a:ext>
            </a:extLst>
          </p:cNvPr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8" name="Google Shape;13984;p27">
            <a:extLst>
              <a:ext uri="{FF2B5EF4-FFF2-40B4-BE49-F238E27FC236}">
                <a16:creationId xmlns:a16="http://schemas.microsoft.com/office/drawing/2014/main" id="{76E21233-0225-3149-CDE4-5F476EDBAB1A}"/>
              </a:ext>
            </a:extLst>
          </p:cNvPr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09" name="Google Shape;13985;p27">
            <a:extLst>
              <a:ext uri="{FF2B5EF4-FFF2-40B4-BE49-F238E27FC236}">
                <a16:creationId xmlns:a16="http://schemas.microsoft.com/office/drawing/2014/main" id="{45A6A79B-505C-1273-8A8E-5E5122861035}"/>
              </a:ext>
            </a:extLst>
          </p:cNvPr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0" name="Google Shape;13986;p27">
            <a:extLst>
              <a:ext uri="{FF2B5EF4-FFF2-40B4-BE49-F238E27FC236}">
                <a16:creationId xmlns:a16="http://schemas.microsoft.com/office/drawing/2014/main" id="{CA620C6B-00EA-597D-A61F-42FD807BD239}"/>
              </a:ext>
            </a:extLst>
          </p:cNvPr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1" name="Google Shape;13987;p27">
            <a:extLst>
              <a:ext uri="{FF2B5EF4-FFF2-40B4-BE49-F238E27FC236}">
                <a16:creationId xmlns:a16="http://schemas.microsoft.com/office/drawing/2014/main" id="{2D3BFBE2-3ECD-CCAE-1424-09F17006F3B2}"/>
              </a:ext>
            </a:extLst>
          </p:cNvPr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2" name="Google Shape;13988;p27">
            <a:extLst>
              <a:ext uri="{FF2B5EF4-FFF2-40B4-BE49-F238E27FC236}">
                <a16:creationId xmlns:a16="http://schemas.microsoft.com/office/drawing/2014/main" id="{EE5406ED-48CF-235C-2281-B0804776893F}"/>
              </a:ext>
            </a:extLst>
          </p:cNvPr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3" name="Google Shape;13989;p27">
            <a:extLst>
              <a:ext uri="{FF2B5EF4-FFF2-40B4-BE49-F238E27FC236}">
                <a16:creationId xmlns:a16="http://schemas.microsoft.com/office/drawing/2014/main" id="{ADAF0B7D-557A-2BAA-EF3F-10769271C365}"/>
              </a:ext>
            </a:extLst>
          </p:cNvPr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4" name="Google Shape;13990;p27">
            <a:extLst>
              <a:ext uri="{FF2B5EF4-FFF2-40B4-BE49-F238E27FC236}">
                <a16:creationId xmlns:a16="http://schemas.microsoft.com/office/drawing/2014/main" id="{8E0AC3D5-BC53-36A5-EEA0-53ECA82E16B5}"/>
              </a:ext>
            </a:extLst>
          </p:cNvPr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5" name="Google Shape;13991;p27">
            <a:extLst>
              <a:ext uri="{FF2B5EF4-FFF2-40B4-BE49-F238E27FC236}">
                <a16:creationId xmlns:a16="http://schemas.microsoft.com/office/drawing/2014/main" id="{F460812C-AA10-707F-616B-428DCABCEAA1}"/>
              </a:ext>
            </a:extLst>
          </p:cNvPr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6" name="Google Shape;13992;p27">
            <a:extLst>
              <a:ext uri="{FF2B5EF4-FFF2-40B4-BE49-F238E27FC236}">
                <a16:creationId xmlns:a16="http://schemas.microsoft.com/office/drawing/2014/main" id="{839CA174-3664-D5D4-7D0B-4672BD0E3AE9}"/>
              </a:ext>
            </a:extLst>
          </p:cNvPr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7" name="Google Shape;13993;p27">
            <a:extLst>
              <a:ext uri="{FF2B5EF4-FFF2-40B4-BE49-F238E27FC236}">
                <a16:creationId xmlns:a16="http://schemas.microsoft.com/office/drawing/2014/main" id="{54126C6E-BB85-BB28-CAB8-0D1394C67465}"/>
              </a:ext>
            </a:extLst>
          </p:cNvPr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8" name="Google Shape;13994;p27">
            <a:extLst>
              <a:ext uri="{FF2B5EF4-FFF2-40B4-BE49-F238E27FC236}">
                <a16:creationId xmlns:a16="http://schemas.microsoft.com/office/drawing/2014/main" id="{71DCB786-86C3-F2E6-62FB-6CC278BB2136}"/>
              </a:ext>
            </a:extLst>
          </p:cNvPr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9" name="Google Shape;13995;p27">
            <a:extLst>
              <a:ext uri="{FF2B5EF4-FFF2-40B4-BE49-F238E27FC236}">
                <a16:creationId xmlns:a16="http://schemas.microsoft.com/office/drawing/2014/main" id="{9FCAF862-DBFD-5C8F-71E7-A60363BD9878}"/>
              </a:ext>
            </a:extLst>
          </p:cNvPr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0" name="Google Shape;13996;p27">
            <a:extLst>
              <a:ext uri="{FF2B5EF4-FFF2-40B4-BE49-F238E27FC236}">
                <a16:creationId xmlns:a16="http://schemas.microsoft.com/office/drawing/2014/main" id="{C18511AB-6556-D823-BC2D-0323647D5AE7}"/>
              </a:ext>
            </a:extLst>
          </p:cNvPr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1" name="Google Shape;13997;p27">
            <a:extLst>
              <a:ext uri="{FF2B5EF4-FFF2-40B4-BE49-F238E27FC236}">
                <a16:creationId xmlns:a16="http://schemas.microsoft.com/office/drawing/2014/main" id="{91058E8D-9C9E-C70D-8354-AC9CC7F38F9A}"/>
              </a:ext>
            </a:extLst>
          </p:cNvPr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" name="Google Shape;13998;p27">
            <a:extLst>
              <a:ext uri="{FF2B5EF4-FFF2-40B4-BE49-F238E27FC236}">
                <a16:creationId xmlns:a16="http://schemas.microsoft.com/office/drawing/2014/main" id="{B141F532-1451-C79E-4ABB-1612E59F7375}"/>
              </a:ext>
            </a:extLst>
          </p:cNvPr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" name="Google Shape;13999;p27">
            <a:extLst>
              <a:ext uri="{FF2B5EF4-FFF2-40B4-BE49-F238E27FC236}">
                <a16:creationId xmlns:a16="http://schemas.microsoft.com/office/drawing/2014/main" id="{A6084994-5DFF-9F50-3BF0-B922A52AB554}"/>
              </a:ext>
            </a:extLst>
          </p:cNvPr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" name="Google Shape;14000;p27">
            <a:extLst>
              <a:ext uri="{FF2B5EF4-FFF2-40B4-BE49-F238E27FC236}">
                <a16:creationId xmlns:a16="http://schemas.microsoft.com/office/drawing/2014/main" id="{3DFBFD98-88B5-B74A-B2A7-A43414C40AE8}"/>
              </a:ext>
            </a:extLst>
          </p:cNvPr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5" name="Google Shape;14001;p27">
            <a:extLst>
              <a:ext uri="{FF2B5EF4-FFF2-40B4-BE49-F238E27FC236}">
                <a16:creationId xmlns:a16="http://schemas.microsoft.com/office/drawing/2014/main" id="{0EB5C973-D958-F71B-DC6B-EFE200C71610}"/>
              </a:ext>
            </a:extLst>
          </p:cNvPr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6" name="Google Shape;14002;p27">
            <a:extLst>
              <a:ext uri="{FF2B5EF4-FFF2-40B4-BE49-F238E27FC236}">
                <a16:creationId xmlns:a16="http://schemas.microsoft.com/office/drawing/2014/main" id="{B5386552-2D54-26FB-A312-0A1D83A02A89}"/>
              </a:ext>
            </a:extLst>
          </p:cNvPr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" name="Google Shape;14003;p27">
            <a:extLst>
              <a:ext uri="{FF2B5EF4-FFF2-40B4-BE49-F238E27FC236}">
                <a16:creationId xmlns:a16="http://schemas.microsoft.com/office/drawing/2014/main" id="{32DF2610-A94E-6917-9F2A-21E6640F380B}"/>
              </a:ext>
            </a:extLst>
          </p:cNvPr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8" name="Google Shape;14004;p27">
            <a:extLst>
              <a:ext uri="{FF2B5EF4-FFF2-40B4-BE49-F238E27FC236}">
                <a16:creationId xmlns:a16="http://schemas.microsoft.com/office/drawing/2014/main" id="{7B958BE7-A53B-16AD-4A1B-D304F4E4455A}"/>
              </a:ext>
            </a:extLst>
          </p:cNvPr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9" name="Google Shape;14005;p27">
            <a:extLst>
              <a:ext uri="{FF2B5EF4-FFF2-40B4-BE49-F238E27FC236}">
                <a16:creationId xmlns:a16="http://schemas.microsoft.com/office/drawing/2014/main" id="{E099366E-8553-B336-C6E4-9640BD6D8A05}"/>
              </a:ext>
            </a:extLst>
          </p:cNvPr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0" name="Google Shape;14006;p27">
            <a:extLst>
              <a:ext uri="{FF2B5EF4-FFF2-40B4-BE49-F238E27FC236}">
                <a16:creationId xmlns:a16="http://schemas.microsoft.com/office/drawing/2014/main" id="{F7DD05E6-FDB8-4E50-81A5-521F45125EE7}"/>
              </a:ext>
            </a:extLst>
          </p:cNvPr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1" name="Google Shape;14007;p27">
            <a:extLst>
              <a:ext uri="{FF2B5EF4-FFF2-40B4-BE49-F238E27FC236}">
                <a16:creationId xmlns:a16="http://schemas.microsoft.com/office/drawing/2014/main" id="{F5239D5B-8832-D3A3-5B18-9B8DBDB75691}"/>
              </a:ext>
            </a:extLst>
          </p:cNvPr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" name="Google Shape;14008;p27">
            <a:extLst>
              <a:ext uri="{FF2B5EF4-FFF2-40B4-BE49-F238E27FC236}">
                <a16:creationId xmlns:a16="http://schemas.microsoft.com/office/drawing/2014/main" id="{AFDB42D7-DA4A-5931-13E5-F0808DBB5F08}"/>
              </a:ext>
            </a:extLst>
          </p:cNvPr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3" name="Google Shape;14009;p27">
            <a:extLst>
              <a:ext uri="{FF2B5EF4-FFF2-40B4-BE49-F238E27FC236}">
                <a16:creationId xmlns:a16="http://schemas.microsoft.com/office/drawing/2014/main" id="{F6815EF3-AFA6-0DFF-FA12-E9F0B66B3B02}"/>
              </a:ext>
            </a:extLst>
          </p:cNvPr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" name="Google Shape;14010;p27">
            <a:extLst>
              <a:ext uri="{FF2B5EF4-FFF2-40B4-BE49-F238E27FC236}">
                <a16:creationId xmlns:a16="http://schemas.microsoft.com/office/drawing/2014/main" id="{DD245436-A042-D561-FC05-0DCDCEFA0E41}"/>
              </a:ext>
            </a:extLst>
          </p:cNvPr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35" name="Google Shape;14011;p27">
              <a:extLst>
                <a:ext uri="{FF2B5EF4-FFF2-40B4-BE49-F238E27FC236}">
                  <a16:creationId xmlns:a16="http://schemas.microsoft.com/office/drawing/2014/main" id="{86B42547-9BBA-D5FC-013A-5733157FED0B}"/>
                </a:ext>
              </a:extLst>
            </p:cNvPr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" name="Google Shape;14012;p27">
              <a:extLst>
                <a:ext uri="{FF2B5EF4-FFF2-40B4-BE49-F238E27FC236}">
                  <a16:creationId xmlns:a16="http://schemas.microsoft.com/office/drawing/2014/main" id="{75ED9D84-507C-3A60-1D73-3A057AD7072D}"/>
                </a:ext>
              </a:extLst>
            </p:cNvPr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" name="Google Shape;14013;p27">
              <a:extLst>
                <a:ext uri="{FF2B5EF4-FFF2-40B4-BE49-F238E27FC236}">
                  <a16:creationId xmlns:a16="http://schemas.microsoft.com/office/drawing/2014/main" id="{7254187F-1661-E6B8-D8B6-7E31FAC4B7AB}"/>
                </a:ext>
              </a:extLst>
            </p:cNvPr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" name="Google Shape;14014;p27">
              <a:extLst>
                <a:ext uri="{FF2B5EF4-FFF2-40B4-BE49-F238E27FC236}">
                  <a16:creationId xmlns:a16="http://schemas.microsoft.com/office/drawing/2014/main" id="{12F616F2-EE1C-1056-656B-AF13C7216369}"/>
                </a:ext>
              </a:extLst>
            </p:cNvPr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" name="Google Shape;14015;p27">
              <a:extLst>
                <a:ext uri="{FF2B5EF4-FFF2-40B4-BE49-F238E27FC236}">
                  <a16:creationId xmlns:a16="http://schemas.microsoft.com/office/drawing/2014/main" id="{F05278C5-526E-F9E1-C42B-1E5D828901D8}"/>
                </a:ext>
              </a:extLst>
            </p:cNvPr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" name="Google Shape;14016;p27">
              <a:extLst>
                <a:ext uri="{FF2B5EF4-FFF2-40B4-BE49-F238E27FC236}">
                  <a16:creationId xmlns:a16="http://schemas.microsoft.com/office/drawing/2014/main" id="{C4BCC3EE-1E2B-3CF0-CC4A-A0B147ED4B50}"/>
                </a:ext>
              </a:extLst>
            </p:cNvPr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" name="Google Shape;14017;p27">
              <a:extLst>
                <a:ext uri="{FF2B5EF4-FFF2-40B4-BE49-F238E27FC236}">
                  <a16:creationId xmlns:a16="http://schemas.microsoft.com/office/drawing/2014/main" id="{753E8081-05B9-FE6D-EE5A-9A383A4C7925}"/>
                </a:ext>
              </a:extLst>
            </p:cNvPr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" name="Google Shape;14018;p27">
              <a:extLst>
                <a:ext uri="{FF2B5EF4-FFF2-40B4-BE49-F238E27FC236}">
                  <a16:creationId xmlns:a16="http://schemas.microsoft.com/office/drawing/2014/main" id="{349915E6-7235-E3FD-6116-527910537545}"/>
                </a:ext>
              </a:extLst>
            </p:cNvPr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3" name="Google Shape;14019;p27">
              <a:extLst>
                <a:ext uri="{FF2B5EF4-FFF2-40B4-BE49-F238E27FC236}">
                  <a16:creationId xmlns:a16="http://schemas.microsoft.com/office/drawing/2014/main" id="{0C8AC5F3-A1BC-165B-847C-C0757A3086E7}"/>
                </a:ext>
              </a:extLst>
            </p:cNvPr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4" name="Google Shape;14020;p27">
              <a:extLst>
                <a:ext uri="{FF2B5EF4-FFF2-40B4-BE49-F238E27FC236}">
                  <a16:creationId xmlns:a16="http://schemas.microsoft.com/office/drawing/2014/main" id="{B1B0FF51-4808-B917-24EA-8E6503F2B347}"/>
                </a:ext>
              </a:extLst>
            </p:cNvPr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5" name="Google Shape;14021;p27">
              <a:extLst>
                <a:ext uri="{FF2B5EF4-FFF2-40B4-BE49-F238E27FC236}">
                  <a16:creationId xmlns:a16="http://schemas.microsoft.com/office/drawing/2014/main" id="{E548004A-151C-D3B9-1A93-DFA15458D11F}"/>
                </a:ext>
              </a:extLst>
            </p:cNvPr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6" name="Google Shape;14022;p27">
              <a:extLst>
                <a:ext uri="{FF2B5EF4-FFF2-40B4-BE49-F238E27FC236}">
                  <a16:creationId xmlns:a16="http://schemas.microsoft.com/office/drawing/2014/main" id="{9E88D7CD-16CF-DDBD-51DE-922ECE1B3FE7}"/>
                </a:ext>
              </a:extLst>
            </p:cNvPr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7" name="Google Shape;14023;p27">
            <a:extLst>
              <a:ext uri="{FF2B5EF4-FFF2-40B4-BE49-F238E27FC236}">
                <a16:creationId xmlns:a16="http://schemas.microsoft.com/office/drawing/2014/main" id="{8D2149A3-9E1F-2C7C-065C-A0546937B7C6}"/>
              </a:ext>
            </a:extLst>
          </p:cNvPr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8" name="Google Shape;14024;p27">
              <a:extLst>
                <a:ext uri="{FF2B5EF4-FFF2-40B4-BE49-F238E27FC236}">
                  <a16:creationId xmlns:a16="http://schemas.microsoft.com/office/drawing/2014/main" id="{EC434FF0-7A17-096A-AD38-6677A88AB3D0}"/>
                </a:ext>
              </a:extLst>
            </p:cNvPr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9" name="Google Shape;14025;p27">
              <a:extLst>
                <a:ext uri="{FF2B5EF4-FFF2-40B4-BE49-F238E27FC236}">
                  <a16:creationId xmlns:a16="http://schemas.microsoft.com/office/drawing/2014/main" id="{D33CD02D-1960-2A8A-6C9C-9074BC9F0FD0}"/>
                </a:ext>
              </a:extLst>
            </p:cNvPr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0" name="Google Shape;14026;p27">
              <a:extLst>
                <a:ext uri="{FF2B5EF4-FFF2-40B4-BE49-F238E27FC236}">
                  <a16:creationId xmlns:a16="http://schemas.microsoft.com/office/drawing/2014/main" id="{6664A6A8-7A56-8048-EF19-DDCFAD81B951}"/>
                </a:ext>
              </a:extLst>
            </p:cNvPr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1" name="Google Shape;14027;p27">
              <a:extLst>
                <a:ext uri="{FF2B5EF4-FFF2-40B4-BE49-F238E27FC236}">
                  <a16:creationId xmlns:a16="http://schemas.microsoft.com/office/drawing/2014/main" id="{54C10AC1-C149-3BC6-02C6-3C5E84816B4D}"/>
                </a:ext>
              </a:extLst>
            </p:cNvPr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2" name="Google Shape;14028;p27">
              <a:extLst>
                <a:ext uri="{FF2B5EF4-FFF2-40B4-BE49-F238E27FC236}">
                  <a16:creationId xmlns:a16="http://schemas.microsoft.com/office/drawing/2014/main" id="{C194A29C-D6C4-191A-165C-60D6FACA913A}"/>
                </a:ext>
              </a:extLst>
            </p:cNvPr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3" name="Google Shape;14029;p27">
              <a:extLst>
                <a:ext uri="{FF2B5EF4-FFF2-40B4-BE49-F238E27FC236}">
                  <a16:creationId xmlns:a16="http://schemas.microsoft.com/office/drawing/2014/main" id="{66360B98-FC5D-745C-B82B-EE57574869EF}"/>
                </a:ext>
              </a:extLst>
            </p:cNvPr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4" name="Google Shape;14030;p27">
              <a:extLst>
                <a:ext uri="{FF2B5EF4-FFF2-40B4-BE49-F238E27FC236}">
                  <a16:creationId xmlns:a16="http://schemas.microsoft.com/office/drawing/2014/main" id="{EC6E18D0-22B1-B678-D2F7-119CDF4C59F2}"/>
                </a:ext>
              </a:extLst>
            </p:cNvPr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5" name="Google Shape;14031;p27">
              <a:extLst>
                <a:ext uri="{FF2B5EF4-FFF2-40B4-BE49-F238E27FC236}">
                  <a16:creationId xmlns:a16="http://schemas.microsoft.com/office/drawing/2014/main" id="{882EEDD4-8128-566C-7820-54C684F86C48}"/>
                </a:ext>
              </a:extLst>
            </p:cNvPr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6" name="Google Shape;14032;p27">
              <a:extLst>
                <a:ext uri="{FF2B5EF4-FFF2-40B4-BE49-F238E27FC236}">
                  <a16:creationId xmlns:a16="http://schemas.microsoft.com/office/drawing/2014/main" id="{08969A7C-5245-1293-3BFC-9F8A2CE72E74}"/>
                </a:ext>
              </a:extLst>
            </p:cNvPr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7" name="Google Shape;14033;p27">
              <a:extLst>
                <a:ext uri="{FF2B5EF4-FFF2-40B4-BE49-F238E27FC236}">
                  <a16:creationId xmlns:a16="http://schemas.microsoft.com/office/drawing/2014/main" id="{D0F28825-4E69-C617-6392-DAB2E9B00BA9}"/>
                </a:ext>
              </a:extLst>
            </p:cNvPr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8" name="Google Shape;14034;p27">
              <a:extLst>
                <a:ext uri="{FF2B5EF4-FFF2-40B4-BE49-F238E27FC236}">
                  <a16:creationId xmlns:a16="http://schemas.microsoft.com/office/drawing/2014/main" id="{56094001-8015-24EE-541D-5B9BE739BEDC}"/>
                </a:ext>
              </a:extLst>
            </p:cNvPr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59" name="Google Shape;14035;p27">
              <a:extLst>
                <a:ext uri="{FF2B5EF4-FFF2-40B4-BE49-F238E27FC236}">
                  <a16:creationId xmlns:a16="http://schemas.microsoft.com/office/drawing/2014/main" id="{23F3807F-0C7E-A946-5A73-CDE6954C31DC}"/>
                </a:ext>
              </a:extLst>
            </p:cNvPr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60" name="Google Shape;14036;p27">
            <a:extLst>
              <a:ext uri="{FF2B5EF4-FFF2-40B4-BE49-F238E27FC236}">
                <a16:creationId xmlns:a16="http://schemas.microsoft.com/office/drawing/2014/main" id="{D1699758-73BB-CA76-6269-20E11B43509A}"/>
              </a:ext>
            </a:extLst>
          </p:cNvPr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61" name="Google Shape;14037;p27">
              <a:extLst>
                <a:ext uri="{FF2B5EF4-FFF2-40B4-BE49-F238E27FC236}">
                  <a16:creationId xmlns:a16="http://schemas.microsoft.com/office/drawing/2014/main" id="{F0FBC4DE-5DB2-6201-CC69-6AFD4880B6C1}"/>
                </a:ext>
              </a:extLst>
            </p:cNvPr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2" name="Google Shape;14038;p27">
              <a:extLst>
                <a:ext uri="{FF2B5EF4-FFF2-40B4-BE49-F238E27FC236}">
                  <a16:creationId xmlns:a16="http://schemas.microsoft.com/office/drawing/2014/main" id="{C34B7567-47B2-C7AB-1944-080FFFADCF34}"/>
                </a:ext>
              </a:extLst>
            </p:cNvPr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3" name="Google Shape;14039;p27">
              <a:extLst>
                <a:ext uri="{FF2B5EF4-FFF2-40B4-BE49-F238E27FC236}">
                  <a16:creationId xmlns:a16="http://schemas.microsoft.com/office/drawing/2014/main" id="{7D3CA759-ECBE-EB04-70EC-684DC242114C}"/>
                </a:ext>
              </a:extLst>
            </p:cNvPr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4" name="Google Shape;14040;p27">
              <a:extLst>
                <a:ext uri="{FF2B5EF4-FFF2-40B4-BE49-F238E27FC236}">
                  <a16:creationId xmlns:a16="http://schemas.microsoft.com/office/drawing/2014/main" id="{99AA0978-5EFF-CC7A-892A-E06C993458B2}"/>
                </a:ext>
              </a:extLst>
            </p:cNvPr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65" name="Google Shape;14041;p27">
            <a:extLst>
              <a:ext uri="{FF2B5EF4-FFF2-40B4-BE49-F238E27FC236}">
                <a16:creationId xmlns:a16="http://schemas.microsoft.com/office/drawing/2014/main" id="{32F305D0-678E-8ACD-120C-377F341EC291}"/>
              </a:ext>
            </a:extLst>
          </p:cNvPr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66" name="Google Shape;14042;p27">
            <a:extLst>
              <a:ext uri="{FF2B5EF4-FFF2-40B4-BE49-F238E27FC236}">
                <a16:creationId xmlns:a16="http://schemas.microsoft.com/office/drawing/2014/main" id="{3E83555E-9DA9-17C9-5258-C9566633DE42}"/>
              </a:ext>
            </a:extLst>
          </p:cNvPr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67" name="Google Shape;14043;p27">
              <a:extLst>
                <a:ext uri="{FF2B5EF4-FFF2-40B4-BE49-F238E27FC236}">
                  <a16:creationId xmlns:a16="http://schemas.microsoft.com/office/drawing/2014/main" id="{F18903CD-31C4-8F84-7C46-353BE7C21047}"/>
                </a:ext>
              </a:extLst>
            </p:cNvPr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8" name="Google Shape;14044;p27">
              <a:extLst>
                <a:ext uri="{FF2B5EF4-FFF2-40B4-BE49-F238E27FC236}">
                  <a16:creationId xmlns:a16="http://schemas.microsoft.com/office/drawing/2014/main" id="{6326B6DA-F278-DD34-4E24-8D17DD67F4AE}"/>
                </a:ext>
              </a:extLst>
            </p:cNvPr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69" name="Google Shape;14045;p27">
              <a:extLst>
                <a:ext uri="{FF2B5EF4-FFF2-40B4-BE49-F238E27FC236}">
                  <a16:creationId xmlns:a16="http://schemas.microsoft.com/office/drawing/2014/main" id="{5925817F-7AE6-4187-C89D-B2FC3688577F}"/>
                </a:ext>
              </a:extLst>
            </p:cNvPr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0" name="Google Shape;14046;p27">
              <a:extLst>
                <a:ext uri="{FF2B5EF4-FFF2-40B4-BE49-F238E27FC236}">
                  <a16:creationId xmlns:a16="http://schemas.microsoft.com/office/drawing/2014/main" id="{CE6AB816-4B3B-6179-0C60-E1939854D08D}"/>
                </a:ext>
              </a:extLst>
            </p:cNvPr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1" name="Google Shape;14047;p27">
              <a:extLst>
                <a:ext uri="{FF2B5EF4-FFF2-40B4-BE49-F238E27FC236}">
                  <a16:creationId xmlns:a16="http://schemas.microsoft.com/office/drawing/2014/main" id="{AC146C39-D1CB-776F-A0B0-80A8E5E8FF83}"/>
                </a:ext>
              </a:extLst>
            </p:cNvPr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2" name="Google Shape;14048;p27">
              <a:extLst>
                <a:ext uri="{FF2B5EF4-FFF2-40B4-BE49-F238E27FC236}">
                  <a16:creationId xmlns:a16="http://schemas.microsoft.com/office/drawing/2014/main" id="{DBE7002B-FA3C-9294-10F9-14D5FA466859}"/>
                </a:ext>
              </a:extLst>
            </p:cNvPr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3" name="Google Shape;14049;p27">
              <a:extLst>
                <a:ext uri="{FF2B5EF4-FFF2-40B4-BE49-F238E27FC236}">
                  <a16:creationId xmlns:a16="http://schemas.microsoft.com/office/drawing/2014/main" id="{5D66B0E0-D893-ECA2-8FB3-81795B8BC4EC}"/>
                </a:ext>
              </a:extLst>
            </p:cNvPr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4" name="Google Shape;14050;p27">
              <a:extLst>
                <a:ext uri="{FF2B5EF4-FFF2-40B4-BE49-F238E27FC236}">
                  <a16:creationId xmlns:a16="http://schemas.microsoft.com/office/drawing/2014/main" id="{FBC4CC1D-F6D3-1C57-168D-7E4FCDF68368}"/>
                </a:ext>
              </a:extLst>
            </p:cNvPr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5" name="Google Shape;14051;p27">
              <a:extLst>
                <a:ext uri="{FF2B5EF4-FFF2-40B4-BE49-F238E27FC236}">
                  <a16:creationId xmlns:a16="http://schemas.microsoft.com/office/drawing/2014/main" id="{78A2716B-1162-554C-7630-F3EDCB59A52E}"/>
                </a:ext>
              </a:extLst>
            </p:cNvPr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6" name="Google Shape;14052;p27">
              <a:extLst>
                <a:ext uri="{FF2B5EF4-FFF2-40B4-BE49-F238E27FC236}">
                  <a16:creationId xmlns:a16="http://schemas.microsoft.com/office/drawing/2014/main" id="{582476C5-1F3A-F647-5DB3-4D683CAD014F}"/>
                </a:ext>
              </a:extLst>
            </p:cNvPr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7" name="Google Shape;14053;p27">
              <a:extLst>
                <a:ext uri="{FF2B5EF4-FFF2-40B4-BE49-F238E27FC236}">
                  <a16:creationId xmlns:a16="http://schemas.microsoft.com/office/drawing/2014/main" id="{9DC64B4D-D9CA-8932-31B3-6D5DE4049D27}"/>
                </a:ext>
              </a:extLst>
            </p:cNvPr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8" name="Google Shape;14054;p27">
              <a:extLst>
                <a:ext uri="{FF2B5EF4-FFF2-40B4-BE49-F238E27FC236}">
                  <a16:creationId xmlns:a16="http://schemas.microsoft.com/office/drawing/2014/main" id="{B0F360D1-EF78-AD9C-65A1-407E73FACFE2}"/>
                </a:ext>
              </a:extLst>
            </p:cNvPr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79" name="Google Shape;14055;p27">
              <a:extLst>
                <a:ext uri="{FF2B5EF4-FFF2-40B4-BE49-F238E27FC236}">
                  <a16:creationId xmlns:a16="http://schemas.microsoft.com/office/drawing/2014/main" id="{A1EEDEAF-EB48-8806-4BF7-0A1A99114EA1}"/>
                </a:ext>
              </a:extLst>
            </p:cNvPr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0" name="Google Shape;14056;p27">
              <a:extLst>
                <a:ext uri="{FF2B5EF4-FFF2-40B4-BE49-F238E27FC236}">
                  <a16:creationId xmlns:a16="http://schemas.microsoft.com/office/drawing/2014/main" id="{9C8BAC2C-618E-C9BA-E7F8-636F37215FF3}"/>
                </a:ext>
              </a:extLst>
            </p:cNvPr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1" name="Google Shape;14057;p27">
              <a:extLst>
                <a:ext uri="{FF2B5EF4-FFF2-40B4-BE49-F238E27FC236}">
                  <a16:creationId xmlns:a16="http://schemas.microsoft.com/office/drawing/2014/main" id="{BDC1FEB5-5120-1A03-8D6C-5DAA6034F88C}"/>
                </a:ext>
              </a:extLst>
            </p:cNvPr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2" name="Google Shape;14058;p27">
              <a:extLst>
                <a:ext uri="{FF2B5EF4-FFF2-40B4-BE49-F238E27FC236}">
                  <a16:creationId xmlns:a16="http://schemas.microsoft.com/office/drawing/2014/main" id="{798BE403-D531-2FF9-5CF3-31AD6C3010E3}"/>
                </a:ext>
              </a:extLst>
            </p:cNvPr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83" name="Google Shape;14059;p27">
            <a:extLst>
              <a:ext uri="{FF2B5EF4-FFF2-40B4-BE49-F238E27FC236}">
                <a16:creationId xmlns:a16="http://schemas.microsoft.com/office/drawing/2014/main" id="{D0A68834-7553-7F09-44CB-2E9D1453F78F}"/>
              </a:ext>
            </a:extLst>
          </p:cNvPr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84" name="Google Shape;14060;p27">
            <a:extLst>
              <a:ext uri="{FF2B5EF4-FFF2-40B4-BE49-F238E27FC236}">
                <a16:creationId xmlns:a16="http://schemas.microsoft.com/office/drawing/2014/main" id="{E163777E-326B-4EE8-5628-2D8B0843C972}"/>
              </a:ext>
            </a:extLst>
          </p:cNvPr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85" name="Google Shape;14061;p27">
              <a:extLst>
                <a:ext uri="{FF2B5EF4-FFF2-40B4-BE49-F238E27FC236}">
                  <a16:creationId xmlns:a16="http://schemas.microsoft.com/office/drawing/2014/main" id="{D60F6B86-0C8A-8784-4AC2-0DC7C3BE2707}"/>
                </a:ext>
              </a:extLst>
            </p:cNvPr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6" name="Google Shape;14062;p27">
              <a:extLst>
                <a:ext uri="{FF2B5EF4-FFF2-40B4-BE49-F238E27FC236}">
                  <a16:creationId xmlns:a16="http://schemas.microsoft.com/office/drawing/2014/main" id="{D42A9538-FB57-A516-20D1-A0A681C7154C}"/>
                </a:ext>
              </a:extLst>
            </p:cNvPr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7" name="Google Shape;14063;p27">
              <a:extLst>
                <a:ext uri="{FF2B5EF4-FFF2-40B4-BE49-F238E27FC236}">
                  <a16:creationId xmlns:a16="http://schemas.microsoft.com/office/drawing/2014/main" id="{EA603A36-C850-6D6D-FAB5-14F92CEA95E9}"/>
                </a:ext>
              </a:extLst>
            </p:cNvPr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8" name="Google Shape;14064;p27">
              <a:extLst>
                <a:ext uri="{FF2B5EF4-FFF2-40B4-BE49-F238E27FC236}">
                  <a16:creationId xmlns:a16="http://schemas.microsoft.com/office/drawing/2014/main" id="{74DE9707-F29D-1847-3933-9B1405EAACA8}"/>
                </a:ext>
              </a:extLst>
            </p:cNvPr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89" name="Google Shape;14065;p27">
              <a:extLst>
                <a:ext uri="{FF2B5EF4-FFF2-40B4-BE49-F238E27FC236}">
                  <a16:creationId xmlns:a16="http://schemas.microsoft.com/office/drawing/2014/main" id="{7E7196F4-DF9B-F409-F898-8544E3312235}"/>
                </a:ext>
              </a:extLst>
            </p:cNvPr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0" name="Google Shape;14066;p27">
              <a:extLst>
                <a:ext uri="{FF2B5EF4-FFF2-40B4-BE49-F238E27FC236}">
                  <a16:creationId xmlns:a16="http://schemas.microsoft.com/office/drawing/2014/main" id="{7BDFEB89-3717-E9F6-6A42-F838C8394486}"/>
                </a:ext>
              </a:extLst>
            </p:cNvPr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1" name="Google Shape;14067;p27">
              <a:extLst>
                <a:ext uri="{FF2B5EF4-FFF2-40B4-BE49-F238E27FC236}">
                  <a16:creationId xmlns:a16="http://schemas.microsoft.com/office/drawing/2014/main" id="{93ED6A3D-BA26-2ABA-AEAA-F254A85725CC}"/>
                </a:ext>
              </a:extLst>
            </p:cNvPr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2" name="Google Shape;14068;p27">
              <a:extLst>
                <a:ext uri="{FF2B5EF4-FFF2-40B4-BE49-F238E27FC236}">
                  <a16:creationId xmlns:a16="http://schemas.microsoft.com/office/drawing/2014/main" id="{1687DE32-62DA-AA32-F4B7-0342567A5116}"/>
                </a:ext>
              </a:extLst>
            </p:cNvPr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93" name="Google Shape;14069;p27">
            <a:extLst>
              <a:ext uri="{FF2B5EF4-FFF2-40B4-BE49-F238E27FC236}">
                <a16:creationId xmlns:a16="http://schemas.microsoft.com/office/drawing/2014/main" id="{4C386DD1-EB2B-D174-D298-D9C8C5AA600D}"/>
              </a:ext>
            </a:extLst>
          </p:cNvPr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94" name="Google Shape;14070;p27">
              <a:extLst>
                <a:ext uri="{FF2B5EF4-FFF2-40B4-BE49-F238E27FC236}">
                  <a16:creationId xmlns:a16="http://schemas.microsoft.com/office/drawing/2014/main" id="{D08B1610-273F-8A50-8042-353B3B716313}"/>
                </a:ext>
              </a:extLst>
            </p:cNvPr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5" name="Google Shape;14071;p27">
              <a:extLst>
                <a:ext uri="{FF2B5EF4-FFF2-40B4-BE49-F238E27FC236}">
                  <a16:creationId xmlns:a16="http://schemas.microsoft.com/office/drawing/2014/main" id="{D460B6DA-BEA4-7B73-5F63-AC50610C851D}"/>
                </a:ext>
              </a:extLst>
            </p:cNvPr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6" name="Google Shape;14072;p27">
              <a:extLst>
                <a:ext uri="{FF2B5EF4-FFF2-40B4-BE49-F238E27FC236}">
                  <a16:creationId xmlns:a16="http://schemas.microsoft.com/office/drawing/2014/main" id="{432DCDB2-9871-A5E8-48B7-A057E4D3F0CF}"/>
                </a:ext>
              </a:extLst>
            </p:cNvPr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97" name="Google Shape;14073;p27">
            <a:extLst>
              <a:ext uri="{FF2B5EF4-FFF2-40B4-BE49-F238E27FC236}">
                <a16:creationId xmlns:a16="http://schemas.microsoft.com/office/drawing/2014/main" id="{81B8680C-FBD2-22E5-A668-A6F97489FCC8}"/>
              </a:ext>
            </a:extLst>
          </p:cNvPr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98" name="Google Shape;14074;p27">
              <a:extLst>
                <a:ext uri="{FF2B5EF4-FFF2-40B4-BE49-F238E27FC236}">
                  <a16:creationId xmlns:a16="http://schemas.microsoft.com/office/drawing/2014/main" id="{0148E5AB-0610-30B0-51F8-988EAACA9053}"/>
                </a:ext>
              </a:extLst>
            </p:cNvPr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99" name="Google Shape;14075;p27">
              <a:extLst>
                <a:ext uri="{FF2B5EF4-FFF2-40B4-BE49-F238E27FC236}">
                  <a16:creationId xmlns:a16="http://schemas.microsoft.com/office/drawing/2014/main" id="{0BEC9DA9-5581-6F44-01D2-17A0BC3B060E}"/>
                </a:ext>
              </a:extLst>
            </p:cNvPr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0" name="Google Shape;14076;p27">
              <a:extLst>
                <a:ext uri="{FF2B5EF4-FFF2-40B4-BE49-F238E27FC236}">
                  <a16:creationId xmlns:a16="http://schemas.microsoft.com/office/drawing/2014/main" id="{13F4A35A-C706-BD89-43B8-B572554C6126}"/>
                </a:ext>
              </a:extLst>
            </p:cNvPr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1" name="Google Shape;14077;p27">
              <a:extLst>
                <a:ext uri="{FF2B5EF4-FFF2-40B4-BE49-F238E27FC236}">
                  <a16:creationId xmlns:a16="http://schemas.microsoft.com/office/drawing/2014/main" id="{746EECD1-22F1-C3CA-5B3F-54DE6C0273AB}"/>
                </a:ext>
              </a:extLst>
            </p:cNvPr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2" name="Google Shape;14078;p27">
              <a:extLst>
                <a:ext uri="{FF2B5EF4-FFF2-40B4-BE49-F238E27FC236}">
                  <a16:creationId xmlns:a16="http://schemas.microsoft.com/office/drawing/2014/main" id="{B42D29E7-2B18-A210-2C9E-5A1E50DD5411}"/>
                </a:ext>
              </a:extLst>
            </p:cNvPr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3" name="Google Shape;14079;p27">
              <a:extLst>
                <a:ext uri="{FF2B5EF4-FFF2-40B4-BE49-F238E27FC236}">
                  <a16:creationId xmlns:a16="http://schemas.microsoft.com/office/drawing/2014/main" id="{0506E33B-1538-9960-BF5D-FBC14A89025F}"/>
                </a:ext>
              </a:extLst>
            </p:cNvPr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4" name="Google Shape;14080;p27">
              <a:extLst>
                <a:ext uri="{FF2B5EF4-FFF2-40B4-BE49-F238E27FC236}">
                  <a16:creationId xmlns:a16="http://schemas.microsoft.com/office/drawing/2014/main" id="{04C4B543-3C99-4A24-2C9D-A4D4CCF20FF4}"/>
                </a:ext>
              </a:extLst>
            </p:cNvPr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5" name="Google Shape;14081;p27">
              <a:extLst>
                <a:ext uri="{FF2B5EF4-FFF2-40B4-BE49-F238E27FC236}">
                  <a16:creationId xmlns:a16="http://schemas.microsoft.com/office/drawing/2014/main" id="{460B68C5-D72F-6712-0E4A-D69C716F929D}"/>
                </a:ext>
              </a:extLst>
            </p:cNvPr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6" name="Google Shape;14082;p27">
              <a:extLst>
                <a:ext uri="{FF2B5EF4-FFF2-40B4-BE49-F238E27FC236}">
                  <a16:creationId xmlns:a16="http://schemas.microsoft.com/office/drawing/2014/main" id="{81F764C9-056E-A9AB-F3E6-B0E934C6B891}"/>
                </a:ext>
              </a:extLst>
            </p:cNvPr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7" name="Google Shape;14083;p27">
              <a:extLst>
                <a:ext uri="{FF2B5EF4-FFF2-40B4-BE49-F238E27FC236}">
                  <a16:creationId xmlns:a16="http://schemas.microsoft.com/office/drawing/2014/main" id="{C87AA790-6B8D-82A1-E81F-8BB61E85B495}"/>
                </a:ext>
              </a:extLst>
            </p:cNvPr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8" name="Google Shape;14084;p27">
              <a:extLst>
                <a:ext uri="{FF2B5EF4-FFF2-40B4-BE49-F238E27FC236}">
                  <a16:creationId xmlns:a16="http://schemas.microsoft.com/office/drawing/2014/main" id="{A5F05883-237B-5F7C-401A-E6B491F983E0}"/>
                </a:ext>
              </a:extLst>
            </p:cNvPr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09" name="Google Shape;14085;p27">
              <a:extLst>
                <a:ext uri="{FF2B5EF4-FFF2-40B4-BE49-F238E27FC236}">
                  <a16:creationId xmlns:a16="http://schemas.microsoft.com/office/drawing/2014/main" id="{E619FE74-6770-7DEC-1F9A-2EADB2B18036}"/>
                </a:ext>
              </a:extLst>
            </p:cNvPr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0" name="Google Shape;14086;p27">
              <a:extLst>
                <a:ext uri="{FF2B5EF4-FFF2-40B4-BE49-F238E27FC236}">
                  <a16:creationId xmlns:a16="http://schemas.microsoft.com/office/drawing/2014/main" id="{703C7327-4DAF-2433-5B44-A9D566FE68B3}"/>
                </a:ext>
              </a:extLst>
            </p:cNvPr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1" name="Google Shape;14087;p27">
              <a:extLst>
                <a:ext uri="{FF2B5EF4-FFF2-40B4-BE49-F238E27FC236}">
                  <a16:creationId xmlns:a16="http://schemas.microsoft.com/office/drawing/2014/main" id="{E3CF37D5-27AA-D5F2-6DD0-29180B913D85}"/>
                </a:ext>
              </a:extLst>
            </p:cNvPr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2" name="Google Shape;14088;p27">
              <a:extLst>
                <a:ext uri="{FF2B5EF4-FFF2-40B4-BE49-F238E27FC236}">
                  <a16:creationId xmlns:a16="http://schemas.microsoft.com/office/drawing/2014/main" id="{58D4AB94-B8CD-E91A-F33B-63D959310F9A}"/>
                </a:ext>
              </a:extLst>
            </p:cNvPr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13" name="Google Shape;14089;p27">
            <a:extLst>
              <a:ext uri="{FF2B5EF4-FFF2-40B4-BE49-F238E27FC236}">
                <a16:creationId xmlns:a16="http://schemas.microsoft.com/office/drawing/2014/main" id="{CA50C3B8-B633-884C-5036-88482BE5FA32}"/>
              </a:ext>
            </a:extLst>
          </p:cNvPr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214" name="Google Shape;14090;p27">
              <a:extLst>
                <a:ext uri="{FF2B5EF4-FFF2-40B4-BE49-F238E27FC236}">
                  <a16:creationId xmlns:a16="http://schemas.microsoft.com/office/drawing/2014/main" id="{62DE2C33-17EC-AEF1-AF98-3709CC365E47}"/>
                </a:ext>
              </a:extLst>
            </p:cNvPr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5" name="Google Shape;14091;p27">
              <a:extLst>
                <a:ext uri="{FF2B5EF4-FFF2-40B4-BE49-F238E27FC236}">
                  <a16:creationId xmlns:a16="http://schemas.microsoft.com/office/drawing/2014/main" id="{027344C7-EF7D-C989-854B-B9D9F8FBDFC2}"/>
                </a:ext>
              </a:extLst>
            </p:cNvPr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16" name="Google Shape;14092;p27">
            <a:extLst>
              <a:ext uri="{FF2B5EF4-FFF2-40B4-BE49-F238E27FC236}">
                <a16:creationId xmlns:a16="http://schemas.microsoft.com/office/drawing/2014/main" id="{C18421B2-E486-FACD-1E22-6D3A6C7CC663}"/>
              </a:ext>
            </a:extLst>
          </p:cNvPr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217" name="Google Shape;14093;p27">
              <a:extLst>
                <a:ext uri="{FF2B5EF4-FFF2-40B4-BE49-F238E27FC236}">
                  <a16:creationId xmlns:a16="http://schemas.microsoft.com/office/drawing/2014/main" id="{A94E7C2A-B30A-431D-CEE1-2E3AD840F894}"/>
                </a:ext>
              </a:extLst>
            </p:cNvPr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8" name="Google Shape;14094;p27">
              <a:extLst>
                <a:ext uri="{FF2B5EF4-FFF2-40B4-BE49-F238E27FC236}">
                  <a16:creationId xmlns:a16="http://schemas.microsoft.com/office/drawing/2014/main" id="{68209547-6621-CEA8-1AF4-F0DD1F4FAA45}"/>
                </a:ext>
              </a:extLst>
            </p:cNvPr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19" name="Google Shape;14095;p27">
              <a:extLst>
                <a:ext uri="{FF2B5EF4-FFF2-40B4-BE49-F238E27FC236}">
                  <a16:creationId xmlns:a16="http://schemas.microsoft.com/office/drawing/2014/main" id="{49F232DD-81AC-7AEE-7BF2-42AF33F20FF3}"/>
                </a:ext>
              </a:extLst>
            </p:cNvPr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0" name="Google Shape;14096;p27">
              <a:extLst>
                <a:ext uri="{FF2B5EF4-FFF2-40B4-BE49-F238E27FC236}">
                  <a16:creationId xmlns:a16="http://schemas.microsoft.com/office/drawing/2014/main" id="{7F7606B0-B54B-96DA-8109-8EEB07B4E5CB}"/>
                </a:ext>
              </a:extLst>
            </p:cNvPr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21" name="Google Shape;14097;p27">
            <a:extLst>
              <a:ext uri="{FF2B5EF4-FFF2-40B4-BE49-F238E27FC236}">
                <a16:creationId xmlns:a16="http://schemas.microsoft.com/office/drawing/2014/main" id="{3A59A4A2-8F1A-8DC5-E408-050DC6F3AD56}"/>
              </a:ext>
            </a:extLst>
          </p:cNvPr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222" name="Google Shape;14098;p27">
              <a:extLst>
                <a:ext uri="{FF2B5EF4-FFF2-40B4-BE49-F238E27FC236}">
                  <a16:creationId xmlns:a16="http://schemas.microsoft.com/office/drawing/2014/main" id="{D14842CB-3428-661D-C0C2-D2C8358251B7}"/>
                </a:ext>
              </a:extLst>
            </p:cNvPr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3" name="Google Shape;14099;p27">
              <a:extLst>
                <a:ext uri="{FF2B5EF4-FFF2-40B4-BE49-F238E27FC236}">
                  <a16:creationId xmlns:a16="http://schemas.microsoft.com/office/drawing/2014/main" id="{5E498E41-260D-B2D2-23F0-C2F7A326E2D0}"/>
                </a:ext>
              </a:extLst>
            </p:cNvPr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4" name="Google Shape;14100;p27">
              <a:extLst>
                <a:ext uri="{FF2B5EF4-FFF2-40B4-BE49-F238E27FC236}">
                  <a16:creationId xmlns:a16="http://schemas.microsoft.com/office/drawing/2014/main" id="{07F1C2A7-2B46-CAA6-6639-4E695CB3EEC4}"/>
                </a:ext>
              </a:extLst>
            </p:cNvPr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5" name="Google Shape;14101;p27">
              <a:extLst>
                <a:ext uri="{FF2B5EF4-FFF2-40B4-BE49-F238E27FC236}">
                  <a16:creationId xmlns:a16="http://schemas.microsoft.com/office/drawing/2014/main" id="{6211BDF2-3CF1-5C4E-9815-A1C79F1B4D00}"/>
                </a:ext>
              </a:extLst>
            </p:cNvPr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26" name="Google Shape;14102;p27">
            <a:extLst>
              <a:ext uri="{FF2B5EF4-FFF2-40B4-BE49-F238E27FC236}">
                <a16:creationId xmlns:a16="http://schemas.microsoft.com/office/drawing/2014/main" id="{BDF9E2E0-EC17-817D-7317-D7951943C00A}"/>
              </a:ext>
            </a:extLst>
          </p:cNvPr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27" name="Google Shape;14103;p27">
            <a:extLst>
              <a:ext uri="{FF2B5EF4-FFF2-40B4-BE49-F238E27FC236}">
                <a16:creationId xmlns:a16="http://schemas.microsoft.com/office/drawing/2014/main" id="{C0FDBA02-02CF-AB67-35F3-8AF468891B5F}"/>
              </a:ext>
            </a:extLst>
          </p:cNvPr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28" name="Google Shape;14104;p27">
            <a:extLst>
              <a:ext uri="{FF2B5EF4-FFF2-40B4-BE49-F238E27FC236}">
                <a16:creationId xmlns:a16="http://schemas.microsoft.com/office/drawing/2014/main" id="{F85BEE82-E0EE-1D01-1DEB-DE6A96EF7ADE}"/>
              </a:ext>
            </a:extLst>
          </p:cNvPr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229" name="Google Shape;14105;p27">
              <a:extLst>
                <a:ext uri="{FF2B5EF4-FFF2-40B4-BE49-F238E27FC236}">
                  <a16:creationId xmlns:a16="http://schemas.microsoft.com/office/drawing/2014/main" id="{6C923214-19E1-69AE-8775-41326E7186AB}"/>
                </a:ext>
              </a:extLst>
            </p:cNvPr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0" name="Google Shape;14106;p27">
              <a:extLst>
                <a:ext uri="{FF2B5EF4-FFF2-40B4-BE49-F238E27FC236}">
                  <a16:creationId xmlns:a16="http://schemas.microsoft.com/office/drawing/2014/main" id="{5F114383-5861-EF7D-4B53-F8F7BF7DA0AC}"/>
                </a:ext>
              </a:extLst>
            </p:cNvPr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1" name="Google Shape;14107;p27">
              <a:extLst>
                <a:ext uri="{FF2B5EF4-FFF2-40B4-BE49-F238E27FC236}">
                  <a16:creationId xmlns:a16="http://schemas.microsoft.com/office/drawing/2014/main" id="{89174013-067E-F580-81E5-32B7F7F2C46D}"/>
                </a:ext>
              </a:extLst>
            </p:cNvPr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2" name="Google Shape;14108;p27">
              <a:extLst>
                <a:ext uri="{FF2B5EF4-FFF2-40B4-BE49-F238E27FC236}">
                  <a16:creationId xmlns:a16="http://schemas.microsoft.com/office/drawing/2014/main" id="{FFE67A95-67CE-8F26-6772-9EE97267A1D2}"/>
                </a:ext>
              </a:extLst>
            </p:cNvPr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3" name="Google Shape;14109;p27">
              <a:extLst>
                <a:ext uri="{FF2B5EF4-FFF2-40B4-BE49-F238E27FC236}">
                  <a16:creationId xmlns:a16="http://schemas.microsoft.com/office/drawing/2014/main" id="{0B50AC17-4A25-73A4-5351-C69AB5763DF2}"/>
                </a:ext>
              </a:extLst>
            </p:cNvPr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4" name="Google Shape;14110;p27">
              <a:extLst>
                <a:ext uri="{FF2B5EF4-FFF2-40B4-BE49-F238E27FC236}">
                  <a16:creationId xmlns:a16="http://schemas.microsoft.com/office/drawing/2014/main" id="{70C021DB-00DF-CD4C-0F49-F3E87B1A9568}"/>
                </a:ext>
              </a:extLst>
            </p:cNvPr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5" name="Google Shape;14111;p27">
              <a:extLst>
                <a:ext uri="{FF2B5EF4-FFF2-40B4-BE49-F238E27FC236}">
                  <a16:creationId xmlns:a16="http://schemas.microsoft.com/office/drawing/2014/main" id="{955915B4-B8E2-CD5A-FF39-2ABFFFBB3596}"/>
                </a:ext>
              </a:extLst>
            </p:cNvPr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6" name="Google Shape;14112;p27">
              <a:extLst>
                <a:ext uri="{FF2B5EF4-FFF2-40B4-BE49-F238E27FC236}">
                  <a16:creationId xmlns:a16="http://schemas.microsoft.com/office/drawing/2014/main" id="{49B66BF5-A007-E02B-E6FE-3BA6FED74478}"/>
                </a:ext>
              </a:extLst>
            </p:cNvPr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7" name="Google Shape;14113;p27">
              <a:extLst>
                <a:ext uri="{FF2B5EF4-FFF2-40B4-BE49-F238E27FC236}">
                  <a16:creationId xmlns:a16="http://schemas.microsoft.com/office/drawing/2014/main" id="{C8CC58F2-1022-4078-7583-E04EC84E8CA5}"/>
                </a:ext>
              </a:extLst>
            </p:cNvPr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8" name="Google Shape;14114;p27">
              <a:extLst>
                <a:ext uri="{FF2B5EF4-FFF2-40B4-BE49-F238E27FC236}">
                  <a16:creationId xmlns:a16="http://schemas.microsoft.com/office/drawing/2014/main" id="{800AB60D-1716-DBE4-B1F9-A5F9AFEE7BE4}"/>
                </a:ext>
              </a:extLst>
            </p:cNvPr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9" name="Google Shape;14115;p27">
              <a:extLst>
                <a:ext uri="{FF2B5EF4-FFF2-40B4-BE49-F238E27FC236}">
                  <a16:creationId xmlns:a16="http://schemas.microsoft.com/office/drawing/2014/main" id="{2106D1F5-F05F-ACC8-9775-007317EDB860}"/>
                </a:ext>
              </a:extLst>
            </p:cNvPr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0" name="Google Shape;14116;p27">
              <a:extLst>
                <a:ext uri="{FF2B5EF4-FFF2-40B4-BE49-F238E27FC236}">
                  <a16:creationId xmlns:a16="http://schemas.microsoft.com/office/drawing/2014/main" id="{72B1170D-FC04-0737-13D9-AD8E3512FA9E}"/>
                </a:ext>
              </a:extLst>
            </p:cNvPr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1" name="Google Shape;14117;p27">
              <a:extLst>
                <a:ext uri="{FF2B5EF4-FFF2-40B4-BE49-F238E27FC236}">
                  <a16:creationId xmlns:a16="http://schemas.microsoft.com/office/drawing/2014/main" id="{BED4FDC6-435C-0132-D3C3-130F7C9A71FA}"/>
                </a:ext>
              </a:extLst>
            </p:cNvPr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2" name="Google Shape;14118;p27">
              <a:extLst>
                <a:ext uri="{FF2B5EF4-FFF2-40B4-BE49-F238E27FC236}">
                  <a16:creationId xmlns:a16="http://schemas.microsoft.com/office/drawing/2014/main" id="{41F67A4A-8624-8482-93AC-F5CAA8F2D3A9}"/>
                </a:ext>
              </a:extLst>
            </p:cNvPr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3" name="Google Shape;14119;p27">
              <a:extLst>
                <a:ext uri="{FF2B5EF4-FFF2-40B4-BE49-F238E27FC236}">
                  <a16:creationId xmlns:a16="http://schemas.microsoft.com/office/drawing/2014/main" id="{AED4A51F-4B11-6320-9918-30C99A1DCC09}"/>
                </a:ext>
              </a:extLst>
            </p:cNvPr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4" name="Google Shape;14120;p27">
              <a:extLst>
                <a:ext uri="{FF2B5EF4-FFF2-40B4-BE49-F238E27FC236}">
                  <a16:creationId xmlns:a16="http://schemas.microsoft.com/office/drawing/2014/main" id="{B4BD34C9-A4AE-FF3F-55F2-13B5192AC648}"/>
                </a:ext>
              </a:extLst>
            </p:cNvPr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45" name="Google Shape;14121;p27">
            <a:extLst>
              <a:ext uri="{FF2B5EF4-FFF2-40B4-BE49-F238E27FC236}">
                <a16:creationId xmlns:a16="http://schemas.microsoft.com/office/drawing/2014/main" id="{89011CF7-185A-FA4D-23B1-5176BDE70CF2}"/>
              </a:ext>
            </a:extLst>
          </p:cNvPr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46" name="Google Shape;14122;p27">
            <a:extLst>
              <a:ext uri="{FF2B5EF4-FFF2-40B4-BE49-F238E27FC236}">
                <a16:creationId xmlns:a16="http://schemas.microsoft.com/office/drawing/2014/main" id="{1E0BCFF8-F5FB-1FD8-1681-CD988699F559}"/>
              </a:ext>
            </a:extLst>
          </p:cNvPr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47" name="Google Shape;14123;p27">
            <a:extLst>
              <a:ext uri="{FF2B5EF4-FFF2-40B4-BE49-F238E27FC236}">
                <a16:creationId xmlns:a16="http://schemas.microsoft.com/office/drawing/2014/main" id="{6F432BAF-6A6F-6D1C-853B-C19F1E89872A}"/>
              </a:ext>
            </a:extLst>
          </p:cNvPr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248" name="Google Shape;14124;p27">
            <a:extLst>
              <a:ext uri="{FF2B5EF4-FFF2-40B4-BE49-F238E27FC236}">
                <a16:creationId xmlns:a16="http://schemas.microsoft.com/office/drawing/2014/main" id="{D20B24CF-F47D-65AC-A364-465D7D26ED3C}"/>
              </a:ext>
            </a:extLst>
          </p:cNvPr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49" name="Google Shape;14125;p27">
            <a:extLst>
              <a:ext uri="{FF2B5EF4-FFF2-40B4-BE49-F238E27FC236}">
                <a16:creationId xmlns:a16="http://schemas.microsoft.com/office/drawing/2014/main" id="{56819CD6-0BA3-27A6-6931-73B035186A63}"/>
              </a:ext>
            </a:extLst>
          </p:cNvPr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250" name="Google Shape;14126;p27">
              <a:extLst>
                <a:ext uri="{FF2B5EF4-FFF2-40B4-BE49-F238E27FC236}">
                  <a16:creationId xmlns:a16="http://schemas.microsoft.com/office/drawing/2014/main" id="{7D1B29F0-A8CC-1754-B441-636C7E83DD7D}"/>
                </a:ext>
              </a:extLst>
            </p:cNvPr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1" name="Google Shape;14127;p27">
              <a:extLst>
                <a:ext uri="{FF2B5EF4-FFF2-40B4-BE49-F238E27FC236}">
                  <a16:creationId xmlns:a16="http://schemas.microsoft.com/office/drawing/2014/main" id="{2C6479ED-BD89-9E50-E427-977D30DE04A4}"/>
                </a:ext>
              </a:extLst>
            </p:cNvPr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2" name="Google Shape;14128;p27">
            <a:extLst>
              <a:ext uri="{FF2B5EF4-FFF2-40B4-BE49-F238E27FC236}">
                <a16:creationId xmlns:a16="http://schemas.microsoft.com/office/drawing/2014/main" id="{173758FD-4CFC-B035-62C5-0ED0D8BEC34A}"/>
              </a:ext>
            </a:extLst>
          </p:cNvPr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253" name="Google Shape;14129;p27">
              <a:extLst>
                <a:ext uri="{FF2B5EF4-FFF2-40B4-BE49-F238E27FC236}">
                  <a16:creationId xmlns:a16="http://schemas.microsoft.com/office/drawing/2014/main" id="{3BA54F01-781B-088B-C940-B2E2CAFACA3E}"/>
                </a:ext>
              </a:extLst>
            </p:cNvPr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4" name="Google Shape;14130;p27">
              <a:extLst>
                <a:ext uri="{FF2B5EF4-FFF2-40B4-BE49-F238E27FC236}">
                  <a16:creationId xmlns:a16="http://schemas.microsoft.com/office/drawing/2014/main" id="{7963D0AB-3603-1D7E-BA75-A5D3FBAE28CE}"/>
                </a:ext>
              </a:extLst>
            </p:cNvPr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5" name="Google Shape;14131;p27">
              <a:extLst>
                <a:ext uri="{FF2B5EF4-FFF2-40B4-BE49-F238E27FC236}">
                  <a16:creationId xmlns:a16="http://schemas.microsoft.com/office/drawing/2014/main" id="{91875229-7599-A631-24AA-2478FBF2C63B}"/>
                </a:ext>
              </a:extLst>
            </p:cNvPr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6" name="Google Shape;14132;p27">
              <a:extLst>
                <a:ext uri="{FF2B5EF4-FFF2-40B4-BE49-F238E27FC236}">
                  <a16:creationId xmlns:a16="http://schemas.microsoft.com/office/drawing/2014/main" id="{4E25AEE3-90B7-D2F8-D72D-9A7F3E6C0B09}"/>
                </a:ext>
              </a:extLst>
            </p:cNvPr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7" name="Google Shape;14133;p27">
              <a:extLst>
                <a:ext uri="{FF2B5EF4-FFF2-40B4-BE49-F238E27FC236}">
                  <a16:creationId xmlns:a16="http://schemas.microsoft.com/office/drawing/2014/main" id="{F67B3FCD-FB0E-150F-2610-1FB2445A57BF}"/>
                </a:ext>
              </a:extLst>
            </p:cNvPr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58" name="Google Shape;14134;p27">
            <a:extLst>
              <a:ext uri="{FF2B5EF4-FFF2-40B4-BE49-F238E27FC236}">
                <a16:creationId xmlns:a16="http://schemas.microsoft.com/office/drawing/2014/main" id="{B3B81668-E25E-938C-F053-1957042CBE3B}"/>
              </a:ext>
            </a:extLst>
          </p:cNvPr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59" name="Google Shape;14135;p27">
            <a:extLst>
              <a:ext uri="{FF2B5EF4-FFF2-40B4-BE49-F238E27FC236}">
                <a16:creationId xmlns:a16="http://schemas.microsoft.com/office/drawing/2014/main" id="{AD3B5E22-1254-07E4-6FAA-8BC84D973E33}"/>
              </a:ext>
            </a:extLst>
          </p:cNvPr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260" name="Google Shape;14136;p27">
              <a:extLst>
                <a:ext uri="{FF2B5EF4-FFF2-40B4-BE49-F238E27FC236}">
                  <a16:creationId xmlns:a16="http://schemas.microsoft.com/office/drawing/2014/main" id="{34252A21-6F57-EBD9-75A4-6973BD641BAE}"/>
                </a:ext>
              </a:extLst>
            </p:cNvPr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1" name="Google Shape;14137;p27">
              <a:extLst>
                <a:ext uri="{FF2B5EF4-FFF2-40B4-BE49-F238E27FC236}">
                  <a16:creationId xmlns:a16="http://schemas.microsoft.com/office/drawing/2014/main" id="{7C6DD1FF-9E13-0DD4-5203-2AD63E3AA6E3}"/>
                </a:ext>
              </a:extLst>
            </p:cNvPr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2" name="Google Shape;14138;p27">
              <a:extLst>
                <a:ext uri="{FF2B5EF4-FFF2-40B4-BE49-F238E27FC236}">
                  <a16:creationId xmlns:a16="http://schemas.microsoft.com/office/drawing/2014/main" id="{D82BB9B8-7932-B248-5479-6B158C30A792}"/>
                </a:ext>
              </a:extLst>
            </p:cNvPr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3" name="Google Shape;14139;p27">
              <a:extLst>
                <a:ext uri="{FF2B5EF4-FFF2-40B4-BE49-F238E27FC236}">
                  <a16:creationId xmlns:a16="http://schemas.microsoft.com/office/drawing/2014/main" id="{806046BC-ED85-8747-C8DA-5453D4A60D96}"/>
                </a:ext>
              </a:extLst>
            </p:cNvPr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4" name="Google Shape;14140;p27">
              <a:extLst>
                <a:ext uri="{FF2B5EF4-FFF2-40B4-BE49-F238E27FC236}">
                  <a16:creationId xmlns:a16="http://schemas.microsoft.com/office/drawing/2014/main" id="{082FB3C2-1268-9C1F-D886-8F6D6961FD30}"/>
                </a:ext>
              </a:extLst>
            </p:cNvPr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5" name="Google Shape;14141;p27">
              <a:extLst>
                <a:ext uri="{FF2B5EF4-FFF2-40B4-BE49-F238E27FC236}">
                  <a16:creationId xmlns:a16="http://schemas.microsoft.com/office/drawing/2014/main" id="{FCA5A32F-D1D8-4BD5-E382-3F76C6C818A7}"/>
                </a:ext>
              </a:extLst>
            </p:cNvPr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6" name="Google Shape;14142;p27">
              <a:extLst>
                <a:ext uri="{FF2B5EF4-FFF2-40B4-BE49-F238E27FC236}">
                  <a16:creationId xmlns:a16="http://schemas.microsoft.com/office/drawing/2014/main" id="{2B27C3FA-B1B4-C3AD-B85F-5CFAC03083C0}"/>
                </a:ext>
              </a:extLst>
            </p:cNvPr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7" name="Google Shape;14143;p27">
              <a:extLst>
                <a:ext uri="{FF2B5EF4-FFF2-40B4-BE49-F238E27FC236}">
                  <a16:creationId xmlns:a16="http://schemas.microsoft.com/office/drawing/2014/main" id="{E9A3B0FE-3F6D-3566-8D73-DD20355D275C}"/>
                </a:ext>
              </a:extLst>
            </p:cNvPr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8" name="Google Shape;14144;p27">
              <a:extLst>
                <a:ext uri="{FF2B5EF4-FFF2-40B4-BE49-F238E27FC236}">
                  <a16:creationId xmlns:a16="http://schemas.microsoft.com/office/drawing/2014/main" id="{8018F32E-D341-1D96-A21A-2482D55BA3C4}"/>
                </a:ext>
              </a:extLst>
            </p:cNvPr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9" name="Google Shape;14145;p27">
              <a:extLst>
                <a:ext uri="{FF2B5EF4-FFF2-40B4-BE49-F238E27FC236}">
                  <a16:creationId xmlns:a16="http://schemas.microsoft.com/office/drawing/2014/main" id="{FA5E2000-4501-4AD3-8F6E-804EF32AD733}"/>
                </a:ext>
              </a:extLst>
            </p:cNvPr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0" name="Google Shape;14146;p27">
              <a:extLst>
                <a:ext uri="{FF2B5EF4-FFF2-40B4-BE49-F238E27FC236}">
                  <a16:creationId xmlns:a16="http://schemas.microsoft.com/office/drawing/2014/main" id="{A0449270-C2AA-9A75-AA7B-947834B16EBA}"/>
                </a:ext>
              </a:extLst>
            </p:cNvPr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1" name="Google Shape;14147;p27">
              <a:extLst>
                <a:ext uri="{FF2B5EF4-FFF2-40B4-BE49-F238E27FC236}">
                  <a16:creationId xmlns:a16="http://schemas.microsoft.com/office/drawing/2014/main" id="{F5F8B59E-4A4B-8481-B0D0-01EB1A69B4AF}"/>
                </a:ext>
              </a:extLst>
            </p:cNvPr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2" name="Google Shape;14148;p27">
              <a:extLst>
                <a:ext uri="{FF2B5EF4-FFF2-40B4-BE49-F238E27FC236}">
                  <a16:creationId xmlns:a16="http://schemas.microsoft.com/office/drawing/2014/main" id="{53CB0A21-87E0-5862-E00A-2ED7FA9D671B}"/>
                </a:ext>
              </a:extLst>
            </p:cNvPr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273" name="Google Shape;14149;p27">
            <a:extLst>
              <a:ext uri="{FF2B5EF4-FFF2-40B4-BE49-F238E27FC236}">
                <a16:creationId xmlns:a16="http://schemas.microsoft.com/office/drawing/2014/main" id="{4D9DD97E-C208-5FC4-7878-B8190DA6515D}"/>
              </a:ext>
            </a:extLst>
          </p:cNvPr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274" name="Google Shape;14150;p27">
            <a:extLst>
              <a:ext uri="{FF2B5EF4-FFF2-40B4-BE49-F238E27FC236}">
                <a16:creationId xmlns:a16="http://schemas.microsoft.com/office/drawing/2014/main" id="{6298D404-35C2-C67C-56E2-CF31E36918DB}"/>
              </a:ext>
            </a:extLst>
          </p:cNvPr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275" name="Google Shape;14151;p27">
              <a:extLst>
                <a:ext uri="{FF2B5EF4-FFF2-40B4-BE49-F238E27FC236}">
                  <a16:creationId xmlns:a16="http://schemas.microsoft.com/office/drawing/2014/main" id="{590E25E4-F54E-78B4-A16C-9F210498B57C}"/>
                </a:ext>
              </a:extLst>
            </p:cNvPr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6" name="Google Shape;14152;p27">
              <a:extLst>
                <a:ext uri="{FF2B5EF4-FFF2-40B4-BE49-F238E27FC236}">
                  <a16:creationId xmlns:a16="http://schemas.microsoft.com/office/drawing/2014/main" id="{9E4E2EE5-E2A2-E5D2-0552-41D3848CF8BC}"/>
                </a:ext>
              </a:extLst>
            </p:cNvPr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7" name="Google Shape;14153;p27">
              <a:extLst>
                <a:ext uri="{FF2B5EF4-FFF2-40B4-BE49-F238E27FC236}">
                  <a16:creationId xmlns:a16="http://schemas.microsoft.com/office/drawing/2014/main" id="{14BAA02A-9ED8-DBC8-8F4A-6C30CE3F284B}"/>
                </a:ext>
              </a:extLst>
            </p:cNvPr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8" name="Google Shape;14154;p27">
              <a:extLst>
                <a:ext uri="{FF2B5EF4-FFF2-40B4-BE49-F238E27FC236}">
                  <a16:creationId xmlns:a16="http://schemas.microsoft.com/office/drawing/2014/main" id="{7CD56BD3-A588-4544-29F6-77FC7B7B37DA}"/>
                </a:ext>
              </a:extLst>
            </p:cNvPr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9" name="Google Shape;14155;p27">
              <a:extLst>
                <a:ext uri="{FF2B5EF4-FFF2-40B4-BE49-F238E27FC236}">
                  <a16:creationId xmlns:a16="http://schemas.microsoft.com/office/drawing/2014/main" id="{04F73BD9-3B5F-4E83-8549-F1767378002A}"/>
                </a:ext>
              </a:extLst>
            </p:cNvPr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0" name="Google Shape;14156;p27">
              <a:extLst>
                <a:ext uri="{FF2B5EF4-FFF2-40B4-BE49-F238E27FC236}">
                  <a16:creationId xmlns:a16="http://schemas.microsoft.com/office/drawing/2014/main" id="{E86FF92B-E9D3-0E78-C0BF-25B1357C4052}"/>
                </a:ext>
              </a:extLst>
            </p:cNvPr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1" name="Google Shape;14157;p27">
              <a:extLst>
                <a:ext uri="{FF2B5EF4-FFF2-40B4-BE49-F238E27FC236}">
                  <a16:creationId xmlns:a16="http://schemas.microsoft.com/office/drawing/2014/main" id="{4101DA83-BF52-AA3C-6E0B-71848637E4BC}"/>
                </a:ext>
              </a:extLst>
            </p:cNvPr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2" name="Google Shape;14158;p27">
              <a:extLst>
                <a:ext uri="{FF2B5EF4-FFF2-40B4-BE49-F238E27FC236}">
                  <a16:creationId xmlns:a16="http://schemas.microsoft.com/office/drawing/2014/main" id="{E38763E7-34A0-FBAA-CD8B-99C2A9F51108}"/>
                </a:ext>
              </a:extLst>
            </p:cNvPr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3" name="Google Shape;14159;p27">
              <a:extLst>
                <a:ext uri="{FF2B5EF4-FFF2-40B4-BE49-F238E27FC236}">
                  <a16:creationId xmlns:a16="http://schemas.microsoft.com/office/drawing/2014/main" id="{52C3974D-932D-9990-091B-C482FE0D4A38}"/>
                </a:ext>
              </a:extLst>
            </p:cNvPr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4" name="Google Shape;14160;p27">
              <a:extLst>
                <a:ext uri="{FF2B5EF4-FFF2-40B4-BE49-F238E27FC236}">
                  <a16:creationId xmlns:a16="http://schemas.microsoft.com/office/drawing/2014/main" id="{7D78D2A3-4C3D-8C56-A346-2F87B7FC895D}"/>
                </a:ext>
              </a:extLst>
            </p:cNvPr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5" name="Google Shape;14161;p27">
            <a:extLst>
              <a:ext uri="{FF2B5EF4-FFF2-40B4-BE49-F238E27FC236}">
                <a16:creationId xmlns:a16="http://schemas.microsoft.com/office/drawing/2014/main" id="{793D453B-C93B-CEC1-84A6-833CC7E49B19}"/>
              </a:ext>
            </a:extLst>
          </p:cNvPr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286" name="Google Shape;14162;p27">
              <a:extLst>
                <a:ext uri="{FF2B5EF4-FFF2-40B4-BE49-F238E27FC236}">
                  <a16:creationId xmlns:a16="http://schemas.microsoft.com/office/drawing/2014/main" id="{CA7B5036-7C78-1F5C-B3E8-68F824350021}"/>
                </a:ext>
              </a:extLst>
            </p:cNvPr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7" name="Google Shape;14163;p27">
              <a:extLst>
                <a:ext uri="{FF2B5EF4-FFF2-40B4-BE49-F238E27FC236}">
                  <a16:creationId xmlns:a16="http://schemas.microsoft.com/office/drawing/2014/main" id="{D2744D3D-DC5C-CD15-5C88-2723A3312308}"/>
                </a:ext>
              </a:extLst>
            </p:cNvPr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8" name="Google Shape;14164;p27">
              <a:extLst>
                <a:ext uri="{FF2B5EF4-FFF2-40B4-BE49-F238E27FC236}">
                  <a16:creationId xmlns:a16="http://schemas.microsoft.com/office/drawing/2014/main" id="{B1C9F7C6-30CA-C79E-E6A9-62560A8F1C81}"/>
                </a:ext>
              </a:extLst>
            </p:cNvPr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9" name="Google Shape;14165;p27">
            <a:extLst>
              <a:ext uri="{FF2B5EF4-FFF2-40B4-BE49-F238E27FC236}">
                <a16:creationId xmlns:a16="http://schemas.microsoft.com/office/drawing/2014/main" id="{46FBB5F0-1435-0D1C-E858-94429F611F17}"/>
              </a:ext>
            </a:extLst>
          </p:cNvPr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290" name="Google Shape;14166;p27">
              <a:extLst>
                <a:ext uri="{FF2B5EF4-FFF2-40B4-BE49-F238E27FC236}">
                  <a16:creationId xmlns:a16="http://schemas.microsoft.com/office/drawing/2014/main" id="{12CCE35B-176D-E95D-02F7-0010B4796AF0}"/>
                </a:ext>
              </a:extLst>
            </p:cNvPr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1" name="Google Shape;14167;p27">
              <a:extLst>
                <a:ext uri="{FF2B5EF4-FFF2-40B4-BE49-F238E27FC236}">
                  <a16:creationId xmlns:a16="http://schemas.microsoft.com/office/drawing/2014/main" id="{9D105534-E6A5-8F00-38DE-045E2987766E}"/>
                </a:ext>
              </a:extLst>
            </p:cNvPr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2" name="Google Shape;14168;p27">
              <a:extLst>
                <a:ext uri="{FF2B5EF4-FFF2-40B4-BE49-F238E27FC236}">
                  <a16:creationId xmlns:a16="http://schemas.microsoft.com/office/drawing/2014/main" id="{3EE47844-38A6-C1C4-98DB-9B948B01219F}"/>
                </a:ext>
              </a:extLst>
            </p:cNvPr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3" name="Google Shape;14169;p27">
              <a:extLst>
                <a:ext uri="{FF2B5EF4-FFF2-40B4-BE49-F238E27FC236}">
                  <a16:creationId xmlns:a16="http://schemas.microsoft.com/office/drawing/2014/main" id="{862C9379-61E3-18B4-12B2-0F29FEE85EC5}"/>
                </a:ext>
              </a:extLst>
            </p:cNvPr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4" name="Google Shape;14170;p27">
              <a:extLst>
                <a:ext uri="{FF2B5EF4-FFF2-40B4-BE49-F238E27FC236}">
                  <a16:creationId xmlns:a16="http://schemas.microsoft.com/office/drawing/2014/main" id="{B9F3F434-1CD9-434A-30D9-AB840894FF37}"/>
                </a:ext>
              </a:extLst>
            </p:cNvPr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5" name="Google Shape;14171;p27">
              <a:extLst>
                <a:ext uri="{FF2B5EF4-FFF2-40B4-BE49-F238E27FC236}">
                  <a16:creationId xmlns:a16="http://schemas.microsoft.com/office/drawing/2014/main" id="{8A32FD09-C09B-F23D-6DD2-A17BDF9022DC}"/>
                </a:ext>
              </a:extLst>
            </p:cNvPr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6" name="Google Shape;14172;p27">
              <a:extLst>
                <a:ext uri="{FF2B5EF4-FFF2-40B4-BE49-F238E27FC236}">
                  <a16:creationId xmlns:a16="http://schemas.microsoft.com/office/drawing/2014/main" id="{4A43090F-DDC8-6174-4DB5-A0168D02698E}"/>
                </a:ext>
              </a:extLst>
            </p:cNvPr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7" name="Google Shape;14173;p27">
              <a:extLst>
                <a:ext uri="{FF2B5EF4-FFF2-40B4-BE49-F238E27FC236}">
                  <a16:creationId xmlns:a16="http://schemas.microsoft.com/office/drawing/2014/main" id="{8AC6E95A-EF60-19EF-21A8-BB0E9A746488}"/>
                </a:ext>
              </a:extLst>
            </p:cNvPr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98" name="Google Shape;14174;p27">
            <a:extLst>
              <a:ext uri="{FF2B5EF4-FFF2-40B4-BE49-F238E27FC236}">
                <a16:creationId xmlns:a16="http://schemas.microsoft.com/office/drawing/2014/main" id="{D4D4D6CC-484B-135D-43B5-7E9099DAD3F2}"/>
              </a:ext>
            </a:extLst>
          </p:cNvPr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299" name="Google Shape;14175;p27">
              <a:extLst>
                <a:ext uri="{FF2B5EF4-FFF2-40B4-BE49-F238E27FC236}">
                  <a16:creationId xmlns:a16="http://schemas.microsoft.com/office/drawing/2014/main" id="{7C80B14E-AD79-6396-7B08-FD951E115AB6}"/>
                </a:ext>
              </a:extLst>
            </p:cNvPr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0" name="Google Shape;14176;p27">
              <a:extLst>
                <a:ext uri="{FF2B5EF4-FFF2-40B4-BE49-F238E27FC236}">
                  <a16:creationId xmlns:a16="http://schemas.microsoft.com/office/drawing/2014/main" id="{91B9F157-8A73-4303-B1EF-CF2B20264FF8}"/>
                </a:ext>
              </a:extLst>
            </p:cNvPr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1" name="Google Shape;14177;p27">
              <a:extLst>
                <a:ext uri="{FF2B5EF4-FFF2-40B4-BE49-F238E27FC236}">
                  <a16:creationId xmlns:a16="http://schemas.microsoft.com/office/drawing/2014/main" id="{99823631-E45D-137B-3379-99010B3F9795}"/>
                </a:ext>
              </a:extLst>
            </p:cNvPr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2" name="Google Shape;14178;p27">
              <a:extLst>
                <a:ext uri="{FF2B5EF4-FFF2-40B4-BE49-F238E27FC236}">
                  <a16:creationId xmlns:a16="http://schemas.microsoft.com/office/drawing/2014/main" id="{FDDEB238-CD27-729C-EBF6-38814FFB20D4}"/>
                </a:ext>
              </a:extLst>
            </p:cNvPr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3" name="Google Shape;14179;p27">
              <a:extLst>
                <a:ext uri="{FF2B5EF4-FFF2-40B4-BE49-F238E27FC236}">
                  <a16:creationId xmlns:a16="http://schemas.microsoft.com/office/drawing/2014/main" id="{ABF730B8-F38E-B783-75F4-7BCA6C266AAE}"/>
                </a:ext>
              </a:extLst>
            </p:cNvPr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4" name="Google Shape;14180;p27">
              <a:extLst>
                <a:ext uri="{FF2B5EF4-FFF2-40B4-BE49-F238E27FC236}">
                  <a16:creationId xmlns:a16="http://schemas.microsoft.com/office/drawing/2014/main" id="{6CEBCFCD-639C-3892-8709-048CDA022AEB}"/>
                </a:ext>
              </a:extLst>
            </p:cNvPr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5" name="Google Shape;14181;p27">
            <a:extLst>
              <a:ext uri="{FF2B5EF4-FFF2-40B4-BE49-F238E27FC236}">
                <a16:creationId xmlns:a16="http://schemas.microsoft.com/office/drawing/2014/main" id="{EB45AFC5-297C-9B40-DCB3-E25E936131CA}"/>
              </a:ext>
            </a:extLst>
          </p:cNvPr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306" name="Google Shape;14182;p27">
              <a:extLst>
                <a:ext uri="{FF2B5EF4-FFF2-40B4-BE49-F238E27FC236}">
                  <a16:creationId xmlns:a16="http://schemas.microsoft.com/office/drawing/2014/main" id="{31429374-5E18-64E8-690B-0A141B34EB3B}"/>
                </a:ext>
              </a:extLst>
            </p:cNvPr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7" name="Google Shape;14183;p27">
              <a:extLst>
                <a:ext uri="{FF2B5EF4-FFF2-40B4-BE49-F238E27FC236}">
                  <a16:creationId xmlns:a16="http://schemas.microsoft.com/office/drawing/2014/main" id="{E952CA5E-60C0-32BC-2200-4EB204AAA776}"/>
                </a:ext>
              </a:extLst>
            </p:cNvPr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8" name="Google Shape;14184;p27">
              <a:extLst>
                <a:ext uri="{FF2B5EF4-FFF2-40B4-BE49-F238E27FC236}">
                  <a16:creationId xmlns:a16="http://schemas.microsoft.com/office/drawing/2014/main" id="{3AF2CC07-DBAF-7FCA-5095-E32FFB84BBBB}"/>
                </a:ext>
              </a:extLst>
            </p:cNvPr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9" name="Google Shape;14185;p27">
              <a:extLst>
                <a:ext uri="{FF2B5EF4-FFF2-40B4-BE49-F238E27FC236}">
                  <a16:creationId xmlns:a16="http://schemas.microsoft.com/office/drawing/2014/main" id="{4E217E9B-ED44-AFED-9DA9-6227ED88EB59}"/>
                </a:ext>
              </a:extLst>
            </p:cNvPr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0" name="Google Shape;14186;p27">
              <a:extLst>
                <a:ext uri="{FF2B5EF4-FFF2-40B4-BE49-F238E27FC236}">
                  <a16:creationId xmlns:a16="http://schemas.microsoft.com/office/drawing/2014/main" id="{E04F363D-C841-F238-665F-E6417E89F181}"/>
                </a:ext>
              </a:extLst>
            </p:cNvPr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1" name="Google Shape;14187;p27">
              <a:extLst>
                <a:ext uri="{FF2B5EF4-FFF2-40B4-BE49-F238E27FC236}">
                  <a16:creationId xmlns:a16="http://schemas.microsoft.com/office/drawing/2014/main" id="{CFC1E56D-5FD9-1389-3C08-123A7D877F1B}"/>
                </a:ext>
              </a:extLst>
            </p:cNvPr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2" name="Google Shape;14188;p27">
              <a:extLst>
                <a:ext uri="{FF2B5EF4-FFF2-40B4-BE49-F238E27FC236}">
                  <a16:creationId xmlns:a16="http://schemas.microsoft.com/office/drawing/2014/main" id="{BE479840-39EB-8FAE-C566-6B66F2745951}"/>
                </a:ext>
              </a:extLst>
            </p:cNvPr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3" name="Google Shape;14189;p27">
              <a:extLst>
                <a:ext uri="{FF2B5EF4-FFF2-40B4-BE49-F238E27FC236}">
                  <a16:creationId xmlns:a16="http://schemas.microsoft.com/office/drawing/2014/main" id="{48E62072-4AB5-A118-8702-05EFE9CA7585}"/>
                </a:ext>
              </a:extLst>
            </p:cNvPr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4" name="Google Shape;14190;p27">
              <a:extLst>
                <a:ext uri="{FF2B5EF4-FFF2-40B4-BE49-F238E27FC236}">
                  <a16:creationId xmlns:a16="http://schemas.microsoft.com/office/drawing/2014/main" id="{98A43412-0748-3A09-3C09-507D9B8DDAF7}"/>
                </a:ext>
              </a:extLst>
            </p:cNvPr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5" name="Google Shape;14191;p27">
              <a:extLst>
                <a:ext uri="{FF2B5EF4-FFF2-40B4-BE49-F238E27FC236}">
                  <a16:creationId xmlns:a16="http://schemas.microsoft.com/office/drawing/2014/main" id="{2440F652-500A-FB25-FD9F-262AF1A5107F}"/>
                </a:ext>
              </a:extLst>
            </p:cNvPr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6" name="Google Shape;14192;p27">
              <a:extLst>
                <a:ext uri="{FF2B5EF4-FFF2-40B4-BE49-F238E27FC236}">
                  <a16:creationId xmlns:a16="http://schemas.microsoft.com/office/drawing/2014/main" id="{51398DF7-C56D-44AF-8B18-B94B1E68B65E}"/>
                </a:ext>
              </a:extLst>
            </p:cNvPr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7" name="Google Shape;14193;p27">
              <a:extLst>
                <a:ext uri="{FF2B5EF4-FFF2-40B4-BE49-F238E27FC236}">
                  <a16:creationId xmlns:a16="http://schemas.microsoft.com/office/drawing/2014/main" id="{31A2972C-53A3-0C80-0DC8-290F5B6BB57D}"/>
                </a:ext>
              </a:extLst>
            </p:cNvPr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18" name="Google Shape;14194;p27">
            <a:extLst>
              <a:ext uri="{FF2B5EF4-FFF2-40B4-BE49-F238E27FC236}">
                <a16:creationId xmlns:a16="http://schemas.microsoft.com/office/drawing/2014/main" id="{26D49939-1A2A-447B-A12C-E542AF1A6056}"/>
              </a:ext>
            </a:extLst>
          </p:cNvPr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319" name="Google Shape;14195;p27">
              <a:extLst>
                <a:ext uri="{FF2B5EF4-FFF2-40B4-BE49-F238E27FC236}">
                  <a16:creationId xmlns:a16="http://schemas.microsoft.com/office/drawing/2014/main" id="{356C6770-5711-87DE-B36C-00C4FC8B1A9D}"/>
                </a:ext>
              </a:extLst>
            </p:cNvPr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0" name="Google Shape;14196;p27">
              <a:extLst>
                <a:ext uri="{FF2B5EF4-FFF2-40B4-BE49-F238E27FC236}">
                  <a16:creationId xmlns:a16="http://schemas.microsoft.com/office/drawing/2014/main" id="{B84896CC-984B-0F53-EC11-4DF5E2AB58C5}"/>
                </a:ext>
              </a:extLst>
            </p:cNvPr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1" name="Google Shape;14197;p27">
              <a:extLst>
                <a:ext uri="{FF2B5EF4-FFF2-40B4-BE49-F238E27FC236}">
                  <a16:creationId xmlns:a16="http://schemas.microsoft.com/office/drawing/2014/main" id="{9539E45E-B30E-19FE-B7D8-7937F11CA397}"/>
                </a:ext>
              </a:extLst>
            </p:cNvPr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2" name="Google Shape;14198;p27">
              <a:extLst>
                <a:ext uri="{FF2B5EF4-FFF2-40B4-BE49-F238E27FC236}">
                  <a16:creationId xmlns:a16="http://schemas.microsoft.com/office/drawing/2014/main" id="{7AAF19D6-5238-C688-9E99-6A5167C4A9FB}"/>
                </a:ext>
              </a:extLst>
            </p:cNvPr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3" name="Google Shape;14199;p27">
              <a:extLst>
                <a:ext uri="{FF2B5EF4-FFF2-40B4-BE49-F238E27FC236}">
                  <a16:creationId xmlns:a16="http://schemas.microsoft.com/office/drawing/2014/main" id="{59C120FB-1243-5832-A5C2-017DADA65AF1}"/>
                </a:ext>
              </a:extLst>
            </p:cNvPr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4" name="Google Shape;14200;p27">
              <a:extLst>
                <a:ext uri="{FF2B5EF4-FFF2-40B4-BE49-F238E27FC236}">
                  <a16:creationId xmlns:a16="http://schemas.microsoft.com/office/drawing/2014/main" id="{332D9D11-43E5-A189-1231-7B78B49F753D}"/>
                </a:ext>
              </a:extLst>
            </p:cNvPr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5" name="Google Shape;14201;p27">
              <a:extLst>
                <a:ext uri="{FF2B5EF4-FFF2-40B4-BE49-F238E27FC236}">
                  <a16:creationId xmlns:a16="http://schemas.microsoft.com/office/drawing/2014/main" id="{69ECCDDE-4C07-E6B6-1A9C-4577CC49D86D}"/>
                </a:ext>
              </a:extLst>
            </p:cNvPr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6" name="Google Shape;14202;p27">
            <a:extLst>
              <a:ext uri="{FF2B5EF4-FFF2-40B4-BE49-F238E27FC236}">
                <a16:creationId xmlns:a16="http://schemas.microsoft.com/office/drawing/2014/main" id="{4061918B-B147-C0DB-3794-FD1C794443AD}"/>
              </a:ext>
            </a:extLst>
          </p:cNvPr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327" name="Google Shape;14203;p27">
              <a:extLst>
                <a:ext uri="{FF2B5EF4-FFF2-40B4-BE49-F238E27FC236}">
                  <a16:creationId xmlns:a16="http://schemas.microsoft.com/office/drawing/2014/main" id="{1291DCDE-CCF9-17B8-40A7-9EDFEAF53C8B}"/>
                </a:ext>
              </a:extLst>
            </p:cNvPr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8" name="Google Shape;14204;p27">
              <a:extLst>
                <a:ext uri="{FF2B5EF4-FFF2-40B4-BE49-F238E27FC236}">
                  <a16:creationId xmlns:a16="http://schemas.microsoft.com/office/drawing/2014/main" id="{A81F007F-54E2-22AF-B28A-079AD4454D1C}"/>
                </a:ext>
              </a:extLst>
            </p:cNvPr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9" name="Google Shape;14205;p27">
              <a:extLst>
                <a:ext uri="{FF2B5EF4-FFF2-40B4-BE49-F238E27FC236}">
                  <a16:creationId xmlns:a16="http://schemas.microsoft.com/office/drawing/2014/main" id="{30378A59-DBE1-C018-4DE3-3FE0D060771A}"/>
                </a:ext>
              </a:extLst>
            </p:cNvPr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0" name="Google Shape;14206;p27">
              <a:extLst>
                <a:ext uri="{FF2B5EF4-FFF2-40B4-BE49-F238E27FC236}">
                  <a16:creationId xmlns:a16="http://schemas.microsoft.com/office/drawing/2014/main" id="{C1DB898B-B6E9-FBF6-6AE6-28A48B7EAD0D}"/>
                </a:ext>
              </a:extLst>
            </p:cNvPr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1" name="Google Shape;14207;p27">
              <a:extLst>
                <a:ext uri="{FF2B5EF4-FFF2-40B4-BE49-F238E27FC236}">
                  <a16:creationId xmlns:a16="http://schemas.microsoft.com/office/drawing/2014/main" id="{548854EE-0D3D-7552-D69C-C32E6ACFEFF6}"/>
                </a:ext>
              </a:extLst>
            </p:cNvPr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2" name="Google Shape;14208;p27">
            <a:extLst>
              <a:ext uri="{FF2B5EF4-FFF2-40B4-BE49-F238E27FC236}">
                <a16:creationId xmlns:a16="http://schemas.microsoft.com/office/drawing/2014/main" id="{B52B7932-5513-D490-1C8D-A94EEA1424A2}"/>
              </a:ext>
            </a:extLst>
          </p:cNvPr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333" name="Google Shape;14209;p27">
              <a:extLst>
                <a:ext uri="{FF2B5EF4-FFF2-40B4-BE49-F238E27FC236}">
                  <a16:creationId xmlns:a16="http://schemas.microsoft.com/office/drawing/2014/main" id="{61DDD127-5F2F-CCA4-8769-79775C84E22A}"/>
                </a:ext>
              </a:extLst>
            </p:cNvPr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4" name="Google Shape;14210;p27">
              <a:extLst>
                <a:ext uri="{FF2B5EF4-FFF2-40B4-BE49-F238E27FC236}">
                  <a16:creationId xmlns:a16="http://schemas.microsoft.com/office/drawing/2014/main" id="{E4482B49-0C4C-8253-E72F-93B9865F9801}"/>
                </a:ext>
              </a:extLst>
            </p:cNvPr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5" name="Google Shape;14211;p27">
            <a:extLst>
              <a:ext uri="{FF2B5EF4-FFF2-40B4-BE49-F238E27FC236}">
                <a16:creationId xmlns:a16="http://schemas.microsoft.com/office/drawing/2014/main" id="{4EA4AF25-1531-DB78-5A85-603BF60B4151}"/>
              </a:ext>
            </a:extLst>
          </p:cNvPr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336" name="Google Shape;14212;p27">
              <a:extLst>
                <a:ext uri="{FF2B5EF4-FFF2-40B4-BE49-F238E27FC236}">
                  <a16:creationId xmlns:a16="http://schemas.microsoft.com/office/drawing/2014/main" id="{E374BC6D-E7CF-92FD-6DEE-0EB5C34701EC}"/>
                </a:ext>
              </a:extLst>
            </p:cNvPr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7" name="Google Shape;14213;p27">
              <a:extLst>
                <a:ext uri="{FF2B5EF4-FFF2-40B4-BE49-F238E27FC236}">
                  <a16:creationId xmlns:a16="http://schemas.microsoft.com/office/drawing/2014/main" id="{9AAD684A-EB84-4B93-E163-EC9FB0F42A86}"/>
                </a:ext>
              </a:extLst>
            </p:cNvPr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8" name="Google Shape;14214;p27">
              <a:extLst>
                <a:ext uri="{FF2B5EF4-FFF2-40B4-BE49-F238E27FC236}">
                  <a16:creationId xmlns:a16="http://schemas.microsoft.com/office/drawing/2014/main" id="{1033E776-2438-7231-1D9F-AAA09582A090}"/>
                </a:ext>
              </a:extLst>
            </p:cNvPr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9" name="Google Shape;14215;p27">
            <a:extLst>
              <a:ext uri="{FF2B5EF4-FFF2-40B4-BE49-F238E27FC236}">
                <a16:creationId xmlns:a16="http://schemas.microsoft.com/office/drawing/2014/main" id="{CB6C2257-4941-2B1B-ABC3-9394191B48C7}"/>
              </a:ext>
            </a:extLst>
          </p:cNvPr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340" name="Google Shape;14216;p27">
              <a:extLst>
                <a:ext uri="{FF2B5EF4-FFF2-40B4-BE49-F238E27FC236}">
                  <a16:creationId xmlns:a16="http://schemas.microsoft.com/office/drawing/2014/main" id="{3EAE6C70-B4AD-C408-CC5A-5AFE7A14CF40}"/>
                </a:ext>
              </a:extLst>
            </p:cNvPr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1" name="Google Shape;14217;p27">
              <a:extLst>
                <a:ext uri="{FF2B5EF4-FFF2-40B4-BE49-F238E27FC236}">
                  <a16:creationId xmlns:a16="http://schemas.microsoft.com/office/drawing/2014/main" id="{1B7BE931-813F-623B-30C3-EE7018688635}"/>
                </a:ext>
              </a:extLst>
            </p:cNvPr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2" name="Google Shape;14218;p27">
              <a:extLst>
                <a:ext uri="{FF2B5EF4-FFF2-40B4-BE49-F238E27FC236}">
                  <a16:creationId xmlns:a16="http://schemas.microsoft.com/office/drawing/2014/main" id="{C2093381-EDB6-A27E-C9C2-2C9F94B3D12A}"/>
                </a:ext>
              </a:extLst>
            </p:cNvPr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43" name="Google Shape;14219;p27">
            <a:extLst>
              <a:ext uri="{FF2B5EF4-FFF2-40B4-BE49-F238E27FC236}">
                <a16:creationId xmlns:a16="http://schemas.microsoft.com/office/drawing/2014/main" id="{C0608A08-43E4-458B-F105-BE9879E18E83}"/>
              </a:ext>
            </a:extLst>
          </p:cNvPr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344" name="Google Shape;14220;p27">
              <a:extLst>
                <a:ext uri="{FF2B5EF4-FFF2-40B4-BE49-F238E27FC236}">
                  <a16:creationId xmlns:a16="http://schemas.microsoft.com/office/drawing/2014/main" id="{3C6A9CB4-FAC6-BC50-B908-F5B9D15DE7F0}"/>
                </a:ext>
              </a:extLst>
            </p:cNvPr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5" name="Google Shape;14221;p27">
              <a:extLst>
                <a:ext uri="{FF2B5EF4-FFF2-40B4-BE49-F238E27FC236}">
                  <a16:creationId xmlns:a16="http://schemas.microsoft.com/office/drawing/2014/main" id="{029BEF0D-1033-70C5-B1A9-B3A02AE008CE}"/>
                </a:ext>
              </a:extLst>
            </p:cNvPr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6" name="Google Shape;14222;p27">
              <a:extLst>
                <a:ext uri="{FF2B5EF4-FFF2-40B4-BE49-F238E27FC236}">
                  <a16:creationId xmlns:a16="http://schemas.microsoft.com/office/drawing/2014/main" id="{0A57FC6D-FB05-214D-401B-FDD7509D44E6}"/>
                </a:ext>
              </a:extLst>
            </p:cNvPr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7" name="Google Shape;14223;p27">
              <a:extLst>
                <a:ext uri="{FF2B5EF4-FFF2-40B4-BE49-F238E27FC236}">
                  <a16:creationId xmlns:a16="http://schemas.microsoft.com/office/drawing/2014/main" id="{22E39BF4-2BE6-4CFF-6FCB-F9EA2B81EDCC}"/>
                </a:ext>
              </a:extLst>
            </p:cNvPr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8" name="Google Shape;14224;p27">
              <a:extLst>
                <a:ext uri="{FF2B5EF4-FFF2-40B4-BE49-F238E27FC236}">
                  <a16:creationId xmlns:a16="http://schemas.microsoft.com/office/drawing/2014/main" id="{196BA4DE-D51A-E9F8-A517-7E2C8188CEDB}"/>
                </a:ext>
              </a:extLst>
            </p:cNvPr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49" name="Google Shape;14225;p27">
              <a:extLst>
                <a:ext uri="{FF2B5EF4-FFF2-40B4-BE49-F238E27FC236}">
                  <a16:creationId xmlns:a16="http://schemas.microsoft.com/office/drawing/2014/main" id="{6022D460-58E5-A181-99F1-247EF6521FAC}"/>
                </a:ext>
              </a:extLst>
            </p:cNvPr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50" name="Google Shape;14226;p27">
            <a:extLst>
              <a:ext uri="{FF2B5EF4-FFF2-40B4-BE49-F238E27FC236}">
                <a16:creationId xmlns:a16="http://schemas.microsoft.com/office/drawing/2014/main" id="{78E89823-6D8D-4D01-2E69-D782B5D90EA2}"/>
              </a:ext>
            </a:extLst>
          </p:cNvPr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351" name="Google Shape;14227;p27">
              <a:extLst>
                <a:ext uri="{FF2B5EF4-FFF2-40B4-BE49-F238E27FC236}">
                  <a16:creationId xmlns:a16="http://schemas.microsoft.com/office/drawing/2014/main" id="{0EECC9DE-E7BF-739E-4190-8B1C6276ACAE}"/>
                </a:ext>
              </a:extLst>
            </p:cNvPr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2" name="Google Shape;14228;p27">
              <a:extLst>
                <a:ext uri="{FF2B5EF4-FFF2-40B4-BE49-F238E27FC236}">
                  <a16:creationId xmlns:a16="http://schemas.microsoft.com/office/drawing/2014/main" id="{BAD47427-FABB-86F6-54FC-6C28001ABF21}"/>
                </a:ext>
              </a:extLst>
            </p:cNvPr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3" name="Google Shape;14229;p27">
              <a:extLst>
                <a:ext uri="{FF2B5EF4-FFF2-40B4-BE49-F238E27FC236}">
                  <a16:creationId xmlns:a16="http://schemas.microsoft.com/office/drawing/2014/main" id="{86702E7D-8D18-B72E-1050-FF986BBB587E}"/>
                </a:ext>
              </a:extLst>
            </p:cNvPr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4" name="Google Shape;14230;p27">
              <a:extLst>
                <a:ext uri="{FF2B5EF4-FFF2-40B4-BE49-F238E27FC236}">
                  <a16:creationId xmlns:a16="http://schemas.microsoft.com/office/drawing/2014/main" id="{0C02B9CC-8560-0F7F-AC00-33F1F25BBFFC}"/>
                </a:ext>
              </a:extLst>
            </p:cNvPr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5" name="Google Shape;14231;p27">
              <a:extLst>
                <a:ext uri="{FF2B5EF4-FFF2-40B4-BE49-F238E27FC236}">
                  <a16:creationId xmlns:a16="http://schemas.microsoft.com/office/drawing/2014/main" id="{B292FD1D-3252-6646-30DB-E6638FC5F7BC}"/>
                </a:ext>
              </a:extLst>
            </p:cNvPr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6" name="Google Shape;14232;p27">
              <a:extLst>
                <a:ext uri="{FF2B5EF4-FFF2-40B4-BE49-F238E27FC236}">
                  <a16:creationId xmlns:a16="http://schemas.microsoft.com/office/drawing/2014/main" id="{681EA893-5FE1-A79A-8090-510C4365ED9E}"/>
                </a:ext>
              </a:extLst>
            </p:cNvPr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7" name="Google Shape;14233;p27">
              <a:extLst>
                <a:ext uri="{FF2B5EF4-FFF2-40B4-BE49-F238E27FC236}">
                  <a16:creationId xmlns:a16="http://schemas.microsoft.com/office/drawing/2014/main" id="{5EB8C6CF-6997-E243-F6D7-10E497BC1311}"/>
                </a:ext>
              </a:extLst>
            </p:cNvPr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8" name="Google Shape;14234;p27">
              <a:extLst>
                <a:ext uri="{FF2B5EF4-FFF2-40B4-BE49-F238E27FC236}">
                  <a16:creationId xmlns:a16="http://schemas.microsoft.com/office/drawing/2014/main" id="{B3CBD811-5C3F-3AE6-7B63-36DB01DBD8FF}"/>
                </a:ext>
              </a:extLst>
            </p:cNvPr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59" name="Google Shape;14235;p27">
              <a:extLst>
                <a:ext uri="{FF2B5EF4-FFF2-40B4-BE49-F238E27FC236}">
                  <a16:creationId xmlns:a16="http://schemas.microsoft.com/office/drawing/2014/main" id="{056540BB-6AAB-B6C2-5B17-02F8ABE13620}"/>
                </a:ext>
              </a:extLst>
            </p:cNvPr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0" name="Google Shape;14236;p27">
              <a:extLst>
                <a:ext uri="{FF2B5EF4-FFF2-40B4-BE49-F238E27FC236}">
                  <a16:creationId xmlns:a16="http://schemas.microsoft.com/office/drawing/2014/main" id="{688152FC-DC28-6952-516F-FFDD4E9C676A}"/>
                </a:ext>
              </a:extLst>
            </p:cNvPr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1" name="Google Shape;14237;p27">
              <a:extLst>
                <a:ext uri="{FF2B5EF4-FFF2-40B4-BE49-F238E27FC236}">
                  <a16:creationId xmlns:a16="http://schemas.microsoft.com/office/drawing/2014/main" id="{66E8340E-3869-8394-B8F1-B21A3524F47C}"/>
                </a:ext>
              </a:extLst>
            </p:cNvPr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2" name="Google Shape;14238;p27">
              <a:extLst>
                <a:ext uri="{FF2B5EF4-FFF2-40B4-BE49-F238E27FC236}">
                  <a16:creationId xmlns:a16="http://schemas.microsoft.com/office/drawing/2014/main" id="{211A299D-DE88-4E5E-163F-1FEF4B48561B}"/>
                </a:ext>
              </a:extLst>
            </p:cNvPr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3" name="Google Shape;14239;p27">
              <a:extLst>
                <a:ext uri="{FF2B5EF4-FFF2-40B4-BE49-F238E27FC236}">
                  <a16:creationId xmlns:a16="http://schemas.microsoft.com/office/drawing/2014/main" id="{8F2856C4-3A52-0283-59B6-5601A6421B37}"/>
                </a:ext>
              </a:extLst>
            </p:cNvPr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4" name="Google Shape;14240;p27">
              <a:extLst>
                <a:ext uri="{FF2B5EF4-FFF2-40B4-BE49-F238E27FC236}">
                  <a16:creationId xmlns:a16="http://schemas.microsoft.com/office/drawing/2014/main" id="{C95B6031-A19B-9C31-9ECB-921745A11611}"/>
                </a:ext>
              </a:extLst>
            </p:cNvPr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5" name="Google Shape;14241;p27">
              <a:extLst>
                <a:ext uri="{FF2B5EF4-FFF2-40B4-BE49-F238E27FC236}">
                  <a16:creationId xmlns:a16="http://schemas.microsoft.com/office/drawing/2014/main" id="{C7DE8746-DC5D-65FB-2902-661219177A91}"/>
                </a:ext>
              </a:extLst>
            </p:cNvPr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6" name="Google Shape;14242;p27">
              <a:extLst>
                <a:ext uri="{FF2B5EF4-FFF2-40B4-BE49-F238E27FC236}">
                  <a16:creationId xmlns:a16="http://schemas.microsoft.com/office/drawing/2014/main" id="{70B63797-5C5B-998C-A49C-6727C80BAE23}"/>
                </a:ext>
              </a:extLst>
            </p:cNvPr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67" name="Google Shape;14243;p27">
            <a:extLst>
              <a:ext uri="{FF2B5EF4-FFF2-40B4-BE49-F238E27FC236}">
                <a16:creationId xmlns:a16="http://schemas.microsoft.com/office/drawing/2014/main" id="{C8B8C3EA-E6A9-858F-D2A8-164B3BB87EE4}"/>
              </a:ext>
            </a:extLst>
          </p:cNvPr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368" name="Google Shape;14244;p27">
              <a:extLst>
                <a:ext uri="{FF2B5EF4-FFF2-40B4-BE49-F238E27FC236}">
                  <a16:creationId xmlns:a16="http://schemas.microsoft.com/office/drawing/2014/main" id="{9DB82F02-F293-2C6F-40DC-2134DA72B79F}"/>
                </a:ext>
              </a:extLst>
            </p:cNvPr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69" name="Google Shape;14245;p27">
              <a:extLst>
                <a:ext uri="{FF2B5EF4-FFF2-40B4-BE49-F238E27FC236}">
                  <a16:creationId xmlns:a16="http://schemas.microsoft.com/office/drawing/2014/main" id="{9AF2D0EC-8A52-E657-D898-FF3B3CBF6FB8}"/>
                </a:ext>
              </a:extLst>
            </p:cNvPr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0" name="Google Shape;14246;p27">
              <a:extLst>
                <a:ext uri="{FF2B5EF4-FFF2-40B4-BE49-F238E27FC236}">
                  <a16:creationId xmlns:a16="http://schemas.microsoft.com/office/drawing/2014/main" id="{65F7FE52-690A-43E5-3897-183444C6F6FE}"/>
                </a:ext>
              </a:extLst>
            </p:cNvPr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1" name="Google Shape;14247;p27">
              <a:extLst>
                <a:ext uri="{FF2B5EF4-FFF2-40B4-BE49-F238E27FC236}">
                  <a16:creationId xmlns:a16="http://schemas.microsoft.com/office/drawing/2014/main" id="{1BC68BCA-A25E-3137-96D2-B809E4E1F3B2}"/>
                </a:ext>
              </a:extLst>
            </p:cNvPr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2" name="Google Shape;14248;p27">
              <a:extLst>
                <a:ext uri="{FF2B5EF4-FFF2-40B4-BE49-F238E27FC236}">
                  <a16:creationId xmlns:a16="http://schemas.microsoft.com/office/drawing/2014/main" id="{4042BD61-EFBD-B1B7-D558-968944F75BB8}"/>
                </a:ext>
              </a:extLst>
            </p:cNvPr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73" name="Google Shape;14249;p27">
            <a:extLst>
              <a:ext uri="{FF2B5EF4-FFF2-40B4-BE49-F238E27FC236}">
                <a16:creationId xmlns:a16="http://schemas.microsoft.com/office/drawing/2014/main" id="{C2A4973A-17FC-2FE5-4F89-4C4191B5A24E}"/>
              </a:ext>
            </a:extLst>
          </p:cNvPr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374" name="Google Shape;14250;p27">
              <a:extLst>
                <a:ext uri="{FF2B5EF4-FFF2-40B4-BE49-F238E27FC236}">
                  <a16:creationId xmlns:a16="http://schemas.microsoft.com/office/drawing/2014/main" id="{AFBA4A29-5B88-06F3-4B7F-22D1BB09AB52}"/>
                </a:ext>
              </a:extLst>
            </p:cNvPr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5" name="Google Shape;14251;p27">
              <a:extLst>
                <a:ext uri="{FF2B5EF4-FFF2-40B4-BE49-F238E27FC236}">
                  <a16:creationId xmlns:a16="http://schemas.microsoft.com/office/drawing/2014/main" id="{6C166707-2E7B-C7B1-615D-8BBA4A2991A5}"/>
                </a:ext>
              </a:extLst>
            </p:cNvPr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6" name="Google Shape;14252;p27">
              <a:extLst>
                <a:ext uri="{FF2B5EF4-FFF2-40B4-BE49-F238E27FC236}">
                  <a16:creationId xmlns:a16="http://schemas.microsoft.com/office/drawing/2014/main" id="{02D2F1B3-3566-2A9B-5210-CD124881E226}"/>
                </a:ext>
              </a:extLst>
            </p:cNvPr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7" name="Google Shape;14253;p27">
              <a:extLst>
                <a:ext uri="{FF2B5EF4-FFF2-40B4-BE49-F238E27FC236}">
                  <a16:creationId xmlns:a16="http://schemas.microsoft.com/office/drawing/2014/main" id="{AA3C0E9B-46D7-9605-E749-8D0DD6FDFEBF}"/>
                </a:ext>
              </a:extLst>
            </p:cNvPr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8" name="Google Shape;14254;p27">
              <a:extLst>
                <a:ext uri="{FF2B5EF4-FFF2-40B4-BE49-F238E27FC236}">
                  <a16:creationId xmlns:a16="http://schemas.microsoft.com/office/drawing/2014/main" id="{D130DF96-7AB9-16ED-A974-A958ABD6DD35}"/>
                </a:ext>
              </a:extLst>
            </p:cNvPr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79" name="Google Shape;14255;p27">
              <a:extLst>
                <a:ext uri="{FF2B5EF4-FFF2-40B4-BE49-F238E27FC236}">
                  <a16:creationId xmlns:a16="http://schemas.microsoft.com/office/drawing/2014/main" id="{FC1FB2F4-E2BA-696A-B82E-16FD96D54D29}"/>
                </a:ext>
              </a:extLst>
            </p:cNvPr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B0F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380" name="Google Shape;14256;p27">
            <a:extLst>
              <a:ext uri="{FF2B5EF4-FFF2-40B4-BE49-F238E27FC236}">
                <a16:creationId xmlns:a16="http://schemas.microsoft.com/office/drawing/2014/main" id="{8525743B-C763-4149-654D-1C4E601ECDC2}"/>
              </a:ext>
            </a:extLst>
          </p:cNvPr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F0"/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solidFill>
                <a:srgbClr val="00B0F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381" name="Google Shape;14257;p27">
            <a:extLst>
              <a:ext uri="{FF2B5EF4-FFF2-40B4-BE49-F238E27FC236}">
                <a16:creationId xmlns:a16="http://schemas.microsoft.com/office/drawing/2014/main" id="{AA1C12A5-1E80-0082-B44C-52772E6E7983}"/>
              </a:ext>
            </a:extLst>
          </p:cNvPr>
          <p:cNvSpPr txBox="1">
            <a:spLocks/>
          </p:cNvSpPr>
          <p:nvPr/>
        </p:nvSpPr>
        <p:spPr>
          <a:xfrm>
            <a:off x="1419875" y="834342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/>
            </a:defPPr>
            <a:lvl1pPr lvl="0" algn="ctr" defTabSz="914400" rtl="0" eaLnBrk="1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 kern="1200">
                <a:solidFill>
                  <a:srgbClr val="27348B"/>
                </a:solidFill>
                <a:latin typeface="+mj-lt"/>
                <a:ea typeface="+mj-ea"/>
                <a:cs typeface="+mj-cs"/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r>
              <a:rPr lang="fa-IR" dirty="0">
                <a:solidFill>
                  <a:srgbClr val="00B0F0"/>
                </a:solidFill>
                <a:cs typeface="B Nazanin" panose="00000700000000000000" pitchFamily="2" charset="-78"/>
              </a:rPr>
              <a:t>نمادهای برتر</a:t>
            </a:r>
          </a:p>
        </p:txBody>
      </p:sp>
    </p:spTree>
    <p:extLst>
      <p:ext uri="{BB962C8B-B14F-4D97-AF65-F5344CB8AC3E}">
        <p14:creationId xmlns:p14="http://schemas.microsoft.com/office/powerpoint/2010/main" val="16240729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A4C02D2-1323-4473-9FA1-F843E5BAA1F0}"/>
              </a:ext>
            </a:extLst>
          </p:cNvPr>
          <p:cNvSpPr txBox="1"/>
          <p:nvPr/>
        </p:nvSpPr>
        <p:spPr>
          <a:xfrm>
            <a:off x="6553200" y="1132036"/>
            <a:ext cx="514354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sz="5400" b="1" dirty="0">
                <a:latin typeface="+mj-lt"/>
                <a:cs typeface="B Nazanin" panose="00000400000000000000" pitchFamily="2" charset="-78"/>
              </a:rPr>
              <a:t>مشاور املاک</a:t>
            </a:r>
            <a:endParaRPr lang="en-US" altLang="ko-KR" sz="5400" b="1" dirty="0"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6E0C6AB-4111-413A-8A94-897A79426666}"/>
              </a:ext>
            </a:extLst>
          </p:cNvPr>
          <p:cNvSpPr txBox="1"/>
          <p:nvPr/>
        </p:nvSpPr>
        <p:spPr>
          <a:xfrm>
            <a:off x="6553200" y="2235203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 rtl="1"/>
            <a:r>
              <a:rPr lang="fa-IR" altLang="ko-KR" b="1" dirty="0">
                <a:solidFill>
                  <a:srgbClr val="0070C0"/>
                </a:solidFill>
                <a:cs typeface="B Nazanin" panose="00000400000000000000" pitchFamily="2" charset="-78"/>
              </a:rPr>
              <a:t>طرح ارائه</a:t>
            </a:r>
          </a:p>
          <a:p>
            <a:pPr algn="r" rtl="1"/>
            <a:r>
              <a:rPr lang="fa-IR" altLang="ko-KR" b="1" dirty="0">
                <a:solidFill>
                  <a:srgbClr val="0070C0"/>
                </a:solidFill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b="1" dirty="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8DAE9B6-C80F-42B5-9395-F941DDC4C608}"/>
              </a:ext>
            </a:extLst>
          </p:cNvPr>
          <p:cNvSpPr txBox="1"/>
          <p:nvPr/>
        </p:nvSpPr>
        <p:spPr>
          <a:xfrm>
            <a:off x="6553200" y="3062127"/>
            <a:ext cx="482917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286205-5520-421E-8931-18261A628644}"/>
              </a:ext>
            </a:extLst>
          </p:cNvPr>
          <p:cNvSpPr/>
          <p:nvPr/>
        </p:nvSpPr>
        <p:spPr>
          <a:xfrm>
            <a:off x="8147873" y="4819346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CEE9838-CEAF-4CD0-A7F2-71678D4F04F8}"/>
              </a:ext>
            </a:extLst>
          </p:cNvPr>
          <p:cNvSpPr/>
          <p:nvPr/>
        </p:nvSpPr>
        <p:spPr>
          <a:xfrm>
            <a:off x="9762800" y="4808057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2ABF99F-3AF4-422F-8190-32030C00731E}"/>
              </a:ext>
            </a:extLst>
          </p:cNvPr>
          <p:cNvSpPr txBox="1"/>
          <p:nvPr/>
        </p:nvSpPr>
        <p:spPr>
          <a:xfrm>
            <a:off x="6790305" y="5249865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1B3B1E6-3A24-4F14-AB9F-E1C640B04055}"/>
              </a:ext>
            </a:extLst>
          </p:cNvPr>
          <p:cNvSpPr txBox="1"/>
          <p:nvPr/>
        </p:nvSpPr>
        <p:spPr>
          <a:xfrm>
            <a:off x="8405232" y="5249865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53C91F2-64FB-4A79-A173-E175B1C2D2E3}"/>
              </a:ext>
            </a:extLst>
          </p:cNvPr>
          <p:cNvSpPr txBox="1"/>
          <p:nvPr/>
        </p:nvSpPr>
        <p:spPr>
          <a:xfrm>
            <a:off x="10020159" y="5249865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فهرست</a:t>
            </a:r>
          </a:p>
          <a:p>
            <a:pPr algn="ct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3AE41EB-5A31-4A3E-A7BE-52D0DF0C2B95}"/>
              </a:ext>
            </a:extLst>
          </p:cNvPr>
          <p:cNvSpPr/>
          <p:nvPr/>
        </p:nvSpPr>
        <p:spPr>
          <a:xfrm>
            <a:off x="8809369" y="4671649"/>
            <a:ext cx="495103" cy="567557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rgbClr val="00B0F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233E4E3-3D19-4C27-92EF-98DC3F887FEC}"/>
              </a:ext>
            </a:extLst>
          </p:cNvPr>
          <p:cNvSpPr/>
          <p:nvPr/>
        </p:nvSpPr>
        <p:spPr>
          <a:xfrm>
            <a:off x="7115697" y="4723175"/>
            <a:ext cx="494189" cy="496869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rgbClr val="00B0F0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C02AEBA-4DD2-4C4E-8698-B3EFD0C97B7C}"/>
              </a:ext>
            </a:extLst>
          </p:cNvPr>
          <p:cNvSpPr/>
          <p:nvPr/>
        </p:nvSpPr>
        <p:spPr>
          <a:xfrm>
            <a:off x="10335445" y="4819347"/>
            <a:ext cx="566813" cy="289908"/>
          </a:xfrm>
          <a:custGeom>
            <a:avLst/>
            <a:gdLst>
              <a:gd name="connsiteX0" fmla="*/ 694373 w 833989"/>
              <a:gd name="connsiteY0" fmla="*/ 288907 h 426560"/>
              <a:gd name="connsiteX1" fmla="*/ 762812 w 833989"/>
              <a:gd name="connsiteY1" fmla="*/ 288907 h 426560"/>
              <a:gd name="connsiteX2" fmla="*/ 830282 w 833989"/>
              <a:gd name="connsiteY2" fmla="*/ 288907 h 426560"/>
              <a:gd name="connsiteX3" fmla="*/ 833577 w 833989"/>
              <a:gd name="connsiteY3" fmla="*/ 292784 h 426560"/>
              <a:gd name="connsiteX4" fmla="*/ 833771 w 833989"/>
              <a:gd name="connsiteY4" fmla="*/ 336407 h 426560"/>
              <a:gd name="connsiteX5" fmla="*/ 830863 w 833989"/>
              <a:gd name="connsiteY5" fmla="*/ 340478 h 426560"/>
              <a:gd name="connsiteX6" fmla="*/ 777547 w 833989"/>
              <a:gd name="connsiteY6" fmla="*/ 359285 h 426560"/>
              <a:gd name="connsiteX7" fmla="*/ 773475 w 833989"/>
              <a:gd name="connsiteY7" fmla="*/ 360060 h 426560"/>
              <a:gd name="connsiteX8" fmla="*/ 727720 w 833989"/>
              <a:gd name="connsiteY8" fmla="*/ 360060 h 426560"/>
              <a:gd name="connsiteX9" fmla="*/ 724618 w 833989"/>
              <a:gd name="connsiteY9" fmla="*/ 357152 h 426560"/>
              <a:gd name="connsiteX10" fmla="*/ 693597 w 833989"/>
              <a:gd name="connsiteY10" fmla="*/ 291039 h 426560"/>
              <a:gd name="connsiteX11" fmla="*/ 692240 w 833989"/>
              <a:gd name="connsiteY11" fmla="*/ 289488 h 426560"/>
              <a:gd name="connsiteX12" fmla="*/ 694373 w 833989"/>
              <a:gd name="connsiteY12" fmla="*/ 288907 h 426560"/>
              <a:gd name="connsiteX13" fmla="*/ 638148 w 833989"/>
              <a:gd name="connsiteY13" fmla="*/ 288519 h 426560"/>
              <a:gd name="connsiteX14" fmla="*/ 706975 w 833989"/>
              <a:gd name="connsiteY14" fmla="*/ 357540 h 426560"/>
              <a:gd name="connsiteX15" fmla="*/ 637954 w 833989"/>
              <a:gd name="connsiteY15" fmla="*/ 426560 h 426560"/>
              <a:gd name="connsiteX16" fmla="*/ 568934 w 833989"/>
              <a:gd name="connsiteY16" fmla="*/ 357346 h 426560"/>
              <a:gd name="connsiteX17" fmla="*/ 638148 w 833989"/>
              <a:gd name="connsiteY17" fmla="*/ 288519 h 426560"/>
              <a:gd name="connsiteX18" fmla="*/ 116423 w 833989"/>
              <a:gd name="connsiteY18" fmla="*/ 288519 h 426560"/>
              <a:gd name="connsiteX19" fmla="*/ 185250 w 833989"/>
              <a:gd name="connsiteY19" fmla="*/ 357733 h 426560"/>
              <a:gd name="connsiteX20" fmla="*/ 115842 w 833989"/>
              <a:gd name="connsiteY20" fmla="*/ 426560 h 426560"/>
              <a:gd name="connsiteX21" fmla="*/ 47209 w 833989"/>
              <a:gd name="connsiteY21" fmla="*/ 357346 h 426560"/>
              <a:gd name="connsiteX22" fmla="*/ 116423 w 833989"/>
              <a:gd name="connsiteY22" fmla="*/ 288519 h 426560"/>
              <a:gd name="connsiteX23" fmla="*/ 163536 w 833989"/>
              <a:gd name="connsiteY23" fmla="*/ 103754 h 426560"/>
              <a:gd name="connsiteX24" fmla="*/ 153842 w 833989"/>
              <a:gd name="connsiteY24" fmla="*/ 104335 h 426560"/>
              <a:gd name="connsiteX25" fmla="*/ 106924 w 833989"/>
              <a:gd name="connsiteY25" fmla="*/ 107437 h 426560"/>
              <a:gd name="connsiteX26" fmla="*/ 69893 w 833989"/>
              <a:gd name="connsiteY26" fmla="*/ 109764 h 426560"/>
              <a:gd name="connsiteX27" fmla="*/ 58260 w 833989"/>
              <a:gd name="connsiteY27" fmla="*/ 118682 h 426560"/>
              <a:gd name="connsiteX28" fmla="*/ 54577 w 833989"/>
              <a:gd name="connsiteY28" fmla="*/ 129733 h 426560"/>
              <a:gd name="connsiteX29" fmla="*/ 29954 w 833989"/>
              <a:gd name="connsiteY29" fmla="*/ 195264 h 426560"/>
              <a:gd name="connsiteX30" fmla="*/ 27822 w 833989"/>
              <a:gd name="connsiteY30" fmla="*/ 205733 h 426560"/>
              <a:gd name="connsiteX31" fmla="*/ 31699 w 833989"/>
              <a:gd name="connsiteY31" fmla="*/ 211162 h 426560"/>
              <a:gd name="connsiteX32" fmla="*/ 37709 w 833989"/>
              <a:gd name="connsiteY32" fmla="*/ 211743 h 426560"/>
              <a:gd name="connsiteX33" fmla="*/ 52638 w 833989"/>
              <a:gd name="connsiteY33" fmla="*/ 210386 h 426560"/>
              <a:gd name="connsiteX34" fmla="*/ 89475 w 833989"/>
              <a:gd name="connsiteY34" fmla="*/ 206121 h 426560"/>
              <a:gd name="connsiteX35" fmla="*/ 124760 w 833989"/>
              <a:gd name="connsiteY35" fmla="*/ 202050 h 426560"/>
              <a:gd name="connsiteX36" fmla="*/ 161403 w 833989"/>
              <a:gd name="connsiteY36" fmla="*/ 197784 h 426560"/>
              <a:gd name="connsiteX37" fmla="*/ 164117 w 833989"/>
              <a:gd name="connsiteY37" fmla="*/ 194876 h 426560"/>
              <a:gd name="connsiteX38" fmla="*/ 164699 w 833989"/>
              <a:gd name="connsiteY38" fmla="*/ 147764 h 426560"/>
              <a:gd name="connsiteX39" fmla="*/ 164699 w 833989"/>
              <a:gd name="connsiteY39" fmla="*/ 144468 h 426560"/>
              <a:gd name="connsiteX40" fmla="*/ 165862 w 833989"/>
              <a:gd name="connsiteY40" fmla="*/ 105886 h 426560"/>
              <a:gd name="connsiteX41" fmla="*/ 163536 w 833989"/>
              <a:gd name="connsiteY41" fmla="*/ 103754 h 426560"/>
              <a:gd name="connsiteX42" fmla="*/ 232169 w 833989"/>
              <a:gd name="connsiteY42" fmla="*/ 66917 h 426560"/>
              <a:gd name="connsiteX43" fmla="*/ 234495 w 833989"/>
              <a:gd name="connsiteY43" fmla="*/ 69050 h 426560"/>
              <a:gd name="connsiteX44" fmla="*/ 234495 w 833989"/>
              <a:gd name="connsiteY44" fmla="*/ 70407 h 426560"/>
              <a:gd name="connsiteX45" fmla="*/ 234495 w 833989"/>
              <a:gd name="connsiteY45" fmla="*/ 285611 h 426560"/>
              <a:gd name="connsiteX46" fmla="*/ 237597 w 833989"/>
              <a:gd name="connsiteY46" fmla="*/ 288519 h 426560"/>
              <a:gd name="connsiteX47" fmla="*/ 408985 w 833989"/>
              <a:gd name="connsiteY47" fmla="*/ 288519 h 426560"/>
              <a:gd name="connsiteX48" fmla="*/ 408985 w 833989"/>
              <a:gd name="connsiteY48" fmla="*/ 288713 h 426560"/>
              <a:gd name="connsiteX49" fmla="*/ 580373 w 833989"/>
              <a:gd name="connsiteY49" fmla="*/ 288713 h 426560"/>
              <a:gd name="connsiteX50" fmla="*/ 583475 w 833989"/>
              <a:gd name="connsiteY50" fmla="*/ 289294 h 426560"/>
              <a:gd name="connsiteX51" fmla="*/ 581536 w 833989"/>
              <a:gd name="connsiteY51" fmla="*/ 291621 h 426560"/>
              <a:gd name="connsiteX52" fmla="*/ 552261 w 833989"/>
              <a:gd name="connsiteY52" fmla="*/ 347845 h 426560"/>
              <a:gd name="connsiteX53" fmla="*/ 551679 w 833989"/>
              <a:gd name="connsiteY53" fmla="*/ 357152 h 426560"/>
              <a:gd name="connsiteX54" fmla="*/ 548577 w 833989"/>
              <a:gd name="connsiteY54" fmla="*/ 360060 h 426560"/>
              <a:gd name="connsiteX55" fmla="*/ 540240 w 833989"/>
              <a:gd name="connsiteY55" fmla="*/ 359866 h 426560"/>
              <a:gd name="connsiteX56" fmla="*/ 207740 w 833989"/>
              <a:gd name="connsiteY56" fmla="*/ 359866 h 426560"/>
              <a:gd name="connsiteX57" fmla="*/ 203087 w 833989"/>
              <a:gd name="connsiteY57" fmla="*/ 355213 h 426560"/>
              <a:gd name="connsiteX58" fmla="*/ 169934 w 833989"/>
              <a:gd name="connsiteY58" fmla="*/ 288907 h 426560"/>
              <a:gd name="connsiteX59" fmla="*/ 122822 w 833989"/>
              <a:gd name="connsiteY59" fmla="*/ 271652 h 426560"/>
              <a:gd name="connsiteX60" fmla="*/ 77454 w 833989"/>
              <a:gd name="connsiteY60" fmla="*/ 280376 h 426560"/>
              <a:gd name="connsiteX61" fmla="*/ 32087 w 833989"/>
              <a:gd name="connsiteY61" fmla="*/ 339897 h 426560"/>
              <a:gd name="connsiteX62" fmla="*/ 30148 w 833989"/>
              <a:gd name="connsiteY62" fmla="*/ 355795 h 426560"/>
              <a:gd name="connsiteX63" fmla="*/ 26658 w 833989"/>
              <a:gd name="connsiteY63" fmla="*/ 358897 h 426560"/>
              <a:gd name="connsiteX64" fmla="*/ 16189 w 833989"/>
              <a:gd name="connsiteY64" fmla="*/ 357927 h 426560"/>
              <a:gd name="connsiteX65" fmla="*/ 1066 w 833989"/>
              <a:gd name="connsiteY65" fmla="*/ 341641 h 426560"/>
              <a:gd name="connsiteX66" fmla="*/ 291 w 833989"/>
              <a:gd name="connsiteY66" fmla="*/ 327101 h 426560"/>
              <a:gd name="connsiteX67" fmla="*/ 97 w 833989"/>
              <a:gd name="connsiteY67" fmla="*/ 228223 h 426560"/>
              <a:gd name="connsiteX68" fmla="*/ 2617 w 833989"/>
              <a:gd name="connsiteY68" fmla="*/ 206509 h 426560"/>
              <a:gd name="connsiteX69" fmla="*/ 7658 w 833989"/>
              <a:gd name="connsiteY69" fmla="*/ 194101 h 426560"/>
              <a:gd name="connsiteX70" fmla="*/ 39842 w 833989"/>
              <a:gd name="connsiteY70" fmla="*/ 110539 h 426560"/>
              <a:gd name="connsiteX71" fmla="*/ 47597 w 833989"/>
              <a:gd name="connsiteY71" fmla="*/ 90764 h 426560"/>
              <a:gd name="connsiteX72" fmla="*/ 51087 w 833989"/>
              <a:gd name="connsiteY72" fmla="*/ 84754 h 426560"/>
              <a:gd name="connsiteX73" fmla="*/ 60974 w 833989"/>
              <a:gd name="connsiteY73" fmla="*/ 78937 h 426560"/>
              <a:gd name="connsiteX74" fmla="*/ 81913 w 833989"/>
              <a:gd name="connsiteY74" fmla="*/ 77386 h 426560"/>
              <a:gd name="connsiteX75" fmla="*/ 117975 w 833989"/>
              <a:gd name="connsiteY75" fmla="*/ 74866 h 426560"/>
              <a:gd name="connsiteX76" fmla="*/ 139689 w 833989"/>
              <a:gd name="connsiteY76" fmla="*/ 73315 h 426560"/>
              <a:gd name="connsiteX77" fmla="*/ 177689 w 833989"/>
              <a:gd name="connsiteY77" fmla="*/ 70601 h 426560"/>
              <a:gd name="connsiteX78" fmla="*/ 200179 w 833989"/>
              <a:gd name="connsiteY78" fmla="*/ 69050 h 426560"/>
              <a:gd name="connsiteX79" fmla="*/ 232169 w 833989"/>
              <a:gd name="connsiteY79" fmla="*/ 66917 h 426560"/>
              <a:gd name="connsiteX80" fmla="*/ 271914 w 833989"/>
              <a:gd name="connsiteY80" fmla="*/ 29 h 426560"/>
              <a:gd name="connsiteX81" fmla="*/ 273464 w 833989"/>
              <a:gd name="connsiteY81" fmla="*/ 29 h 426560"/>
              <a:gd name="connsiteX82" fmla="*/ 829506 w 833989"/>
              <a:gd name="connsiteY82" fmla="*/ 29 h 426560"/>
              <a:gd name="connsiteX83" fmla="*/ 833965 w 833989"/>
              <a:gd name="connsiteY83" fmla="*/ 4682 h 426560"/>
              <a:gd name="connsiteX84" fmla="*/ 833965 w 833989"/>
              <a:gd name="connsiteY84" fmla="*/ 265641 h 426560"/>
              <a:gd name="connsiteX85" fmla="*/ 833965 w 833989"/>
              <a:gd name="connsiteY85" fmla="*/ 267193 h 426560"/>
              <a:gd name="connsiteX86" fmla="*/ 831057 w 833989"/>
              <a:gd name="connsiteY86" fmla="*/ 270101 h 426560"/>
              <a:gd name="connsiteX87" fmla="*/ 777741 w 833989"/>
              <a:gd name="connsiteY87" fmla="*/ 270101 h 426560"/>
              <a:gd name="connsiteX88" fmla="*/ 551679 w 833989"/>
              <a:gd name="connsiteY88" fmla="*/ 270101 h 426560"/>
              <a:gd name="connsiteX89" fmla="*/ 274240 w 833989"/>
              <a:gd name="connsiteY89" fmla="*/ 270101 h 426560"/>
              <a:gd name="connsiteX90" fmla="*/ 271914 w 833989"/>
              <a:gd name="connsiteY90" fmla="*/ 270101 h 426560"/>
              <a:gd name="connsiteX91" fmla="*/ 269199 w 833989"/>
              <a:gd name="connsiteY91" fmla="*/ 267774 h 426560"/>
              <a:gd name="connsiteX92" fmla="*/ 269199 w 833989"/>
              <a:gd name="connsiteY92" fmla="*/ 265641 h 426560"/>
              <a:gd name="connsiteX93" fmla="*/ 269199 w 833989"/>
              <a:gd name="connsiteY93" fmla="*/ 4682 h 426560"/>
              <a:gd name="connsiteX94" fmla="*/ 269199 w 833989"/>
              <a:gd name="connsiteY94" fmla="*/ 2743 h 426560"/>
              <a:gd name="connsiteX95" fmla="*/ 271914 w 833989"/>
              <a:gd name="connsiteY95" fmla="*/ 29 h 42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833989" h="426560">
                <a:moveTo>
                  <a:pt x="694373" y="288907"/>
                </a:moveTo>
                <a:cubicBezTo>
                  <a:pt x="717251" y="288907"/>
                  <a:pt x="739934" y="288907"/>
                  <a:pt x="762812" y="288907"/>
                </a:cubicBezTo>
                <a:cubicBezTo>
                  <a:pt x="785302" y="288907"/>
                  <a:pt x="807792" y="288907"/>
                  <a:pt x="830282" y="288907"/>
                </a:cubicBezTo>
                <a:cubicBezTo>
                  <a:pt x="833577" y="288907"/>
                  <a:pt x="833771" y="289101"/>
                  <a:pt x="833577" y="292784"/>
                </a:cubicBezTo>
                <a:cubicBezTo>
                  <a:pt x="833577" y="307325"/>
                  <a:pt x="833577" y="321866"/>
                  <a:pt x="833771" y="336407"/>
                </a:cubicBezTo>
                <a:cubicBezTo>
                  <a:pt x="833965" y="338733"/>
                  <a:pt x="832996" y="339703"/>
                  <a:pt x="830863" y="340478"/>
                </a:cubicBezTo>
                <a:cubicBezTo>
                  <a:pt x="813026" y="346682"/>
                  <a:pt x="795383" y="353081"/>
                  <a:pt x="777547" y="359285"/>
                </a:cubicBezTo>
                <a:cubicBezTo>
                  <a:pt x="776189" y="359866"/>
                  <a:pt x="774832" y="360060"/>
                  <a:pt x="773475" y="360060"/>
                </a:cubicBezTo>
                <a:cubicBezTo>
                  <a:pt x="758353" y="360060"/>
                  <a:pt x="743036" y="360060"/>
                  <a:pt x="727720" y="360060"/>
                </a:cubicBezTo>
                <a:cubicBezTo>
                  <a:pt x="725394" y="360060"/>
                  <a:pt x="724618" y="359478"/>
                  <a:pt x="724618" y="357152"/>
                </a:cubicBezTo>
                <a:cubicBezTo>
                  <a:pt x="724036" y="330591"/>
                  <a:pt x="713761" y="308488"/>
                  <a:pt x="693597" y="291039"/>
                </a:cubicBezTo>
                <a:cubicBezTo>
                  <a:pt x="693016" y="290458"/>
                  <a:pt x="692046" y="290264"/>
                  <a:pt x="692240" y="289488"/>
                </a:cubicBezTo>
                <a:cubicBezTo>
                  <a:pt x="692628" y="288519"/>
                  <a:pt x="693597" y="288907"/>
                  <a:pt x="694373" y="288907"/>
                </a:cubicBezTo>
                <a:close/>
                <a:moveTo>
                  <a:pt x="638148" y="288519"/>
                </a:moveTo>
                <a:cubicBezTo>
                  <a:pt x="676148" y="288519"/>
                  <a:pt x="706975" y="319346"/>
                  <a:pt x="706975" y="357540"/>
                </a:cubicBezTo>
                <a:cubicBezTo>
                  <a:pt x="706975" y="395927"/>
                  <a:pt x="676342" y="426560"/>
                  <a:pt x="637954" y="426560"/>
                </a:cubicBezTo>
                <a:cubicBezTo>
                  <a:pt x="599761" y="426366"/>
                  <a:pt x="568934" y="395540"/>
                  <a:pt x="568934" y="357346"/>
                </a:cubicBezTo>
                <a:cubicBezTo>
                  <a:pt x="568934" y="319346"/>
                  <a:pt x="599954" y="288519"/>
                  <a:pt x="638148" y="288519"/>
                </a:cubicBezTo>
                <a:close/>
                <a:moveTo>
                  <a:pt x="116423" y="288519"/>
                </a:moveTo>
                <a:cubicBezTo>
                  <a:pt x="154423" y="288519"/>
                  <a:pt x="185250" y="319540"/>
                  <a:pt x="185250" y="357733"/>
                </a:cubicBezTo>
                <a:cubicBezTo>
                  <a:pt x="185056" y="395927"/>
                  <a:pt x="154229" y="426560"/>
                  <a:pt x="115842" y="426560"/>
                </a:cubicBezTo>
                <a:cubicBezTo>
                  <a:pt x="77842" y="426366"/>
                  <a:pt x="47209" y="395540"/>
                  <a:pt x="47209" y="357346"/>
                </a:cubicBezTo>
                <a:cubicBezTo>
                  <a:pt x="47209" y="319152"/>
                  <a:pt x="78036" y="288519"/>
                  <a:pt x="116423" y="288519"/>
                </a:cubicBezTo>
                <a:close/>
                <a:moveTo>
                  <a:pt x="163536" y="103754"/>
                </a:moveTo>
                <a:cubicBezTo>
                  <a:pt x="160434" y="103948"/>
                  <a:pt x="157138" y="104141"/>
                  <a:pt x="153842" y="104335"/>
                </a:cubicBezTo>
                <a:cubicBezTo>
                  <a:pt x="138138" y="105305"/>
                  <a:pt x="122628" y="106468"/>
                  <a:pt x="106924" y="107437"/>
                </a:cubicBezTo>
                <a:cubicBezTo>
                  <a:pt x="94709" y="108213"/>
                  <a:pt x="82301" y="109182"/>
                  <a:pt x="69893" y="109764"/>
                </a:cubicBezTo>
                <a:cubicBezTo>
                  <a:pt x="63883" y="110152"/>
                  <a:pt x="60005" y="113060"/>
                  <a:pt x="58260" y="118682"/>
                </a:cubicBezTo>
                <a:cubicBezTo>
                  <a:pt x="57097" y="122366"/>
                  <a:pt x="55934" y="126050"/>
                  <a:pt x="54577" y="129733"/>
                </a:cubicBezTo>
                <a:cubicBezTo>
                  <a:pt x="46434" y="151641"/>
                  <a:pt x="38097" y="173356"/>
                  <a:pt x="29954" y="195264"/>
                </a:cubicBezTo>
                <a:cubicBezTo>
                  <a:pt x="28791" y="198754"/>
                  <a:pt x="27628" y="202050"/>
                  <a:pt x="27822" y="205733"/>
                </a:cubicBezTo>
                <a:cubicBezTo>
                  <a:pt x="27822" y="208641"/>
                  <a:pt x="28985" y="210192"/>
                  <a:pt x="31699" y="211162"/>
                </a:cubicBezTo>
                <a:cubicBezTo>
                  <a:pt x="34026" y="211937"/>
                  <a:pt x="36352" y="211743"/>
                  <a:pt x="37709" y="211743"/>
                </a:cubicBezTo>
                <a:cubicBezTo>
                  <a:pt x="43332" y="211743"/>
                  <a:pt x="47985" y="210968"/>
                  <a:pt x="52638" y="210386"/>
                </a:cubicBezTo>
                <a:cubicBezTo>
                  <a:pt x="64852" y="209029"/>
                  <a:pt x="77260" y="207478"/>
                  <a:pt x="89475" y="206121"/>
                </a:cubicBezTo>
                <a:cubicBezTo>
                  <a:pt x="101301" y="204764"/>
                  <a:pt x="112934" y="203407"/>
                  <a:pt x="124760" y="202050"/>
                </a:cubicBezTo>
                <a:cubicBezTo>
                  <a:pt x="136974" y="200692"/>
                  <a:pt x="149189" y="199141"/>
                  <a:pt x="161403" y="197784"/>
                </a:cubicBezTo>
                <a:cubicBezTo>
                  <a:pt x="163342" y="197590"/>
                  <a:pt x="164117" y="197009"/>
                  <a:pt x="164117" y="194876"/>
                </a:cubicBezTo>
                <a:cubicBezTo>
                  <a:pt x="164311" y="179172"/>
                  <a:pt x="164505" y="163468"/>
                  <a:pt x="164699" y="147764"/>
                </a:cubicBezTo>
                <a:cubicBezTo>
                  <a:pt x="164699" y="146601"/>
                  <a:pt x="164699" y="145631"/>
                  <a:pt x="164699" y="144468"/>
                </a:cubicBezTo>
                <a:cubicBezTo>
                  <a:pt x="164893" y="131672"/>
                  <a:pt x="165281" y="118876"/>
                  <a:pt x="165862" y="105886"/>
                </a:cubicBezTo>
                <a:cubicBezTo>
                  <a:pt x="165862" y="104141"/>
                  <a:pt x="165087" y="103560"/>
                  <a:pt x="163536" y="103754"/>
                </a:cubicBezTo>
                <a:close/>
                <a:moveTo>
                  <a:pt x="232169" y="66917"/>
                </a:moveTo>
                <a:cubicBezTo>
                  <a:pt x="233914" y="66723"/>
                  <a:pt x="234495" y="67305"/>
                  <a:pt x="234495" y="69050"/>
                </a:cubicBezTo>
                <a:cubicBezTo>
                  <a:pt x="234495" y="69437"/>
                  <a:pt x="234495" y="70019"/>
                  <a:pt x="234495" y="70407"/>
                </a:cubicBezTo>
                <a:cubicBezTo>
                  <a:pt x="234495" y="142141"/>
                  <a:pt x="234495" y="213876"/>
                  <a:pt x="234495" y="285611"/>
                </a:cubicBezTo>
                <a:cubicBezTo>
                  <a:pt x="234495" y="288519"/>
                  <a:pt x="234495" y="288519"/>
                  <a:pt x="237597" y="288519"/>
                </a:cubicBezTo>
                <a:cubicBezTo>
                  <a:pt x="294597" y="288519"/>
                  <a:pt x="351791" y="288519"/>
                  <a:pt x="408985" y="288519"/>
                </a:cubicBezTo>
                <a:cubicBezTo>
                  <a:pt x="408985" y="288519"/>
                  <a:pt x="408985" y="288713"/>
                  <a:pt x="408985" y="288713"/>
                </a:cubicBezTo>
                <a:cubicBezTo>
                  <a:pt x="465985" y="288713"/>
                  <a:pt x="523179" y="288713"/>
                  <a:pt x="580373" y="288713"/>
                </a:cubicBezTo>
                <a:cubicBezTo>
                  <a:pt x="581536" y="288713"/>
                  <a:pt x="583087" y="287937"/>
                  <a:pt x="583475" y="289294"/>
                </a:cubicBezTo>
                <a:cubicBezTo>
                  <a:pt x="583863" y="290264"/>
                  <a:pt x="582312" y="290846"/>
                  <a:pt x="581536" y="291621"/>
                </a:cubicBezTo>
                <a:cubicBezTo>
                  <a:pt x="564475" y="306550"/>
                  <a:pt x="554393" y="324968"/>
                  <a:pt x="552261" y="347845"/>
                </a:cubicBezTo>
                <a:cubicBezTo>
                  <a:pt x="551873" y="350948"/>
                  <a:pt x="551873" y="354050"/>
                  <a:pt x="551679" y="357152"/>
                </a:cubicBezTo>
                <a:cubicBezTo>
                  <a:pt x="551485" y="359284"/>
                  <a:pt x="550904" y="360254"/>
                  <a:pt x="548577" y="360060"/>
                </a:cubicBezTo>
                <a:cubicBezTo>
                  <a:pt x="545863" y="359866"/>
                  <a:pt x="542954" y="359866"/>
                  <a:pt x="540240" y="359866"/>
                </a:cubicBezTo>
                <a:cubicBezTo>
                  <a:pt x="429342" y="359866"/>
                  <a:pt x="318638" y="359866"/>
                  <a:pt x="207740" y="359866"/>
                </a:cubicBezTo>
                <a:cubicBezTo>
                  <a:pt x="203281" y="359866"/>
                  <a:pt x="203475" y="359866"/>
                  <a:pt x="203087" y="355213"/>
                </a:cubicBezTo>
                <a:cubicBezTo>
                  <a:pt x="201342" y="328458"/>
                  <a:pt x="191648" y="305580"/>
                  <a:pt x="169934" y="288907"/>
                </a:cubicBezTo>
                <a:cubicBezTo>
                  <a:pt x="156168" y="278243"/>
                  <a:pt x="140271" y="272815"/>
                  <a:pt x="122822" y="271652"/>
                </a:cubicBezTo>
                <a:cubicBezTo>
                  <a:pt x="106924" y="270682"/>
                  <a:pt x="91607" y="273397"/>
                  <a:pt x="77454" y="280376"/>
                </a:cubicBezTo>
                <a:cubicBezTo>
                  <a:pt x="52444" y="292590"/>
                  <a:pt x="37709" y="312947"/>
                  <a:pt x="32087" y="339897"/>
                </a:cubicBezTo>
                <a:cubicBezTo>
                  <a:pt x="31117" y="345131"/>
                  <a:pt x="30342" y="350366"/>
                  <a:pt x="30148" y="355795"/>
                </a:cubicBezTo>
                <a:cubicBezTo>
                  <a:pt x="29954" y="358897"/>
                  <a:pt x="29760" y="358897"/>
                  <a:pt x="26658" y="358897"/>
                </a:cubicBezTo>
                <a:cubicBezTo>
                  <a:pt x="23168" y="358703"/>
                  <a:pt x="19679" y="358509"/>
                  <a:pt x="16189" y="357927"/>
                </a:cubicBezTo>
                <a:cubicBezTo>
                  <a:pt x="6495" y="356182"/>
                  <a:pt x="2230" y="351529"/>
                  <a:pt x="1066" y="341641"/>
                </a:cubicBezTo>
                <a:cubicBezTo>
                  <a:pt x="485" y="336794"/>
                  <a:pt x="291" y="331948"/>
                  <a:pt x="291" y="327101"/>
                </a:cubicBezTo>
                <a:cubicBezTo>
                  <a:pt x="291" y="294141"/>
                  <a:pt x="291" y="261182"/>
                  <a:pt x="97" y="228223"/>
                </a:cubicBezTo>
                <a:cubicBezTo>
                  <a:pt x="-97" y="220856"/>
                  <a:pt x="-291" y="213488"/>
                  <a:pt x="2617" y="206509"/>
                </a:cubicBezTo>
                <a:cubicBezTo>
                  <a:pt x="4362" y="202437"/>
                  <a:pt x="5913" y="198172"/>
                  <a:pt x="7658" y="194101"/>
                </a:cubicBezTo>
                <a:cubicBezTo>
                  <a:pt x="19291" y="166570"/>
                  <a:pt x="29760" y="138652"/>
                  <a:pt x="39842" y="110539"/>
                </a:cubicBezTo>
                <a:cubicBezTo>
                  <a:pt x="42168" y="103754"/>
                  <a:pt x="44689" y="97162"/>
                  <a:pt x="47597" y="90764"/>
                </a:cubicBezTo>
                <a:cubicBezTo>
                  <a:pt x="48566" y="88631"/>
                  <a:pt x="49730" y="86693"/>
                  <a:pt x="51087" y="84754"/>
                </a:cubicBezTo>
                <a:cubicBezTo>
                  <a:pt x="53413" y="81070"/>
                  <a:pt x="56903" y="79325"/>
                  <a:pt x="60974" y="78937"/>
                </a:cubicBezTo>
                <a:cubicBezTo>
                  <a:pt x="67954" y="78356"/>
                  <a:pt x="74934" y="77968"/>
                  <a:pt x="81913" y="77386"/>
                </a:cubicBezTo>
                <a:cubicBezTo>
                  <a:pt x="93934" y="76611"/>
                  <a:pt x="105954" y="75641"/>
                  <a:pt x="117975" y="74866"/>
                </a:cubicBezTo>
                <a:cubicBezTo>
                  <a:pt x="125148" y="74284"/>
                  <a:pt x="132515" y="73896"/>
                  <a:pt x="139689" y="73315"/>
                </a:cubicBezTo>
                <a:cubicBezTo>
                  <a:pt x="152291" y="72345"/>
                  <a:pt x="165087" y="71376"/>
                  <a:pt x="177689" y="70601"/>
                </a:cubicBezTo>
                <a:cubicBezTo>
                  <a:pt x="185250" y="70019"/>
                  <a:pt x="192618" y="69631"/>
                  <a:pt x="200179" y="69050"/>
                </a:cubicBezTo>
                <a:cubicBezTo>
                  <a:pt x="210842" y="68274"/>
                  <a:pt x="221505" y="67692"/>
                  <a:pt x="232169" y="66917"/>
                </a:cubicBezTo>
                <a:close/>
                <a:moveTo>
                  <a:pt x="271914" y="29"/>
                </a:moveTo>
                <a:cubicBezTo>
                  <a:pt x="272301" y="29"/>
                  <a:pt x="272883" y="29"/>
                  <a:pt x="273464" y="29"/>
                </a:cubicBezTo>
                <a:cubicBezTo>
                  <a:pt x="458812" y="29"/>
                  <a:pt x="644159" y="29"/>
                  <a:pt x="829506" y="29"/>
                </a:cubicBezTo>
                <a:cubicBezTo>
                  <a:pt x="833965" y="29"/>
                  <a:pt x="833965" y="29"/>
                  <a:pt x="833965" y="4682"/>
                </a:cubicBezTo>
                <a:cubicBezTo>
                  <a:pt x="833965" y="91539"/>
                  <a:pt x="833965" y="178590"/>
                  <a:pt x="833965" y="265641"/>
                </a:cubicBezTo>
                <a:cubicBezTo>
                  <a:pt x="833965" y="266029"/>
                  <a:pt x="833965" y="266611"/>
                  <a:pt x="833965" y="267193"/>
                </a:cubicBezTo>
                <a:cubicBezTo>
                  <a:pt x="834159" y="269325"/>
                  <a:pt x="833190" y="270101"/>
                  <a:pt x="831057" y="270101"/>
                </a:cubicBezTo>
                <a:cubicBezTo>
                  <a:pt x="813220" y="270101"/>
                  <a:pt x="795577" y="270101"/>
                  <a:pt x="777741" y="270101"/>
                </a:cubicBezTo>
                <a:cubicBezTo>
                  <a:pt x="702516" y="270101"/>
                  <a:pt x="627098" y="270101"/>
                  <a:pt x="551679" y="270101"/>
                </a:cubicBezTo>
                <a:cubicBezTo>
                  <a:pt x="459199" y="270101"/>
                  <a:pt x="366720" y="270101"/>
                  <a:pt x="274240" y="270101"/>
                </a:cubicBezTo>
                <a:cubicBezTo>
                  <a:pt x="273464" y="270101"/>
                  <a:pt x="272689" y="270101"/>
                  <a:pt x="271914" y="270101"/>
                </a:cubicBezTo>
                <a:cubicBezTo>
                  <a:pt x="269975" y="270295"/>
                  <a:pt x="269199" y="269519"/>
                  <a:pt x="269199" y="267774"/>
                </a:cubicBezTo>
                <a:cubicBezTo>
                  <a:pt x="269199" y="266999"/>
                  <a:pt x="269199" y="266417"/>
                  <a:pt x="269199" y="265641"/>
                </a:cubicBezTo>
                <a:cubicBezTo>
                  <a:pt x="269199" y="178784"/>
                  <a:pt x="269199" y="91733"/>
                  <a:pt x="269199" y="4682"/>
                </a:cubicBezTo>
                <a:cubicBezTo>
                  <a:pt x="269199" y="3906"/>
                  <a:pt x="269199" y="3325"/>
                  <a:pt x="269199" y="2743"/>
                </a:cubicBezTo>
                <a:cubicBezTo>
                  <a:pt x="269006" y="611"/>
                  <a:pt x="269975" y="-165"/>
                  <a:pt x="271914" y="29"/>
                </a:cubicBezTo>
                <a:close/>
              </a:path>
            </a:pathLst>
          </a:custGeom>
          <a:solidFill>
            <a:srgbClr val="00B0F0"/>
          </a:solidFill>
          <a:ln w="8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/>
          </a:lstStyle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1CE7A2F-A3EE-49C0-92BC-9041F9E4725C}"/>
              </a:ext>
            </a:extLst>
          </p:cNvPr>
          <p:cNvGrpSpPr/>
          <p:nvPr/>
        </p:nvGrpSpPr>
        <p:grpSpPr>
          <a:xfrm>
            <a:off x="8020751" y="507165"/>
            <a:ext cx="2036992" cy="690412"/>
            <a:chOff x="363148" y="262896"/>
            <a:chExt cx="2965370" cy="1005075"/>
          </a:xfrm>
          <a:solidFill>
            <a:srgbClr val="00B0F0"/>
          </a:solidFill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BFB1113-EFEB-4E0E-A714-4AF331FB6FFA}"/>
                </a:ext>
              </a:extLst>
            </p:cNvPr>
            <p:cNvSpPr/>
            <p:nvPr/>
          </p:nvSpPr>
          <p:spPr>
            <a:xfrm>
              <a:off x="2209270" y="455209"/>
              <a:ext cx="637492" cy="358684"/>
            </a:xfrm>
            <a:custGeom>
              <a:avLst/>
              <a:gdLst>
                <a:gd name="connsiteX0" fmla="*/ 363745 w 1020075"/>
                <a:gd name="connsiteY0" fmla="*/ 0 h 573944"/>
                <a:gd name="connsiteX1" fmla="*/ 1020075 w 1020075"/>
                <a:gd name="connsiteY1" fmla="*/ 569873 h 573944"/>
                <a:gd name="connsiteX2" fmla="*/ 1012022 w 1020075"/>
                <a:gd name="connsiteY2" fmla="*/ 573944 h 573944"/>
                <a:gd name="connsiteX3" fmla="*/ 367771 w 1020075"/>
                <a:gd name="connsiteY3" fmla="*/ 48846 h 573944"/>
                <a:gd name="connsiteX4" fmla="*/ 152979 w 1020075"/>
                <a:gd name="connsiteY4" fmla="*/ 212429 h 573944"/>
                <a:gd name="connsiteX5" fmla="*/ 0 w 1020075"/>
                <a:gd name="connsiteY5" fmla="*/ 80959 h 573944"/>
                <a:gd name="connsiteX6" fmla="*/ 89938 w 1020075"/>
                <a:gd name="connsiteY6" fmla="*/ 8141 h 5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075" h="573944">
                  <a:moveTo>
                    <a:pt x="363745" y="0"/>
                  </a:moveTo>
                  <a:lnTo>
                    <a:pt x="1020075" y="569873"/>
                  </a:lnTo>
                  <a:lnTo>
                    <a:pt x="1012022" y="573944"/>
                  </a:lnTo>
                  <a:lnTo>
                    <a:pt x="367771" y="48846"/>
                  </a:lnTo>
                  <a:lnTo>
                    <a:pt x="152979" y="212429"/>
                  </a:lnTo>
                  <a:lnTo>
                    <a:pt x="0" y="80959"/>
                  </a:lnTo>
                  <a:lnTo>
                    <a:pt x="89938" y="814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0564D58-4A13-4335-B68C-B4F231AD6AD5}"/>
                </a:ext>
              </a:extLst>
            </p:cNvPr>
            <p:cNvSpPr/>
            <p:nvPr/>
          </p:nvSpPr>
          <p:spPr>
            <a:xfrm>
              <a:off x="363148" y="262896"/>
              <a:ext cx="2483614" cy="989049"/>
            </a:xfrm>
            <a:custGeom>
              <a:avLst/>
              <a:gdLst>
                <a:gd name="connsiteX0" fmla="*/ 0 w 3974123"/>
                <a:gd name="connsiteY0" fmla="*/ 1573823 h 1582615"/>
                <a:gd name="connsiteX1" fmla="*/ 589084 w 3974123"/>
                <a:gd name="connsiteY1" fmla="*/ 1582615 h 1582615"/>
                <a:gd name="connsiteX2" fmla="*/ 2549769 w 3974123"/>
                <a:gd name="connsiteY2" fmla="*/ 105507 h 1582615"/>
                <a:gd name="connsiteX3" fmla="*/ 3956538 w 3974123"/>
                <a:gd name="connsiteY3" fmla="*/ 1239715 h 1582615"/>
                <a:gd name="connsiteX4" fmla="*/ 3974123 w 3974123"/>
                <a:gd name="connsiteY4" fmla="*/ 1230923 h 1582615"/>
                <a:gd name="connsiteX5" fmla="*/ 2540977 w 3974123"/>
                <a:gd name="connsiteY5" fmla="*/ 0 h 1582615"/>
                <a:gd name="connsiteX6" fmla="*/ 1943100 w 3974123"/>
                <a:gd name="connsiteY6" fmla="*/ 17584 h 1582615"/>
                <a:gd name="connsiteX7" fmla="*/ 0 w 397412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412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3956538" y="1239715"/>
                  </a:lnTo>
                  <a:lnTo>
                    <a:pt x="3974123" y="1230923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D6A9017-82BA-413D-BD13-CBAB41C0B0A1}"/>
                </a:ext>
              </a:extLst>
            </p:cNvPr>
            <p:cNvGrpSpPr/>
            <p:nvPr/>
          </p:nvGrpSpPr>
          <p:grpSpPr>
            <a:xfrm>
              <a:off x="1753312" y="822441"/>
              <a:ext cx="388293" cy="397909"/>
              <a:chOff x="4985238" y="2460380"/>
              <a:chExt cx="621322" cy="636709"/>
            </a:xfrm>
            <a:grp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2693C03C-FF88-42AC-A93E-610DC210DC0E}"/>
                  </a:ext>
                </a:extLst>
              </p:cNvPr>
              <p:cNvSpPr/>
              <p:nvPr/>
            </p:nvSpPr>
            <p:spPr>
              <a:xfrm>
                <a:off x="4985238" y="2460380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FB17DBED-DE50-4C89-8615-B31F7EFF769F}"/>
                  </a:ext>
                </a:extLst>
              </p:cNvPr>
              <p:cNvSpPr/>
              <p:nvPr/>
            </p:nvSpPr>
            <p:spPr>
              <a:xfrm>
                <a:off x="5316414" y="2460380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AB543183-7CC4-420D-8ECC-3B2955A898CF}"/>
                  </a:ext>
                </a:extLst>
              </p:cNvPr>
              <p:cNvSpPr/>
              <p:nvPr/>
            </p:nvSpPr>
            <p:spPr>
              <a:xfrm>
                <a:off x="4985238" y="2806943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1ABEB01-8BA0-4C10-A435-1C39BEAE9B34}"/>
                  </a:ext>
                </a:extLst>
              </p:cNvPr>
              <p:cNvSpPr/>
              <p:nvPr/>
            </p:nvSpPr>
            <p:spPr>
              <a:xfrm>
                <a:off x="5316414" y="2806943"/>
                <a:ext cx="290146" cy="29014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/>
              </a:lstStyle>
              <a:p>
                <a:pPr algn="ct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4F13BF1-7DAF-4E1A-97B5-4D8406B79209}"/>
                </a:ext>
              </a:extLst>
            </p:cNvPr>
            <p:cNvSpPr/>
            <p:nvPr/>
          </p:nvSpPr>
          <p:spPr>
            <a:xfrm>
              <a:off x="2269816" y="810077"/>
              <a:ext cx="1058702" cy="457894"/>
            </a:xfrm>
            <a:custGeom>
              <a:avLst/>
              <a:gdLst>
                <a:gd name="connsiteX0" fmla="*/ 0 w 4347933"/>
                <a:gd name="connsiteY0" fmla="*/ 1573823 h 1582615"/>
                <a:gd name="connsiteX1" fmla="*/ 589084 w 4347933"/>
                <a:gd name="connsiteY1" fmla="*/ 1582615 h 1582615"/>
                <a:gd name="connsiteX2" fmla="*/ 2549769 w 4347933"/>
                <a:gd name="connsiteY2" fmla="*/ 105507 h 1582615"/>
                <a:gd name="connsiteX3" fmla="*/ 4347933 w 4347933"/>
                <a:gd name="connsiteY3" fmla="*/ 1578018 h 1582615"/>
                <a:gd name="connsiteX4" fmla="*/ 4302051 w 4347933"/>
                <a:gd name="connsiteY4" fmla="*/ 1515805 h 1582615"/>
                <a:gd name="connsiteX5" fmla="*/ 2540977 w 4347933"/>
                <a:gd name="connsiteY5" fmla="*/ 0 h 1582615"/>
                <a:gd name="connsiteX6" fmla="*/ 1943100 w 4347933"/>
                <a:gd name="connsiteY6" fmla="*/ 17584 h 1582615"/>
                <a:gd name="connsiteX7" fmla="*/ 0 w 434793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793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4347933" y="1578018"/>
                  </a:lnTo>
                  <a:lnTo>
                    <a:pt x="4302051" y="1515805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7" name="Rombo 26">
            <a:extLst>
              <a:ext uri="{FF2B5EF4-FFF2-40B4-BE49-F238E27FC236}">
                <a16:creationId xmlns:a16="http://schemas.microsoft.com/office/drawing/2014/main" id="{91D70103-A20C-4212-A60A-9940362A0950}"/>
              </a:ext>
            </a:extLst>
          </p:cNvPr>
          <p:cNvSpPr/>
          <p:nvPr/>
        </p:nvSpPr>
        <p:spPr>
          <a:xfrm>
            <a:off x="400223" y="112295"/>
            <a:ext cx="5790072" cy="6611799"/>
          </a:xfrm>
          <a:prstGeom prst="diamond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0FEDC4D-A483-4D67-820B-8BF61E512323}"/>
              </a:ext>
            </a:extLst>
          </p:cNvPr>
          <p:cNvSpPr/>
          <p:nvPr/>
        </p:nvSpPr>
        <p:spPr>
          <a:xfrm>
            <a:off x="368939" y="133906"/>
            <a:ext cx="6002660" cy="6724094"/>
          </a:xfrm>
          <a:custGeom>
            <a:avLst/>
            <a:gdLst>
              <a:gd name="connsiteX0" fmla="*/ 2251214 w 4546203"/>
              <a:gd name="connsiteY0" fmla="*/ 4846657 h 5092591"/>
              <a:gd name="connsiteX1" fmla="*/ 2251214 w 4546203"/>
              <a:gd name="connsiteY1" fmla="*/ 4907544 h 5092591"/>
              <a:gd name="connsiteX2" fmla="*/ 2330407 w 4546203"/>
              <a:gd name="connsiteY2" fmla="*/ 4907544 h 5092591"/>
              <a:gd name="connsiteX3" fmla="*/ 2330407 w 4546203"/>
              <a:gd name="connsiteY3" fmla="*/ 4846657 h 5092591"/>
              <a:gd name="connsiteX4" fmla="*/ 2251214 w 4546203"/>
              <a:gd name="connsiteY4" fmla="*/ 4846657 h 5092591"/>
              <a:gd name="connsiteX5" fmla="*/ 2445813 w 4546203"/>
              <a:gd name="connsiteY5" fmla="*/ 4838698 h 5092591"/>
              <a:gd name="connsiteX6" fmla="*/ 2365824 w 4546203"/>
              <a:gd name="connsiteY6" fmla="*/ 4843474 h 5092591"/>
              <a:gd name="connsiteX7" fmla="*/ 2369008 w 4546203"/>
              <a:gd name="connsiteY7" fmla="*/ 4907146 h 5092591"/>
              <a:gd name="connsiteX8" fmla="*/ 2450588 w 4546203"/>
              <a:gd name="connsiteY8" fmla="*/ 4902370 h 5092591"/>
              <a:gd name="connsiteX9" fmla="*/ 2445813 w 4546203"/>
              <a:gd name="connsiteY9" fmla="*/ 4838698 h 5092591"/>
              <a:gd name="connsiteX10" fmla="*/ 2019208 w 4546203"/>
              <a:gd name="connsiteY10" fmla="*/ 4832729 h 5092591"/>
              <a:gd name="connsiteX11" fmla="*/ 2012841 w 4546203"/>
              <a:gd name="connsiteY11" fmla="*/ 4895605 h 5092591"/>
              <a:gd name="connsiteX12" fmla="*/ 2094421 w 4546203"/>
              <a:gd name="connsiteY12" fmla="*/ 4902768 h 5092591"/>
              <a:gd name="connsiteX13" fmla="*/ 2099196 w 4546203"/>
              <a:gd name="connsiteY13" fmla="*/ 4839494 h 5092591"/>
              <a:gd name="connsiteX14" fmla="*/ 2019208 w 4546203"/>
              <a:gd name="connsiteY14" fmla="*/ 4832729 h 5092591"/>
              <a:gd name="connsiteX15" fmla="*/ 2251612 w 4546203"/>
              <a:gd name="connsiteY15" fmla="*/ 4753934 h 5092591"/>
              <a:gd name="connsiteX16" fmla="*/ 2251612 w 4546203"/>
              <a:gd name="connsiteY16" fmla="*/ 4814821 h 5092591"/>
              <a:gd name="connsiteX17" fmla="*/ 2328019 w 4546203"/>
              <a:gd name="connsiteY17" fmla="*/ 4814821 h 5092591"/>
              <a:gd name="connsiteX18" fmla="*/ 2328019 w 4546203"/>
              <a:gd name="connsiteY18" fmla="*/ 4753934 h 5092591"/>
              <a:gd name="connsiteX19" fmla="*/ 2251612 w 4546203"/>
              <a:gd name="connsiteY19" fmla="*/ 4753934 h 5092591"/>
              <a:gd name="connsiteX20" fmla="*/ 2029157 w 4546203"/>
              <a:gd name="connsiteY20" fmla="*/ 4740404 h 5092591"/>
              <a:gd name="connsiteX21" fmla="*/ 2022392 w 4546203"/>
              <a:gd name="connsiteY21" fmla="*/ 4803678 h 5092591"/>
              <a:gd name="connsiteX22" fmla="*/ 2101186 w 4546203"/>
              <a:gd name="connsiteY22" fmla="*/ 4811239 h 5092591"/>
              <a:gd name="connsiteX23" fmla="*/ 2105564 w 4546203"/>
              <a:gd name="connsiteY23" fmla="*/ 4747965 h 5092591"/>
              <a:gd name="connsiteX24" fmla="*/ 2029157 w 4546203"/>
              <a:gd name="connsiteY24" fmla="*/ 4740404 h 5092591"/>
              <a:gd name="connsiteX25" fmla="*/ 2252408 w 4546203"/>
              <a:gd name="connsiteY25" fmla="*/ 4661609 h 5092591"/>
              <a:gd name="connsiteX26" fmla="*/ 2252408 w 4546203"/>
              <a:gd name="connsiteY26" fmla="*/ 4722894 h 5092591"/>
              <a:gd name="connsiteX27" fmla="*/ 2324835 w 4546203"/>
              <a:gd name="connsiteY27" fmla="*/ 4722894 h 5092591"/>
              <a:gd name="connsiteX28" fmla="*/ 2324835 w 4546203"/>
              <a:gd name="connsiteY28" fmla="*/ 4661609 h 5092591"/>
              <a:gd name="connsiteX29" fmla="*/ 2252408 w 4546203"/>
              <a:gd name="connsiteY29" fmla="*/ 4661609 h 5092591"/>
              <a:gd name="connsiteX30" fmla="*/ 2144961 w 4546203"/>
              <a:gd name="connsiteY30" fmla="*/ 4660017 h 5092591"/>
              <a:gd name="connsiteX31" fmla="*/ 2141777 w 4546203"/>
              <a:gd name="connsiteY31" fmla="*/ 4721302 h 5092591"/>
              <a:gd name="connsiteX32" fmla="*/ 2217388 w 4546203"/>
              <a:gd name="connsiteY32" fmla="*/ 4721302 h 5092591"/>
              <a:gd name="connsiteX33" fmla="*/ 2217388 w 4546203"/>
              <a:gd name="connsiteY33" fmla="*/ 4660017 h 5092591"/>
              <a:gd name="connsiteX34" fmla="*/ 2144961 w 4546203"/>
              <a:gd name="connsiteY34" fmla="*/ 4660017 h 5092591"/>
              <a:gd name="connsiteX35" fmla="*/ 2431088 w 4546203"/>
              <a:gd name="connsiteY35" fmla="*/ 4654844 h 5092591"/>
              <a:gd name="connsiteX36" fmla="*/ 2357467 w 4546203"/>
              <a:gd name="connsiteY36" fmla="*/ 4660017 h 5092591"/>
              <a:gd name="connsiteX37" fmla="*/ 2361049 w 4546203"/>
              <a:gd name="connsiteY37" fmla="*/ 4723292 h 5092591"/>
              <a:gd name="connsiteX38" fmla="*/ 2436660 w 4546203"/>
              <a:gd name="connsiteY38" fmla="*/ 4718119 h 5092591"/>
              <a:gd name="connsiteX39" fmla="*/ 2431088 w 4546203"/>
              <a:gd name="connsiteY39" fmla="*/ 4654844 h 5092591"/>
              <a:gd name="connsiteX40" fmla="*/ 2150930 w 4546203"/>
              <a:gd name="connsiteY40" fmla="*/ 4567295 h 5092591"/>
              <a:gd name="connsiteX41" fmla="*/ 2146951 w 4546203"/>
              <a:gd name="connsiteY41" fmla="*/ 4628580 h 5092591"/>
              <a:gd name="connsiteX42" fmla="*/ 2219378 w 4546203"/>
              <a:gd name="connsiteY42" fmla="*/ 4631763 h 5092591"/>
              <a:gd name="connsiteX43" fmla="*/ 2219378 w 4546203"/>
              <a:gd name="connsiteY43" fmla="*/ 4567295 h 5092591"/>
              <a:gd name="connsiteX44" fmla="*/ 2150930 w 4546203"/>
              <a:gd name="connsiteY44" fmla="*/ 4567295 h 5092591"/>
              <a:gd name="connsiteX45" fmla="*/ 2424323 w 4546203"/>
              <a:gd name="connsiteY45" fmla="*/ 4562918 h 5092591"/>
              <a:gd name="connsiteX46" fmla="*/ 2353488 w 4546203"/>
              <a:gd name="connsiteY46" fmla="*/ 4567295 h 5092591"/>
              <a:gd name="connsiteX47" fmla="*/ 2357467 w 4546203"/>
              <a:gd name="connsiteY47" fmla="*/ 4630967 h 5092591"/>
              <a:gd name="connsiteX48" fmla="*/ 2429497 w 4546203"/>
              <a:gd name="connsiteY48" fmla="*/ 4626192 h 5092591"/>
              <a:gd name="connsiteX49" fmla="*/ 2424323 w 4546203"/>
              <a:gd name="connsiteY49" fmla="*/ 4562918 h 5092591"/>
              <a:gd name="connsiteX50" fmla="*/ 2049452 w 4546203"/>
              <a:gd name="connsiteY50" fmla="*/ 4556550 h 5092591"/>
              <a:gd name="connsiteX51" fmla="*/ 2042687 w 4546203"/>
              <a:gd name="connsiteY51" fmla="*/ 4619427 h 5092591"/>
              <a:gd name="connsiteX52" fmla="*/ 2114717 w 4546203"/>
              <a:gd name="connsiteY52" fmla="*/ 4626590 h 5092591"/>
              <a:gd name="connsiteX53" fmla="*/ 2119492 w 4546203"/>
              <a:gd name="connsiteY53" fmla="*/ 4563315 h 5092591"/>
              <a:gd name="connsiteX54" fmla="*/ 2049452 w 4546203"/>
              <a:gd name="connsiteY54" fmla="*/ 4556550 h 5092591"/>
              <a:gd name="connsiteX55" fmla="*/ 2897488 w 4546203"/>
              <a:gd name="connsiteY55" fmla="*/ 4513571 h 5092591"/>
              <a:gd name="connsiteX56" fmla="*/ 2847744 w 4546203"/>
              <a:gd name="connsiteY56" fmla="*/ 4528693 h 5092591"/>
              <a:gd name="connsiteX57" fmla="*/ 2859683 w 4546203"/>
              <a:gd name="connsiteY57" fmla="*/ 4567295 h 5092591"/>
              <a:gd name="connsiteX58" fmla="*/ 2910223 w 4546203"/>
              <a:gd name="connsiteY58" fmla="*/ 4551775 h 5092591"/>
              <a:gd name="connsiteX59" fmla="*/ 2897488 w 4546203"/>
              <a:gd name="connsiteY59" fmla="*/ 4513571 h 5092591"/>
              <a:gd name="connsiteX60" fmla="*/ 1790386 w 4546203"/>
              <a:gd name="connsiteY60" fmla="*/ 4506408 h 5092591"/>
              <a:gd name="connsiteX61" fmla="*/ 1779641 w 4546203"/>
              <a:gd name="connsiteY61" fmla="*/ 4549785 h 5092591"/>
              <a:gd name="connsiteX62" fmla="*/ 1872364 w 4546203"/>
              <a:gd name="connsiteY62" fmla="*/ 4570080 h 5092591"/>
              <a:gd name="connsiteX63" fmla="*/ 1881119 w 4546203"/>
              <a:gd name="connsiteY63" fmla="*/ 4525908 h 5092591"/>
              <a:gd name="connsiteX64" fmla="*/ 1790386 w 4546203"/>
              <a:gd name="connsiteY64" fmla="*/ 4506408 h 5092591"/>
              <a:gd name="connsiteX65" fmla="*/ 3136658 w 4546203"/>
              <a:gd name="connsiteY65" fmla="*/ 4499245 h 5092591"/>
              <a:gd name="connsiteX66" fmla="*/ 3148995 w 4546203"/>
              <a:gd name="connsiteY66" fmla="*/ 4525908 h 5092591"/>
              <a:gd name="connsiteX67" fmla="*/ 3106414 w 4546203"/>
              <a:gd name="connsiteY67" fmla="*/ 4531877 h 5092591"/>
              <a:gd name="connsiteX68" fmla="*/ 3096863 w 4546203"/>
              <a:gd name="connsiteY68" fmla="*/ 4534662 h 5092591"/>
              <a:gd name="connsiteX69" fmla="*/ 2926936 w 4546203"/>
              <a:gd name="connsiteY69" fmla="*/ 4597142 h 5092591"/>
              <a:gd name="connsiteX70" fmla="*/ 2917784 w 4546203"/>
              <a:gd name="connsiteY70" fmla="*/ 4602714 h 5092591"/>
              <a:gd name="connsiteX71" fmla="*/ 2920569 w 4546203"/>
              <a:gd name="connsiteY71" fmla="*/ 4609479 h 5092591"/>
              <a:gd name="connsiteX72" fmla="*/ 3112383 w 4546203"/>
              <a:gd name="connsiteY72" fmla="*/ 4539439 h 5092591"/>
              <a:gd name="connsiteX73" fmla="*/ 3126311 w 4546203"/>
              <a:gd name="connsiteY73" fmla="*/ 4570877 h 5092591"/>
              <a:gd name="connsiteX74" fmla="*/ 2931314 w 4546203"/>
              <a:gd name="connsiteY74" fmla="*/ 4642907 h 5092591"/>
              <a:gd name="connsiteX75" fmla="*/ 2918977 w 4546203"/>
              <a:gd name="connsiteY75" fmla="*/ 4609876 h 5092591"/>
              <a:gd name="connsiteX76" fmla="*/ 2888335 w 4546203"/>
              <a:gd name="connsiteY76" fmla="*/ 4617040 h 5092591"/>
              <a:gd name="connsiteX77" fmla="*/ 2881570 w 4546203"/>
              <a:gd name="connsiteY77" fmla="*/ 4593560 h 5092591"/>
              <a:gd name="connsiteX78" fmla="*/ 3136658 w 4546203"/>
              <a:gd name="connsiteY78" fmla="*/ 4499245 h 5092591"/>
              <a:gd name="connsiteX79" fmla="*/ 2955987 w 4546203"/>
              <a:gd name="connsiteY79" fmla="*/ 4494470 h 5092591"/>
              <a:gd name="connsiteX80" fmla="*/ 2905845 w 4546203"/>
              <a:gd name="connsiteY80" fmla="*/ 4511184 h 5092591"/>
              <a:gd name="connsiteX81" fmla="*/ 2919376 w 4546203"/>
              <a:gd name="connsiteY81" fmla="*/ 4549387 h 5092591"/>
              <a:gd name="connsiteX82" fmla="*/ 2969119 w 4546203"/>
              <a:gd name="connsiteY82" fmla="*/ 4532275 h 5092591"/>
              <a:gd name="connsiteX83" fmla="*/ 2955987 w 4546203"/>
              <a:gd name="connsiteY83" fmla="*/ 4494470 h 5092591"/>
              <a:gd name="connsiteX84" fmla="*/ 2254398 w 4546203"/>
              <a:gd name="connsiteY84" fmla="*/ 4476562 h 5092591"/>
              <a:gd name="connsiteX85" fmla="*/ 2254398 w 4546203"/>
              <a:gd name="connsiteY85" fmla="*/ 4538244 h 5092591"/>
              <a:gd name="connsiteX86" fmla="*/ 2320060 w 4546203"/>
              <a:gd name="connsiteY86" fmla="*/ 4538244 h 5092591"/>
              <a:gd name="connsiteX87" fmla="*/ 2320060 w 4546203"/>
              <a:gd name="connsiteY87" fmla="*/ 4476562 h 5092591"/>
              <a:gd name="connsiteX88" fmla="*/ 2254398 w 4546203"/>
              <a:gd name="connsiteY88" fmla="*/ 4476562 h 5092591"/>
              <a:gd name="connsiteX89" fmla="*/ 3013292 w 4546203"/>
              <a:gd name="connsiteY89" fmla="*/ 4472980 h 5092591"/>
              <a:gd name="connsiteX90" fmla="*/ 2964344 w 4546203"/>
              <a:gd name="connsiteY90" fmla="*/ 4491286 h 5092591"/>
              <a:gd name="connsiteX91" fmla="*/ 2977874 w 4546203"/>
              <a:gd name="connsiteY91" fmla="*/ 4529489 h 5092591"/>
              <a:gd name="connsiteX92" fmla="*/ 3028016 w 4546203"/>
              <a:gd name="connsiteY92" fmla="*/ 4510388 h 5092591"/>
              <a:gd name="connsiteX93" fmla="*/ 3013292 w 4546203"/>
              <a:gd name="connsiteY93" fmla="*/ 4472980 h 5092591"/>
              <a:gd name="connsiteX94" fmla="*/ 2156104 w 4546203"/>
              <a:gd name="connsiteY94" fmla="*/ 4472582 h 5092591"/>
              <a:gd name="connsiteX95" fmla="*/ 2152920 w 4546203"/>
              <a:gd name="connsiteY95" fmla="*/ 4537051 h 5092591"/>
              <a:gd name="connsiteX96" fmla="*/ 2222164 w 4546203"/>
              <a:gd name="connsiteY96" fmla="*/ 4537051 h 5092591"/>
              <a:gd name="connsiteX97" fmla="*/ 2222164 w 4546203"/>
              <a:gd name="connsiteY97" fmla="*/ 4475766 h 5092591"/>
              <a:gd name="connsiteX98" fmla="*/ 2156104 w 4546203"/>
              <a:gd name="connsiteY98" fmla="*/ 4472582 h 5092591"/>
              <a:gd name="connsiteX99" fmla="*/ 2059401 w 4546203"/>
              <a:gd name="connsiteY99" fmla="*/ 4465021 h 5092591"/>
              <a:gd name="connsiteX100" fmla="*/ 2052636 w 4546203"/>
              <a:gd name="connsiteY100" fmla="*/ 4528295 h 5092591"/>
              <a:gd name="connsiteX101" fmla="*/ 2121482 w 4546203"/>
              <a:gd name="connsiteY101" fmla="*/ 4534265 h 5092591"/>
              <a:gd name="connsiteX102" fmla="*/ 2126257 w 4546203"/>
              <a:gd name="connsiteY102" fmla="*/ 4470990 h 5092591"/>
              <a:gd name="connsiteX103" fmla="*/ 2059401 w 4546203"/>
              <a:gd name="connsiteY103" fmla="*/ 4465021 h 5092591"/>
              <a:gd name="connsiteX104" fmla="*/ 2881172 w 4546203"/>
              <a:gd name="connsiteY104" fmla="*/ 4462236 h 5092591"/>
              <a:gd name="connsiteX105" fmla="*/ 2833020 w 4546203"/>
              <a:gd name="connsiteY105" fmla="*/ 4477358 h 5092591"/>
              <a:gd name="connsiteX106" fmla="*/ 2842571 w 4546203"/>
              <a:gd name="connsiteY106" fmla="*/ 4511184 h 5092591"/>
              <a:gd name="connsiteX107" fmla="*/ 2891917 w 4546203"/>
              <a:gd name="connsiteY107" fmla="*/ 4496061 h 5092591"/>
              <a:gd name="connsiteX108" fmla="*/ 2881172 w 4546203"/>
              <a:gd name="connsiteY108" fmla="*/ 4462236 h 5092591"/>
              <a:gd name="connsiteX109" fmla="*/ 3070199 w 4546203"/>
              <a:gd name="connsiteY109" fmla="*/ 4449899 h 5092591"/>
              <a:gd name="connsiteX110" fmla="*/ 3021649 w 4546203"/>
              <a:gd name="connsiteY110" fmla="*/ 4470195 h 5092591"/>
              <a:gd name="connsiteX111" fmla="*/ 3036373 w 4546203"/>
              <a:gd name="connsiteY111" fmla="*/ 4507602 h 5092591"/>
              <a:gd name="connsiteX112" fmla="*/ 3085719 w 4546203"/>
              <a:gd name="connsiteY112" fmla="*/ 4486908 h 5092591"/>
              <a:gd name="connsiteX113" fmla="*/ 3070199 w 4546203"/>
              <a:gd name="connsiteY113" fmla="*/ 4449899 h 5092591"/>
              <a:gd name="connsiteX114" fmla="*/ 2937283 w 4546203"/>
              <a:gd name="connsiteY114" fmla="*/ 4443134 h 5092591"/>
              <a:gd name="connsiteX115" fmla="*/ 2889131 w 4546203"/>
              <a:gd name="connsiteY115" fmla="*/ 4460644 h 5092591"/>
              <a:gd name="connsiteX116" fmla="*/ 2900672 w 4546203"/>
              <a:gd name="connsiteY116" fmla="*/ 4493276 h 5092591"/>
              <a:gd name="connsiteX117" fmla="*/ 2949620 w 4546203"/>
              <a:gd name="connsiteY117" fmla="*/ 4476562 h 5092591"/>
              <a:gd name="connsiteX118" fmla="*/ 2937283 w 4546203"/>
              <a:gd name="connsiteY118" fmla="*/ 4443134 h 5092591"/>
              <a:gd name="connsiteX119" fmla="*/ 1805906 w 4546203"/>
              <a:gd name="connsiteY119" fmla="*/ 4442736 h 5092591"/>
              <a:gd name="connsiteX120" fmla="*/ 1795161 w 4546203"/>
              <a:gd name="connsiteY120" fmla="*/ 4486510 h 5092591"/>
              <a:gd name="connsiteX121" fmla="*/ 1885098 w 4546203"/>
              <a:gd name="connsiteY121" fmla="*/ 4506010 h 5092591"/>
              <a:gd name="connsiteX122" fmla="*/ 1893455 w 4546203"/>
              <a:gd name="connsiteY122" fmla="*/ 4461838 h 5092591"/>
              <a:gd name="connsiteX123" fmla="*/ 1805906 w 4546203"/>
              <a:gd name="connsiteY123" fmla="*/ 4442736 h 5092591"/>
              <a:gd name="connsiteX124" fmla="*/ 3125515 w 4546203"/>
              <a:gd name="connsiteY124" fmla="*/ 4426022 h 5092591"/>
              <a:gd name="connsiteX125" fmla="*/ 3078158 w 4546203"/>
              <a:gd name="connsiteY125" fmla="*/ 4447113 h 5092591"/>
              <a:gd name="connsiteX126" fmla="*/ 3093678 w 4546203"/>
              <a:gd name="connsiteY126" fmla="*/ 4484123 h 5092591"/>
              <a:gd name="connsiteX127" fmla="*/ 3142626 w 4546203"/>
              <a:gd name="connsiteY127" fmla="*/ 4461838 h 5092591"/>
              <a:gd name="connsiteX128" fmla="*/ 3125515 w 4546203"/>
              <a:gd name="connsiteY128" fmla="*/ 4426022 h 5092591"/>
              <a:gd name="connsiteX129" fmla="*/ 1534503 w 4546203"/>
              <a:gd name="connsiteY129" fmla="*/ 4425226 h 5092591"/>
              <a:gd name="connsiteX130" fmla="*/ 1518187 w 4546203"/>
              <a:gd name="connsiteY130" fmla="*/ 4467011 h 5092591"/>
              <a:gd name="connsiteX131" fmla="*/ 1607328 w 4546203"/>
              <a:gd name="connsiteY131" fmla="*/ 4499643 h 5092591"/>
              <a:gd name="connsiteX132" fmla="*/ 1621654 w 4546203"/>
              <a:gd name="connsiteY132" fmla="*/ 4457062 h 5092591"/>
              <a:gd name="connsiteX133" fmla="*/ 1534503 w 4546203"/>
              <a:gd name="connsiteY133" fmla="*/ 4425226 h 5092591"/>
              <a:gd name="connsiteX134" fmla="*/ 2993394 w 4546203"/>
              <a:gd name="connsiteY134" fmla="*/ 4422440 h 5092591"/>
              <a:gd name="connsiteX135" fmla="*/ 2945640 w 4546203"/>
              <a:gd name="connsiteY135" fmla="*/ 4440746 h 5092591"/>
              <a:gd name="connsiteX136" fmla="*/ 2958375 w 4546203"/>
              <a:gd name="connsiteY136" fmla="*/ 4473378 h 5092591"/>
              <a:gd name="connsiteX137" fmla="*/ 3006527 w 4546203"/>
              <a:gd name="connsiteY137" fmla="*/ 4455072 h 5092591"/>
              <a:gd name="connsiteX138" fmla="*/ 2993394 w 4546203"/>
              <a:gd name="connsiteY138" fmla="*/ 4422440 h 5092591"/>
              <a:gd name="connsiteX139" fmla="*/ 1680949 w 4546203"/>
              <a:gd name="connsiteY139" fmla="*/ 4407318 h 5092591"/>
              <a:gd name="connsiteX140" fmla="*/ 1667817 w 4546203"/>
              <a:gd name="connsiteY140" fmla="*/ 4450297 h 5092591"/>
              <a:gd name="connsiteX141" fmla="*/ 1755764 w 4546203"/>
              <a:gd name="connsiteY141" fmla="*/ 4475766 h 5092591"/>
              <a:gd name="connsiteX142" fmla="*/ 1767305 w 4546203"/>
              <a:gd name="connsiteY142" fmla="*/ 4431991 h 5092591"/>
              <a:gd name="connsiteX143" fmla="*/ 1680949 w 4546203"/>
              <a:gd name="connsiteY143" fmla="*/ 4407318 h 5092591"/>
              <a:gd name="connsiteX144" fmla="*/ 3048710 w 4546203"/>
              <a:gd name="connsiteY144" fmla="*/ 4400155 h 5092591"/>
              <a:gd name="connsiteX145" fmla="*/ 3001752 w 4546203"/>
              <a:gd name="connsiteY145" fmla="*/ 4420451 h 5092591"/>
              <a:gd name="connsiteX146" fmla="*/ 3014884 w 4546203"/>
              <a:gd name="connsiteY146" fmla="*/ 4452685 h 5092591"/>
              <a:gd name="connsiteX147" fmla="*/ 3062638 w 4546203"/>
              <a:gd name="connsiteY147" fmla="*/ 4433185 h 5092591"/>
              <a:gd name="connsiteX148" fmla="*/ 3048710 w 4546203"/>
              <a:gd name="connsiteY148" fmla="*/ 4400155 h 5092591"/>
              <a:gd name="connsiteX149" fmla="*/ 2161277 w 4546203"/>
              <a:gd name="connsiteY149" fmla="*/ 4383043 h 5092591"/>
              <a:gd name="connsiteX150" fmla="*/ 2158094 w 4546203"/>
              <a:gd name="connsiteY150" fmla="*/ 4444328 h 5092591"/>
              <a:gd name="connsiteX151" fmla="*/ 2224153 w 4546203"/>
              <a:gd name="connsiteY151" fmla="*/ 4444328 h 5092591"/>
              <a:gd name="connsiteX152" fmla="*/ 2224153 w 4546203"/>
              <a:gd name="connsiteY152" fmla="*/ 4383043 h 5092591"/>
              <a:gd name="connsiteX153" fmla="*/ 2161277 w 4546203"/>
              <a:gd name="connsiteY153" fmla="*/ 4383043 h 5092591"/>
              <a:gd name="connsiteX154" fmla="*/ 2411191 w 4546203"/>
              <a:gd name="connsiteY154" fmla="*/ 4378666 h 5092591"/>
              <a:gd name="connsiteX155" fmla="*/ 2346723 w 4546203"/>
              <a:gd name="connsiteY155" fmla="*/ 4382247 h 5092591"/>
              <a:gd name="connsiteX156" fmla="*/ 2349906 w 4546203"/>
              <a:gd name="connsiteY156" fmla="*/ 4445920 h 5092591"/>
              <a:gd name="connsiteX157" fmla="*/ 2415170 w 4546203"/>
              <a:gd name="connsiteY157" fmla="*/ 4441940 h 5092591"/>
              <a:gd name="connsiteX158" fmla="*/ 2411191 w 4546203"/>
              <a:gd name="connsiteY158" fmla="*/ 4378666 h 5092591"/>
              <a:gd name="connsiteX159" fmla="*/ 3103229 w 4546203"/>
              <a:gd name="connsiteY159" fmla="*/ 4376676 h 5092591"/>
              <a:gd name="connsiteX160" fmla="*/ 3056669 w 4546203"/>
              <a:gd name="connsiteY160" fmla="*/ 4397369 h 5092591"/>
              <a:gd name="connsiteX161" fmla="*/ 3070995 w 4546203"/>
              <a:gd name="connsiteY161" fmla="*/ 4430001 h 5092591"/>
              <a:gd name="connsiteX162" fmla="*/ 3118351 w 4546203"/>
              <a:gd name="connsiteY162" fmla="*/ 4408512 h 5092591"/>
              <a:gd name="connsiteX163" fmla="*/ 3103229 w 4546203"/>
              <a:gd name="connsiteY163" fmla="*/ 4376676 h 5092591"/>
              <a:gd name="connsiteX164" fmla="*/ 1411933 w 4546203"/>
              <a:gd name="connsiteY164" fmla="*/ 4372696 h 5092591"/>
              <a:gd name="connsiteX165" fmla="*/ 1392832 w 4546203"/>
              <a:gd name="connsiteY165" fmla="*/ 4413287 h 5092591"/>
              <a:gd name="connsiteX166" fmla="*/ 1479187 w 4546203"/>
              <a:gd name="connsiteY166" fmla="*/ 4451491 h 5092591"/>
              <a:gd name="connsiteX167" fmla="*/ 1496697 w 4546203"/>
              <a:gd name="connsiteY167" fmla="*/ 4410104 h 5092591"/>
              <a:gd name="connsiteX168" fmla="*/ 1411933 w 4546203"/>
              <a:gd name="connsiteY168" fmla="*/ 4372696 h 5092591"/>
              <a:gd name="connsiteX169" fmla="*/ 1558778 w 4546203"/>
              <a:gd name="connsiteY169" fmla="*/ 4364339 h 5092591"/>
              <a:gd name="connsiteX170" fmla="*/ 1542462 w 4546203"/>
              <a:gd name="connsiteY170" fmla="*/ 4406522 h 5092591"/>
              <a:gd name="connsiteX171" fmla="*/ 1628817 w 4546203"/>
              <a:gd name="connsiteY171" fmla="*/ 4437961 h 5092591"/>
              <a:gd name="connsiteX172" fmla="*/ 1642746 w 4546203"/>
              <a:gd name="connsiteY172" fmla="*/ 4394982 h 5092591"/>
              <a:gd name="connsiteX173" fmla="*/ 1558778 w 4546203"/>
              <a:gd name="connsiteY173" fmla="*/ 4364339 h 5092591"/>
              <a:gd name="connsiteX174" fmla="*/ 2904253 w 4546203"/>
              <a:gd name="connsiteY174" fmla="*/ 4347227 h 5092591"/>
              <a:gd name="connsiteX175" fmla="*/ 2858489 w 4546203"/>
              <a:gd name="connsiteY175" fmla="*/ 4362350 h 5092591"/>
              <a:gd name="connsiteX176" fmla="*/ 2887539 w 4546203"/>
              <a:gd name="connsiteY176" fmla="*/ 4452287 h 5092591"/>
              <a:gd name="connsiteX177" fmla="*/ 2935691 w 4546203"/>
              <a:gd name="connsiteY177" fmla="*/ 4435573 h 5092591"/>
              <a:gd name="connsiteX178" fmla="*/ 2904253 w 4546203"/>
              <a:gd name="connsiteY178" fmla="*/ 4347227 h 5092591"/>
              <a:gd name="connsiteX179" fmla="*/ 2956783 w 4546203"/>
              <a:gd name="connsiteY179" fmla="*/ 4327330 h 5092591"/>
              <a:gd name="connsiteX180" fmla="*/ 2911416 w 4546203"/>
              <a:gd name="connsiteY180" fmla="*/ 4344442 h 5092591"/>
              <a:gd name="connsiteX181" fmla="*/ 2943253 w 4546203"/>
              <a:gd name="connsiteY181" fmla="*/ 4433185 h 5092591"/>
              <a:gd name="connsiteX182" fmla="*/ 2991007 w 4546203"/>
              <a:gd name="connsiteY182" fmla="*/ 4415277 h 5092591"/>
              <a:gd name="connsiteX183" fmla="*/ 2956783 w 4546203"/>
              <a:gd name="connsiteY183" fmla="*/ 4327330 h 5092591"/>
              <a:gd name="connsiteX184" fmla="*/ 1836150 w 4546203"/>
              <a:gd name="connsiteY184" fmla="*/ 4315789 h 5092591"/>
              <a:gd name="connsiteX185" fmla="*/ 1826599 w 4546203"/>
              <a:gd name="connsiteY185" fmla="*/ 4359564 h 5092591"/>
              <a:gd name="connsiteX186" fmla="*/ 1909771 w 4546203"/>
              <a:gd name="connsiteY186" fmla="*/ 4377870 h 5092591"/>
              <a:gd name="connsiteX187" fmla="*/ 1918128 w 4546203"/>
              <a:gd name="connsiteY187" fmla="*/ 4333299 h 5092591"/>
              <a:gd name="connsiteX188" fmla="*/ 1836150 w 4546203"/>
              <a:gd name="connsiteY188" fmla="*/ 4315789 h 5092591"/>
              <a:gd name="connsiteX189" fmla="*/ 3009313 w 4546203"/>
              <a:gd name="connsiteY189" fmla="*/ 4306239 h 5092591"/>
              <a:gd name="connsiteX190" fmla="*/ 2964344 w 4546203"/>
              <a:gd name="connsiteY190" fmla="*/ 4324544 h 5092591"/>
              <a:gd name="connsiteX191" fmla="*/ 2998966 w 4546203"/>
              <a:gd name="connsiteY191" fmla="*/ 4412094 h 5092591"/>
              <a:gd name="connsiteX192" fmla="*/ 3045924 w 4546203"/>
              <a:gd name="connsiteY192" fmla="*/ 4392992 h 5092591"/>
              <a:gd name="connsiteX193" fmla="*/ 3009313 w 4546203"/>
              <a:gd name="connsiteY193" fmla="*/ 4306239 h 5092591"/>
              <a:gd name="connsiteX194" fmla="*/ 2166848 w 4546203"/>
              <a:gd name="connsiteY194" fmla="*/ 4291116 h 5092591"/>
              <a:gd name="connsiteX195" fmla="*/ 2163267 w 4546203"/>
              <a:gd name="connsiteY195" fmla="*/ 4352003 h 5092591"/>
              <a:gd name="connsiteX196" fmla="*/ 2226143 w 4546203"/>
              <a:gd name="connsiteY196" fmla="*/ 4352003 h 5092591"/>
              <a:gd name="connsiteX197" fmla="*/ 2225745 w 4546203"/>
              <a:gd name="connsiteY197" fmla="*/ 4291116 h 5092591"/>
              <a:gd name="connsiteX198" fmla="*/ 2166848 w 4546203"/>
              <a:gd name="connsiteY198" fmla="*/ 4291116 h 5092591"/>
              <a:gd name="connsiteX199" fmla="*/ 2297619 w 4546203"/>
              <a:gd name="connsiteY199" fmla="*/ 4290519 h 5092591"/>
              <a:gd name="connsiteX200" fmla="*/ 2259173 w 4546203"/>
              <a:gd name="connsiteY200" fmla="*/ 4292310 h 5092591"/>
              <a:gd name="connsiteX201" fmla="*/ 2255592 w 4546203"/>
              <a:gd name="connsiteY201" fmla="*/ 4293902 h 5092591"/>
              <a:gd name="connsiteX202" fmla="*/ 2255592 w 4546203"/>
              <a:gd name="connsiteY202" fmla="*/ 4353197 h 5092591"/>
              <a:gd name="connsiteX203" fmla="*/ 2316478 w 4546203"/>
              <a:gd name="connsiteY203" fmla="*/ 4353197 h 5092591"/>
              <a:gd name="connsiteX204" fmla="*/ 2297619 w 4546203"/>
              <a:gd name="connsiteY204" fmla="*/ 4290519 h 5092591"/>
              <a:gd name="connsiteX205" fmla="*/ 3061046 w 4546203"/>
              <a:gd name="connsiteY205" fmla="*/ 4283555 h 5092591"/>
              <a:gd name="connsiteX206" fmla="*/ 3016874 w 4546203"/>
              <a:gd name="connsiteY206" fmla="*/ 4303453 h 5092591"/>
              <a:gd name="connsiteX207" fmla="*/ 3053883 w 4546203"/>
              <a:gd name="connsiteY207" fmla="*/ 4390206 h 5092591"/>
              <a:gd name="connsiteX208" fmla="*/ 3100046 w 4546203"/>
              <a:gd name="connsiteY208" fmla="*/ 4369115 h 5092591"/>
              <a:gd name="connsiteX209" fmla="*/ 3061046 w 4546203"/>
              <a:gd name="connsiteY209" fmla="*/ 4283555 h 5092591"/>
              <a:gd name="connsiteX210" fmla="*/ 1719948 w 4546203"/>
              <a:gd name="connsiteY210" fmla="*/ 4283157 h 5092591"/>
              <a:gd name="connsiteX211" fmla="*/ 1706816 w 4546203"/>
              <a:gd name="connsiteY211" fmla="*/ 4326136 h 5092591"/>
              <a:gd name="connsiteX212" fmla="*/ 1788794 w 4546203"/>
              <a:gd name="connsiteY212" fmla="*/ 4350013 h 5092591"/>
              <a:gd name="connsiteX213" fmla="*/ 1800733 w 4546203"/>
              <a:gd name="connsiteY213" fmla="*/ 4306239 h 5092591"/>
              <a:gd name="connsiteX214" fmla="*/ 1719948 w 4546203"/>
              <a:gd name="connsiteY214" fmla="*/ 4283157 h 5092591"/>
              <a:gd name="connsiteX215" fmla="*/ 2079299 w 4546203"/>
              <a:gd name="connsiteY215" fmla="*/ 4281167 h 5092591"/>
              <a:gd name="connsiteX216" fmla="*/ 2072534 w 4546203"/>
              <a:gd name="connsiteY216" fmla="*/ 4344442 h 5092591"/>
              <a:gd name="connsiteX217" fmla="*/ 2135012 w 4546203"/>
              <a:gd name="connsiteY217" fmla="*/ 4350013 h 5092591"/>
              <a:gd name="connsiteX218" fmla="*/ 2139390 w 4546203"/>
              <a:gd name="connsiteY218" fmla="*/ 4287137 h 5092591"/>
              <a:gd name="connsiteX219" fmla="*/ 2079299 w 4546203"/>
              <a:gd name="connsiteY219" fmla="*/ 4281167 h 5092591"/>
              <a:gd name="connsiteX220" fmla="*/ 2819489 w 4546203"/>
              <a:gd name="connsiteY220" fmla="*/ 4267637 h 5092591"/>
              <a:gd name="connsiteX221" fmla="*/ 2775715 w 4546203"/>
              <a:gd name="connsiteY221" fmla="*/ 4281167 h 5092591"/>
              <a:gd name="connsiteX222" fmla="*/ 2801980 w 4546203"/>
              <a:gd name="connsiteY222" fmla="*/ 4371104 h 5092591"/>
              <a:gd name="connsiteX223" fmla="*/ 2848142 w 4546203"/>
              <a:gd name="connsiteY223" fmla="*/ 4357574 h 5092591"/>
              <a:gd name="connsiteX224" fmla="*/ 2819489 w 4546203"/>
              <a:gd name="connsiteY224" fmla="*/ 4267637 h 5092591"/>
              <a:gd name="connsiteX225" fmla="*/ 1467647 w 4546203"/>
              <a:gd name="connsiteY225" fmla="*/ 4254106 h 5092591"/>
              <a:gd name="connsiteX226" fmla="*/ 1448545 w 4546203"/>
              <a:gd name="connsiteY226" fmla="*/ 4295096 h 5092591"/>
              <a:gd name="connsiteX227" fmla="*/ 1529727 w 4546203"/>
              <a:gd name="connsiteY227" fmla="*/ 4330911 h 5092591"/>
              <a:gd name="connsiteX228" fmla="*/ 1546839 w 4546203"/>
              <a:gd name="connsiteY228" fmla="*/ 4289524 h 5092591"/>
              <a:gd name="connsiteX229" fmla="*/ 1467647 w 4546203"/>
              <a:gd name="connsiteY229" fmla="*/ 4254106 h 5092591"/>
              <a:gd name="connsiteX230" fmla="*/ 1851670 w 4546203"/>
              <a:gd name="connsiteY230" fmla="*/ 4251719 h 5092591"/>
              <a:gd name="connsiteX231" fmla="*/ 1842120 w 4546203"/>
              <a:gd name="connsiteY231" fmla="*/ 4295494 h 5092591"/>
              <a:gd name="connsiteX232" fmla="*/ 1922108 w 4546203"/>
              <a:gd name="connsiteY232" fmla="*/ 4313401 h 5092591"/>
              <a:gd name="connsiteX233" fmla="*/ 1930863 w 4546203"/>
              <a:gd name="connsiteY233" fmla="*/ 4268831 h 5092591"/>
              <a:gd name="connsiteX234" fmla="*/ 1851670 w 4546203"/>
              <a:gd name="connsiteY234" fmla="*/ 4251719 h 5092591"/>
              <a:gd name="connsiteX235" fmla="*/ 2870029 w 4546203"/>
              <a:gd name="connsiteY235" fmla="*/ 4250525 h 5092591"/>
              <a:gd name="connsiteX236" fmla="*/ 2826653 w 4546203"/>
              <a:gd name="connsiteY236" fmla="*/ 4265647 h 5092591"/>
              <a:gd name="connsiteX237" fmla="*/ 2856101 w 4546203"/>
              <a:gd name="connsiteY237" fmla="*/ 4355186 h 5092591"/>
              <a:gd name="connsiteX238" fmla="*/ 2901468 w 4546203"/>
              <a:gd name="connsiteY238" fmla="*/ 4338870 h 5092591"/>
              <a:gd name="connsiteX239" fmla="*/ 2870029 w 4546203"/>
              <a:gd name="connsiteY239" fmla="*/ 4250525 h 5092591"/>
              <a:gd name="connsiteX240" fmla="*/ 1606134 w 4546203"/>
              <a:gd name="connsiteY240" fmla="*/ 4242964 h 5092591"/>
              <a:gd name="connsiteX241" fmla="*/ 1589818 w 4546203"/>
              <a:gd name="connsiteY241" fmla="*/ 4284749 h 5092591"/>
              <a:gd name="connsiteX242" fmla="*/ 1670204 w 4546203"/>
              <a:gd name="connsiteY242" fmla="*/ 4314198 h 5092591"/>
              <a:gd name="connsiteX243" fmla="*/ 1684929 w 4546203"/>
              <a:gd name="connsiteY243" fmla="*/ 4271616 h 5092591"/>
              <a:gd name="connsiteX244" fmla="*/ 1606134 w 4546203"/>
              <a:gd name="connsiteY244" fmla="*/ 4242964 h 5092591"/>
              <a:gd name="connsiteX245" fmla="*/ 2919773 w 4546203"/>
              <a:gd name="connsiteY245" fmla="*/ 4232219 h 5092591"/>
              <a:gd name="connsiteX246" fmla="*/ 2877192 w 4546203"/>
              <a:gd name="connsiteY246" fmla="*/ 4248137 h 5092591"/>
              <a:gd name="connsiteX247" fmla="*/ 2909029 w 4546203"/>
              <a:gd name="connsiteY247" fmla="*/ 4336881 h 5092591"/>
              <a:gd name="connsiteX248" fmla="*/ 2953997 w 4546203"/>
              <a:gd name="connsiteY248" fmla="*/ 4320167 h 5092591"/>
              <a:gd name="connsiteX249" fmla="*/ 2919773 w 4546203"/>
              <a:gd name="connsiteY249" fmla="*/ 4232219 h 5092591"/>
              <a:gd name="connsiteX250" fmla="*/ 1739846 w 4546203"/>
              <a:gd name="connsiteY250" fmla="*/ 4221077 h 5092591"/>
              <a:gd name="connsiteX251" fmla="*/ 1726315 w 4546203"/>
              <a:gd name="connsiteY251" fmla="*/ 4264055 h 5092591"/>
              <a:gd name="connsiteX252" fmla="*/ 1806304 w 4546203"/>
              <a:gd name="connsiteY252" fmla="*/ 4286341 h 5092591"/>
              <a:gd name="connsiteX253" fmla="*/ 1817446 w 4546203"/>
              <a:gd name="connsiteY253" fmla="*/ 4242964 h 5092591"/>
              <a:gd name="connsiteX254" fmla="*/ 1739846 w 4546203"/>
              <a:gd name="connsiteY254" fmla="*/ 4221077 h 5092591"/>
              <a:gd name="connsiteX255" fmla="*/ 2969915 w 4546203"/>
              <a:gd name="connsiteY255" fmla="*/ 4211924 h 5092591"/>
              <a:gd name="connsiteX256" fmla="*/ 2927732 w 4546203"/>
              <a:gd name="connsiteY256" fmla="*/ 4229831 h 5092591"/>
              <a:gd name="connsiteX257" fmla="*/ 2961956 w 4546203"/>
              <a:gd name="connsiteY257" fmla="*/ 4317381 h 5092591"/>
              <a:gd name="connsiteX258" fmla="*/ 3006527 w 4546203"/>
              <a:gd name="connsiteY258" fmla="*/ 4298677 h 5092591"/>
              <a:gd name="connsiteX259" fmla="*/ 2969915 w 4546203"/>
              <a:gd name="connsiteY259" fmla="*/ 4211924 h 5092591"/>
              <a:gd name="connsiteX260" fmla="*/ 2171624 w 4546203"/>
              <a:gd name="connsiteY260" fmla="*/ 4197995 h 5092591"/>
              <a:gd name="connsiteX261" fmla="*/ 2168838 w 4546203"/>
              <a:gd name="connsiteY261" fmla="*/ 4259678 h 5092591"/>
              <a:gd name="connsiteX262" fmla="*/ 2228133 w 4546203"/>
              <a:gd name="connsiteY262" fmla="*/ 4259678 h 5092591"/>
              <a:gd name="connsiteX263" fmla="*/ 2227735 w 4546203"/>
              <a:gd name="connsiteY263" fmla="*/ 4197995 h 5092591"/>
              <a:gd name="connsiteX264" fmla="*/ 2171624 w 4546203"/>
              <a:gd name="connsiteY264" fmla="*/ 4197995 h 5092591"/>
              <a:gd name="connsiteX265" fmla="*/ 2396069 w 4546203"/>
              <a:gd name="connsiteY265" fmla="*/ 4194016 h 5092591"/>
              <a:gd name="connsiteX266" fmla="*/ 2341947 w 4546203"/>
              <a:gd name="connsiteY266" fmla="*/ 4197995 h 5092591"/>
              <a:gd name="connsiteX267" fmla="*/ 2341549 w 4546203"/>
              <a:gd name="connsiteY267" fmla="*/ 4261270 h 5092591"/>
              <a:gd name="connsiteX268" fmla="*/ 2401640 w 4546203"/>
              <a:gd name="connsiteY268" fmla="*/ 4257688 h 5092591"/>
              <a:gd name="connsiteX269" fmla="*/ 2396069 w 4546203"/>
              <a:gd name="connsiteY269" fmla="*/ 4194016 h 5092591"/>
              <a:gd name="connsiteX270" fmla="*/ 2089248 w 4546203"/>
              <a:gd name="connsiteY270" fmla="*/ 4189638 h 5092591"/>
              <a:gd name="connsiteX271" fmla="*/ 2082483 w 4546203"/>
              <a:gd name="connsiteY271" fmla="*/ 4252515 h 5092591"/>
              <a:gd name="connsiteX272" fmla="*/ 2141777 w 4546203"/>
              <a:gd name="connsiteY272" fmla="*/ 4258086 h 5092591"/>
              <a:gd name="connsiteX273" fmla="*/ 2146155 w 4546203"/>
              <a:gd name="connsiteY273" fmla="*/ 4194812 h 5092591"/>
              <a:gd name="connsiteX274" fmla="*/ 2089248 w 4546203"/>
              <a:gd name="connsiteY274" fmla="*/ 4189638 h 5092591"/>
              <a:gd name="connsiteX275" fmla="*/ 2687767 w 4546203"/>
              <a:gd name="connsiteY275" fmla="*/ 4183669 h 5092591"/>
              <a:gd name="connsiteX276" fmla="*/ 2649962 w 4546203"/>
              <a:gd name="connsiteY276" fmla="*/ 4193618 h 5092591"/>
              <a:gd name="connsiteX277" fmla="*/ 2659911 w 4546203"/>
              <a:gd name="connsiteY277" fmla="*/ 4233811 h 5092591"/>
              <a:gd name="connsiteX278" fmla="*/ 2697716 w 4546203"/>
              <a:gd name="connsiteY278" fmla="*/ 4224260 h 5092591"/>
              <a:gd name="connsiteX279" fmla="*/ 2687767 w 4546203"/>
              <a:gd name="connsiteY279" fmla="*/ 4183669 h 5092591"/>
              <a:gd name="connsiteX280" fmla="*/ 1630011 w 4546203"/>
              <a:gd name="connsiteY280" fmla="*/ 4182077 h 5092591"/>
              <a:gd name="connsiteX281" fmla="*/ 1614093 w 4546203"/>
              <a:gd name="connsiteY281" fmla="*/ 4223862 h 5092591"/>
              <a:gd name="connsiteX282" fmla="*/ 1691296 w 4546203"/>
              <a:gd name="connsiteY282" fmla="*/ 4252515 h 5092591"/>
              <a:gd name="connsiteX283" fmla="*/ 1706020 w 4546203"/>
              <a:gd name="connsiteY283" fmla="*/ 4209934 h 5092591"/>
              <a:gd name="connsiteX284" fmla="*/ 1630011 w 4546203"/>
              <a:gd name="connsiteY284" fmla="*/ 4182077 h 5092591"/>
              <a:gd name="connsiteX285" fmla="*/ 2788449 w 4546203"/>
              <a:gd name="connsiteY285" fmla="*/ 4170139 h 5092591"/>
              <a:gd name="connsiteX286" fmla="*/ 2747062 w 4546203"/>
              <a:gd name="connsiteY286" fmla="*/ 4183271 h 5092591"/>
              <a:gd name="connsiteX287" fmla="*/ 2773725 w 4546203"/>
              <a:gd name="connsiteY287" fmla="*/ 4273208 h 5092591"/>
              <a:gd name="connsiteX288" fmla="*/ 2817102 w 4546203"/>
              <a:gd name="connsiteY288" fmla="*/ 4259678 h 5092591"/>
              <a:gd name="connsiteX289" fmla="*/ 2788449 w 4546203"/>
              <a:gd name="connsiteY289" fmla="*/ 4170139 h 5092591"/>
              <a:gd name="connsiteX290" fmla="*/ 2836203 w 4546203"/>
              <a:gd name="connsiteY290" fmla="*/ 4154220 h 5092591"/>
              <a:gd name="connsiteX291" fmla="*/ 2794817 w 4546203"/>
              <a:gd name="connsiteY291" fmla="*/ 4167751 h 5092591"/>
              <a:gd name="connsiteX292" fmla="*/ 2824265 w 4546203"/>
              <a:gd name="connsiteY292" fmla="*/ 4257688 h 5092591"/>
              <a:gd name="connsiteX293" fmla="*/ 2867244 w 4546203"/>
              <a:gd name="connsiteY293" fmla="*/ 4242168 h 5092591"/>
              <a:gd name="connsiteX294" fmla="*/ 2836203 w 4546203"/>
              <a:gd name="connsiteY294" fmla="*/ 4154220 h 5092591"/>
              <a:gd name="connsiteX295" fmla="*/ 2599820 w 4546203"/>
              <a:gd name="connsiteY295" fmla="*/ 4145864 h 5092591"/>
              <a:gd name="connsiteX296" fmla="*/ 2563209 w 4546203"/>
              <a:gd name="connsiteY296" fmla="*/ 4152629 h 5092591"/>
              <a:gd name="connsiteX297" fmla="*/ 2571168 w 4546203"/>
              <a:gd name="connsiteY297" fmla="*/ 4194016 h 5092591"/>
              <a:gd name="connsiteX298" fmla="*/ 2608575 w 4546203"/>
              <a:gd name="connsiteY298" fmla="*/ 4186454 h 5092591"/>
              <a:gd name="connsiteX299" fmla="*/ 2599820 w 4546203"/>
              <a:gd name="connsiteY299" fmla="*/ 4145864 h 5092591"/>
              <a:gd name="connsiteX300" fmla="*/ 1522962 w 4546203"/>
              <a:gd name="connsiteY300" fmla="*/ 4135915 h 5092591"/>
              <a:gd name="connsiteX301" fmla="*/ 1504258 w 4546203"/>
              <a:gd name="connsiteY301" fmla="*/ 4176506 h 5092591"/>
              <a:gd name="connsiteX302" fmla="*/ 1579471 w 4546203"/>
              <a:gd name="connsiteY302" fmla="*/ 4209934 h 5092591"/>
              <a:gd name="connsiteX303" fmla="*/ 1596981 w 4546203"/>
              <a:gd name="connsiteY303" fmla="*/ 4168547 h 5092591"/>
              <a:gd name="connsiteX304" fmla="*/ 1522962 w 4546203"/>
              <a:gd name="connsiteY304" fmla="*/ 4135915 h 5092591"/>
              <a:gd name="connsiteX305" fmla="*/ 2773725 w 4546203"/>
              <a:gd name="connsiteY305" fmla="*/ 4125568 h 5092591"/>
              <a:gd name="connsiteX306" fmla="*/ 2734328 w 4546203"/>
              <a:gd name="connsiteY306" fmla="*/ 4138700 h 5092591"/>
              <a:gd name="connsiteX307" fmla="*/ 2745073 w 4546203"/>
              <a:gd name="connsiteY307" fmla="*/ 4175312 h 5092591"/>
              <a:gd name="connsiteX308" fmla="*/ 2786062 w 4546203"/>
              <a:gd name="connsiteY308" fmla="*/ 4162976 h 5092591"/>
              <a:gd name="connsiteX309" fmla="*/ 2773725 w 4546203"/>
              <a:gd name="connsiteY309" fmla="*/ 4125568 h 5092591"/>
              <a:gd name="connsiteX310" fmla="*/ 1883507 w 4546203"/>
              <a:gd name="connsiteY310" fmla="*/ 4125170 h 5092591"/>
              <a:gd name="connsiteX311" fmla="*/ 1872762 w 4546203"/>
              <a:gd name="connsiteY311" fmla="*/ 4168945 h 5092591"/>
              <a:gd name="connsiteX312" fmla="*/ 1947577 w 4546203"/>
              <a:gd name="connsiteY312" fmla="*/ 4185659 h 5092591"/>
              <a:gd name="connsiteX313" fmla="*/ 1956332 w 4546203"/>
              <a:gd name="connsiteY313" fmla="*/ 4141088 h 5092591"/>
              <a:gd name="connsiteX314" fmla="*/ 1883507 w 4546203"/>
              <a:gd name="connsiteY314" fmla="*/ 4125170 h 5092591"/>
              <a:gd name="connsiteX315" fmla="*/ 1996525 w 4546203"/>
              <a:gd name="connsiteY315" fmla="*/ 4124374 h 5092591"/>
              <a:gd name="connsiteX316" fmla="*/ 1982199 w 4546203"/>
              <a:gd name="connsiteY316" fmla="*/ 4207546 h 5092591"/>
              <a:gd name="connsiteX317" fmla="*/ 2047463 w 4546203"/>
              <a:gd name="connsiteY317" fmla="*/ 4217097 h 5092591"/>
              <a:gd name="connsiteX318" fmla="*/ 2058605 w 4546203"/>
              <a:gd name="connsiteY318" fmla="*/ 4133527 h 5092591"/>
              <a:gd name="connsiteX319" fmla="*/ 1996525 w 4546203"/>
              <a:gd name="connsiteY319" fmla="*/ 4124374 h 5092591"/>
              <a:gd name="connsiteX320" fmla="*/ 1653888 w 4546203"/>
              <a:gd name="connsiteY320" fmla="*/ 4120792 h 5092591"/>
              <a:gd name="connsiteX321" fmla="*/ 1637572 w 4546203"/>
              <a:gd name="connsiteY321" fmla="*/ 4162976 h 5092591"/>
              <a:gd name="connsiteX322" fmla="*/ 1712785 w 4546203"/>
              <a:gd name="connsiteY322" fmla="*/ 4190036 h 5092591"/>
              <a:gd name="connsiteX323" fmla="*/ 1726713 w 4546203"/>
              <a:gd name="connsiteY323" fmla="*/ 4147455 h 5092591"/>
              <a:gd name="connsiteX324" fmla="*/ 1653888 w 4546203"/>
              <a:gd name="connsiteY324" fmla="*/ 4120792 h 5092591"/>
              <a:gd name="connsiteX325" fmla="*/ 2930518 w 4546203"/>
              <a:gd name="connsiteY325" fmla="*/ 4117609 h 5092591"/>
              <a:gd name="connsiteX326" fmla="*/ 2890325 w 4546203"/>
              <a:gd name="connsiteY326" fmla="*/ 4133925 h 5092591"/>
              <a:gd name="connsiteX327" fmla="*/ 2924549 w 4546203"/>
              <a:gd name="connsiteY327" fmla="*/ 4221872 h 5092591"/>
              <a:gd name="connsiteX328" fmla="*/ 2967130 w 4546203"/>
              <a:gd name="connsiteY328" fmla="*/ 4204362 h 5092591"/>
              <a:gd name="connsiteX329" fmla="*/ 2930518 w 4546203"/>
              <a:gd name="connsiteY329" fmla="*/ 4117609 h 5092591"/>
              <a:gd name="connsiteX330" fmla="*/ 2820683 w 4546203"/>
              <a:gd name="connsiteY330" fmla="*/ 4110446 h 5092591"/>
              <a:gd name="connsiteX331" fmla="*/ 2780888 w 4546203"/>
              <a:gd name="connsiteY331" fmla="*/ 4123976 h 5092591"/>
              <a:gd name="connsiteX332" fmla="*/ 2792827 w 4546203"/>
              <a:gd name="connsiteY332" fmla="*/ 4160588 h 5092591"/>
              <a:gd name="connsiteX333" fmla="*/ 2833418 w 4546203"/>
              <a:gd name="connsiteY333" fmla="*/ 4146261 h 5092591"/>
              <a:gd name="connsiteX334" fmla="*/ 2820683 w 4546203"/>
              <a:gd name="connsiteY334" fmla="*/ 4110446 h 5092591"/>
              <a:gd name="connsiteX335" fmla="*/ 2256786 w 4546203"/>
              <a:gd name="connsiteY335" fmla="*/ 4107660 h 5092591"/>
              <a:gd name="connsiteX336" fmla="*/ 2256786 w 4546203"/>
              <a:gd name="connsiteY336" fmla="*/ 4168547 h 5092591"/>
              <a:gd name="connsiteX337" fmla="*/ 2310111 w 4546203"/>
              <a:gd name="connsiteY337" fmla="*/ 4168547 h 5092591"/>
              <a:gd name="connsiteX338" fmla="*/ 2310111 w 4546203"/>
              <a:gd name="connsiteY338" fmla="*/ 4107660 h 5092591"/>
              <a:gd name="connsiteX339" fmla="*/ 2256786 w 4546203"/>
              <a:gd name="connsiteY339" fmla="*/ 4107660 h 5092591"/>
              <a:gd name="connsiteX340" fmla="*/ 2177593 w 4546203"/>
              <a:gd name="connsiteY340" fmla="*/ 4104079 h 5092591"/>
              <a:gd name="connsiteX341" fmla="*/ 2173613 w 4546203"/>
              <a:gd name="connsiteY341" fmla="*/ 4167751 h 5092591"/>
              <a:gd name="connsiteX342" fmla="*/ 2230123 w 4546203"/>
              <a:gd name="connsiteY342" fmla="*/ 4167751 h 5092591"/>
              <a:gd name="connsiteX343" fmla="*/ 2230123 w 4546203"/>
              <a:gd name="connsiteY343" fmla="*/ 4106466 h 5092591"/>
              <a:gd name="connsiteX344" fmla="*/ 2177593 w 4546203"/>
              <a:gd name="connsiteY344" fmla="*/ 4104079 h 5092591"/>
              <a:gd name="connsiteX345" fmla="*/ 2389701 w 4546203"/>
              <a:gd name="connsiteY345" fmla="*/ 4102089 h 5092591"/>
              <a:gd name="connsiteX346" fmla="*/ 2335580 w 4546203"/>
              <a:gd name="connsiteY346" fmla="*/ 4105671 h 5092591"/>
              <a:gd name="connsiteX347" fmla="*/ 2338764 w 4546203"/>
              <a:gd name="connsiteY347" fmla="*/ 4169343 h 5092591"/>
              <a:gd name="connsiteX348" fmla="*/ 2394875 w 4546203"/>
              <a:gd name="connsiteY348" fmla="*/ 4165363 h 5092591"/>
              <a:gd name="connsiteX349" fmla="*/ 2389701 w 4546203"/>
              <a:gd name="connsiteY349" fmla="*/ 4102089 h 5092591"/>
              <a:gd name="connsiteX350" fmla="*/ 2514260 w 4546203"/>
              <a:gd name="connsiteY350" fmla="*/ 4101293 h 5092591"/>
              <a:gd name="connsiteX351" fmla="*/ 2478843 w 4546203"/>
              <a:gd name="connsiteY351" fmla="*/ 4105671 h 5092591"/>
              <a:gd name="connsiteX352" fmla="*/ 2485210 w 4546203"/>
              <a:gd name="connsiteY352" fmla="*/ 4147455 h 5092591"/>
              <a:gd name="connsiteX353" fmla="*/ 2521025 w 4546203"/>
              <a:gd name="connsiteY353" fmla="*/ 4141486 h 5092591"/>
              <a:gd name="connsiteX354" fmla="*/ 2514260 w 4546203"/>
              <a:gd name="connsiteY354" fmla="*/ 4101293 h 5092591"/>
              <a:gd name="connsiteX355" fmla="*/ 1067705 w 4546203"/>
              <a:gd name="connsiteY355" fmla="*/ 4101293 h 5092591"/>
              <a:gd name="connsiteX356" fmla="*/ 1037859 w 4546203"/>
              <a:gd name="connsiteY356" fmla="*/ 4140292 h 5092591"/>
              <a:gd name="connsiteX357" fmla="*/ 1081235 w 4546203"/>
              <a:gd name="connsiteY357" fmla="*/ 4172128 h 5092591"/>
              <a:gd name="connsiteX358" fmla="*/ 1109888 w 4546203"/>
              <a:gd name="connsiteY358" fmla="*/ 4133129 h 5092591"/>
              <a:gd name="connsiteX359" fmla="*/ 1067705 w 4546203"/>
              <a:gd name="connsiteY359" fmla="*/ 4101293 h 5092591"/>
              <a:gd name="connsiteX360" fmla="*/ 2975885 w 4546203"/>
              <a:gd name="connsiteY360" fmla="*/ 4097711 h 5092591"/>
              <a:gd name="connsiteX361" fmla="*/ 2936487 w 4546203"/>
              <a:gd name="connsiteY361" fmla="*/ 4115619 h 5092591"/>
              <a:gd name="connsiteX362" fmla="*/ 2973497 w 4546203"/>
              <a:gd name="connsiteY362" fmla="*/ 4201975 h 5092591"/>
              <a:gd name="connsiteX363" fmla="*/ 3015282 w 4546203"/>
              <a:gd name="connsiteY363" fmla="*/ 4183271 h 5092591"/>
              <a:gd name="connsiteX364" fmla="*/ 2975885 w 4546203"/>
              <a:gd name="connsiteY364" fmla="*/ 4097711 h 5092591"/>
              <a:gd name="connsiteX365" fmla="*/ 1779243 w 4546203"/>
              <a:gd name="connsiteY365" fmla="*/ 4096120 h 5092591"/>
              <a:gd name="connsiteX366" fmla="*/ 1766111 w 4546203"/>
              <a:gd name="connsiteY366" fmla="*/ 4139099 h 5092591"/>
              <a:gd name="connsiteX367" fmla="*/ 1839732 w 4546203"/>
              <a:gd name="connsiteY367" fmla="*/ 4159792 h 5092591"/>
              <a:gd name="connsiteX368" fmla="*/ 1850875 w 4546203"/>
              <a:gd name="connsiteY368" fmla="*/ 4116415 h 5092591"/>
              <a:gd name="connsiteX369" fmla="*/ 1779243 w 4546203"/>
              <a:gd name="connsiteY369" fmla="*/ 4096120 h 5092591"/>
              <a:gd name="connsiteX370" fmla="*/ 2866050 w 4546203"/>
              <a:gd name="connsiteY370" fmla="*/ 4093334 h 5092591"/>
              <a:gd name="connsiteX371" fmla="*/ 2827448 w 4546203"/>
              <a:gd name="connsiteY371" fmla="*/ 4108058 h 5092591"/>
              <a:gd name="connsiteX372" fmla="*/ 2840581 w 4546203"/>
              <a:gd name="connsiteY372" fmla="*/ 4144272 h 5092591"/>
              <a:gd name="connsiteX373" fmla="*/ 2880774 w 4546203"/>
              <a:gd name="connsiteY373" fmla="*/ 4128354 h 5092591"/>
              <a:gd name="connsiteX374" fmla="*/ 2866050 w 4546203"/>
              <a:gd name="connsiteY374" fmla="*/ 4093334 h 5092591"/>
              <a:gd name="connsiteX375" fmla="*/ 3548537 w 4546203"/>
              <a:gd name="connsiteY375" fmla="*/ 4083783 h 5092591"/>
              <a:gd name="connsiteX376" fmla="*/ 3509538 w 4546203"/>
              <a:gd name="connsiteY376" fmla="*/ 4115619 h 5092591"/>
              <a:gd name="connsiteX377" fmla="*/ 3533017 w 4546203"/>
              <a:gd name="connsiteY377" fmla="*/ 4145068 h 5092591"/>
              <a:gd name="connsiteX378" fmla="*/ 3572813 w 4546203"/>
              <a:gd name="connsiteY378" fmla="*/ 4112436 h 5092591"/>
              <a:gd name="connsiteX379" fmla="*/ 3548537 w 4546203"/>
              <a:gd name="connsiteY379" fmla="*/ 4083783 h 5092591"/>
              <a:gd name="connsiteX380" fmla="*/ 1550819 w 4546203"/>
              <a:gd name="connsiteY380" fmla="*/ 4077018 h 5092591"/>
              <a:gd name="connsiteX381" fmla="*/ 1531717 w 4546203"/>
              <a:gd name="connsiteY381" fmla="*/ 4117211 h 5092591"/>
              <a:gd name="connsiteX382" fmla="*/ 1604542 w 4546203"/>
              <a:gd name="connsiteY382" fmla="*/ 4149843 h 5092591"/>
              <a:gd name="connsiteX383" fmla="*/ 1622052 w 4546203"/>
              <a:gd name="connsiteY383" fmla="*/ 4108058 h 5092591"/>
              <a:gd name="connsiteX384" fmla="*/ 1550819 w 4546203"/>
              <a:gd name="connsiteY384" fmla="*/ 4077018 h 5092591"/>
              <a:gd name="connsiteX385" fmla="*/ 2911814 w 4546203"/>
              <a:gd name="connsiteY385" fmla="*/ 4075028 h 5092591"/>
              <a:gd name="connsiteX386" fmla="*/ 2873213 w 4546203"/>
              <a:gd name="connsiteY386" fmla="*/ 4090946 h 5092591"/>
              <a:gd name="connsiteX387" fmla="*/ 2887539 w 4546203"/>
              <a:gd name="connsiteY387" fmla="*/ 4127160 h 5092591"/>
              <a:gd name="connsiteX388" fmla="*/ 2926936 w 4546203"/>
              <a:gd name="connsiteY388" fmla="*/ 4110446 h 5092591"/>
              <a:gd name="connsiteX389" fmla="*/ 2911814 w 4546203"/>
              <a:gd name="connsiteY389" fmla="*/ 4075028 h 5092591"/>
              <a:gd name="connsiteX390" fmla="*/ 2757409 w 4546203"/>
              <a:gd name="connsiteY390" fmla="*/ 4073038 h 5092591"/>
              <a:gd name="connsiteX391" fmla="*/ 2718808 w 4546203"/>
              <a:gd name="connsiteY391" fmla="*/ 4084977 h 5092591"/>
              <a:gd name="connsiteX392" fmla="*/ 2729155 w 4546203"/>
              <a:gd name="connsiteY392" fmla="*/ 4119997 h 5092591"/>
              <a:gd name="connsiteX393" fmla="*/ 2768552 w 4546203"/>
              <a:gd name="connsiteY393" fmla="*/ 4108058 h 5092591"/>
              <a:gd name="connsiteX394" fmla="*/ 2757409 w 4546203"/>
              <a:gd name="connsiteY394" fmla="*/ 4073038 h 5092591"/>
              <a:gd name="connsiteX395" fmla="*/ 2801980 w 4546203"/>
              <a:gd name="connsiteY395" fmla="*/ 4057916 h 5092591"/>
              <a:gd name="connsiteX396" fmla="*/ 2763776 w 4546203"/>
              <a:gd name="connsiteY396" fmla="*/ 4071447 h 5092591"/>
              <a:gd name="connsiteX397" fmla="*/ 2775715 w 4546203"/>
              <a:gd name="connsiteY397" fmla="*/ 4106068 h 5092591"/>
              <a:gd name="connsiteX398" fmla="*/ 2814316 w 4546203"/>
              <a:gd name="connsiteY398" fmla="*/ 4092538 h 5092591"/>
              <a:gd name="connsiteX399" fmla="*/ 2801980 w 4546203"/>
              <a:gd name="connsiteY399" fmla="*/ 4057916 h 5092591"/>
              <a:gd name="connsiteX400" fmla="*/ 2956783 w 4546203"/>
              <a:gd name="connsiteY400" fmla="*/ 4055528 h 5092591"/>
              <a:gd name="connsiteX401" fmla="*/ 2918580 w 4546203"/>
              <a:gd name="connsiteY401" fmla="*/ 4072640 h 5092591"/>
              <a:gd name="connsiteX402" fmla="*/ 2934100 w 4546203"/>
              <a:gd name="connsiteY402" fmla="*/ 4107660 h 5092591"/>
              <a:gd name="connsiteX403" fmla="*/ 2973497 w 4546203"/>
              <a:gd name="connsiteY403" fmla="*/ 4090548 h 5092591"/>
              <a:gd name="connsiteX404" fmla="*/ 2956783 w 4546203"/>
              <a:gd name="connsiteY404" fmla="*/ 4055528 h 5092591"/>
              <a:gd name="connsiteX405" fmla="*/ 1008410 w 4546203"/>
              <a:gd name="connsiteY405" fmla="*/ 4053539 h 5092591"/>
              <a:gd name="connsiteX406" fmla="*/ 977370 w 4546203"/>
              <a:gd name="connsiteY406" fmla="*/ 4091344 h 5092591"/>
              <a:gd name="connsiteX407" fmla="*/ 1019155 w 4546203"/>
              <a:gd name="connsiteY407" fmla="*/ 4125170 h 5092591"/>
              <a:gd name="connsiteX408" fmla="*/ 1049399 w 4546203"/>
              <a:gd name="connsiteY408" fmla="*/ 4086966 h 5092591"/>
              <a:gd name="connsiteX409" fmla="*/ 1008410 w 4546203"/>
              <a:gd name="connsiteY409" fmla="*/ 4053539 h 5092591"/>
              <a:gd name="connsiteX410" fmla="*/ 1111082 w 4546203"/>
              <a:gd name="connsiteY410" fmla="*/ 4045182 h 5092591"/>
              <a:gd name="connsiteX411" fmla="*/ 1081235 w 4546203"/>
              <a:gd name="connsiteY411" fmla="*/ 4084181 h 5092591"/>
              <a:gd name="connsiteX412" fmla="*/ 1123020 w 4546203"/>
              <a:gd name="connsiteY412" fmla="*/ 4115221 h 5092591"/>
              <a:gd name="connsiteX413" fmla="*/ 1151673 w 4546203"/>
              <a:gd name="connsiteY413" fmla="*/ 4075824 h 5092591"/>
              <a:gd name="connsiteX414" fmla="*/ 1111082 w 4546203"/>
              <a:gd name="connsiteY414" fmla="*/ 4045182 h 5092591"/>
              <a:gd name="connsiteX415" fmla="*/ 2846152 w 4546203"/>
              <a:gd name="connsiteY415" fmla="*/ 4041600 h 5092591"/>
              <a:gd name="connsiteX416" fmla="*/ 2808745 w 4546203"/>
              <a:gd name="connsiteY416" fmla="*/ 4056722 h 5092591"/>
              <a:gd name="connsiteX417" fmla="*/ 2821081 w 4546203"/>
              <a:gd name="connsiteY417" fmla="*/ 4090946 h 5092591"/>
              <a:gd name="connsiteX418" fmla="*/ 2860081 w 4546203"/>
              <a:gd name="connsiteY418" fmla="*/ 4076222 h 5092591"/>
              <a:gd name="connsiteX419" fmla="*/ 2846152 w 4546203"/>
              <a:gd name="connsiteY419" fmla="*/ 4041600 h 5092591"/>
              <a:gd name="connsiteX420" fmla="*/ 3512722 w 4546203"/>
              <a:gd name="connsiteY420" fmla="*/ 4040008 h 5092591"/>
              <a:gd name="connsiteX421" fmla="*/ 3474518 w 4546203"/>
              <a:gd name="connsiteY421" fmla="*/ 4071447 h 5092591"/>
              <a:gd name="connsiteX422" fmla="*/ 3495610 w 4546203"/>
              <a:gd name="connsiteY422" fmla="*/ 4097314 h 5092591"/>
              <a:gd name="connsiteX423" fmla="*/ 3534211 w 4546203"/>
              <a:gd name="connsiteY423" fmla="*/ 4065875 h 5092591"/>
              <a:gd name="connsiteX424" fmla="*/ 3512722 w 4546203"/>
              <a:gd name="connsiteY424" fmla="*/ 4040008 h 5092591"/>
              <a:gd name="connsiteX425" fmla="*/ 2889927 w 4546203"/>
              <a:gd name="connsiteY425" fmla="*/ 4024090 h 5092591"/>
              <a:gd name="connsiteX426" fmla="*/ 2852917 w 4546203"/>
              <a:gd name="connsiteY426" fmla="*/ 4039610 h 5092591"/>
              <a:gd name="connsiteX427" fmla="*/ 2866448 w 4546203"/>
              <a:gd name="connsiteY427" fmla="*/ 4073834 h 5092591"/>
              <a:gd name="connsiteX428" fmla="*/ 2904651 w 4546203"/>
              <a:gd name="connsiteY428" fmla="*/ 4057518 h 5092591"/>
              <a:gd name="connsiteX429" fmla="*/ 2889927 w 4546203"/>
              <a:gd name="connsiteY429" fmla="*/ 4024090 h 5092591"/>
              <a:gd name="connsiteX430" fmla="*/ 2629667 w 4546203"/>
              <a:gd name="connsiteY430" fmla="*/ 4019713 h 5092591"/>
              <a:gd name="connsiteX431" fmla="*/ 2595841 w 4546203"/>
              <a:gd name="connsiteY431" fmla="*/ 4027672 h 5092591"/>
              <a:gd name="connsiteX432" fmla="*/ 2605391 w 4546203"/>
              <a:gd name="connsiteY432" fmla="*/ 4067865 h 5092591"/>
              <a:gd name="connsiteX433" fmla="*/ 2639615 w 4546203"/>
              <a:gd name="connsiteY433" fmla="*/ 4060304 h 5092591"/>
              <a:gd name="connsiteX434" fmla="*/ 2629667 w 4546203"/>
              <a:gd name="connsiteY434" fmla="*/ 4019713 h 5092591"/>
              <a:gd name="connsiteX435" fmla="*/ 2183562 w 4546203"/>
              <a:gd name="connsiteY435" fmla="*/ 4012152 h 5092591"/>
              <a:gd name="connsiteX436" fmla="*/ 2179583 w 4546203"/>
              <a:gd name="connsiteY436" fmla="*/ 4075426 h 5092591"/>
              <a:gd name="connsiteX437" fmla="*/ 2232908 w 4546203"/>
              <a:gd name="connsiteY437" fmla="*/ 4078212 h 5092591"/>
              <a:gd name="connsiteX438" fmla="*/ 2232908 w 4546203"/>
              <a:gd name="connsiteY438" fmla="*/ 4014539 h 5092591"/>
              <a:gd name="connsiteX439" fmla="*/ 2183562 w 4546203"/>
              <a:gd name="connsiteY439" fmla="*/ 4012152 h 5092591"/>
              <a:gd name="connsiteX440" fmla="*/ 2382538 w 4546203"/>
              <a:gd name="connsiteY440" fmla="*/ 4010162 h 5092591"/>
              <a:gd name="connsiteX441" fmla="*/ 2334386 w 4546203"/>
              <a:gd name="connsiteY441" fmla="*/ 4013346 h 5092591"/>
              <a:gd name="connsiteX442" fmla="*/ 2334386 w 4546203"/>
              <a:gd name="connsiteY442" fmla="*/ 4076620 h 5092591"/>
              <a:gd name="connsiteX443" fmla="*/ 2387712 w 4546203"/>
              <a:gd name="connsiteY443" fmla="*/ 4073834 h 5092591"/>
              <a:gd name="connsiteX444" fmla="*/ 2382538 w 4546203"/>
              <a:gd name="connsiteY444" fmla="*/ 4010162 h 5092591"/>
              <a:gd name="connsiteX445" fmla="*/ 2109145 w 4546203"/>
              <a:gd name="connsiteY445" fmla="*/ 4005387 h 5092591"/>
              <a:gd name="connsiteX446" fmla="*/ 2102380 w 4546203"/>
              <a:gd name="connsiteY446" fmla="*/ 4068661 h 5092591"/>
              <a:gd name="connsiteX447" fmla="*/ 2155308 w 4546203"/>
              <a:gd name="connsiteY447" fmla="*/ 4073436 h 5092591"/>
              <a:gd name="connsiteX448" fmla="*/ 2159685 w 4546203"/>
              <a:gd name="connsiteY448" fmla="*/ 4010162 h 5092591"/>
              <a:gd name="connsiteX449" fmla="*/ 2109145 w 4546203"/>
              <a:gd name="connsiteY449" fmla="*/ 4005387 h 5092591"/>
              <a:gd name="connsiteX450" fmla="*/ 2933702 w 4546203"/>
              <a:gd name="connsiteY450" fmla="*/ 4004988 h 5092591"/>
              <a:gd name="connsiteX451" fmla="*/ 2897090 w 4546203"/>
              <a:gd name="connsiteY451" fmla="*/ 4021305 h 5092591"/>
              <a:gd name="connsiteX452" fmla="*/ 2912212 w 4546203"/>
              <a:gd name="connsiteY452" fmla="*/ 4055528 h 5092591"/>
              <a:gd name="connsiteX453" fmla="*/ 2949620 w 4546203"/>
              <a:gd name="connsiteY453" fmla="*/ 4037621 h 5092591"/>
              <a:gd name="connsiteX454" fmla="*/ 2933702 w 4546203"/>
              <a:gd name="connsiteY454" fmla="*/ 4004988 h 5092591"/>
              <a:gd name="connsiteX455" fmla="*/ 951503 w 4546203"/>
              <a:gd name="connsiteY455" fmla="*/ 4003397 h 5092591"/>
              <a:gd name="connsiteX456" fmla="*/ 918473 w 4546203"/>
              <a:gd name="connsiteY456" fmla="*/ 4039610 h 5092591"/>
              <a:gd name="connsiteX457" fmla="*/ 959064 w 4546203"/>
              <a:gd name="connsiteY457" fmla="*/ 4075426 h 5092591"/>
              <a:gd name="connsiteX458" fmla="*/ 990900 w 4546203"/>
              <a:gd name="connsiteY458" fmla="*/ 4037621 h 5092591"/>
              <a:gd name="connsiteX459" fmla="*/ 951503 w 4546203"/>
              <a:gd name="connsiteY459" fmla="*/ 4003397 h 5092591"/>
              <a:gd name="connsiteX460" fmla="*/ 1701643 w 4546203"/>
              <a:gd name="connsiteY460" fmla="*/ 3999815 h 5092591"/>
              <a:gd name="connsiteX461" fmla="*/ 1685724 w 4546203"/>
              <a:gd name="connsiteY461" fmla="*/ 4041600 h 5092591"/>
              <a:gd name="connsiteX462" fmla="*/ 1754570 w 4546203"/>
              <a:gd name="connsiteY462" fmla="*/ 4066671 h 5092591"/>
              <a:gd name="connsiteX463" fmla="*/ 1768896 w 4546203"/>
              <a:gd name="connsiteY463" fmla="*/ 4024090 h 5092591"/>
              <a:gd name="connsiteX464" fmla="*/ 1701643 w 4546203"/>
              <a:gd name="connsiteY464" fmla="*/ 3999815 h 5092591"/>
              <a:gd name="connsiteX465" fmla="*/ 1054175 w 4546203"/>
              <a:gd name="connsiteY465" fmla="*/ 3999019 h 5092591"/>
              <a:gd name="connsiteX466" fmla="*/ 1022737 w 4546203"/>
              <a:gd name="connsiteY466" fmla="*/ 4036825 h 5092591"/>
              <a:gd name="connsiteX467" fmla="*/ 1062930 w 4546203"/>
              <a:gd name="connsiteY467" fmla="*/ 4069457 h 5092591"/>
              <a:gd name="connsiteX468" fmla="*/ 1093572 w 4546203"/>
              <a:gd name="connsiteY468" fmla="*/ 4031253 h 5092591"/>
              <a:gd name="connsiteX469" fmla="*/ 1054175 w 4546203"/>
              <a:gd name="connsiteY469" fmla="*/ 3999019 h 5092591"/>
              <a:gd name="connsiteX470" fmla="*/ 1914149 w 4546203"/>
              <a:gd name="connsiteY470" fmla="*/ 3997825 h 5092591"/>
              <a:gd name="connsiteX471" fmla="*/ 1903404 w 4546203"/>
              <a:gd name="connsiteY471" fmla="*/ 4041998 h 5092591"/>
              <a:gd name="connsiteX472" fmla="*/ 1972648 w 4546203"/>
              <a:gd name="connsiteY472" fmla="*/ 4056722 h 5092591"/>
              <a:gd name="connsiteX473" fmla="*/ 1980607 w 4546203"/>
              <a:gd name="connsiteY473" fmla="*/ 4012550 h 5092591"/>
              <a:gd name="connsiteX474" fmla="*/ 1914149 w 4546203"/>
              <a:gd name="connsiteY474" fmla="*/ 3997825 h 5092591"/>
              <a:gd name="connsiteX475" fmla="*/ 2515056 w 4546203"/>
              <a:gd name="connsiteY475" fmla="*/ 3993846 h 5092591"/>
              <a:gd name="connsiteX476" fmla="*/ 2482026 w 4546203"/>
              <a:gd name="connsiteY476" fmla="*/ 3999417 h 5092591"/>
              <a:gd name="connsiteX477" fmla="*/ 2487996 w 4546203"/>
              <a:gd name="connsiteY477" fmla="*/ 4040008 h 5092591"/>
              <a:gd name="connsiteX478" fmla="*/ 2521821 w 4546203"/>
              <a:gd name="connsiteY478" fmla="*/ 4035233 h 5092591"/>
              <a:gd name="connsiteX479" fmla="*/ 2515056 w 4546203"/>
              <a:gd name="connsiteY479" fmla="*/ 3993846 h 5092591"/>
              <a:gd name="connsiteX480" fmla="*/ 1266681 w 4546203"/>
              <a:gd name="connsiteY480" fmla="*/ 3993050 h 5092591"/>
              <a:gd name="connsiteX481" fmla="*/ 1253947 w 4546203"/>
              <a:gd name="connsiteY481" fmla="*/ 4010958 h 5092591"/>
              <a:gd name="connsiteX482" fmla="*/ 1340302 w 4546203"/>
              <a:gd name="connsiteY482" fmla="*/ 4067069 h 5092591"/>
              <a:gd name="connsiteX483" fmla="*/ 1350251 w 4546203"/>
              <a:gd name="connsiteY483" fmla="*/ 4047569 h 5092591"/>
              <a:gd name="connsiteX484" fmla="*/ 1266681 w 4546203"/>
              <a:gd name="connsiteY484" fmla="*/ 3993050 h 5092591"/>
              <a:gd name="connsiteX485" fmla="*/ 3163718 w 4546203"/>
              <a:gd name="connsiteY485" fmla="*/ 3989866 h 5092591"/>
              <a:gd name="connsiteX486" fmla="*/ 3135861 w 4546203"/>
              <a:gd name="connsiteY486" fmla="*/ 4006978 h 5092591"/>
              <a:gd name="connsiteX487" fmla="*/ 3154565 w 4546203"/>
              <a:gd name="connsiteY487" fmla="*/ 4038019 h 5092591"/>
              <a:gd name="connsiteX488" fmla="*/ 3183218 w 4546203"/>
              <a:gd name="connsiteY488" fmla="*/ 4020509 h 5092591"/>
              <a:gd name="connsiteX489" fmla="*/ 3163718 w 4546203"/>
              <a:gd name="connsiteY489" fmla="*/ 3989866 h 5092591"/>
              <a:gd name="connsiteX490" fmla="*/ 1154459 w 4546203"/>
              <a:gd name="connsiteY490" fmla="*/ 3989070 h 5092591"/>
              <a:gd name="connsiteX491" fmla="*/ 1125010 w 4546203"/>
              <a:gd name="connsiteY491" fmla="*/ 4027672 h 5092591"/>
              <a:gd name="connsiteX492" fmla="*/ 1164805 w 4546203"/>
              <a:gd name="connsiteY492" fmla="*/ 4057518 h 5092591"/>
              <a:gd name="connsiteX493" fmla="*/ 1193458 w 4546203"/>
              <a:gd name="connsiteY493" fmla="*/ 4018519 h 5092591"/>
              <a:gd name="connsiteX494" fmla="*/ 1154459 w 4546203"/>
              <a:gd name="connsiteY494" fmla="*/ 3989070 h 5092591"/>
              <a:gd name="connsiteX495" fmla="*/ 2726369 w 4546203"/>
              <a:gd name="connsiteY495" fmla="*/ 3975938 h 5092591"/>
              <a:gd name="connsiteX496" fmla="*/ 2690155 w 4546203"/>
              <a:gd name="connsiteY496" fmla="*/ 3987479 h 5092591"/>
              <a:gd name="connsiteX497" fmla="*/ 2716818 w 4546203"/>
              <a:gd name="connsiteY497" fmla="*/ 4077416 h 5092591"/>
              <a:gd name="connsiteX498" fmla="*/ 2755419 w 4546203"/>
              <a:gd name="connsiteY498" fmla="*/ 4065875 h 5092591"/>
              <a:gd name="connsiteX499" fmla="*/ 2726369 w 4546203"/>
              <a:gd name="connsiteY499" fmla="*/ 3975938 h 5092591"/>
              <a:gd name="connsiteX500" fmla="*/ 1818640 w 4546203"/>
              <a:gd name="connsiteY500" fmla="*/ 3971561 h 5092591"/>
              <a:gd name="connsiteX501" fmla="*/ 1805508 w 4546203"/>
              <a:gd name="connsiteY501" fmla="*/ 4014142 h 5092591"/>
              <a:gd name="connsiteX502" fmla="*/ 1873160 w 4546203"/>
              <a:gd name="connsiteY502" fmla="*/ 4033641 h 5092591"/>
              <a:gd name="connsiteX503" fmla="*/ 1884700 w 4546203"/>
              <a:gd name="connsiteY503" fmla="*/ 3990264 h 5092591"/>
              <a:gd name="connsiteX504" fmla="*/ 1818640 w 4546203"/>
              <a:gd name="connsiteY504" fmla="*/ 3971561 h 5092591"/>
              <a:gd name="connsiteX505" fmla="*/ 3108801 w 4546203"/>
              <a:gd name="connsiteY505" fmla="*/ 3966387 h 5092591"/>
              <a:gd name="connsiteX506" fmla="*/ 3081342 w 4546203"/>
              <a:gd name="connsiteY506" fmla="*/ 3983101 h 5092591"/>
              <a:gd name="connsiteX507" fmla="*/ 3099648 w 4546203"/>
              <a:gd name="connsiteY507" fmla="*/ 4014142 h 5092591"/>
              <a:gd name="connsiteX508" fmla="*/ 3127106 w 4546203"/>
              <a:gd name="connsiteY508" fmla="*/ 3997825 h 5092591"/>
              <a:gd name="connsiteX509" fmla="*/ 3108801 w 4546203"/>
              <a:gd name="connsiteY509" fmla="*/ 3966387 h 5092591"/>
              <a:gd name="connsiteX510" fmla="*/ 2768154 w 4546203"/>
              <a:gd name="connsiteY510" fmla="*/ 3961612 h 5092591"/>
              <a:gd name="connsiteX511" fmla="*/ 2732338 w 4546203"/>
              <a:gd name="connsiteY511" fmla="*/ 3973948 h 5092591"/>
              <a:gd name="connsiteX512" fmla="*/ 2761389 w 4546203"/>
              <a:gd name="connsiteY512" fmla="*/ 4063487 h 5092591"/>
              <a:gd name="connsiteX513" fmla="*/ 2799592 w 4546203"/>
              <a:gd name="connsiteY513" fmla="*/ 4050753 h 5092591"/>
              <a:gd name="connsiteX514" fmla="*/ 2768154 w 4546203"/>
              <a:gd name="connsiteY514" fmla="*/ 3961612 h 5092591"/>
              <a:gd name="connsiteX515" fmla="*/ 1606532 w 4546203"/>
              <a:gd name="connsiteY515" fmla="*/ 3958428 h 5092591"/>
              <a:gd name="connsiteX516" fmla="*/ 1587430 w 4546203"/>
              <a:gd name="connsiteY516" fmla="*/ 3999019 h 5092591"/>
              <a:gd name="connsiteX517" fmla="*/ 1654684 w 4546203"/>
              <a:gd name="connsiteY517" fmla="*/ 4028866 h 5092591"/>
              <a:gd name="connsiteX518" fmla="*/ 1672194 w 4546203"/>
              <a:gd name="connsiteY518" fmla="*/ 3987479 h 5092591"/>
              <a:gd name="connsiteX519" fmla="*/ 1606532 w 4546203"/>
              <a:gd name="connsiteY519" fmla="*/ 3958428 h 5092591"/>
              <a:gd name="connsiteX520" fmla="*/ 897780 w 4546203"/>
              <a:gd name="connsiteY520" fmla="*/ 3953653 h 5092591"/>
              <a:gd name="connsiteX521" fmla="*/ 861566 w 4546203"/>
              <a:gd name="connsiteY521" fmla="*/ 3986683 h 5092591"/>
              <a:gd name="connsiteX522" fmla="*/ 900565 w 4546203"/>
              <a:gd name="connsiteY522" fmla="*/ 4022896 h 5092591"/>
              <a:gd name="connsiteX523" fmla="*/ 933595 w 4546203"/>
              <a:gd name="connsiteY523" fmla="*/ 3987479 h 5092591"/>
              <a:gd name="connsiteX524" fmla="*/ 897780 w 4546203"/>
              <a:gd name="connsiteY524" fmla="*/ 3953653 h 5092591"/>
              <a:gd name="connsiteX525" fmla="*/ 998859 w 4546203"/>
              <a:gd name="connsiteY525" fmla="*/ 3950867 h 5092591"/>
              <a:gd name="connsiteX526" fmla="*/ 966227 w 4546203"/>
              <a:gd name="connsiteY526" fmla="*/ 3987479 h 5092591"/>
              <a:gd name="connsiteX527" fmla="*/ 1004829 w 4546203"/>
              <a:gd name="connsiteY527" fmla="*/ 4021703 h 5092591"/>
              <a:gd name="connsiteX528" fmla="*/ 1037063 w 4546203"/>
              <a:gd name="connsiteY528" fmla="*/ 3984693 h 5092591"/>
              <a:gd name="connsiteX529" fmla="*/ 998859 w 4546203"/>
              <a:gd name="connsiteY529" fmla="*/ 3950867 h 5092591"/>
              <a:gd name="connsiteX530" fmla="*/ 1099541 w 4546203"/>
              <a:gd name="connsiteY530" fmla="*/ 3944898 h 5092591"/>
              <a:gd name="connsiteX531" fmla="*/ 1068103 w 4546203"/>
              <a:gd name="connsiteY531" fmla="*/ 3982305 h 5092591"/>
              <a:gd name="connsiteX532" fmla="*/ 1107102 w 4546203"/>
              <a:gd name="connsiteY532" fmla="*/ 4013743 h 5092591"/>
              <a:gd name="connsiteX533" fmla="*/ 1137347 w 4546203"/>
              <a:gd name="connsiteY533" fmla="*/ 3975540 h 5092591"/>
              <a:gd name="connsiteX534" fmla="*/ 1099541 w 4546203"/>
              <a:gd name="connsiteY534" fmla="*/ 3944898 h 5092591"/>
              <a:gd name="connsiteX535" fmla="*/ 3234553 w 4546203"/>
              <a:gd name="connsiteY535" fmla="*/ 3943704 h 5092591"/>
              <a:gd name="connsiteX536" fmla="*/ 3207493 w 4546203"/>
              <a:gd name="connsiteY536" fmla="*/ 3962010 h 5092591"/>
              <a:gd name="connsiteX537" fmla="*/ 3227788 w 4546203"/>
              <a:gd name="connsiteY537" fmla="*/ 3992652 h 5092591"/>
              <a:gd name="connsiteX538" fmla="*/ 3254849 w 4546203"/>
              <a:gd name="connsiteY538" fmla="*/ 3971959 h 5092591"/>
              <a:gd name="connsiteX539" fmla="*/ 3234553 w 4546203"/>
              <a:gd name="connsiteY539" fmla="*/ 3943704 h 5092591"/>
              <a:gd name="connsiteX540" fmla="*/ 2712441 w 4546203"/>
              <a:gd name="connsiteY540" fmla="*/ 3932959 h 5092591"/>
              <a:gd name="connsiteX541" fmla="*/ 2677819 w 4546203"/>
              <a:gd name="connsiteY541" fmla="*/ 3943704 h 5092591"/>
              <a:gd name="connsiteX542" fmla="*/ 2688165 w 4546203"/>
              <a:gd name="connsiteY542" fmla="*/ 3979122 h 5092591"/>
              <a:gd name="connsiteX543" fmla="*/ 2723981 w 4546203"/>
              <a:gd name="connsiteY543" fmla="*/ 3967979 h 5092591"/>
              <a:gd name="connsiteX544" fmla="*/ 2712441 w 4546203"/>
              <a:gd name="connsiteY544" fmla="*/ 3932959 h 5092591"/>
              <a:gd name="connsiteX545" fmla="*/ 1197835 w 4546203"/>
              <a:gd name="connsiteY545" fmla="*/ 3932561 h 5092591"/>
              <a:gd name="connsiteX546" fmla="*/ 1168387 w 4546203"/>
              <a:gd name="connsiteY546" fmla="*/ 3971561 h 5092591"/>
              <a:gd name="connsiteX547" fmla="*/ 1206590 w 4546203"/>
              <a:gd name="connsiteY547" fmla="*/ 4000611 h 5092591"/>
              <a:gd name="connsiteX548" fmla="*/ 1235243 w 4546203"/>
              <a:gd name="connsiteY548" fmla="*/ 3960816 h 5092591"/>
              <a:gd name="connsiteX549" fmla="*/ 1197835 w 4546203"/>
              <a:gd name="connsiteY549" fmla="*/ 3932561 h 5092591"/>
              <a:gd name="connsiteX550" fmla="*/ 2850928 w 4546203"/>
              <a:gd name="connsiteY550" fmla="*/ 3929378 h 5092591"/>
              <a:gd name="connsiteX551" fmla="*/ 2815908 w 4546203"/>
              <a:gd name="connsiteY551" fmla="*/ 3944500 h 5092591"/>
              <a:gd name="connsiteX552" fmla="*/ 2850132 w 4546203"/>
              <a:gd name="connsiteY552" fmla="*/ 4032049 h 5092591"/>
              <a:gd name="connsiteX553" fmla="*/ 2887539 w 4546203"/>
              <a:gd name="connsiteY553" fmla="*/ 4016131 h 5092591"/>
              <a:gd name="connsiteX554" fmla="*/ 2850928 w 4546203"/>
              <a:gd name="connsiteY554" fmla="*/ 3929378 h 5092591"/>
              <a:gd name="connsiteX555" fmla="*/ 3171677 w 4546203"/>
              <a:gd name="connsiteY555" fmla="*/ 3928184 h 5092591"/>
              <a:gd name="connsiteX556" fmla="*/ 3145014 w 4546203"/>
              <a:gd name="connsiteY556" fmla="*/ 3945296 h 5092591"/>
              <a:gd name="connsiteX557" fmla="*/ 3164514 w 4546203"/>
              <a:gd name="connsiteY557" fmla="*/ 3975938 h 5092591"/>
              <a:gd name="connsiteX558" fmla="*/ 3191973 w 4546203"/>
              <a:gd name="connsiteY558" fmla="*/ 3958030 h 5092591"/>
              <a:gd name="connsiteX559" fmla="*/ 3171677 w 4546203"/>
              <a:gd name="connsiteY559" fmla="*/ 3928184 h 5092591"/>
              <a:gd name="connsiteX560" fmla="*/ 3480488 w 4546203"/>
              <a:gd name="connsiteY560" fmla="*/ 3921817 h 5092591"/>
              <a:gd name="connsiteX561" fmla="*/ 3445468 w 4546203"/>
              <a:gd name="connsiteY561" fmla="*/ 3952061 h 5092591"/>
              <a:gd name="connsiteX562" fmla="*/ 3468151 w 4546203"/>
              <a:gd name="connsiteY562" fmla="*/ 3979520 h 5092591"/>
              <a:gd name="connsiteX563" fmla="*/ 3504365 w 4546203"/>
              <a:gd name="connsiteY563" fmla="*/ 3948877 h 5092591"/>
              <a:gd name="connsiteX564" fmla="*/ 3480488 w 4546203"/>
              <a:gd name="connsiteY564" fmla="*/ 3921817 h 5092591"/>
              <a:gd name="connsiteX565" fmla="*/ 3055873 w 4546203"/>
              <a:gd name="connsiteY565" fmla="*/ 3919827 h 5092591"/>
              <a:gd name="connsiteX566" fmla="*/ 3029210 w 4546203"/>
              <a:gd name="connsiteY566" fmla="*/ 3934551 h 5092591"/>
              <a:gd name="connsiteX567" fmla="*/ 3047516 w 4546203"/>
              <a:gd name="connsiteY567" fmla="*/ 3966387 h 5092591"/>
              <a:gd name="connsiteX568" fmla="*/ 3074179 w 4546203"/>
              <a:gd name="connsiteY568" fmla="*/ 3950469 h 5092591"/>
              <a:gd name="connsiteX569" fmla="*/ 3055873 w 4546203"/>
              <a:gd name="connsiteY569" fmla="*/ 3919827 h 5092591"/>
              <a:gd name="connsiteX570" fmla="*/ 2753032 w 4546203"/>
              <a:gd name="connsiteY570" fmla="*/ 3919031 h 5092591"/>
              <a:gd name="connsiteX571" fmla="*/ 2718808 w 4546203"/>
              <a:gd name="connsiteY571" fmla="*/ 3931367 h 5092591"/>
              <a:gd name="connsiteX572" fmla="*/ 2729950 w 4546203"/>
              <a:gd name="connsiteY572" fmla="*/ 3966785 h 5092591"/>
              <a:gd name="connsiteX573" fmla="*/ 2765368 w 4546203"/>
              <a:gd name="connsiteY573" fmla="*/ 3953653 h 5092591"/>
              <a:gd name="connsiteX574" fmla="*/ 2753032 w 4546203"/>
              <a:gd name="connsiteY574" fmla="*/ 3919031 h 5092591"/>
              <a:gd name="connsiteX575" fmla="*/ 2032341 w 4546203"/>
              <a:gd name="connsiteY575" fmla="*/ 3917439 h 5092591"/>
              <a:gd name="connsiteX576" fmla="*/ 2002892 w 4546203"/>
              <a:gd name="connsiteY576" fmla="*/ 4087763 h 5092591"/>
              <a:gd name="connsiteX577" fmla="*/ 2063779 w 4546203"/>
              <a:gd name="connsiteY577" fmla="*/ 4096517 h 5092591"/>
              <a:gd name="connsiteX578" fmla="*/ 2086462 w 4546203"/>
              <a:gd name="connsiteY578" fmla="*/ 3925000 h 5092591"/>
              <a:gd name="connsiteX579" fmla="*/ 2032341 w 4546203"/>
              <a:gd name="connsiteY579" fmla="*/ 3917439 h 5092591"/>
              <a:gd name="connsiteX580" fmla="*/ 2891917 w 4546203"/>
              <a:gd name="connsiteY580" fmla="*/ 3911868 h 5092591"/>
              <a:gd name="connsiteX581" fmla="*/ 2856897 w 4546203"/>
              <a:gd name="connsiteY581" fmla="*/ 3926990 h 5092591"/>
              <a:gd name="connsiteX582" fmla="*/ 2894305 w 4546203"/>
              <a:gd name="connsiteY582" fmla="*/ 4014142 h 5092591"/>
              <a:gd name="connsiteX583" fmla="*/ 2930916 w 4546203"/>
              <a:gd name="connsiteY583" fmla="*/ 3996632 h 5092591"/>
              <a:gd name="connsiteX584" fmla="*/ 2891917 w 4546203"/>
              <a:gd name="connsiteY584" fmla="*/ 3911868 h 5092591"/>
              <a:gd name="connsiteX585" fmla="*/ 1838538 w 4546203"/>
              <a:gd name="connsiteY585" fmla="*/ 3909082 h 5092591"/>
              <a:gd name="connsiteX586" fmla="*/ 1825008 w 4546203"/>
              <a:gd name="connsiteY586" fmla="*/ 3952061 h 5092591"/>
              <a:gd name="connsiteX587" fmla="*/ 1889874 w 4546203"/>
              <a:gd name="connsiteY587" fmla="*/ 3970765 h 5092591"/>
              <a:gd name="connsiteX588" fmla="*/ 1901016 w 4546203"/>
              <a:gd name="connsiteY588" fmla="*/ 3926990 h 5092591"/>
              <a:gd name="connsiteX589" fmla="*/ 1838538 w 4546203"/>
              <a:gd name="connsiteY589" fmla="*/ 3909082 h 5092591"/>
              <a:gd name="connsiteX590" fmla="*/ 2793225 w 4546203"/>
              <a:gd name="connsiteY590" fmla="*/ 3904307 h 5092591"/>
              <a:gd name="connsiteX591" fmla="*/ 2759001 w 4546203"/>
              <a:gd name="connsiteY591" fmla="*/ 3917041 h 5092591"/>
              <a:gd name="connsiteX592" fmla="*/ 2771735 w 4546203"/>
              <a:gd name="connsiteY592" fmla="*/ 3952061 h 5092591"/>
              <a:gd name="connsiteX593" fmla="*/ 2806755 w 4546203"/>
              <a:gd name="connsiteY593" fmla="*/ 3938929 h 5092591"/>
              <a:gd name="connsiteX594" fmla="*/ 2793225 w 4546203"/>
              <a:gd name="connsiteY594" fmla="*/ 3904307 h 5092591"/>
              <a:gd name="connsiteX595" fmla="*/ 949115 w 4546203"/>
              <a:gd name="connsiteY595" fmla="*/ 3904307 h 5092591"/>
              <a:gd name="connsiteX596" fmla="*/ 911708 w 4546203"/>
              <a:gd name="connsiteY596" fmla="*/ 3936143 h 5092591"/>
              <a:gd name="connsiteX597" fmla="*/ 948717 w 4546203"/>
              <a:gd name="connsiteY597" fmla="*/ 3971561 h 5092591"/>
              <a:gd name="connsiteX598" fmla="*/ 982145 w 4546203"/>
              <a:gd name="connsiteY598" fmla="*/ 3935745 h 5092591"/>
              <a:gd name="connsiteX599" fmla="*/ 949115 w 4546203"/>
              <a:gd name="connsiteY599" fmla="*/ 3904307 h 5092591"/>
              <a:gd name="connsiteX600" fmla="*/ 2983844 w 4546203"/>
              <a:gd name="connsiteY600" fmla="*/ 3899531 h 5092591"/>
              <a:gd name="connsiteX601" fmla="*/ 2930916 w 4546203"/>
              <a:gd name="connsiteY601" fmla="*/ 3926592 h 5092591"/>
              <a:gd name="connsiteX602" fmla="*/ 2977874 w 4546203"/>
              <a:gd name="connsiteY602" fmla="*/ 4024090 h 5092591"/>
              <a:gd name="connsiteX603" fmla="*/ 3034782 w 4546203"/>
              <a:gd name="connsiteY603" fmla="*/ 3995040 h 5092591"/>
              <a:gd name="connsiteX604" fmla="*/ 2983844 w 4546203"/>
              <a:gd name="connsiteY604" fmla="*/ 3899531 h 5092591"/>
              <a:gd name="connsiteX605" fmla="*/ 1046216 w 4546203"/>
              <a:gd name="connsiteY605" fmla="*/ 3898337 h 5092591"/>
              <a:gd name="connsiteX606" fmla="*/ 1013982 w 4546203"/>
              <a:gd name="connsiteY606" fmla="*/ 3934949 h 5092591"/>
              <a:gd name="connsiteX607" fmla="*/ 1051389 w 4546203"/>
              <a:gd name="connsiteY607" fmla="*/ 3967979 h 5092591"/>
              <a:gd name="connsiteX608" fmla="*/ 1082827 w 4546203"/>
              <a:gd name="connsiteY608" fmla="*/ 3930174 h 5092591"/>
              <a:gd name="connsiteX609" fmla="*/ 1046216 w 4546203"/>
              <a:gd name="connsiteY609" fmla="*/ 3898337 h 5092591"/>
              <a:gd name="connsiteX610" fmla="*/ 1145306 w 4546203"/>
              <a:gd name="connsiteY610" fmla="*/ 3890378 h 5092591"/>
              <a:gd name="connsiteX611" fmla="*/ 1113868 w 4546203"/>
              <a:gd name="connsiteY611" fmla="*/ 3928184 h 5092591"/>
              <a:gd name="connsiteX612" fmla="*/ 1151673 w 4546203"/>
              <a:gd name="connsiteY612" fmla="*/ 3958428 h 5092591"/>
              <a:gd name="connsiteX613" fmla="*/ 1181519 w 4546203"/>
              <a:gd name="connsiteY613" fmla="*/ 3920225 h 5092591"/>
              <a:gd name="connsiteX614" fmla="*/ 1145306 w 4546203"/>
              <a:gd name="connsiteY614" fmla="*/ 3890378 h 5092591"/>
              <a:gd name="connsiteX615" fmla="*/ 3438902 w 4546203"/>
              <a:gd name="connsiteY615" fmla="*/ 3889384 h 5092591"/>
              <a:gd name="connsiteX616" fmla="*/ 3408856 w 4546203"/>
              <a:gd name="connsiteY616" fmla="*/ 3908684 h 5092591"/>
              <a:gd name="connsiteX617" fmla="*/ 3429948 w 4546203"/>
              <a:gd name="connsiteY617" fmla="*/ 3934153 h 5092591"/>
              <a:gd name="connsiteX618" fmla="*/ 3452233 w 4546203"/>
              <a:gd name="connsiteY618" fmla="*/ 3915449 h 5092591"/>
              <a:gd name="connsiteX619" fmla="*/ 3464172 w 4546203"/>
              <a:gd name="connsiteY619" fmla="*/ 3905899 h 5092591"/>
              <a:gd name="connsiteX620" fmla="*/ 3438902 w 4546203"/>
              <a:gd name="connsiteY620" fmla="*/ 3889384 h 5092591"/>
              <a:gd name="connsiteX621" fmla="*/ 2833418 w 4546203"/>
              <a:gd name="connsiteY621" fmla="*/ 3888389 h 5092591"/>
              <a:gd name="connsiteX622" fmla="*/ 2799592 w 4546203"/>
              <a:gd name="connsiteY622" fmla="*/ 3902317 h 5092591"/>
              <a:gd name="connsiteX623" fmla="*/ 2813520 w 4546203"/>
              <a:gd name="connsiteY623" fmla="*/ 3936541 h 5092591"/>
              <a:gd name="connsiteX624" fmla="*/ 2848142 w 4546203"/>
              <a:gd name="connsiteY624" fmla="*/ 3922215 h 5092591"/>
              <a:gd name="connsiteX625" fmla="*/ 2833418 w 4546203"/>
              <a:gd name="connsiteY625" fmla="*/ 3888389 h 5092591"/>
              <a:gd name="connsiteX626" fmla="*/ 2694135 w 4546203"/>
              <a:gd name="connsiteY626" fmla="*/ 3878440 h 5092591"/>
              <a:gd name="connsiteX627" fmla="*/ 2661503 w 4546203"/>
              <a:gd name="connsiteY627" fmla="*/ 3889185 h 5092591"/>
              <a:gd name="connsiteX628" fmla="*/ 2672645 w 4546203"/>
              <a:gd name="connsiteY628" fmla="*/ 3925398 h 5092591"/>
              <a:gd name="connsiteX629" fmla="*/ 2707267 w 4546203"/>
              <a:gd name="connsiteY629" fmla="*/ 3915449 h 5092591"/>
              <a:gd name="connsiteX630" fmla="*/ 2694135 w 4546203"/>
              <a:gd name="connsiteY630" fmla="*/ 3878440 h 5092591"/>
              <a:gd name="connsiteX631" fmla="*/ 1749397 w 4546203"/>
              <a:gd name="connsiteY631" fmla="*/ 3877644 h 5092591"/>
              <a:gd name="connsiteX632" fmla="*/ 1733081 w 4546203"/>
              <a:gd name="connsiteY632" fmla="*/ 3919827 h 5092591"/>
              <a:gd name="connsiteX633" fmla="*/ 1796355 w 4546203"/>
              <a:gd name="connsiteY633" fmla="*/ 3942908 h 5092591"/>
              <a:gd name="connsiteX634" fmla="*/ 1810681 w 4546203"/>
              <a:gd name="connsiteY634" fmla="*/ 3900327 h 5092591"/>
              <a:gd name="connsiteX635" fmla="*/ 1749397 w 4546203"/>
              <a:gd name="connsiteY635" fmla="*/ 3877644 h 5092591"/>
              <a:gd name="connsiteX636" fmla="*/ 1241610 w 4546203"/>
              <a:gd name="connsiteY636" fmla="*/ 3876848 h 5092591"/>
              <a:gd name="connsiteX637" fmla="*/ 1211366 w 4546203"/>
              <a:gd name="connsiteY637" fmla="*/ 3915449 h 5092591"/>
              <a:gd name="connsiteX638" fmla="*/ 1248773 w 4546203"/>
              <a:gd name="connsiteY638" fmla="*/ 3943306 h 5092591"/>
              <a:gd name="connsiteX639" fmla="*/ 1277028 w 4546203"/>
              <a:gd name="connsiteY639" fmla="*/ 3903511 h 5092591"/>
              <a:gd name="connsiteX640" fmla="*/ 1241610 w 4546203"/>
              <a:gd name="connsiteY640" fmla="*/ 3876848 h 5092591"/>
              <a:gd name="connsiteX641" fmla="*/ 2872815 w 4546203"/>
              <a:gd name="connsiteY641" fmla="*/ 3870879 h 5092591"/>
              <a:gd name="connsiteX642" fmla="*/ 2839387 w 4546203"/>
              <a:gd name="connsiteY642" fmla="*/ 3885603 h 5092591"/>
              <a:gd name="connsiteX643" fmla="*/ 2854111 w 4546203"/>
              <a:gd name="connsiteY643" fmla="*/ 3920225 h 5092591"/>
              <a:gd name="connsiteX644" fmla="*/ 2888335 w 4546203"/>
              <a:gd name="connsiteY644" fmla="*/ 3904307 h 5092591"/>
              <a:gd name="connsiteX645" fmla="*/ 2872815 w 4546203"/>
              <a:gd name="connsiteY645" fmla="*/ 3870879 h 5092591"/>
              <a:gd name="connsiteX646" fmla="*/ 3182024 w 4546203"/>
              <a:gd name="connsiteY646" fmla="*/ 3868093 h 5092591"/>
              <a:gd name="connsiteX647" fmla="*/ 3156953 w 4546203"/>
              <a:gd name="connsiteY647" fmla="*/ 3885603 h 5092591"/>
              <a:gd name="connsiteX648" fmla="*/ 3177248 w 4546203"/>
              <a:gd name="connsiteY648" fmla="*/ 3915847 h 5092591"/>
              <a:gd name="connsiteX649" fmla="*/ 3203115 w 4546203"/>
              <a:gd name="connsiteY649" fmla="*/ 3897541 h 5092591"/>
              <a:gd name="connsiteX650" fmla="*/ 3182024 w 4546203"/>
              <a:gd name="connsiteY650" fmla="*/ 3868093 h 5092591"/>
              <a:gd name="connsiteX651" fmla="*/ 2734328 w 4546203"/>
              <a:gd name="connsiteY651" fmla="*/ 3865307 h 5092591"/>
              <a:gd name="connsiteX652" fmla="*/ 2701696 w 4546203"/>
              <a:gd name="connsiteY652" fmla="*/ 3876848 h 5092591"/>
              <a:gd name="connsiteX653" fmla="*/ 2713236 w 4546203"/>
              <a:gd name="connsiteY653" fmla="*/ 3913062 h 5092591"/>
              <a:gd name="connsiteX654" fmla="*/ 2747460 w 4546203"/>
              <a:gd name="connsiteY654" fmla="*/ 3901521 h 5092591"/>
              <a:gd name="connsiteX655" fmla="*/ 2734328 w 4546203"/>
              <a:gd name="connsiteY655" fmla="*/ 3865307 h 5092591"/>
              <a:gd name="connsiteX656" fmla="*/ 997268 w 4546203"/>
              <a:gd name="connsiteY656" fmla="*/ 3852573 h 5092591"/>
              <a:gd name="connsiteX657" fmla="*/ 960258 w 4546203"/>
              <a:gd name="connsiteY657" fmla="*/ 3884807 h 5092591"/>
              <a:gd name="connsiteX658" fmla="*/ 996870 w 4546203"/>
              <a:gd name="connsiteY658" fmla="*/ 3919429 h 5092591"/>
              <a:gd name="connsiteX659" fmla="*/ 1030298 w 4546203"/>
              <a:gd name="connsiteY659" fmla="*/ 3883613 h 5092591"/>
              <a:gd name="connsiteX660" fmla="*/ 997268 w 4546203"/>
              <a:gd name="connsiteY660" fmla="*/ 3852573 h 5092591"/>
              <a:gd name="connsiteX661" fmla="*/ 3121933 w 4546203"/>
              <a:gd name="connsiteY661" fmla="*/ 3850981 h 5092591"/>
              <a:gd name="connsiteX662" fmla="*/ 3096862 w 4546203"/>
              <a:gd name="connsiteY662" fmla="*/ 3867695 h 5092591"/>
              <a:gd name="connsiteX663" fmla="*/ 3115964 w 4546203"/>
              <a:gd name="connsiteY663" fmla="*/ 3897940 h 5092591"/>
              <a:gd name="connsiteX664" fmla="*/ 3141433 w 4546203"/>
              <a:gd name="connsiteY664" fmla="*/ 3881623 h 5092591"/>
              <a:gd name="connsiteX665" fmla="*/ 3121933 w 4546203"/>
              <a:gd name="connsiteY665" fmla="*/ 3850981 h 5092591"/>
              <a:gd name="connsiteX666" fmla="*/ 2772531 w 4546203"/>
              <a:gd name="connsiteY666" fmla="*/ 3850583 h 5092591"/>
              <a:gd name="connsiteX667" fmla="*/ 2739899 w 4546203"/>
              <a:gd name="connsiteY667" fmla="*/ 3863318 h 5092591"/>
              <a:gd name="connsiteX668" fmla="*/ 2753032 w 4546203"/>
              <a:gd name="connsiteY668" fmla="*/ 3899531 h 5092591"/>
              <a:gd name="connsiteX669" fmla="*/ 2786459 w 4546203"/>
              <a:gd name="connsiteY669" fmla="*/ 3886399 h 5092591"/>
              <a:gd name="connsiteX670" fmla="*/ 2772531 w 4546203"/>
              <a:gd name="connsiteY670" fmla="*/ 3850583 h 5092591"/>
              <a:gd name="connsiteX671" fmla="*/ 3039159 w 4546203"/>
              <a:gd name="connsiteY671" fmla="*/ 3848593 h 5092591"/>
              <a:gd name="connsiteX672" fmla="*/ 3014088 w 4546203"/>
              <a:gd name="connsiteY672" fmla="*/ 3863318 h 5092591"/>
              <a:gd name="connsiteX673" fmla="*/ 3031996 w 4546203"/>
              <a:gd name="connsiteY673" fmla="*/ 3894358 h 5092591"/>
              <a:gd name="connsiteX674" fmla="*/ 3057863 w 4546203"/>
              <a:gd name="connsiteY674" fmla="*/ 3879634 h 5092591"/>
              <a:gd name="connsiteX675" fmla="*/ 3039159 w 4546203"/>
              <a:gd name="connsiteY675" fmla="*/ 3848593 h 5092591"/>
              <a:gd name="connsiteX676" fmla="*/ 1093970 w 4546203"/>
              <a:gd name="connsiteY676" fmla="*/ 3846206 h 5092591"/>
              <a:gd name="connsiteX677" fmla="*/ 1061338 w 4546203"/>
              <a:gd name="connsiteY677" fmla="*/ 3882419 h 5092591"/>
              <a:gd name="connsiteX678" fmla="*/ 1097551 w 4546203"/>
              <a:gd name="connsiteY678" fmla="*/ 3913858 h 5092591"/>
              <a:gd name="connsiteX679" fmla="*/ 1129388 w 4546203"/>
              <a:gd name="connsiteY679" fmla="*/ 3876848 h 5092591"/>
              <a:gd name="connsiteX680" fmla="*/ 1093970 w 4546203"/>
              <a:gd name="connsiteY680" fmla="*/ 3846206 h 5092591"/>
              <a:gd name="connsiteX681" fmla="*/ 1662245 w 4546203"/>
              <a:gd name="connsiteY681" fmla="*/ 3840237 h 5092591"/>
              <a:gd name="connsiteX682" fmla="*/ 1643144 w 4546203"/>
              <a:gd name="connsiteY682" fmla="*/ 3880828 h 5092591"/>
              <a:gd name="connsiteX683" fmla="*/ 1705224 w 4546203"/>
              <a:gd name="connsiteY683" fmla="*/ 3908286 h 5092591"/>
              <a:gd name="connsiteX684" fmla="*/ 1722336 w 4546203"/>
              <a:gd name="connsiteY684" fmla="*/ 3866899 h 5092591"/>
              <a:gd name="connsiteX685" fmla="*/ 1662245 w 4546203"/>
              <a:gd name="connsiteY685" fmla="*/ 3840237 h 5092591"/>
              <a:gd name="connsiteX686" fmla="*/ 1190274 w 4546203"/>
              <a:gd name="connsiteY686" fmla="*/ 3836257 h 5092591"/>
              <a:gd name="connsiteX687" fmla="*/ 1159234 w 4546203"/>
              <a:gd name="connsiteY687" fmla="*/ 3873664 h 5092591"/>
              <a:gd name="connsiteX688" fmla="*/ 1195448 w 4546203"/>
              <a:gd name="connsiteY688" fmla="*/ 3902317 h 5092591"/>
              <a:gd name="connsiteX689" fmla="*/ 1225692 w 4546203"/>
              <a:gd name="connsiteY689" fmla="*/ 3864114 h 5092591"/>
              <a:gd name="connsiteX690" fmla="*/ 1190274 w 4546203"/>
              <a:gd name="connsiteY690" fmla="*/ 3836257 h 5092591"/>
              <a:gd name="connsiteX691" fmla="*/ 2810337 w 4546203"/>
              <a:gd name="connsiteY691" fmla="*/ 3835859 h 5092591"/>
              <a:gd name="connsiteX692" fmla="*/ 2778500 w 4546203"/>
              <a:gd name="connsiteY692" fmla="*/ 3848992 h 5092591"/>
              <a:gd name="connsiteX693" fmla="*/ 2792827 w 4546203"/>
              <a:gd name="connsiteY693" fmla="*/ 3884807 h 5092591"/>
              <a:gd name="connsiteX694" fmla="*/ 2826255 w 4546203"/>
              <a:gd name="connsiteY694" fmla="*/ 3870481 h 5092591"/>
              <a:gd name="connsiteX695" fmla="*/ 2810337 w 4546203"/>
              <a:gd name="connsiteY695" fmla="*/ 3835859 h 5092591"/>
              <a:gd name="connsiteX696" fmla="*/ 3191574 w 4546203"/>
              <a:gd name="connsiteY696" fmla="*/ 3828298 h 5092591"/>
              <a:gd name="connsiteX697" fmla="*/ 3188789 w 4546203"/>
              <a:gd name="connsiteY697" fmla="*/ 3831879 h 5092591"/>
              <a:gd name="connsiteX698" fmla="*/ 3287481 w 4546203"/>
              <a:gd name="connsiteY698" fmla="*/ 3969571 h 5092591"/>
              <a:gd name="connsiteX699" fmla="*/ 3340806 w 4546203"/>
              <a:gd name="connsiteY699" fmla="*/ 3929378 h 5092591"/>
              <a:gd name="connsiteX700" fmla="*/ 3254053 w 4546203"/>
              <a:gd name="connsiteY700" fmla="*/ 3854961 h 5092591"/>
              <a:gd name="connsiteX701" fmla="*/ 3205105 w 4546203"/>
              <a:gd name="connsiteY701" fmla="*/ 3833471 h 5092591"/>
              <a:gd name="connsiteX702" fmla="*/ 3191574 w 4546203"/>
              <a:gd name="connsiteY702" fmla="*/ 3828298 h 5092591"/>
              <a:gd name="connsiteX703" fmla="*/ 1284987 w 4546203"/>
              <a:gd name="connsiteY703" fmla="*/ 3820737 h 5092591"/>
              <a:gd name="connsiteX704" fmla="*/ 1255140 w 4546203"/>
              <a:gd name="connsiteY704" fmla="*/ 3859338 h 5092591"/>
              <a:gd name="connsiteX705" fmla="*/ 1290956 w 4546203"/>
              <a:gd name="connsiteY705" fmla="*/ 3885603 h 5092591"/>
              <a:gd name="connsiteX706" fmla="*/ 1319609 w 4546203"/>
              <a:gd name="connsiteY706" fmla="*/ 3846604 h 5092591"/>
              <a:gd name="connsiteX707" fmla="*/ 1284987 w 4546203"/>
              <a:gd name="connsiteY707" fmla="*/ 3820737 h 5092591"/>
              <a:gd name="connsiteX708" fmla="*/ 2848938 w 4546203"/>
              <a:gd name="connsiteY708" fmla="*/ 3818747 h 5092591"/>
              <a:gd name="connsiteX709" fmla="*/ 2816704 w 4546203"/>
              <a:gd name="connsiteY709" fmla="*/ 3833073 h 5092591"/>
              <a:gd name="connsiteX710" fmla="*/ 2832224 w 4546203"/>
              <a:gd name="connsiteY710" fmla="*/ 3868491 h 5092591"/>
              <a:gd name="connsiteX711" fmla="*/ 2864856 w 4546203"/>
              <a:gd name="connsiteY711" fmla="*/ 3853369 h 5092591"/>
              <a:gd name="connsiteX712" fmla="*/ 2848938 w 4546203"/>
              <a:gd name="connsiteY712" fmla="*/ 3818747 h 5092591"/>
              <a:gd name="connsiteX713" fmla="*/ 1048205 w 4546203"/>
              <a:gd name="connsiteY713" fmla="*/ 3802829 h 5092591"/>
              <a:gd name="connsiteX714" fmla="*/ 1010400 w 4546203"/>
              <a:gd name="connsiteY714" fmla="*/ 3834665 h 5092591"/>
              <a:gd name="connsiteX715" fmla="*/ 1045420 w 4546203"/>
              <a:gd name="connsiteY715" fmla="*/ 3867695 h 5092591"/>
              <a:gd name="connsiteX716" fmla="*/ 1078450 w 4546203"/>
              <a:gd name="connsiteY716" fmla="*/ 3831482 h 5092591"/>
              <a:gd name="connsiteX717" fmla="*/ 1048205 w 4546203"/>
              <a:gd name="connsiteY717" fmla="*/ 3802829 h 5092591"/>
              <a:gd name="connsiteX718" fmla="*/ 3237339 w 4546203"/>
              <a:gd name="connsiteY718" fmla="*/ 3794870 h 5092591"/>
              <a:gd name="connsiteX719" fmla="*/ 3208289 w 4546203"/>
              <a:gd name="connsiteY719" fmla="*/ 3817553 h 5092591"/>
              <a:gd name="connsiteX720" fmla="*/ 3269573 w 4546203"/>
              <a:gd name="connsiteY720" fmla="*/ 3844216 h 5092591"/>
              <a:gd name="connsiteX721" fmla="*/ 3273155 w 4546203"/>
              <a:gd name="connsiteY721" fmla="*/ 3841032 h 5092591"/>
              <a:gd name="connsiteX722" fmla="*/ 3237339 w 4546203"/>
              <a:gd name="connsiteY722" fmla="*/ 3794870 h 5092591"/>
              <a:gd name="connsiteX723" fmla="*/ 1141326 w 4546203"/>
              <a:gd name="connsiteY723" fmla="*/ 3792880 h 5092591"/>
              <a:gd name="connsiteX724" fmla="*/ 1108694 w 4546203"/>
              <a:gd name="connsiteY724" fmla="*/ 3829492 h 5092591"/>
              <a:gd name="connsiteX725" fmla="*/ 1143714 w 4546203"/>
              <a:gd name="connsiteY725" fmla="*/ 3859736 h 5092591"/>
              <a:gd name="connsiteX726" fmla="*/ 1175550 w 4546203"/>
              <a:gd name="connsiteY726" fmla="*/ 3822727 h 5092591"/>
              <a:gd name="connsiteX727" fmla="*/ 1141326 w 4546203"/>
              <a:gd name="connsiteY727" fmla="*/ 3792880 h 5092591"/>
              <a:gd name="connsiteX728" fmla="*/ 3128698 w 4546203"/>
              <a:gd name="connsiteY728" fmla="*/ 3790890 h 5092591"/>
              <a:gd name="connsiteX729" fmla="*/ 3105219 w 4546203"/>
              <a:gd name="connsiteY729" fmla="*/ 3808002 h 5092591"/>
              <a:gd name="connsiteX730" fmla="*/ 3125515 w 4546203"/>
              <a:gd name="connsiteY730" fmla="*/ 3837451 h 5092591"/>
              <a:gd name="connsiteX731" fmla="*/ 3150188 w 4546203"/>
              <a:gd name="connsiteY731" fmla="*/ 3820737 h 5092591"/>
              <a:gd name="connsiteX732" fmla="*/ 3128698 w 4546203"/>
              <a:gd name="connsiteY732" fmla="*/ 3790890 h 5092591"/>
              <a:gd name="connsiteX733" fmla="*/ 1236437 w 4546203"/>
              <a:gd name="connsiteY733" fmla="*/ 3781340 h 5092591"/>
              <a:gd name="connsiteX734" fmla="*/ 1205396 w 4546203"/>
              <a:gd name="connsiteY734" fmla="*/ 3819145 h 5092591"/>
              <a:gd name="connsiteX735" fmla="*/ 1239620 w 4546203"/>
              <a:gd name="connsiteY735" fmla="*/ 3847002 h 5092591"/>
              <a:gd name="connsiteX736" fmla="*/ 1269865 w 4546203"/>
              <a:gd name="connsiteY736" fmla="*/ 3808798 h 5092591"/>
              <a:gd name="connsiteX737" fmla="*/ 1236437 w 4546203"/>
              <a:gd name="connsiteY737" fmla="*/ 3781340 h 5092591"/>
              <a:gd name="connsiteX738" fmla="*/ 2919376 w 4546203"/>
              <a:gd name="connsiteY738" fmla="*/ 3776166 h 5092591"/>
              <a:gd name="connsiteX739" fmla="*/ 2872019 w 4546203"/>
              <a:gd name="connsiteY739" fmla="*/ 3800839 h 5092591"/>
              <a:gd name="connsiteX740" fmla="*/ 2920171 w 4546203"/>
              <a:gd name="connsiteY740" fmla="*/ 3901123 h 5092591"/>
              <a:gd name="connsiteX741" fmla="*/ 2971507 w 4546203"/>
              <a:gd name="connsiteY741" fmla="*/ 3874858 h 5092591"/>
              <a:gd name="connsiteX742" fmla="*/ 2919376 w 4546203"/>
              <a:gd name="connsiteY742" fmla="*/ 3776166 h 5092591"/>
              <a:gd name="connsiteX743" fmla="*/ 3070199 w 4546203"/>
              <a:gd name="connsiteY743" fmla="*/ 3772983 h 5092591"/>
              <a:gd name="connsiteX744" fmla="*/ 3046720 w 4546203"/>
              <a:gd name="connsiteY744" fmla="*/ 3788503 h 5092591"/>
              <a:gd name="connsiteX745" fmla="*/ 3065822 w 4546203"/>
              <a:gd name="connsiteY745" fmla="*/ 3819145 h 5092591"/>
              <a:gd name="connsiteX746" fmla="*/ 3090097 w 4546203"/>
              <a:gd name="connsiteY746" fmla="*/ 3803227 h 5092591"/>
              <a:gd name="connsiteX747" fmla="*/ 3070199 w 4546203"/>
              <a:gd name="connsiteY747" fmla="*/ 3772983 h 5092591"/>
              <a:gd name="connsiteX748" fmla="*/ 1328364 w 4546203"/>
              <a:gd name="connsiteY748" fmla="*/ 3764626 h 5092591"/>
              <a:gd name="connsiteX749" fmla="*/ 1298517 w 4546203"/>
              <a:gd name="connsiteY749" fmla="*/ 3803227 h 5092591"/>
              <a:gd name="connsiteX750" fmla="*/ 1332741 w 4546203"/>
              <a:gd name="connsiteY750" fmla="*/ 3828696 h 5092591"/>
              <a:gd name="connsiteX751" fmla="*/ 1360996 w 4546203"/>
              <a:gd name="connsiteY751" fmla="*/ 3789697 h 5092591"/>
              <a:gd name="connsiteX752" fmla="*/ 1328364 w 4546203"/>
              <a:gd name="connsiteY752" fmla="*/ 3764626 h 5092591"/>
              <a:gd name="connsiteX753" fmla="*/ 3011302 w 4546203"/>
              <a:gd name="connsiteY753" fmla="*/ 3758656 h 5092591"/>
              <a:gd name="connsiteX754" fmla="*/ 2987823 w 4546203"/>
              <a:gd name="connsiteY754" fmla="*/ 3772983 h 5092591"/>
              <a:gd name="connsiteX755" fmla="*/ 3006925 w 4546203"/>
              <a:gd name="connsiteY755" fmla="*/ 3804023 h 5092591"/>
              <a:gd name="connsiteX756" fmla="*/ 3030404 w 4546203"/>
              <a:gd name="connsiteY756" fmla="*/ 3789299 h 5092591"/>
              <a:gd name="connsiteX757" fmla="*/ 3011302 w 4546203"/>
              <a:gd name="connsiteY757" fmla="*/ 3758656 h 5092591"/>
              <a:gd name="connsiteX758" fmla="*/ 3476508 w 4546203"/>
              <a:gd name="connsiteY758" fmla="*/ 3754279 h 5092591"/>
              <a:gd name="connsiteX759" fmla="*/ 3445468 w 4546203"/>
              <a:gd name="connsiteY759" fmla="*/ 3783727 h 5092591"/>
              <a:gd name="connsiteX760" fmla="*/ 3469345 w 4546203"/>
              <a:gd name="connsiteY760" fmla="*/ 3807604 h 5092591"/>
              <a:gd name="connsiteX761" fmla="*/ 3497202 w 4546203"/>
              <a:gd name="connsiteY761" fmla="*/ 3776166 h 5092591"/>
              <a:gd name="connsiteX762" fmla="*/ 3476508 w 4546203"/>
              <a:gd name="connsiteY762" fmla="*/ 3754279 h 5092591"/>
              <a:gd name="connsiteX763" fmla="*/ 1097153 w 4546203"/>
              <a:gd name="connsiteY763" fmla="*/ 3751891 h 5092591"/>
              <a:gd name="connsiteX764" fmla="*/ 1060542 w 4546203"/>
              <a:gd name="connsiteY764" fmla="*/ 3784523 h 5092591"/>
              <a:gd name="connsiteX765" fmla="*/ 1093572 w 4546203"/>
              <a:gd name="connsiteY765" fmla="*/ 3815563 h 5092591"/>
              <a:gd name="connsiteX766" fmla="*/ 1126602 w 4546203"/>
              <a:gd name="connsiteY766" fmla="*/ 3779748 h 5092591"/>
              <a:gd name="connsiteX767" fmla="*/ 1097153 w 4546203"/>
              <a:gd name="connsiteY767" fmla="*/ 3751891 h 5092591"/>
              <a:gd name="connsiteX768" fmla="*/ 3299420 w 4546203"/>
              <a:gd name="connsiteY768" fmla="*/ 3746718 h 5092591"/>
              <a:gd name="connsiteX769" fmla="*/ 3268777 w 4546203"/>
              <a:gd name="connsiteY769" fmla="*/ 3772585 h 5092591"/>
              <a:gd name="connsiteX770" fmla="*/ 3293052 w 4546203"/>
              <a:gd name="connsiteY770" fmla="*/ 3802033 h 5092591"/>
              <a:gd name="connsiteX771" fmla="*/ 3324093 w 4546203"/>
              <a:gd name="connsiteY771" fmla="*/ 3774972 h 5092591"/>
              <a:gd name="connsiteX772" fmla="*/ 3299420 w 4546203"/>
              <a:gd name="connsiteY772" fmla="*/ 3746718 h 5092591"/>
              <a:gd name="connsiteX773" fmla="*/ 1189478 w 4546203"/>
              <a:gd name="connsiteY773" fmla="*/ 3740350 h 5092591"/>
              <a:gd name="connsiteX774" fmla="*/ 1156448 w 4546203"/>
              <a:gd name="connsiteY774" fmla="*/ 3776962 h 5092591"/>
              <a:gd name="connsiteX775" fmla="*/ 1190672 w 4546203"/>
              <a:gd name="connsiteY775" fmla="*/ 3805615 h 5092591"/>
              <a:gd name="connsiteX776" fmla="*/ 1221713 w 4546203"/>
              <a:gd name="connsiteY776" fmla="*/ 3769003 h 5092591"/>
              <a:gd name="connsiteX777" fmla="*/ 1189478 w 4546203"/>
              <a:gd name="connsiteY777" fmla="*/ 3740350 h 5092591"/>
              <a:gd name="connsiteX778" fmla="*/ 1281405 w 4546203"/>
              <a:gd name="connsiteY778" fmla="*/ 3727218 h 5092591"/>
              <a:gd name="connsiteX779" fmla="*/ 1250365 w 4546203"/>
              <a:gd name="connsiteY779" fmla="*/ 3765024 h 5092591"/>
              <a:gd name="connsiteX780" fmla="*/ 1283395 w 4546203"/>
              <a:gd name="connsiteY780" fmla="*/ 3791686 h 5092591"/>
              <a:gd name="connsiteX781" fmla="*/ 1313639 w 4546203"/>
              <a:gd name="connsiteY781" fmla="*/ 3753085 h 5092591"/>
              <a:gd name="connsiteX782" fmla="*/ 1281405 w 4546203"/>
              <a:gd name="connsiteY782" fmla="*/ 3727218 h 5092591"/>
              <a:gd name="connsiteX783" fmla="*/ 3161728 w 4546203"/>
              <a:gd name="connsiteY783" fmla="*/ 3709708 h 5092591"/>
              <a:gd name="connsiteX784" fmla="*/ 3119147 w 4546203"/>
              <a:gd name="connsiteY784" fmla="*/ 3741942 h 5092591"/>
              <a:gd name="connsiteX785" fmla="*/ 3187197 w 4546203"/>
              <a:gd name="connsiteY785" fmla="*/ 3809594 h 5092591"/>
              <a:gd name="connsiteX786" fmla="*/ 3219829 w 4546203"/>
              <a:gd name="connsiteY786" fmla="*/ 3784921 h 5092591"/>
              <a:gd name="connsiteX787" fmla="*/ 3161728 w 4546203"/>
              <a:gd name="connsiteY787" fmla="*/ 3709708 h 5092591"/>
              <a:gd name="connsiteX788" fmla="*/ 3433529 w 4546203"/>
              <a:gd name="connsiteY788" fmla="*/ 3708116 h 5092591"/>
              <a:gd name="connsiteX789" fmla="*/ 3405673 w 4546203"/>
              <a:gd name="connsiteY789" fmla="*/ 3739953 h 5092591"/>
              <a:gd name="connsiteX790" fmla="*/ 3428356 w 4546203"/>
              <a:gd name="connsiteY790" fmla="*/ 3763830 h 5092591"/>
              <a:gd name="connsiteX791" fmla="*/ 3460192 w 4546203"/>
              <a:gd name="connsiteY791" fmla="*/ 3734779 h 5092591"/>
              <a:gd name="connsiteX792" fmla="*/ 3433529 w 4546203"/>
              <a:gd name="connsiteY792" fmla="*/ 3708116 h 5092591"/>
              <a:gd name="connsiteX793" fmla="*/ 3263206 w 4546203"/>
              <a:gd name="connsiteY793" fmla="*/ 3704535 h 5092591"/>
              <a:gd name="connsiteX794" fmla="*/ 3233359 w 4546203"/>
              <a:gd name="connsiteY794" fmla="*/ 3729208 h 5092591"/>
              <a:gd name="connsiteX795" fmla="*/ 3254849 w 4546203"/>
              <a:gd name="connsiteY795" fmla="*/ 3754677 h 5092591"/>
              <a:gd name="connsiteX796" fmla="*/ 3284695 w 4546203"/>
              <a:gd name="connsiteY796" fmla="*/ 3729208 h 5092591"/>
              <a:gd name="connsiteX797" fmla="*/ 3263206 w 4546203"/>
              <a:gd name="connsiteY797" fmla="*/ 3704535 h 5092591"/>
              <a:gd name="connsiteX798" fmla="*/ 1146500 w 4546203"/>
              <a:gd name="connsiteY798" fmla="*/ 3700555 h 5092591"/>
              <a:gd name="connsiteX799" fmla="*/ 1109888 w 4546203"/>
              <a:gd name="connsiteY799" fmla="*/ 3732789 h 5092591"/>
              <a:gd name="connsiteX800" fmla="*/ 1142520 w 4546203"/>
              <a:gd name="connsiteY800" fmla="*/ 3763432 h 5092591"/>
              <a:gd name="connsiteX801" fmla="*/ 1171571 w 4546203"/>
              <a:gd name="connsiteY801" fmla="*/ 3731198 h 5092591"/>
              <a:gd name="connsiteX802" fmla="*/ 1146500 w 4546203"/>
              <a:gd name="connsiteY802" fmla="*/ 3700555 h 5092591"/>
              <a:gd name="connsiteX803" fmla="*/ 1236835 w 4546203"/>
              <a:gd name="connsiteY803" fmla="*/ 3687821 h 5092591"/>
              <a:gd name="connsiteX804" fmla="*/ 1204600 w 4546203"/>
              <a:gd name="connsiteY804" fmla="*/ 3724432 h 5092591"/>
              <a:gd name="connsiteX805" fmla="*/ 1236437 w 4546203"/>
              <a:gd name="connsiteY805" fmla="*/ 3752289 h 5092591"/>
              <a:gd name="connsiteX806" fmla="*/ 1267875 w 4546203"/>
              <a:gd name="connsiteY806" fmla="*/ 3714882 h 5092591"/>
              <a:gd name="connsiteX807" fmla="*/ 1236835 w 4546203"/>
              <a:gd name="connsiteY807" fmla="*/ 3687821 h 5092591"/>
              <a:gd name="connsiteX808" fmla="*/ 3141433 w 4546203"/>
              <a:gd name="connsiteY808" fmla="*/ 3683045 h 5092591"/>
              <a:gd name="connsiteX809" fmla="*/ 3108801 w 4546203"/>
              <a:gd name="connsiteY809" fmla="*/ 3700157 h 5092591"/>
              <a:gd name="connsiteX810" fmla="*/ 3102035 w 4546203"/>
              <a:gd name="connsiteY810" fmla="*/ 3712096 h 5092591"/>
              <a:gd name="connsiteX811" fmla="*/ 3107607 w 4546203"/>
              <a:gd name="connsiteY811" fmla="*/ 3715678 h 5092591"/>
              <a:gd name="connsiteX812" fmla="*/ 3143025 w 4546203"/>
              <a:gd name="connsiteY812" fmla="*/ 3689413 h 5092591"/>
              <a:gd name="connsiteX813" fmla="*/ 3141433 w 4546203"/>
              <a:gd name="connsiteY813" fmla="*/ 3683045 h 5092591"/>
              <a:gd name="connsiteX814" fmla="*/ 1195050 w 4546203"/>
              <a:gd name="connsiteY814" fmla="*/ 3647628 h 5092591"/>
              <a:gd name="connsiteX815" fmla="*/ 1158438 w 4546203"/>
              <a:gd name="connsiteY815" fmla="*/ 3681852 h 5092591"/>
              <a:gd name="connsiteX816" fmla="*/ 1190274 w 4546203"/>
              <a:gd name="connsiteY816" fmla="*/ 3711300 h 5092591"/>
              <a:gd name="connsiteX817" fmla="*/ 1222110 w 4546203"/>
              <a:gd name="connsiteY817" fmla="*/ 3677076 h 5092591"/>
              <a:gd name="connsiteX818" fmla="*/ 1195050 w 4546203"/>
              <a:gd name="connsiteY818" fmla="*/ 3647628 h 5092591"/>
              <a:gd name="connsiteX819" fmla="*/ 3344786 w 4546203"/>
              <a:gd name="connsiteY819" fmla="*/ 3613006 h 5092591"/>
              <a:gd name="connsiteX820" fmla="*/ 3318123 w 4546203"/>
              <a:gd name="connsiteY820" fmla="*/ 3637679 h 5092591"/>
              <a:gd name="connsiteX821" fmla="*/ 3343990 w 4546203"/>
              <a:gd name="connsiteY821" fmla="*/ 3666331 h 5092591"/>
              <a:gd name="connsiteX822" fmla="*/ 3369857 w 4546203"/>
              <a:gd name="connsiteY822" fmla="*/ 3640067 h 5092591"/>
              <a:gd name="connsiteX823" fmla="*/ 3344786 w 4546203"/>
              <a:gd name="connsiteY823" fmla="*/ 3613006 h 5092591"/>
              <a:gd name="connsiteX824" fmla="*/ 947922 w 4546203"/>
              <a:gd name="connsiteY824" fmla="*/ 3587537 h 5092591"/>
              <a:gd name="connsiteX825" fmla="*/ 915289 w 4546203"/>
              <a:gd name="connsiteY825" fmla="*/ 3613802 h 5092591"/>
              <a:gd name="connsiteX826" fmla="*/ 939962 w 4546203"/>
              <a:gd name="connsiteY826" fmla="*/ 3644444 h 5092591"/>
              <a:gd name="connsiteX827" fmla="*/ 972197 w 4546203"/>
              <a:gd name="connsiteY827" fmla="*/ 3617781 h 5092591"/>
              <a:gd name="connsiteX828" fmla="*/ 947922 w 4546203"/>
              <a:gd name="connsiteY828" fmla="*/ 3587537 h 5092591"/>
              <a:gd name="connsiteX829" fmla="*/ 3303797 w 4546203"/>
              <a:gd name="connsiteY829" fmla="*/ 3572017 h 5092591"/>
              <a:gd name="connsiteX830" fmla="*/ 3277532 w 4546203"/>
              <a:gd name="connsiteY830" fmla="*/ 3598282 h 5092591"/>
              <a:gd name="connsiteX831" fmla="*/ 3299021 w 4546203"/>
              <a:gd name="connsiteY831" fmla="*/ 3620965 h 5092591"/>
              <a:gd name="connsiteX832" fmla="*/ 3325286 w 4546203"/>
              <a:gd name="connsiteY832" fmla="*/ 3595496 h 5092591"/>
              <a:gd name="connsiteX833" fmla="*/ 3303797 w 4546203"/>
              <a:gd name="connsiteY833" fmla="*/ 3572017 h 5092591"/>
              <a:gd name="connsiteX834" fmla="*/ 951901 w 4546203"/>
              <a:gd name="connsiteY834" fmla="*/ 3509538 h 5092591"/>
              <a:gd name="connsiteX835" fmla="*/ 918075 w 4546203"/>
              <a:gd name="connsiteY835" fmla="*/ 3535007 h 5092591"/>
              <a:gd name="connsiteX836" fmla="*/ 941156 w 4546203"/>
              <a:gd name="connsiteY836" fmla="*/ 3565252 h 5092591"/>
              <a:gd name="connsiteX837" fmla="*/ 974186 w 4546203"/>
              <a:gd name="connsiteY837" fmla="*/ 3539385 h 5092591"/>
              <a:gd name="connsiteX838" fmla="*/ 951901 w 4546203"/>
              <a:gd name="connsiteY838" fmla="*/ 3509538 h 5092591"/>
              <a:gd name="connsiteX839" fmla="*/ 1078848 w 4546203"/>
              <a:gd name="connsiteY839" fmla="*/ 3484070 h 5092591"/>
              <a:gd name="connsiteX840" fmla="*/ 1046216 w 4546203"/>
              <a:gd name="connsiteY840" fmla="*/ 3510334 h 5092591"/>
              <a:gd name="connsiteX841" fmla="*/ 1068501 w 4546203"/>
              <a:gd name="connsiteY841" fmla="*/ 3538191 h 5092591"/>
              <a:gd name="connsiteX842" fmla="*/ 1100337 w 4546203"/>
              <a:gd name="connsiteY842" fmla="*/ 3510732 h 5092591"/>
              <a:gd name="connsiteX843" fmla="*/ 1078848 w 4546203"/>
              <a:gd name="connsiteY843" fmla="*/ 3484070 h 5092591"/>
              <a:gd name="connsiteX844" fmla="*/ 1236437 w 4546203"/>
              <a:gd name="connsiteY844" fmla="*/ 3478896 h 5092591"/>
              <a:gd name="connsiteX845" fmla="*/ 1230467 w 4546203"/>
              <a:gd name="connsiteY845" fmla="*/ 3485263 h 5092591"/>
              <a:gd name="connsiteX846" fmla="*/ 1268671 w 4546203"/>
              <a:gd name="connsiteY846" fmla="*/ 3525456 h 5092591"/>
              <a:gd name="connsiteX847" fmla="*/ 1275436 w 4546203"/>
              <a:gd name="connsiteY847" fmla="*/ 3518293 h 5092591"/>
              <a:gd name="connsiteX848" fmla="*/ 1236437 w 4546203"/>
              <a:gd name="connsiteY848" fmla="*/ 3478896 h 5092591"/>
              <a:gd name="connsiteX849" fmla="*/ 957074 w 4546203"/>
              <a:gd name="connsiteY849" fmla="*/ 3412836 h 5092591"/>
              <a:gd name="connsiteX850" fmla="*/ 922453 w 4546203"/>
              <a:gd name="connsiteY850" fmla="*/ 3436713 h 5092591"/>
              <a:gd name="connsiteX851" fmla="*/ 943146 w 4546203"/>
              <a:gd name="connsiteY851" fmla="*/ 3466958 h 5092591"/>
              <a:gd name="connsiteX852" fmla="*/ 977370 w 4546203"/>
              <a:gd name="connsiteY852" fmla="*/ 3442682 h 5092591"/>
              <a:gd name="connsiteX853" fmla="*/ 957074 w 4546203"/>
              <a:gd name="connsiteY853" fmla="*/ 3412836 h 5092591"/>
              <a:gd name="connsiteX854" fmla="*/ 3465366 w 4546203"/>
              <a:gd name="connsiteY854" fmla="*/ 3410050 h 5092591"/>
              <a:gd name="connsiteX855" fmla="*/ 3363092 w 4546203"/>
              <a:gd name="connsiteY855" fmla="*/ 3535405 h 5092591"/>
              <a:gd name="connsiteX856" fmla="*/ 3300613 w 4546203"/>
              <a:gd name="connsiteY856" fmla="*/ 3480090 h 5092591"/>
              <a:gd name="connsiteX857" fmla="*/ 3278726 w 4546203"/>
              <a:gd name="connsiteY857" fmla="*/ 3503967 h 5092591"/>
              <a:gd name="connsiteX858" fmla="*/ 3619373 w 4546203"/>
              <a:gd name="connsiteY858" fmla="*/ 3826706 h 5092591"/>
              <a:gd name="connsiteX859" fmla="*/ 3638475 w 4546203"/>
              <a:gd name="connsiteY859" fmla="*/ 3829094 h 5092591"/>
              <a:gd name="connsiteX860" fmla="*/ 3701351 w 4546203"/>
              <a:gd name="connsiteY860" fmla="*/ 3800043 h 5092591"/>
              <a:gd name="connsiteX861" fmla="*/ 3697372 w 4546203"/>
              <a:gd name="connsiteY861" fmla="*/ 3796064 h 5092591"/>
              <a:gd name="connsiteX862" fmla="*/ 3706922 w 4546203"/>
              <a:gd name="connsiteY862" fmla="*/ 3775370 h 5092591"/>
              <a:gd name="connsiteX863" fmla="*/ 3785319 w 4546203"/>
              <a:gd name="connsiteY863" fmla="*/ 3678270 h 5092591"/>
              <a:gd name="connsiteX864" fmla="*/ 3769799 w 4546203"/>
              <a:gd name="connsiteY864" fmla="*/ 3668719 h 5092591"/>
              <a:gd name="connsiteX865" fmla="*/ 3677474 w 4546203"/>
              <a:gd name="connsiteY865" fmla="*/ 3782135 h 5092591"/>
              <a:gd name="connsiteX866" fmla="*/ 3615393 w 4546203"/>
              <a:gd name="connsiteY866" fmla="*/ 3727218 h 5092591"/>
              <a:gd name="connsiteX867" fmla="*/ 3700555 w 4546203"/>
              <a:gd name="connsiteY867" fmla="*/ 3622159 h 5092591"/>
              <a:gd name="connsiteX868" fmla="*/ 3679464 w 4546203"/>
              <a:gd name="connsiteY868" fmla="*/ 3621363 h 5092591"/>
              <a:gd name="connsiteX869" fmla="*/ 3598679 w 4546203"/>
              <a:gd name="connsiteY869" fmla="*/ 3721647 h 5092591"/>
              <a:gd name="connsiteX870" fmla="*/ 3534211 w 4546203"/>
              <a:gd name="connsiteY870" fmla="*/ 3664740 h 5092591"/>
              <a:gd name="connsiteX871" fmla="*/ 3548936 w 4546203"/>
              <a:gd name="connsiteY871" fmla="*/ 3646434 h 5092591"/>
              <a:gd name="connsiteX872" fmla="*/ 3613802 w 4546203"/>
              <a:gd name="connsiteY872" fmla="*/ 3566048 h 5092591"/>
              <a:gd name="connsiteX873" fmla="*/ 3616587 w 4546203"/>
              <a:gd name="connsiteY873" fmla="*/ 3549732 h 5092591"/>
              <a:gd name="connsiteX874" fmla="*/ 3610618 w 4546203"/>
              <a:gd name="connsiteY874" fmla="*/ 3548936 h 5092591"/>
              <a:gd name="connsiteX875" fmla="*/ 3519089 w 4546203"/>
              <a:gd name="connsiteY875" fmla="*/ 3659566 h 5092591"/>
              <a:gd name="connsiteX876" fmla="*/ 3454621 w 4546203"/>
              <a:gd name="connsiteY876" fmla="*/ 3601863 h 5092591"/>
              <a:gd name="connsiteX877" fmla="*/ 3536997 w 4546203"/>
              <a:gd name="connsiteY877" fmla="*/ 3498794 h 5092591"/>
              <a:gd name="connsiteX878" fmla="*/ 3542568 w 4546203"/>
              <a:gd name="connsiteY878" fmla="*/ 3483274 h 5092591"/>
              <a:gd name="connsiteX879" fmla="*/ 3536997 w 4546203"/>
              <a:gd name="connsiteY879" fmla="*/ 3480886 h 5092591"/>
              <a:gd name="connsiteX880" fmla="*/ 3440693 w 4546203"/>
              <a:gd name="connsiteY880" fmla="*/ 3597884 h 5092591"/>
              <a:gd name="connsiteX881" fmla="*/ 3373837 w 4546203"/>
              <a:gd name="connsiteY881" fmla="*/ 3538191 h 5092591"/>
              <a:gd name="connsiteX882" fmla="*/ 3426366 w 4546203"/>
              <a:gd name="connsiteY882" fmla="*/ 3475315 h 5092591"/>
              <a:gd name="connsiteX883" fmla="*/ 3465366 w 4546203"/>
              <a:gd name="connsiteY883" fmla="*/ 3410050 h 5092591"/>
              <a:gd name="connsiteX884" fmla="*/ 1053777 w 4546203"/>
              <a:gd name="connsiteY884" fmla="*/ 3369459 h 5092591"/>
              <a:gd name="connsiteX885" fmla="*/ 1019155 w 4546203"/>
              <a:gd name="connsiteY885" fmla="*/ 3392938 h 5092591"/>
              <a:gd name="connsiteX886" fmla="*/ 1039053 w 4546203"/>
              <a:gd name="connsiteY886" fmla="*/ 3421193 h 5092591"/>
              <a:gd name="connsiteX887" fmla="*/ 1072879 w 4546203"/>
              <a:gd name="connsiteY887" fmla="*/ 3396520 h 5092591"/>
              <a:gd name="connsiteX888" fmla="*/ 1053777 w 4546203"/>
              <a:gd name="connsiteY888" fmla="*/ 3369459 h 5092591"/>
              <a:gd name="connsiteX889" fmla="*/ 3675484 w 4546203"/>
              <a:gd name="connsiteY889" fmla="*/ 3152177 h 5092591"/>
              <a:gd name="connsiteX890" fmla="*/ 3667127 w 4546203"/>
              <a:gd name="connsiteY890" fmla="*/ 3170085 h 5092591"/>
              <a:gd name="connsiteX891" fmla="*/ 3689412 w 4546203"/>
              <a:gd name="connsiteY891" fmla="*/ 3179636 h 5092591"/>
              <a:gd name="connsiteX892" fmla="*/ 3697769 w 4546203"/>
              <a:gd name="connsiteY892" fmla="*/ 3161330 h 5092591"/>
              <a:gd name="connsiteX893" fmla="*/ 3675484 w 4546203"/>
              <a:gd name="connsiteY893" fmla="*/ 3152177 h 5092591"/>
              <a:gd name="connsiteX894" fmla="*/ 784363 w 4546203"/>
              <a:gd name="connsiteY894" fmla="*/ 3125913 h 5092591"/>
              <a:gd name="connsiteX895" fmla="*/ 779190 w 4546203"/>
              <a:gd name="connsiteY895" fmla="*/ 3141831 h 5092591"/>
              <a:gd name="connsiteX896" fmla="*/ 820577 w 4546203"/>
              <a:gd name="connsiteY896" fmla="*/ 3236146 h 5092591"/>
              <a:gd name="connsiteX897" fmla="*/ 828934 w 4546203"/>
              <a:gd name="connsiteY897" fmla="*/ 3242115 h 5092591"/>
              <a:gd name="connsiteX898" fmla="*/ 831322 w 4546203"/>
              <a:gd name="connsiteY898" fmla="*/ 3232166 h 5092591"/>
              <a:gd name="connsiteX899" fmla="*/ 784363 w 4546203"/>
              <a:gd name="connsiteY899" fmla="*/ 3125913 h 5092591"/>
              <a:gd name="connsiteX900" fmla="*/ 3741146 w 4546203"/>
              <a:gd name="connsiteY900" fmla="*/ 3119943 h 5092591"/>
              <a:gd name="connsiteX901" fmla="*/ 3732789 w 4546203"/>
              <a:gd name="connsiteY901" fmla="*/ 3138647 h 5092591"/>
              <a:gd name="connsiteX902" fmla="*/ 3755871 w 4546203"/>
              <a:gd name="connsiteY902" fmla="*/ 3147800 h 5092591"/>
              <a:gd name="connsiteX903" fmla="*/ 3763034 w 4546203"/>
              <a:gd name="connsiteY903" fmla="*/ 3128300 h 5092591"/>
              <a:gd name="connsiteX904" fmla="*/ 3741146 w 4546203"/>
              <a:gd name="connsiteY904" fmla="*/ 3119943 h 5092591"/>
              <a:gd name="connsiteX905" fmla="*/ 828536 w 4546203"/>
              <a:gd name="connsiteY905" fmla="*/ 3115964 h 5092591"/>
              <a:gd name="connsiteX906" fmla="*/ 819781 w 4546203"/>
              <a:gd name="connsiteY906" fmla="*/ 3118352 h 5092591"/>
              <a:gd name="connsiteX907" fmla="*/ 855597 w 4546203"/>
              <a:gd name="connsiteY907" fmla="*/ 3207891 h 5092591"/>
              <a:gd name="connsiteX908" fmla="*/ 867137 w 4546203"/>
              <a:gd name="connsiteY908" fmla="*/ 3224207 h 5092591"/>
              <a:gd name="connsiteX909" fmla="*/ 873505 w 4546203"/>
              <a:gd name="connsiteY909" fmla="*/ 3219829 h 5092591"/>
              <a:gd name="connsiteX910" fmla="*/ 828536 w 4546203"/>
              <a:gd name="connsiteY910" fmla="*/ 3115964 h 5092591"/>
              <a:gd name="connsiteX911" fmla="*/ 3607335 w 4546203"/>
              <a:gd name="connsiteY911" fmla="*/ 3108154 h 5092591"/>
              <a:gd name="connsiteX912" fmla="*/ 3595894 w 4546203"/>
              <a:gd name="connsiteY912" fmla="*/ 3123923 h 5092591"/>
              <a:gd name="connsiteX913" fmla="*/ 3617383 w 4546203"/>
              <a:gd name="connsiteY913" fmla="*/ 3133076 h 5092591"/>
              <a:gd name="connsiteX914" fmla="*/ 3624148 w 4546203"/>
              <a:gd name="connsiteY914" fmla="*/ 3115964 h 5092591"/>
              <a:gd name="connsiteX915" fmla="*/ 3607335 w 4546203"/>
              <a:gd name="connsiteY915" fmla="*/ 3108154 h 5092591"/>
              <a:gd name="connsiteX916" fmla="*/ 903351 w 4546203"/>
              <a:gd name="connsiteY916" fmla="*/ 3093679 h 5092591"/>
              <a:gd name="connsiteX917" fmla="*/ 897382 w 4546203"/>
              <a:gd name="connsiteY917" fmla="*/ 3096464 h 5092591"/>
              <a:gd name="connsiteX918" fmla="*/ 986523 w 4546203"/>
              <a:gd name="connsiteY918" fmla="*/ 3279920 h 5092591"/>
              <a:gd name="connsiteX919" fmla="*/ 992492 w 4546203"/>
              <a:gd name="connsiteY919" fmla="*/ 3277135 h 5092591"/>
              <a:gd name="connsiteX920" fmla="*/ 903351 w 4546203"/>
              <a:gd name="connsiteY920" fmla="*/ 3093679 h 5092591"/>
              <a:gd name="connsiteX921" fmla="*/ 3796461 w 4546203"/>
              <a:gd name="connsiteY921" fmla="*/ 3085322 h 5092591"/>
              <a:gd name="connsiteX922" fmla="*/ 3790094 w 4546203"/>
              <a:gd name="connsiteY922" fmla="*/ 3106015 h 5092591"/>
              <a:gd name="connsiteX923" fmla="*/ 3812379 w 4546203"/>
              <a:gd name="connsiteY923" fmla="*/ 3113576 h 5092591"/>
              <a:gd name="connsiteX924" fmla="*/ 3819543 w 4546203"/>
              <a:gd name="connsiteY924" fmla="*/ 3093679 h 5092591"/>
              <a:gd name="connsiteX925" fmla="*/ 3796461 w 4546203"/>
              <a:gd name="connsiteY925" fmla="*/ 3085322 h 5092591"/>
              <a:gd name="connsiteX926" fmla="*/ 975778 w 4546203"/>
              <a:gd name="connsiteY926" fmla="*/ 3063036 h 5092591"/>
              <a:gd name="connsiteX927" fmla="*/ 969013 w 4546203"/>
              <a:gd name="connsiteY927" fmla="*/ 3066220 h 5092591"/>
              <a:gd name="connsiteX928" fmla="*/ 1037063 w 4546203"/>
              <a:gd name="connsiteY928" fmla="*/ 3215054 h 5092591"/>
              <a:gd name="connsiteX929" fmla="*/ 1013584 w 4546203"/>
              <a:gd name="connsiteY929" fmla="*/ 3227788 h 5092591"/>
              <a:gd name="connsiteX930" fmla="*/ 942748 w 4546203"/>
              <a:gd name="connsiteY930" fmla="*/ 3076169 h 5092591"/>
              <a:gd name="connsiteX931" fmla="*/ 936381 w 4546203"/>
              <a:gd name="connsiteY931" fmla="*/ 3079352 h 5092591"/>
              <a:gd name="connsiteX932" fmla="*/ 1023134 w 4546203"/>
              <a:gd name="connsiteY932" fmla="*/ 3261216 h 5092591"/>
              <a:gd name="connsiteX933" fmla="*/ 1060940 w 4546203"/>
              <a:gd name="connsiteY933" fmla="*/ 3238533 h 5092591"/>
              <a:gd name="connsiteX934" fmla="*/ 975778 w 4546203"/>
              <a:gd name="connsiteY934" fmla="*/ 3063036 h 5092591"/>
              <a:gd name="connsiteX935" fmla="*/ 734221 w 4546203"/>
              <a:gd name="connsiteY935" fmla="*/ 3062240 h 5092591"/>
              <a:gd name="connsiteX936" fmla="*/ 711538 w 4546203"/>
              <a:gd name="connsiteY936" fmla="*/ 3069801 h 5092591"/>
              <a:gd name="connsiteX937" fmla="*/ 719497 w 4546203"/>
              <a:gd name="connsiteY937" fmla="*/ 3089699 h 5092591"/>
              <a:gd name="connsiteX938" fmla="*/ 742180 w 4546203"/>
              <a:gd name="connsiteY938" fmla="*/ 3081342 h 5092591"/>
              <a:gd name="connsiteX939" fmla="*/ 734221 w 4546203"/>
              <a:gd name="connsiteY939" fmla="*/ 3062240 h 5092591"/>
              <a:gd name="connsiteX940" fmla="*/ 3673842 w 4546203"/>
              <a:gd name="connsiteY940" fmla="*/ 3042592 h 5092591"/>
              <a:gd name="connsiteX941" fmla="*/ 3663943 w 4546203"/>
              <a:gd name="connsiteY941" fmla="*/ 3059057 h 5092591"/>
              <a:gd name="connsiteX942" fmla="*/ 3685831 w 4546203"/>
              <a:gd name="connsiteY942" fmla="*/ 3067414 h 5092591"/>
              <a:gd name="connsiteX943" fmla="*/ 3691800 w 4546203"/>
              <a:gd name="connsiteY943" fmla="*/ 3049108 h 5092591"/>
              <a:gd name="connsiteX944" fmla="*/ 3673842 w 4546203"/>
              <a:gd name="connsiteY944" fmla="*/ 3042592 h 5092591"/>
              <a:gd name="connsiteX945" fmla="*/ 862760 w 4546203"/>
              <a:gd name="connsiteY945" fmla="*/ 3018466 h 5092591"/>
              <a:gd name="connsiteX946" fmla="*/ 840077 w 4546203"/>
              <a:gd name="connsiteY946" fmla="*/ 3027221 h 5092591"/>
              <a:gd name="connsiteX947" fmla="*/ 847638 w 4546203"/>
              <a:gd name="connsiteY947" fmla="*/ 3045129 h 5092591"/>
              <a:gd name="connsiteX948" fmla="*/ 869525 w 4546203"/>
              <a:gd name="connsiteY948" fmla="*/ 3036374 h 5092591"/>
              <a:gd name="connsiteX949" fmla="*/ 862760 w 4546203"/>
              <a:gd name="connsiteY949" fmla="*/ 3018466 h 5092591"/>
              <a:gd name="connsiteX950" fmla="*/ 755711 w 4546203"/>
              <a:gd name="connsiteY950" fmla="*/ 2994986 h 5092591"/>
              <a:gd name="connsiteX951" fmla="*/ 732630 w 4546203"/>
              <a:gd name="connsiteY951" fmla="*/ 3002548 h 5092591"/>
              <a:gd name="connsiteX952" fmla="*/ 739793 w 4546203"/>
              <a:gd name="connsiteY952" fmla="*/ 3022047 h 5092591"/>
              <a:gd name="connsiteX953" fmla="*/ 761680 w 4546203"/>
              <a:gd name="connsiteY953" fmla="*/ 3014884 h 5092591"/>
              <a:gd name="connsiteX954" fmla="*/ 755711 w 4546203"/>
              <a:gd name="connsiteY954" fmla="*/ 2994986 h 5092591"/>
              <a:gd name="connsiteX955" fmla="*/ 936182 w 4546203"/>
              <a:gd name="connsiteY955" fmla="*/ 2987376 h 5092591"/>
              <a:gd name="connsiteX956" fmla="*/ 916085 w 4546203"/>
              <a:gd name="connsiteY956" fmla="*/ 2994986 h 5092591"/>
              <a:gd name="connsiteX957" fmla="*/ 922453 w 4546203"/>
              <a:gd name="connsiteY957" fmla="*/ 3010905 h 5092591"/>
              <a:gd name="connsiteX958" fmla="*/ 943146 w 4546203"/>
              <a:gd name="connsiteY958" fmla="*/ 3003344 h 5092591"/>
              <a:gd name="connsiteX959" fmla="*/ 936182 w 4546203"/>
              <a:gd name="connsiteY959" fmla="*/ 2987376 h 5092591"/>
              <a:gd name="connsiteX960" fmla="*/ 695620 w 4546203"/>
              <a:gd name="connsiteY960" fmla="*/ 2958375 h 5092591"/>
              <a:gd name="connsiteX961" fmla="*/ 672937 w 4546203"/>
              <a:gd name="connsiteY961" fmla="*/ 2965538 h 5092591"/>
              <a:gd name="connsiteX962" fmla="*/ 679304 w 4546203"/>
              <a:gd name="connsiteY962" fmla="*/ 2985834 h 5092591"/>
              <a:gd name="connsiteX963" fmla="*/ 702783 w 4546203"/>
              <a:gd name="connsiteY963" fmla="*/ 2978272 h 5092591"/>
              <a:gd name="connsiteX964" fmla="*/ 695620 w 4546203"/>
              <a:gd name="connsiteY964" fmla="*/ 2958375 h 5092591"/>
              <a:gd name="connsiteX965" fmla="*/ 787149 w 4546203"/>
              <a:gd name="connsiteY965" fmla="*/ 2935294 h 5092591"/>
              <a:gd name="connsiteX966" fmla="*/ 766058 w 4546203"/>
              <a:gd name="connsiteY966" fmla="*/ 2941263 h 5092591"/>
              <a:gd name="connsiteX967" fmla="*/ 771231 w 4546203"/>
              <a:gd name="connsiteY967" fmla="*/ 2960365 h 5092591"/>
              <a:gd name="connsiteX968" fmla="*/ 787149 w 4546203"/>
              <a:gd name="connsiteY968" fmla="*/ 2935294 h 5092591"/>
              <a:gd name="connsiteX969" fmla="*/ 875096 w 4546203"/>
              <a:gd name="connsiteY969" fmla="*/ 2926141 h 5092591"/>
              <a:gd name="connsiteX970" fmla="*/ 852811 w 4546203"/>
              <a:gd name="connsiteY970" fmla="*/ 2932508 h 5092591"/>
              <a:gd name="connsiteX971" fmla="*/ 856791 w 4546203"/>
              <a:gd name="connsiteY971" fmla="*/ 2950814 h 5092591"/>
              <a:gd name="connsiteX972" fmla="*/ 880270 w 4546203"/>
              <a:gd name="connsiteY972" fmla="*/ 2944447 h 5092591"/>
              <a:gd name="connsiteX973" fmla="*/ 875096 w 4546203"/>
              <a:gd name="connsiteY973" fmla="*/ 2926141 h 5092591"/>
              <a:gd name="connsiteX974" fmla="*/ 3823920 w 4546203"/>
              <a:gd name="connsiteY974" fmla="*/ 2903060 h 5092591"/>
              <a:gd name="connsiteX975" fmla="*/ 3792084 w 4546203"/>
              <a:gd name="connsiteY975" fmla="*/ 3022047 h 5092591"/>
              <a:gd name="connsiteX976" fmla="*/ 3823920 w 4546203"/>
              <a:gd name="connsiteY976" fmla="*/ 2903060 h 5092591"/>
              <a:gd name="connsiteX977" fmla="*/ 3792880 w 4546203"/>
              <a:gd name="connsiteY977" fmla="*/ 2894305 h 5092591"/>
              <a:gd name="connsiteX978" fmla="*/ 3779748 w 4546203"/>
              <a:gd name="connsiteY978" fmla="*/ 2898682 h 5092591"/>
              <a:gd name="connsiteX979" fmla="*/ 3751493 w 4546203"/>
              <a:gd name="connsiteY979" fmla="*/ 3002150 h 5092591"/>
              <a:gd name="connsiteX980" fmla="*/ 3755075 w 4546203"/>
              <a:gd name="connsiteY980" fmla="*/ 3010507 h 5092591"/>
              <a:gd name="connsiteX981" fmla="*/ 3762238 w 4546203"/>
              <a:gd name="connsiteY981" fmla="*/ 3007721 h 5092591"/>
              <a:gd name="connsiteX982" fmla="*/ 3792880 w 4546203"/>
              <a:gd name="connsiteY982" fmla="*/ 2894305 h 5092591"/>
              <a:gd name="connsiteX983" fmla="*/ 3723238 w 4546203"/>
              <a:gd name="connsiteY983" fmla="*/ 2776909 h 5092591"/>
              <a:gd name="connsiteX984" fmla="*/ 3677872 w 4546203"/>
              <a:gd name="connsiteY984" fmla="*/ 2975089 h 5092591"/>
              <a:gd name="connsiteX985" fmla="*/ 3684239 w 4546203"/>
              <a:gd name="connsiteY985" fmla="*/ 2976681 h 5092591"/>
              <a:gd name="connsiteX986" fmla="*/ 3730004 w 4546203"/>
              <a:gd name="connsiteY986" fmla="*/ 2778899 h 5092591"/>
              <a:gd name="connsiteX987" fmla="*/ 3723238 w 4546203"/>
              <a:gd name="connsiteY987" fmla="*/ 2776909 h 5092591"/>
              <a:gd name="connsiteX988" fmla="*/ 3684239 w 4546203"/>
              <a:gd name="connsiteY988" fmla="*/ 2770144 h 5092591"/>
              <a:gd name="connsiteX989" fmla="*/ 3639270 w 4546203"/>
              <a:gd name="connsiteY989" fmla="*/ 2966334 h 5092591"/>
              <a:gd name="connsiteX990" fmla="*/ 3684239 w 4546203"/>
              <a:gd name="connsiteY990" fmla="*/ 2770144 h 5092591"/>
              <a:gd name="connsiteX991" fmla="*/ 3803227 w 4546203"/>
              <a:gd name="connsiteY991" fmla="*/ 2767358 h 5092591"/>
              <a:gd name="connsiteX992" fmla="*/ 3785319 w 4546203"/>
              <a:gd name="connsiteY992" fmla="*/ 2872019 h 5092591"/>
              <a:gd name="connsiteX993" fmla="*/ 3833869 w 4546203"/>
              <a:gd name="connsiteY993" fmla="*/ 2882366 h 5092591"/>
              <a:gd name="connsiteX994" fmla="*/ 3832675 w 4546203"/>
              <a:gd name="connsiteY994" fmla="*/ 2885152 h 5092591"/>
              <a:gd name="connsiteX995" fmla="*/ 3872868 w 4546203"/>
              <a:gd name="connsiteY995" fmla="*/ 2885152 h 5092591"/>
              <a:gd name="connsiteX996" fmla="*/ 3835461 w 4546203"/>
              <a:gd name="connsiteY996" fmla="*/ 3030802 h 5092591"/>
              <a:gd name="connsiteX997" fmla="*/ 3886001 w 4546203"/>
              <a:gd name="connsiteY997" fmla="*/ 3047516 h 5092591"/>
              <a:gd name="connsiteX998" fmla="*/ 3872868 w 4546203"/>
              <a:gd name="connsiteY998" fmla="*/ 3090495 h 5092591"/>
              <a:gd name="connsiteX999" fmla="*/ 3913062 w 4546203"/>
              <a:gd name="connsiteY999" fmla="*/ 3106015 h 5092591"/>
              <a:gd name="connsiteX1000" fmla="*/ 3859338 w 4546203"/>
              <a:gd name="connsiteY1000" fmla="*/ 3242513 h 5092591"/>
              <a:gd name="connsiteX1001" fmla="*/ 3819941 w 4546203"/>
              <a:gd name="connsiteY1001" fmla="*/ 3226197 h 5092591"/>
              <a:gd name="connsiteX1002" fmla="*/ 3798053 w 4546203"/>
              <a:gd name="connsiteY1002" fmla="*/ 3271961 h 5092591"/>
              <a:gd name="connsiteX1003" fmla="*/ 3526252 w 4546203"/>
              <a:gd name="connsiteY1003" fmla="*/ 3142627 h 5092591"/>
              <a:gd name="connsiteX1004" fmla="*/ 3509140 w 4546203"/>
              <a:gd name="connsiteY1004" fmla="*/ 3178044 h 5092591"/>
              <a:gd name="connsiteX1005" fmla="*/ 3582761 w 4546203"/>
              <a:gd name="connsiteY1005" fmla="*/ 3216646 h 5092591"/>
              <a:gd name="connsiteX1006" fmla="*/ 3501181 w 4546203"/>
              <a:gd name="connsiteY1006" fmla="*/ 3357123 h 5092591"/>
              <a:gd name="connsiteX1007" fmla="*/ 3507548 w 4546203"/>
              <a:gd name="connsiteY1007" fmla="*/ 3361102 h 5092591"/>
              <a:gd name="connsiteX1008" fmla="*/ 3588731 w 4546203"/>
              <a:gd name="connsiteY1008" fmla="*/ 3225799 h 5092591"/>
              <a:gd name="connsiteX1009" fmla="*/ 3668321 w 4546203"/>
              <a:gd name="connsiteY1009" fmla="*/ 3267186 h 5092591"/>
              <a:gd name="connsiteX1010" fmla="*/ 3592312 w 4546203"/>
              <a:gd name="connsiteY1010" fmla="*/ 3399306 h 5092591"/>
              <a:gd name="connsiteX1011" fmla="*/ 3596292 w 4546203"/>
              <a:gd name="connsiteY1011" fmla="*/ 3404081 h 5092591"/>
              <a:gd name="connsiteX1012" fmla="*/ 3609026 w 4546203"/>
              <a:gd name="connsiteY1012" fmla="*/ 3392938 h 5092591"/>
              <a:gd name="connsiteX1013" fmla="*/ 3677076 w 4546203"/>
              <a:gd name="connsiteY1013" fmla="*/ 3278328 h 5092591"/>
              <a:gd name="connsiteX1014" fmla="*/ 3754279 w 4546203"/>
              <a:gd name="connsiteY1014" fmla="*/ 3318919 h 5092591"/>
              <a:gd name="connsiteX1015" fmla="*/ 3687423 w 4546203"/>
              <a:gd name="connsiteY1015" fmla="*/ 3432734 h 5092591"/>
              <a:gd name="connsiteX1016" fmla="*/ 3693790 w 4546203"/>
              <a:gd name="connsiteY1016" fmla="*/ 3451437 h 5092591"/>
              <a:gd name="connsiteX1017" fmla="*/ 3764227 w 4546203"/>
              <a:gd name="connsiteY1017" fmla="*/ 3330858 h 5092591"/>
              <a:gd name="connsiteX1018" fmla="*/ 3839440 w 4546203"/>
              <a:gd name="connsiteY1018" fmla="*/ 3370653 h 5092591"/>
              <a:gd name="connsiteX1019" fmla="*/ 3767411 w 4546203"/>
              <a:gd name="connsiteY1019" fmla="*/ 3495212 h 5092591"/>
              <a:gd name="connsiteX1020" fmla="*/ 3780543 w 4546203"/>
              <a:gd name="connsiteY1020" fmla="*/ 3504763 h 5092591"/>
              <a:gd name="connsiteX1021" fmla="*/ 3851379 w 4546203"/>
              <a:gd name="connsiteY1021" fmla="*/ 3384183 h 5092591"/>
              <a:gd name="connsiteX1022" fmla="*/ 3924602 w 4546203"/>
              <a:gd name="connsiteY1022" fmla="*/ 3423183 h 5092591"/>
              <a:gd name="connsiteX1023" fmla="*/ 3849787 w 4546203"/>
              <a:gd name="connsiteY1023" fmla="*/ 3552517 h 5092591"/>
              <a:gd name="connsiteX1024" fmla="*/ 3864909 w 4546203"/>
              <a:gd name="connsiteY1024" fmla="*/ 3562466 h 5092591"/>
              <a:gd name="connsiteX1025" fmla="*/ 3937734 w 4546203"/>
              <a:gd name="connsiteY1025" fmla="*/ 3438305 h 5092591"/>
              <a:gd name="connsiteX1026" fmla="*/ 3992254 w 4546203"/>
              <a:gd name="connsiteY1026" fmla="*/ 3466560 h 5092591"/>
              <a:gd name="connsiteX1027" fmla="*/ 3803227 w 4546203"/>
              <a:gd name="connsiteY1027" fmla="*/ 2767358 h 5092591"/>
              <a:gd name="connsiteX1028" fmla="*/ 3645638 w 4546203"/>
              <a:gd name="connsiteY1028" fmla="*/ 2764970 h 5092591"/>
              <a:gd name="connsiteX1029" fmla="*/ 3602659 w 4546203"/>
              <a:gd name="connsiteY1029" fmla="*/ 2952406 h 5092591"/>
              <a:gd name="connsiteX1030" fmla="*/ 3645638 w 4546203"/>
              <a:gd name="connsiteY1030" fmla="*/ 2764970 h 5092591"/>
              <a:gd name="connsiteX1031" fmla="*/ 805057 w 4546203"/>
              <a:gd name="connsiteY1031" fmla="*/ 2683390 h 5092591"/>
              <a:gd name="connsiteX1032" fmla="*/ 798292 w 4546203"/>
              <a:gd name="connsiteY1032" fmla="*/ 2684186 h 5092591"/>
              <a:gd name="connsiteX1033" fmla="*/ 830924 w 4546203"/>
              <a:gd name="connsiteY1033" fmla="*/ 2885152 h 5092591"/>
              <a:gd name="connsiteX1034" fmla="*/ 837291 w 4546203"/>
              <a:gd name="connsiteY1034" fmla="*/ 2883958 h 5092591"/>
              <a:gd name="connsiteX1035" fmla="*/ 805057 w 4546203"/>
              <a:gd name="connsiteY1035" fmla="*/ 2683390 h 5092591"/>
              <a:gd name="connsiteX1036" fmla="*/ 844454 w 4546203"/>
              <a:gd name="connsiteY1036" fmla="*/ 2679808 h 5092591"/>
              <a:gd name="connsiteX1037" fmla="*/ 875892 w 4546203"/>
              <a:gd name="connsiteY1037" fmla="*/ 2875203 h 5092591"/>
              <a:gd name="connsiteX1038" fmla="*/ 844454 w 4546203"/>
              <a:gd name="connsiteY1038" fmla="*/ 2679808 h 5092591"/>
              <a:gd name="connsiteX1039" fmla="*/ 883055 w 4546203"/>
              <a:gd name="connsiteY1039" fmla="*/ 2676227 h 5092591"/>
              <a:gd name="connsiteX1040" fmla="*/ 913698 w 4546203"/>
              <a:gd name="connsiteY1040" fmla="*/ 2866448 h 5092591"/>
              <a:gd name="connsiteX1041" fmla="*/ 883055 w 4546203"/>
              <a:gd name="connsiteY1041" fmla="*/ 2676227 h 5092591"/>
              <a:gd name="connsiteX1042" fmla="*/ 3626138 w 4546203"/>
              <a:gd name="connsiteY1042" fmla="*/ 2225745 h 5092591"/>
              <a:gd name="connsiteX1043" fmla="*/ 3656780 w 4546203"/>
              <a:gd name="connsiteY1043" fmla="*/ 2415966 h 5092591"/>
              <a:gd name="connsiteX1044" fmla="*/ 3626138 w 4546203"/>
              <a:gd name="connsiteY1044" fmla="*/ 2225745 h 5092591"/>
              <a:gd name="connsiteX1045" fmla="*/ 3671107 w 4546203"/>
              <a:gd name="connsiteY1045" fmla="*/ 2215797 h 5092591"/>
              <a:gd name="connsiteX1046" fmla="*/ 3663943 w 4546203"/>
              <a:gd name="connsiteY1046" fmla="*/ 2216990 h 5092591"/>
              <a:gd name="connsiteX1047" fmla="*/ 3695382 w 4546203"/>
              <a:gd name="connsiteY1047" fmla="*/ 2412385 h 5092591"/>
              <a:gd name="connsiteX1048" fmla="*/ 3702545 w 4546203"/>
              <a:gd name="connsiteY1048" fmla="*/ 2411191 h 5092591"/>
              <a:gd name="connsiteX1049" fmla="*/ 3671107 w 4546203"/>
              <a:gd name="connsiteY1049" fmla="*/ 2215797 h 5092591"/>
              <a:gd name="connsiteX1050" fmla="*/ 3709310 w 4546203"/>
              <a:gd name="connsiteY1050" fmla="*/ 2207838 h 5092591"/>
              <a:gd name="connsiteX1051" fmla="*/ 3702545 w 4546203"/>
              <a:gd name="connsiteY1051" fmla="*/ 2208634 h 5092591"/>
              <a:gd name="connsiteX1052" fmla="*/ 3734779 w 4546203"/>
              <a:gd name="connsiteY1052" fmla="*/ 2409201 h 5092591"/>
              <a:gd name="connsiteX1053" fmla="*/ 3741544 w 4546203"/>
              <a:gd name="connsiteY1053" fmla="*/ 2408007 h 5092591"/>
              <a:gd name="connsiteX1054" fmla="*/ 3709310 w 4546203"/>
              <a:gd name="connsiteY1054" fmla="*/ 2207838 h 5092591"/>
              <a:gd name="connsiteX1055" fmla="*/ 3682647 w 4546203"/>
              <a:gd name="connsiteY1055" fmla="*/ 2141380 h 5092591"/>
              <a:gd name="connsiteX1056" fmla="*/ 3657576 w 4546203"/>
              <a:gd name="connsiteY1056" fmla="*/ 2148941 h 5092591"/>
              <a:gd name="connsiteX1057" fmla="*/ 3669117 w 4546203"/>
              <a:gd name="connsiteY1057" fmla="*/ 2164063 h 5092591"/>
              <a:gd name="connsiteX1058" fmla="*/ 3687821 w 4546203"/>
              <a:gd name="connsiteY1058" fmla="*/ 2159685 h 5092591"/>
              <a:gd name="connsiteX1059" fmla="*/ 3682647 w 4546203"/>
              <a:gd name="connsiteY1059" fmla="*/ 2141380 h 5092591"/>
              <a:gd name="connsiteX1060" fmla="*/ 930412 w 4546203"/>
              <a:gd name="connsiteY1060" fmla="*/ 2138594 h 5092591"/>
              <a:gd name="connsiteX1061" fmla="*/ 887433 w 4546203"/>
              <a:gd name="connsiteY1061" fmla="*/ 2326029 h 5092591"/>
              <a:gd name="connsiteX1062" fmla="*/ 894198 w 4546203"/>
              <a:gd name="connsiteY1062" fmla="*/ 2326825 h 5092591"/>
              <a:gd name="connsiteX1063" fmla="*/ 936779 w 4546203"/>
              <a:gd name="connsiteY1063" fmla="*/ 2140186 h 5092591"/>
              <a:gd name="connsiteX1064" fmla="*/ 930412 w 4546203"/>
              <a:gd name="connsiteY1064" fmla="*/ 2138594 h 5092591"/>
              <a:gd name="connsiteX1065" fmla="*/ 3768207 w 4546203"/>
              <a:gd name="connsiteY1065" fmla="*/ 2131033 h 5092591"/>
              <a:gd name="connsiteX1066" fmla="*/ 3744728 w 4546203"/>
              <a:gd name="connsiteY1066" fmla="*/ 2138594 h 5092591"/>
              <a:gd name="connsiteX1067" fmla="*/ 3751493 w 4546203"/>
              <a:gd name="connsiteY1067" fmla="*/ 2157696 h 5092591"/>
              <a:gd name="connsiteX1068" fmla="*/ 3773778 w 4546203"/>
              <a:gd name="connsiteY1068" fmla="*/ 2150532 h 5092591"/>
              <a:gd name="connsiteX1069" fmla="*/ 3768207 w 4546203"/>
              <a:gd name="connsiteY1069" fmla="*/ 2131033 h 5092591"/>
              <a:gd name="connsiteX1070" fmla="*/ 899769 w 4546203"/>
              <a:gd name="connsiteY1070" fmla="*/ 2128645 h 5092591"/>
              <a:gd name="connsiteX1071" fmla="*/ 855597 w 4546203"/>
              <a:gd name="connsiteY1071" fmla="*/ 2322050 h 5092591"/>
              <a:gd name="connsiteX1072" fmla="*/ 899769 w 4546203"/>
              <a:gd name="connsiteY1072" fmla="*/ 2128645 h 5092591"/>
              <a:gd name="connsiteX1073" fmla="*/ 855199 w 4546203"/>
              <a:gd name="connsiteY1073" fmla="*/ 2115911 h 5092591"/>
              <a:gd name="connsiteX1074" fmla="*/ 809832 w 4546203"/>
              <a:gd name="connsiteY1074" fmla="*/ 2313693 h 5092591"/>
              <a:gd name="connsiteX1075" fmla="*/ 816199 w 4546203"/>
              <a:gd name="connsiteY1075" fmla="*/ 2315285 h 5092591"/>
              <a:gd name="connsiteX1076" fmla="*/ 861566 w 4546203"/>
              <a:gd name="connsiteY1076" fmla="*/ 2117502 h 5092591"/>
              <a:gd name="connsiteX1077" fmla="*/ 855199 w 4546203"/>
              <a:gd name="connsiteY1077" fmla="*/ 2115911 h 5092591"/>
              <a:gd name="connsiteX1078" fmla="*/ 3860532 w 4546203"/>
              <a:gd name="connsiteY1078" fmla="*/ 2106758 h 5092591"/>
              <a:gd name="connsiteX1079" fmla="*/ 3837451 w 4546203"/>
              <a:gd name="connsiteY1079" fmla="*/ 2113125 h 5092591"/>
              <a:gd name="connsiteX1080" fmla="*/ 3843818 w 4546203"/>
              <a:gd name="connsiteY1080" fmla="*/ 2133420 h 5092591"/>
              <a:gd name="connsiteX1081" fmla="*/ 3867297 w 4546203"/>
              <a:gd name="connsiteY1081" fmla="*/ 2126655 h 5092591"/>
              <a:gd name="connsiteX1082" fmla="*/ 3860532 w 4546203"/>
              <a:gd name="connsiteY1082" fmla="*/ 2106758 h 5092591"/>
              <a:gd name="connsiteX1083" fmla="*/ 3617383 w 4546203"/>
              <a:gd name="connsiteY1083" fmla="*/ 2080891 h 5092591"/>
              <a:gd name="connsiteX1084" fmla="*/ 3591516 w 4546203"/>
              <a:gd name="connsiteY1084" fmla="*/ 2090840 h 5092591"/>
              <a:gd name="connsiteX1085" fmla="*/ 3607832 w 4546203"/>
              <a:gd name="connsiteY1085" fmla="*/ 2103574 h 5092591"/>
              <a:gd name="connsiteX1086" fmla="*/ 3624148 w 4546203"/>
              <a:gd name="connsiteY1086" fmla="*/ 2097605 h 5092591"/>
              <a:gd name="connsiteX1087" fmla="*/ 3617383 w 4546203"/>
              <a:gd name="connsiteY1087" fmla="*/ 2080891 h 5092591"/>
              <a:gd name="connsiteX1088" fmla="*/ 778394 w 4546203"/>
              <a:gd name="connsiteY1088" fmla="*/ 2080493 h 5092591"/>
              <a:gd name="connsiteX1089" fmla="*/ 747354 w 4546203"/>
              <a:gd name="connsiteY1089" fmla="*/ 2197491 h 5092591"/>
              <a:gd name="connsiteX1090" fmla="*/ 787945 w 4546203"/>
              <a:gd name="connsiteY1090" fmla="*/ 2091635 h 5092591"/>
              <a:gd name="connsiteX1091" fmla="*/ 778394 w 4546203"/>
              <a:gd name="connsiteY1091" fmla="*/ 2080493 h 5092591"/>
              <a:gd name="connsiteX1092" fmla="*/ 737405 w 4546203"/>
              <a:gd name="connsiteY1092" fmla="*/ 2071340 h 5092591"/>
              <a:gd name="connsiteX1093" fmla="*/ 707559 w 4546203"/>
              <a:gd name="connsiteY1093" fmla="*/ 2175205 h 5092591"/>
              <a:gd name="connsiteX1094" fmla="*/ 711140 w 4546203"/>
              <a:gd name="connsiteY1094" fmla="*/ 2187940 h 5092591"/>
              <a:gd name="connsiteX1095" fmla="*/ 716314 w 4546203"/>
              <a:gd name="connsiteY1095" fmla="*/ 2187144 h 5092591"/>
              <a:gd name="connsiteX1096" fmla="*/ 746956 w 4546203"/>
              <a:gd name="connsiteY1096" fmla="*/ 2074126 h 5092591"/>
              <a:gd name="connsiteX1097" fmla="*/ 737405 w 4546203"/>
              <a:gd name="connsiteY1097" fmla="*/ 2071340 h 5092591"/>
              <a:gd name="connsiteX1098" fmla="*/ 3800441 w 4546203"/>
              <a:gd name="connsiteY1098" fmla="*/ 2070146 h 5092591"/>
              <a:gd name="connsiteX1099" fmla="*/ 3776962 w 4546203"/>
              <a:gd name="connsiteY1099" fmla="*/ 2077309 h 5092591"/>
              <a:gd name="connsiteX1100" fmla="*/ 3784125 w 4546203"/>
              <a:gd name="connsiteY1100" fmla="*/ 2097207 h 5092591"/>
              <a:gd name="connsiteX1101" fmla="*/ 3806410 w 4546203"/>
              <a:gd name="connsiteY1101" fmla="*/ 2089646 h 5092591"/>
              <a:gd name="connsiteX1102" fmla="*/ 3800441 w 4546203"/>
              <a:gd name="connsiteY1102" fmla="*/ 2070146 h 5092591"/>
              <a:gd name="connsiteX1103" fmla="*/ 3692994 w 4546203"/>
              <a:gd name="connsiteY1103" fmla="*/ 2047065 h 5092591"/>
              <a:gd name="connsiteX1104" fmla="*/ 3671107 w 4546203"/>
              <a:gd name="connsiteY1104" fmla="*/ 2055422 h 5092591"/>
              <a:gd name="connsiteX1105" fmla="*/ 3677474 w 4546203"/>
              <a:gd name="connsiteY1105" fmla="*/ 2073728 h 5092591"/>
              <a:gd name="connsiteX1106" fmla="*/ 3700555 w 4546203"/>
              <a:gd name="connsiteY1106" fmla="*/ 2065769 h 5092591"/>
              <a:gd name="connsiteX1107" fmla="*/ 3692994 w 4546203"/>
              <a:gd name="connsiteY1107" fmla="*/ 2047065 h 5092591"/>
              <a:gd name="connsiteX1108" fmla="*/ 854005 w 4546203"/>
              <a:gd name="connsiteY1108" fmla="*/ 2025178 h 5092591"/>
              <a:gd name="connsiteX1109" fmla="*/ 847638 w 4546203"/>
              <a:gd name="connsiteY1109" fmla="*/ 2043881 h 5092591"/>
              <a:gd name="connsiteX1110" fmla="*/ 870321 w 4546203"/>
              <a:gd name="connsiteY1110" fmla="*/ 2051442 h 5092591"/>
              <a:gd name="connsiteX1111" fmla="*/ 876688 w 4546203"/>
              <a:gd name="connsiteY1111" fmla="*/ 2033137 h 5092591"/>
              <a:gd name="connsiteX1112" fmla="*/ 854005 w 4546203"/>
              <a:gd name="connsiteY1112" fmla="*/ 2025178 h 5092591"/>
              <a:gd name="connsiteX1113" fmla="*/ 3819941 w 4546203"/>
              <a:gd name="connsiteY1113" fmla="*/ 2002494 h 5092591"/>
              <a:gd name="connsiteX1114" fmla="*/ 3797655 w 4546203"/>
              <a:gd name="connsiteY1114" fmla="*/ 2010851 h 5092591"/>
              <a:gd name="connsiteX1115" fmla="*/ 3806410 w 4546203"/>
              <a:gd name="connsiteY1115" fmla="*/ 2030749 h 5092591"/>
              <a:gd name="connsiteX1116" fmla="*/ 3828298 w 4546203"/>
              <a:gd name="connsiteY1116" fmla="*/ 2021994 h 5092591"/>
              <a:gd name="connsiteX1117" fmla="*/ 3819941 w 4546203"/>
              <a:gd name="connsiteY1117" fmla="*/ 2002494 h 5092591"/>
              <a:gd name="connsiteX1118" fmla="*/ 727058 w 4546203"/>
              <a:gd name="connsiteY1118" fmla="*/ 1979015 h 5092591"/>
              <a:gd name="connsiteX1119" fmla="*/ 720691 w 4546203"/>
              <a:gd name="connsiteY1119" fmla="*/ 1999311 h 5092591"/>
              <a:gd name="connsiteX1120" fmla="*/ 742976 w 4546203"/>
              <a:gd name="connsiteY1120" fmla="*/ 2006474 h 5092591"/>
              <a:gd name="connsiteX1121" fmla="*/ 750537 w 4546203"/>
              <a:gd name="connsiteY1121" fmla="*/ 1986576 h 5092591"/>
              <a:gd name="connsiteX1122" fmla="*/ 727058 w 4546203"/>
              <a:gd name="connsiteY1122" fmla="*/ 1979015 h 5092591"/>
              <a:gd name="connsiteX1123" fmla="*/ 922851 w 4546203"/>
              <a:gd name="connsiteY1123" fmla="*/ 1959118 h 5092591"/>
              <a:gd name="connsiteX1124" fmla="*/ 916085 w 4546203"/>
              <a:gd name="connsiteY1124" fmla="*/ 1975036 h 5092591"/>
              <a:gd name="connsiteX1125" fmla="*/ 943146 w 4546203"/>
              <a:gd name="connsiteY1125" fmla="*/ 1968270 h 5092591"/>
              <a:gd name="connsiteX1126" fmla="*/ 922851 w 4546203"/>
              <a:gd name="connsiteY1126" fmla="*/ 1959118 h 5092591"/>
              <a:gd name="connsiteX1127" fmla="*/ 784363 w 4546203"/>
              <a:gd name="connsiteY1127" fmla="*/ 1944393 h 5092591"/>
              <a:gd name="connsiteX1128" fmla="*/ 776802 w 4546203"/>
              <a:gd name="connsiteY1128" fmla="*/ 1963893 h 5092591"/>
              <a:gd name="connsiteX1129" fmla="*/ 799087 w 4546203"/>
              <a:gd name="connsiteY1129" fmla="*/ 1972648 h 5092591"/>
              <a:gd name="connsiteX1130" fmla="*/ 806649 w 4546203"/>
              <a:gd name="connsiteY1130" fmla="*/ 1953546 h 5092591"/>
              <a:gd name="connsiteX1131" fmla="*/ 784363 w 4546203"/>
              <a:gd name="connsiteY1131" fmla="*/ 1944393 h 5092591"/>
              <a:gd name="connsiteX1132" fmla="*/ 850423 w 4546203"/>
              <a:gd name="connsiteY1132" fmla="*/ 1912159 h 5092591"/>
              <a:gd name="connsiteX1133" fmla="*/ 842066 w 4546203"/>
              <a:gd name="connsiteY1133" fmla="*/ 1930863 h 5092591"/>
              <a:gd name="connsiteX1134" fmla="*/ 865148 w 4546203"/>
              <a:gd name="connsiteY1134" fmla="*/ 1939618 h 5092591"/>
              <a:gd name="connsiteX1135" fmla="*/ 872311 w 4546203"/>
              <a:gd name="connsiteY1135" fmla="*/ 1921710 h 5092591"/>
              <a:gd name="connsiteX1136" fmla="*/ 850423 w 4546203"/>
              <a:gd name="connsiteY1136" fmla="*/ 1912159 h 5092591"/>
              <a:gd name="connsiteX1137" fmla="*/ 3665933 w 4546203"/>
              <a:gd name="connsiteY1137" fmla="*/ 1871568 h 5092591"/>
              <a:gd name="connsiteX1138" fmla="*/ 3711698 w 4546203"/>
              <a:gd name="connsiteY1138" fmla="*/ 1976229 h 5092591"/>
              <a:gd name="connsiteX1139" fmla="*/ 3718463 w 4546203"/>
              <a:gd name="connsiteY1139" fmla="*/ 1975434 h 5092591"/>
              <a:gd name="connsiteX1140" fmla="*/ 3717269 w 4546203"/>
              <a:gd name="connsiteY1140" fmla="*/ 1959913 h 5092591"/>
              <a:gd name="connsiteX1141" fmla="*/ 3665933 w 4546203"/>
              <a:gd name="connsiteY1141" fmla="*/ 1871568 h 5092591"/>
              <a:gd name="connsiteX1142" fmla="*/ 3709708 w 4546203"/>
              <a:gd name="connsiteY1142" fmla="*/ 1850875 h 5092591"/>
              <a:gd name="connsiteX1143" fmla="*/ 3708514 w 4546203"/>
              <a:gd name="connsiteY1143" fmla="*/ 1859630 h 5092591"/>
              <a:gd name="connsiteX1144" fmla="*/ 3754676 w 4546203"/>
              <a:gd name="connsiteY1144" fmla="*/ 1963495 h 5092591"/>
              <a:gd name="connsiteX1145" fmla="*/ 3761840 w 4546203"/>
              <a:gd name="connsiteY1145" fmla="*/ 1954740 h 5092591"/>
              <a:gd name="connsiteX1146" fmla="*/ 3718065 w 4546203"/>
              <a:gd name="connsiteY1146" fmla="*/ 1852864 h 5092591"/>
              <a:gd name="connsiteX1147" fmla="*/ 3709708 w 4546203"/>
              <a:gd name="connsiteY1147" fmla="*/ 1850875 h 5092591"/>
              <a:gd name="connsiteX1148" fmla="*/ 3516701 w 4546203"/>
              <a:gd name="connsiteY1148" fmla="*/ 1831375 h 5092591"/>
              <a:gd name="connsiteX1149" fmla="*/ 3478896 w 4546203"/>
              <a:gd name="connsiteY1149" fmla="*/ 1853660 h 5092591"/>
              <a:gd name="connsiteX1150" fmla="*/ 3564058 w 4546203"/>
              <a:gd name="connsiteY1150" fmla="*/ 2028759 h 5092591"/>
              <a:gd name="connsiteX1151" fmla="*/ 3570823 w 4546203"/>
              <a:gd name="connsiteY1151" fmla="*/ 2025576 h 5092591"/>
              <a:gd name="connsiteX1152" fmla="*/ 3502375 w 4546203"/>
              <a:gd name="connsiteY1152" fmla="*/ 1877139 h 5092591"/>
              <a:gd name="connsiteX1153" fmla="*/ 3525854 w 4546203"/>
              <a:gd name="connsiteY1153" fmla="*/ 1864803 h 5092591"/>
              <a:gd name="connsiteX1154" fmla="*/ 3597088 w 4546203"/>
              <a:gd name="connsiteY1154" fmla="*/ 2016025 h 5092591"/>
              <a:gd name="connsiteX1155" fmla="*/ 3603455 w 4546203"/>
              <a:gd name="connsiteY1155" fmla="*/ 2012841 h 5092591"/>
              <a:gd name="connsiteX1156" fmla="*/ 3516701 w 4546203"/>
              <a:gd name="connsiteY1156" fmla="*/ 1831375 h 5092591"/>
              <a:gd name="connsiteX1157" fmla="*/ 3553711 w 4546203"/>
              <a:gd name="connsiteY1157" fmla="*/ 1812671 h 5092591"/>
              <a:gd name="connsiteX1158" fmla="*/ 3547344 w 4546203"/>
              <a:gd name="connsiteY1158" fmla="*/ 1815457 h 5092591"/>
              <a:gd name="connsiteX1159" fmla="*/ 3636485 w 4546203"/>
              <a:gd name="connsiteY1159" fmla="*/ 1999311 h 5092591"/>
              <a:gd name="connsiteX1160" fmla="*/ 3642454 w 4546203"/>
              <a:gd name="connsiteY1160" fmla="*/ 1996525 h 5092591"/>
              <a:gd name="connsiteX1161" fmla="*/ 3553711 w 4546203"/>
              <a:gd name="connsiteY1161" fmla="*/ 1812671 h 5092591"/>
              <a:gd name="connsiteX1162" fmla="*/ 3500783 w 4546203"/>
              <a:gd name="connsiteY1162" fmla="*/ 1671000 h 5092591"/>
              <a:gd name="connsiteX1163" fmla="*/ 3466559 w 4546203"/>
              <a:gd name="connsiteY1163" fmla="*/ 1695275 h 5092591"/>
              <a:gd name="connsiteX1164" fmla="*/ 3486457 w 4546203"/>
              <a:gd name="connsiteY1164" fmla="*/ 1722734 h 5092591"/>
              <a:gd name="connsiteX1165" fmla="*/ 3520681 w 4546203"/>
              <a:gd name="connsiteY1165" fmla="*/ 1699255 h 5092591"/>
              <a:gd name="connsiteX1166" fmla="*/ 3500783 w 4546203"/>
              <a:gd name="connsiteY1166" fmla="*/ 1671000 h 5092591"/>
              <a:gd name="connsiteX1167" fmla="*/ 3596690 w 4546203"/>
              <a:gd name="connsiteY1167" fmla="*/ 1625236 h 5092591"/>
              <a:gd name="connsiteX1168" fmla="*/ 3562864 w 4546203"/>
              <a:gd name="connsiteY1168" fmla="*/ 1649511 h 5092591"/>
              <a:gd name="connsiteX1169" fmla="*/ 3583159 w 4546203"/>
              <a:gd name="connsiteY1169" fmla="*/ 1678959 h 5092591"/>
              <a:gd name="connsiteX1170" fmla="*/ 3617781 w 4546203"/>
              <a:gd name="connsiteY1170" fmla="*/ 1655878 h 5092591"/>
              <a:gd name="connsiteX1171" fmla="*/ 3596690 w 4546203"/>
              <a:gd name="connsiteY1171" fmla="*/ 1625236 h 5092591"/>
              <a:gd name="connsiteX1172" fmla="*/ 3271165 w 4546203"/>
              <a:gd name="connsiteY1172" fmla="*/ 1567135 h 5092591"/>
              <a:gd name="connsiteX1173" fmla="*/ 3264400 w 4546203"/>
              <a:gd name="connsiteY1173" fmla="*/ 1573502 h 5092591"/>
              <a:gd name="connsiteX1174" fmla="*/ 3302603 w 4546203"/>
              <a:gd name="connsiteY1174" fmla="*/ 1612899 h 5092591"/>
              <a:gd name="connsiteX1175" fmla="*/ 3308970 w 4546203"/>
              <a:gd name="connsiteY1175" fmla="*/ 1606930 h 5092591"/>
              <a:gd name="connsiteX1176" fmla="*/ 3271165 w 4546203"/>
              <a:gd name="connsiteY1176" fmla="*/ 1567135 h 5092591"/>
              <a:gd name="connsiteX1177" fmla="*/ 3471335 w 4546203"/>
              <a:gd name="connsiteY1177" fmla="*/ 1554002 h 5092591"/>
              <a:gd name="connsiteX1178" fmla="*/ 3439101 w 4546203"/>
              <a:gd name="connsiteY1178" fmla="*/ 1581063 h 5092591"/>
              <a:gd name="connsiteX1179" fmla="*/ 3460988 w 4546203"/>
              <a:gd name="connsiteY1179" fmla="*/ 1608124 h 5092591"/>
              <a:gd name="connsiteX1180" fmla="*/ 3493620 w 4546203"/>
              <a:gd name="connsiteY1180" fmla="*/ 1581461 h 5092591"/>
              <a:gd name="connsiteX1181" fmla="*/ 3471335 w 4546203"/>
              <a:gd name="connsiteY1181" fmla="*/ 1554002 h 5092591"/>
              <a:gd name="connsiteX1182" fmla="*/ 674926 w 4546203"/>
              <a:gd name="connsiteY1182" fmla="*/ 1529329 h 5092591"/>
              <a:gd name="connsiteX1183" fmla="*/ 601703 w 4546203"/>
              <a:gd name="connsiteY1183" fmla="*/ 1653093 h 5092591"/>
              <a:gd name="connsiteX1184" fmla="*/ 546388 w 4546203"/>
              <a:gd name="connsiteY1184" fmla="*/ 1624042 h 5092591"/>
              <a:gd name="connsiteX1185" fmla="*/ 537235 w 4546203"/>
              <a:gd name="connsiteY1185" fmla="*/ 1645133 h 5092591"/>
              <a:gd name="connsiteX1186" fmla="*/ 499430 w 4546203"/>
              <a:gd name="connsiteY1186" fmla="*/ 1969066 h 5092591"/>
              <a:gd name="connsiteX1187" fmla="*/ 711936 w 4546203"/>
              <a:gd name="connsiteY1187" fmla="*/ 2311703 h 5092591"/>
              <a:gd name="connsiteX1188" fmla="*/ 735813 w 4546203"/>
              <a:gd name="connsiteY1188" fmla="*/ 2326029 h 5092591"/>
              <a:gd name="connsiteX1189" fmla="*/ 756507 w 4546203"/>
              <a:gd name="connsiteY1189" fmla="*/ 2208634 h 5092591"/>
              <a:gd name="connsiteX1190" fmla="*/ 710344 w 4546203"/>
              <a:gd name="connsiteY1190" fmla="*/ 2205848 h 5092591"/>
              <a:gd name="connsiteX1191" fmla="*/ 667365 w 4546203"/>
              <a:gd name="connsiteY1191" fmla="*/ 2205848 h 5092591"/>
              <a:gd name="connsiteX1192" fmla="*/ 704773 w 4546203"/>
              <a:gd name="connsiteY1192" fmla="*/ 2060595 h 5092591"/>
              <a:gd name="connsiteX1193" fmla="*/ 654233 w 4546203"/>
              <a:gd name="connsiteY1193" fmla="*/ 2043483 h 5092591"/>
              <a:gd name="connsiteX1194" fmla="*/ 667365 w 4546203"/>
              <a:gd name="connsiteY1194" fmla="*/ 2000107 h 5092591"/>
              <a:gd name="connsiteX1195" fmla="*/ 627172 w 4546203"/>
              <a:gd name="connsiteY1195" fmla="*/ 1985382 h 5092591"/>
              <a:gd name="connsiteX1196" fmla="*/ 680498 w 4546203"/>
              <a:gd name="connsiteY1196" fmla="*/ 1848487 h 5092591"/>
              <a:gd name="connsiteX1197" fmla="*/ 719497 w 4546203"/>
              <a:gd name="connsiteY1197" fmla="*/ 1864803 h 5092591"/>
              <a:gd name="connsiteX1198" fmla="*/ 741782 w 4546203"/>
              <a:gd name="connsiteY1198" fmla="*/ 1819436 h 5092591"/>
              <a:gd name="connsiteX1199" fmla="*/ 1012788 w 4546203"/>
              <a:gd name="connsiteY1199" fmla="*/ 1948373 h 5092591"/>
              <a:gd name="connsiteX1200" fmla="*/ 1029900 w 4546203"/>
              <a:gd name="connsiteY1200" fmla="*/ 1912557 h 5092591"/>
              <a:gd name="connsiteX1201" fmla="*/ 956278 w 4546203"/>
              <a:gd name="connsiteY1201" fmla="*/ 1874354 h 5092591"/>
              <a:gd name="connsiteX1202" fmla="*/ 1037859 w 4546203"/>
              <a:gd name="connsiteY1202" fmla="*/ 1733479 h 5092591"/>
              <a:gd name="connsiteX1203" fmla="*/ 1031094 w 4546203"/>
              <a:gd name="connsiteY1203" fmla="*/ 1729499 h 5092591"/>
              <a:gd name="connsiteX1204" fmla="*/ 950309 w 4546203"/>
              <a:gd name="connsiteY1204" fmla="*/ 1865201 h 5092591"/>
              <a:gd name="connsiteX1205" fmla="*/ 870321 w 4546203"/>
              <a:gd name="connsiteY1205" fmla="*/ 1823814 h 5092591"/>
              <a:gd name="connsiteX1206" fmla="*/ 946728 w 4546203"/>
              <a:gd name="connsiteY1206" fmla="*/ 1691296 h 5092591"/>
              <a:gd name="connsiteX1207" fmla="*/ 942350 w 4546203"/>
              <a:gd name="connsiteY1207" fmla="*/ 1686520 h 5092591"/>
              <a:gd name="connsiteX1208" fmla="*/ 930412 w 4546203"/>
              <a:gd name="connsiteY1208" fmla="*/ 1696867 h 5092591"/>
              <a:gd name="connsiteX1209" fmla="*/ 861566 w 4546203"/>
              <a:gd name="connsiteY1209" fmla="*/ 1812671 h 5092591"/>
              <a:gd name="connsiteX1210" fmla="*/ 785955 w 4546203"/>
              <a:gd name="connsiteY1210" fmla="*/ 1773274 h 5092591"/>
              <a:gd name="connsiteX1211" fmla="*/ 795904 w 4546203"/>
              <a:gd name="connsiteY1211" fmla="*/ 1754172 h 5092591"/>
              <a:gd name="connsiteX1212" fmla="*/ 852413 w 4546203"/>
              <a:gd name="connsiteY1212" fmla="*/ 1655878 h 5092591"/>
              <a:gd name="connsiteX1213" fmla="*/ 852413 w 4546203"/>
              <a:gd name="connsiteY1213" fmla="*/ 1641552 h 5092591"/>
              <a:gd name="connsiteX1214" fmla="*/ 840872 w 4546203"/>
              <a:gd name="connsiteY1214" fmla="*/ 1648715 h 5092591"/>
              <a:gd name="connsiteX1215" fmla="*/ 833311 w 4546203"/>
              <a:gd name="connsiteY1215" fmla="*/ 1660256 h 5092591"/>
              <a:gd name="connsiteX1216" fmla="*/ 774812 w 4546203"/>
              <a:gd name="connsiteY1216" fmla="*/ 1760142 h 5092591"/>
              <a:gd name="connsiteX1217" fmla="*/ 699202 w 4546203"/>
              <a:gd name="connsiteY1217" fmla="*/ 1720346 h 5092591"/>
              <a:gd name="connsiteX1218" fmla="*/ 766058 w 4546203"/>
              <a:gd name="connsiteY1218" fmla="*/ 1606930 h 5092591"/>
              <a:gd name="connsiteX1219" fmla="*/ 756905 w 4546203"/>
              <a:gd name="connsiteY1219" fmla="*/ 1589420 h 5092591"/>
              <a:gd name="connsiteX1220" fmla="*/ 687661 w 4546203"/>
              <a:gd name="connsiteY1220" fmla="*/ 1707214 h 5092591"/>
              <a:gd name="connsiteX1221" fmla="*/ 614836 w 4546203"/>
              <a:gd name="connsiteY1221" fmla="*/ 1668215 h 5092591"/>
              <a:gd name="connsiteX1222" fmla="*/ 689651 w 4546203"/>
              <a:gd name="connsiteY1222" fmla="*/ 1539278 h 5092591"/>
              <a:gd name="connsiteX1223" fmla="*/ 674926 w 4546203"/>
              <a:gd name="connsiteY1223" fmla="*/ 1529329 h 5092591"/>
              <a:gd name="connsiteX1224" fmla="*/ 3598679 w 4546203"/>
              <a:gd name="connsiteY1224" fmla="*/ 1527340 h 5092591"/>
              <a:gd name="connsiteX1225" fmla="*/ 3566047 w 4546203"/>
              <a:gd name="connsiteY1225" fmla="*/ 1552809 h 5092591"/>
              <a:gd name="connsiteX1226" fmla="*/ 3588731 w 4546203"/>
              <a:gd name="connsiteY1226" fmla="*/ 1583053 h 5092591"/>
              <a:gd name="connsiteX1227" fmla="*/ 3622159 w 4546203"/>
              <a:gd name="connsiteY1227" fmla="*/ 1557584 h 5092591"/>
              <a:gd name="connsiteX1228" fmla="*/ 3598679 w 4546203"/>
              <a:gd name="connsiteY1228" fmla="*/ 1527340 h 5092591"/>
              <a:gd name="connsiteX1229" fmla="*/ 1238426 w 4546203"/>
              <a:gd name="connsiteY1229" fmla="*/ 1470433 h 5092591"/>
              <a:gd name="connsiteX1230" fmla="*/ 1213355 w 4546203"/>
              <a:gd name="connsiteY1230" fmla="*/ 1498289 h 5092591"/>
              <a:gd name="connsiteX1231" fmla="*/ 1236437 w 4546203"/>
              <a:gd name="connsiteY1231" fmla="*/ 1517391 h 5092591"/>
              <a:gd name="connsiteX1232" fmla="*/ 1260712 w 4546203"/>
              <a:gd name="connsiteY1232" fmla="*/ 1489932 h 5092591"/>
              <a:gd name="connsiteX1233" fmla="*/ 1238426 w 4546203"/>
              <a:gd name="connsiteY1233" fmla="*/ 1470433 h 5092591"/>
              <a:gd name="connsiteX1234" fmla="*/ 3599873 w 4546203"/>
              <a:gd name="connsiteY1234" fmla="*/ 1447749 h 5092591"/>
              <a:gd name="connsiteX1235" fmla="*/ 3567639 w 4546203"/>
              <a:gd name="connsiteY1235" fmla="*/ 1474412 h 5092591"/>
              <a:gd name="connsiteX1236" fmla="*/ 3591914 w 4546203"/>
              <a:gd name="connsiteY1236" fmla="*/ 1504258 h 5092591"/>
              <a:gd name="connsiteX1237" fmla="*/ 3624546 w 4546203"/>
              <a:gd name="connsiteY1237" fmla="*/ 1478392 h 5092591"/>
              <a:gd name="connsiteX1238" fmla="*/ 3599873 w 4546203"/>
              <a:gd name="connsiteY1238" fmla="*/ 1447749 h 5092591"/>
              <a:gd name="connsiteX1239" fmla="*/ 1199029 w 4546203"/>
              <a:gd name="connsiteY1239" fmla="*/ 1428648 h 5092591"/>
              <a:gd name="connsiteX1240" fmla="*/ 1171173 w 4546203"/>
              <a:gd name="connsiteY1240" fmla="*/ 1451331 h 5092591"/>
              <a:gd name="connsiteX1241" fmla="*/ 1195050 w 4546203"/>
              <a:gd name="connsiteY1241" fmla="*/ 1478392 h 5092591"/>
              <a:gd name="connsiteX1242" fmla="*/ 1224100 w 4546203"/>
              <a:gd name="connsiteY1242" fmla="*/ 1451729 h 5092591"/>
              <a:gd name="connsiteX1243" fmla="*/ 1199029 w 4546203"/>
              <a:gd name="connsiteY1243" fmla="*/ 1428648 h 5092591"/>
              <a:gd name="connsiteX1244" fmla="*/ 2320068 w 4546203"/>
              <a:gd name="connsiteY1244" fmla="*/ 1391331 h 5092591"/>
              <a:gd name="connsiteX1245" fmla="*/ 1854058 w 4546203"/>
              <a:gd name="connsiteY1245" fmla="*/ 1462871 h 5092591"/>
              <a:gd name="connsiteX1246" fmla="*/ 1206192 w 4546203"/>
              <a:gd name="connsiteY1246" fmla="*/ 2059799 h 5092591"/>
              <a:gd name="connsiteX1247" fmla="*/ 1138541 w 4546203"/>
              <a:gd name="connsiteY1247" fmla="*/ 2818296 h 5092591"/>
              <a:gd name="connsiteX1248" fmla="*/ 1487544 w 4546203"/>
              <a:gd name="connsiteY1248" fmla="*/ 3421591 h 5092591"/>
              <a:gd name="connsiteX1249" fmla="*/ 2232510 w 4546203"/>
              <a:gd name="connsiteY1249" fmla="*/ 3699760 h 5092591"/>
              <a:gd name="connsiteX1250" fmla="*/ 2608177 w 4546203"/>
              <a:gd name="connsiteY1250" fmla="*/ 3651607 h 5092591"/>
              <a:gd name="connsiteX1251" fmla="*/ 3310164 w 4546203"/>
              <a:gd name="connsiteY1251" fmla="*/ 3078159 h 5092591"/>
              <a:gd name="connsiteX1252" fmla="*/ 3402091 w 4546203"/>
              <a:gd name="connsiteY1252" fmla="*/ 2279469 h 5092591"/>
              <a:gd name="connsiteX1253" fmla="*/ 3032394 w 4546203"/>
              <a:gd name="connsiteY1253" fmla="*/ 1662245 h 5092591"/>
              <a:gd name="connsiteX1254" fmla="*/ 2320068 w 4546203"/>
              <a:gd name="connsiteY1254" fmla="*/ 1391331 h 5092591"/>
              <a:gd name="connsiteX1255" fmla="*/ 3350357 w 4546203"/>
              <a:gd name="connsiteY1255" fmla="*/ 1378904 h 5092591"/>
              <a:gd name="connsiteX1256" fmla="*/ 3316531 w 4546203"/>
              <a:gd name="connsiteY1256" fmla="*/ 1417107 h 5092591"/>
              <a:gd name="connsiteX1257" fmla="*/ 3345184 w 4546203"/>
              <a:gd name="connsiteY1257" fmla="*/ 1443770 h 5092591"/>
              <a:gd name="connsiteX1258" fmla="*/ 3379806 w 4546203"/>
              <a:gd name="connsiteY1258" fmla="*/ 1411138 h 5092591"/>
              <a:gd name="connsiteX1259" fmla="*/ 3350357 w 4546203"/>
              <a:gd name="connsiteY1259" fmla="*/ 1378904 h 5092591"/>
              <a:gd name="connsiteX1260" fmla="*/ 1431831 w 4546203"/>
              <a:gd name="connsiteY1260" fmla="*/ 1376914 h 5092591"/>
              <a:gd name="connsiteX1261" fmla="*/ 1402383 w 4546203"/>
              <a:gd name="connsiteY1261" fmla="*/ 1399199 h 5092591"/>
              <a:gd name="connsiteX1262" fmla="*/ 1398403 w 4546203"/>
              <a:gd name="connsiteY1262" fmla="*/ 1408352 h 5092591"/>
              <a:gd name="connsiteX1263" fmla="*/ 1409546 w 4546203"/>
              <a:gd name="connsiteY1263" fmla="*/ 1407556 h 5092591"/>
              <a:gd name="connsiteX1264" fmla="*/ 1433025 w 4546203"/>
              <a:gd name="connsiteY1264" fmla="*/ 1390046 h 5092591"/>
              <a:gd name="connsiteX1265" fmla="*/ 1437402 w 4546203"/>
              <a:gd name="connsiteY1265" fmla="*/ 1379699 h 5092591"/>
              <a:gd name="connsiteX1266" fmla="*/ 1431831 w 4546203"/>
              <a:gd name="connsiteY1266" fmla="*/ 1376914 h 5092591"/>
              <a:gd name="connsiteX1267" fmla="*/ 3303399 w 4546203"/>
              <a:gd name="connsiteY1267" fmla="*/ 1340302 h 5092591"/>
              <a:gd name="connsiteX1268" fmla="*/ 3271961 w 4546203"/>
              <a:gd name="connsiteY1268" fmla="*/ 1377312 h 5092591"/>
              <a:gd name="connsiteX1269" fmla="*/ 3303001 w 4546203"/>
              <a:gd name="connsiteY1269" fmla="*/ 1404373 h 5092591"/>
              <a:gd name="connsiteX1270" fmla="*/ 3335633 w 4546203"/>
              <a:gd name="connsiteY1270" fmla="*/ 1368557 h 5092591"/>
              <a:gd name="connsiteX1271" fmla="*/ 3303399 w 4546203"/>
              <a:gd name="connsiteY1271" fmla="*/ 1340302 h 5092591"/>
              <a:gd name="connsiteX1272" fmla="*/ 1285385 w 4546203"/>
              <a:gd name="connsiteY1272" fmla="*/ 1337517 h 5092591"/>
              <a:gd name="connsiteX1273" fmla="*/ 1255538 w 4546203"/>
              <a:gd name="connsiteY1273" fmla="*/ 1362986 h 5092591"/>
              <a:gd name="connsiteX1274" fmla="*/ 1277426 w 4546203"/>
              <a:gd name="connsiteY1274" fmla="*/ 1388454 h 5092591"/>
              <a:gd name="connsiteX1275" fmla="*/ 1306476 w 4546203"/>
              <a:gd name="connsiteY1275" fmla="*/ 1362588 h 5092591"/>
              <a:gd name="connsiteX1276" fmla="*/ 1285385 w 4546203"/>
              <a:gd name="connsiteY1276" fmla="*/ 1337517 h 5092591"/>
              <a:gd name="connsiteX1277" fmla="*/ 1111082 w 4546203"/>
              <a:gd name="connsiteY1277" fmla="*/ 1327966 h 5092591"/>
              <a:gd name="connsiteX1278" fmla="*/ 1082031 w 4546203"/>
              <a:gd name="connsiteY1278" fmla="*/ 1355027 h 5092591"/>
              <a:gd name="connsiteX1279" fmla="*/ 1106306 w 4546203"/>
              <a:gd name="connsiteY1279" fmla="*/ 1384077 h 5092591"/>
              <a:gd name="connsiteX1280" fmla="*/ 1134163 w 4546203"/>
              <a:gd name="connsiteY1280" fmla="*/ 1352241 h 5092591"/>
              <a:gd name="connsiteX1281" fmla="*/ 1111082 w 4546203"/>
              <a:gd name="connsiteY1281" fmla="*/ 1327966 h 5092591"/>
              <a:gd name="connsiteX1282" fmla="*/ 3398908 w 4546203"/>
              <a:gd name="connsiteY1282" fmla="*/ 1327568 h 5092591"/>
              <a:gd name="connsiteX1283" fmla="*/ 3364684 w 4546203"/>
              <a:gd name="connsiteY1283" fmla="*/ 1364577 h 5092591"/>
              <a:gd name="connsiteX1284" fmla="*/ 3393734 w 4546203"/>
              <a:gd name="connsiteY1284" fmla="*/ 1392036 h 5092591"/>
              <a:gd name="connsiteX1285" fmla="*/ 3426764 w 4546203"/>
              <a:gd name="connsiteY1285" fmla="*/ 1360200 h 5092591"/>
              <a:gd name="connsiteX1286" fmla="*/ 3398908 w 4546203"/>
              <a:gd name="connsiteY1286" fmla="*/ 1327568 h 5092591"/>
              <a:gd name="connsiteX1287" fmla="*/ 3256043 w 4546203"/>
              <a:gd name="connsiteY1287" fmla="*/ 1300905 h 5092591"/>
              <a:gd name="connsiteX1288" fmla="*/ 3225798 w 4546203"/>
              <a:gd name="connsiteY1288" fmla="*/ 1338710 h 5092591"/>
              <a:gd name="connsiteX1289" fmla="*/ 3258032 w 4546203"/>
              <a:gd name="connsiteY1289" fmla="*/ 1364975 h 5092591"/>
              <a:gd name="connsiteX1290" fmla="*/ 3289471 w 4546203"/>
              <a:gd name="connsiteY1290" fmla="*/ 1327170 h 5092591"/>
              <a:gd name="connsiteX1291" fmla="*/ 3256043 w 4546203"/>
              <a:gd name="connsiteY1291" fmla="*/ 1300905 h 5092591"/>
              <a:gd name="connsiteX1292" fmla="*/ 1247181 w 4546203"/>
              <a:gd name="connsiteY1292" fmla="*/ 1289762 h 5092591"/>
              <a:gd name="connsiteX1293" fmla="*/ 1215743 w 4546203"/>
              <a:gd name="connsiteY1293" fmla="*/ 1316823 h 5092591"/>
              <a:gd name="connsiteX1294" fmla="*/ 1240416 w 4546203"/>
              <a:gd name="connsiteY1294" fmla="*/ 1345078 h 5092591"/>
              <a:gd name="connsiteX1295" fmla="*/ 1271059 w 4546203"/>
              <a:gd name="connsiteY1295" fmla="*/ 1319211 h 5092591"/>
              <a:gd name="connsiteX1296" fmla="*/ 1247181 w 4546203"/>
              <a:gd name="connsiteY1296" fmla="*/ 1289762 h 5092591"/>
              <a:gd name="connsiteX1297" fmla="*/ 1533309 w 4546203"/>
              <a:gd name="connsiteY1297" fmla="*/ 1288171 h 5092591"/>
              <a:gd name="connsiteX1298" fmla="*/ 1509432 w 4546203"/>
              <a:gd name="connsiteY1298" fmla="*/ 1302497 h 5092591"/>
              <a:gd name="connsiteX1299" fmla="*/ 1528533 w 4546203"/>
              <a:gd name="connsiteY1299" fmla="*/ 1333537 h 5092591"/>
              <a:gd name="connsiteX1300" fmla="*/ 1551615 w 4546203"/>
              <a:gd name="connsiteY1300" fmla="*/ 1318813 h 5092591"/>
              <a:gd name="connsiteX1301" fmla="*/ 1533309 w 4546203"/>
              <a:gd name="connsiteY1301" fmla="*/ 1288171 h 5092591"/>
              <a:gd name="connsiteX1302" fmla="*/ 3349960 w 4546203"/>
              <a:gd name="connsiteY1302" fmla="*/ 1285783 h 5092591"/>
              <a:gd name="connsiteX1303" fmla="*/ 3318123 w 4546203"/>
              <a:gd name="connsiteY1303" fmla="*/ 1323190 h 5092591"/>
              <a:gd name="connsiteX1304" fmla="*/ 3350755 w 4546203"/>
              <a:gd name="connsiteY1304" fmla="*/ 1351047 h 5092591"/>
              <a:gd name="connsiteX1305" fmla="*/ 3382990 w 4546203"/>
              <a:gd name="connsiteY1305" fmla="*/ 1315231 h 5092591"/>
              <a:gd name="connsiteX1306" fmla="*/ 3349960 w 4546203"/>
              <a:gd name="connsiteY1306" fmla="*/ 1285783 h 5092591"/>
              <a:gd name="connsiteX1307" fmla="*/ 1071685 w 4546203"/>
              <a:gd name="connsiteY1307" fmla="*/ 1285783 h 5092591"/>
              <a:gd name="connsiteX1308" fmla="*/ 1042634 w 4546203"/>
              <a:gd name="connsiteY1308" fmla="*/ 1315231 h 5092591"/>
              <a:gd name="connsiteX1309" fmla="*/ 1064521 w 4546203"/>
              <a:gd name="connsiteY1309" fmla="*/ 1338710 h 5092591"/>
              <a:gd name="connsiteX1310" fmla="*/ 1094766 w 4546203"/>
              <a:gd name="connsiteY1310" fmla="*/ 1310058 h 5092591"/>
              <a:gd name="connsiteX1311" fmla="*/ 1071685 w 4546203"/>
              <a:gd name="connsiteY1311" fmla="*/ 1285783 h 5092591"/>
              <a:gd name="connsiteX1312" fmla="*/ 1352639 w 4546203"/>
              <a:gd name="connsiteY1312" fmla="*/ 1282599 h 5092591"/>
              <a:gd name="connsiteX1313" fmla="*/ 1320007 w 4546203"/>
              <a:gd name="connsiteY1313" fmla="*/ 1307272 h 5092591"/>
              <a:gd name="connsiteX1314" fmla="*/ 1378108 w 4546203"/>
              <a:gd name="connsiteY1314" fmla="*/ 1382485 h 5092591"/>
              <a:gd name="connsiteX1315" fmla="*/ 1421086 w 4546203"/>
              <a:gd name="connsiteY1315" fmla="*/ 1350649 h 5092591"/>
              <a:gd name="connsiteX1316" fmla="*/ 1352639 w 4546203"/>
              <a:gd name="connsiteY1316" fmla="*/ 1282599 h 5092591"/>
              <a:gd name="connsiteX1317" fmla="*/ 3446264 w 4546203"/>
              <a:gd name="connsiteY1317" fmla="*/ 1276630 h 5092591"/>
              <a:gd name="connsiteX1318" fmla="*/ 3414428 w 4546203"/>
              <a:gd name="connsiteY1318" fmla="*/ 1310854 h 5092591"/>
              <a:gd name="connsiteX1319" fmla="*/ 3442284 w 4546203"/>
              <a:gd name="connsiteY1319" fmla="*/ 1341496 h 5092591"/>
              <a:gd name="connsiteX1320" fmla="*/ 3479692 w 4546203"/>
              <a:gd name="connsiteY1320" fmla="*/ 1308466 h 5092591"/>
              <a:gd name="connsiteX1321" fmla="*/ 3446264 w 4546203"/>
              <a:gd name="connsiteY1321" fmla="*/ 1276630 h 5092591"/>
              <a:gd name="connsiteX1322" fmla="*/ 1473616 w 4546203"/>
              <a:gd name="connsiteY1322" fmla="*/ 1273446 h 5092591"/>
              <a:gd name="connsiteX1323" fmla="*/ 1449341 w 4546203"/>
              <a:gd name="connsiteY1323" fmla="*/ 1289364 h 5092591"/>
              <a:gd name="connsiteX1324" fmla="*/ 1469637 w 4546203"/>
              <a:gd name="connsiteY1324" fmla="*/ 1319211 h 5092591"/>
              <a:gd name="connsiteX1325" fmla="*/ 1493116 w 4546203"/>
              <a:gd name="connsiteY1325" fmla="*/ 1303691 h 5092591"/>
              <a:gd name="connsiteX1326" fmla="*/ 1473616 w 4546203"/>
              <a:gd name="connsiteY1326" fmla="*/ 1273446 h 5092591"/>
              <a:gd name="connsiteX1327" fmla="*/ 907579 w 4546203"/>
              <a:gd name="connsiteY1327" fmla="*/ 1265239 h 5092591"/>
              <a:gd name="connsiteX1328" fmla="*/ 843260 w 4546203"/>
              <a:gd name="connsiteY1328" fmla="*/ 1292548 h 5092591"/>
              <a:gd name="connsiteX1329" fmla="*/ 840077 w 4546203"/>
              <a:gd name="connsiteY1329" fmla="*/ 1294936 h 5092591"/>
              <a:gd name="connsiteX1330" fmla="*/ 835301 w 4546203"/>
              <a:gd name="connsiteY1330" fmla="*/ 1316425 h 5092591"/>
              <a:gd name="connsiteX1331" fmla="*/ 760884 w 4546203"/>
              <a:gd name="connsiteY1331" fmla="*/ 1409546 h 5092591"/>
              <a:gd name="connsiteX1332" fmla="*/ 758098 w 4546203"/>
              <a:gd name="connsiteY1332" fmla="*/ 1416311 h 5092591"/>
              <a:gd name="connsiteX1333" fmla="*/ 771629 w 4546203"/>
              <a:gd name="connsiteY1333" fmla="*/ 1424270 h 5092591"/>
              <a:gd name="connsiteX1334" fmla="*/ 863954 w 4546203"/>
              <a:gd name="connsiteY1334" fmla="*/ 1311252 h 5092591"/>
              <a:gd name="connsiteX1335" fmla="*/ 926034 w 4546203"/>
              <a:gd name="connsiteY1335" fmla="*/ 1365771 h 5092591"/>
              <a:gd name="connsiteX1336" fmla="*/ 840475 w 4546203"/>
              <a:gd name="connsiteY1336" fmla="*/ 1472024 h 5092591"/>
              <a:gd name="connsiteX1337" fmla="*/ 845250 w 4546203"/>
              <a:gd name="connsiteY1337" fmla="*/ 1479187 h 5092591"/>
              <a:gd name="connsiteX1338" fmla="*/ 861964 w 4546203"/>
              <a:gd name="connsiteY1338" fmla="*/ 1470830 h 5092591"/>
              <a:gd name="connsiteX1339" fmla="*/ 942748 w 4546203"/>
              <a:gd name="connsiteY1339" fmla="*/ 1371342 h 5092591"/>
              <a:gd name="connsiteX1340" fmla="*/ 1006420 w 4546203"/>
              <a:gd name="connsiteY1340" fmla="*/ 1427852 h 5092591"/>
              <a:gd name="connsiteX1341" fmla="*/ 927626 w 4546203"/>
              <a:gd name="connsiteY1341" fmla="*/ 1525350 h 5092591"/>
              <a:gd name="connsiteX1342" fmla="*/ 930014 w 4546203"/>
              <a:gd name="connsiteY1342" fmla="*/ 1543656 h 5092591"/>
              <a:gd name="connsiteX1343" fmla="*/ 1021543 w 4546203"/>
              <a:gd name="connsiteY1343" fmla="*/ 1433025 h 5092591"/>
              <a:gd name="connsiteX1344" fmla="*/ 1086409 w 4546203"/>
              <a:gd name="connsiteY1344" fmla="*/ 1491126 h 5092591"/>
              <a:gd name="connsiteX1345" fmla="*/ 1072879 w 4546203"/>
              <a:gd name="connsiteY1345" fmla="*/ 1507442 h 5092591"/>
              <a:gd name="connsiteX1346" fmla="*/ 1002839 w 4546203"/>
              <a:gd name="connsiteY1346" fmla="*/ 1594196 h 5092591"/>
              <a:gd name="connsiteX1347" fmla="*/ 997666 w 4546203"/>
              <a:gd name="connsiteY1347" fmla="*/ 1609318 h 5092591"/>
              <a:gd name="connsiteX1348" fmla="*/ 1003237 w 4546203"/>
              <a:gd name="connsiteY1348" fmla="*/ 1611308 h 5092591"/>
              <a:gd name="connsiteX1349" fmla="*/ 1099143 w 4546203"/>
              <a:gd name="connsiteY1349" fmla="*/ 1494708 h 5092591"/>
              <a:gd name="connsiteX1350" fmla="*/ 1165999 w 4546203"/>
              <a:gd name="connsiteY1350" fmla="*/ 1554798 h 5092591"/>
              <a:gd name="connsiteX1351" fmla="*/ 1129388 w 4546203"/>
              <a:gd name="connsiteY1351" fmla="*/ 1597777 h 5092591"/>
              <a:gd name="connsiteX1352" fmla="*/ 1097153 w 4546203"/>
              <a:gd name="connsiteY1352" fmla="*/ 1637970 h 5092591"/>
              <a:gd name="connsiteX1353" fmla="*/ 1075266 w 4546203"/>
              <a:gd name="connsiteY1353" fmla="*/ 1681347 h 5092591"/>
              <a:gd name="connsiteX1354" fmla="*/ 1178336 w 4546203"/>
              <a:gd name="connsiteY1354" fmla="*/ 1557982 h 5092591"/>
              <a:gd name="connsiteX1355" fmla="*/ 1240416 w 4546203"/>
              <a:gd name="connsiteY1355" fmla="*/ 1613695 h 5092591"/>
              <a:gd name="connsiteX1356" fmla="*/ 1263099 w 4546203"/>
              <a:gd name="connsiteY1356" fmla="*/ 1589022 h 5092591"/>
              <a:gd name="connsiteX1357" fmla="*/ 1245192 w 4546203"/>
              <a:gd name="connsiteY1357" fmla="*/ 1572706 h 5092591"/>
              <a:gd name="connsiteX1358" fmla="*/ 963840 w 4546203"/>
              <a:gd name="connsiteY1358" fmla="*/ 1305680 h 5092591"/>
              <a:gd name="connsiteX1359" fmla="*/ 907579 w 4546203"/>
              <a:gd name="connsiteY1359" fmla="*/ 1265239 h 5092591"/>
              <a:gd name="connsiteX1360" fmla="*/ 3207493 w 4546203"/>
              <a:gd name="connsiteY1360" fmla="*/ 1263100 h 5092591"/>
              <a:gd name="connsiteX1361" fmla="*/ 3178840 w 4546203"/>
              <a:gd name="connsiteY1361" fmla="*/ 1302497 h 5092591"/>
              <a:gd name="connsiteX1362" fmla="*/ 3211472 w 4546203"/>
              <a:gd name="connsiteY1362" fmla="*/ 1327170 h 5092591"/>
              <a:gd name="connsiteX1363" fmla="*/ 3241318 w 4546203"/>
              <a:gd name="connsiteY1363" fmla="*/ 1288568 h 5092591"/>
              <a:gd name="connsiteX1364" fmla="*/ 3207493 w 4546203"/>
              <a:gd name="connsiteY1364" fmla="*/ 1263100 h 5092591"/>
              <a:gd name="connsiteX1365" fmla="*/ 1414719 w 4546203"/>
              <a:gd name="connsiteY1365" fmla="*/ 1254345 h 5092591"/>
              <a:gd name="connsiteX1366" fmla="*/ 1389648 w 4546203"/>
              <a:gd name="connsiteY1366" fmla="*/ 1271457 h 5092591"/>
              <a:gd name="connsiteX1367" fmla="*/ 1411138 w 4546203"/>
              <a:gd name="connsiteY1367" fmla="*/ 1300905 h 5092591"/>
              <a:gd name="connsiteX1368" fmla="*/ 1434617 w 4546203"/>
              <a:gd name="connsiteY1368" fmla="*/ 1284589 h 5092591"/>
              <a:gd name="connsiteX1369" fmla="*/ 1414719 w 4546203"/>
              <a:gd name="connsiteY1369" fmla="*/ 1254345 h 5092591"/>
              <a:gd name="connsiteX1370" fmla="*/ 1269467 w 4546203"/>
              <a:gd name="connsiteY1370" fmla="*/ 1247977 h 5092591"/>
              <a:gd name="connsiteX1371" fmla="*/ 1267079 w 4546203"/>
              <a:gd name="connsiteY1371" fmla="*/ 1251957 h 5092591"/>
              <a:gd name="connsiteX1372" fmla="*/ 1302497 w 4546203"/>
              <a:gd name="connsiteY1372" fmla="*/ 1297323 h 5092591"/>
              <a:gd name="connsiteX1373" fmla="*/ 1331945 w 4546203"/>
              <a:gd name="connsiteY1373" fmla="*/ 1274640 h 5092591"/>
              <a:gd name="connsiteX1374" fmla="*/ 1269467 w 4546203"/>
              <a:gd name="connsiteY1374" fmla="*/ 1247977 h 5092591"/>
              <a:gd name="connsiteX1375" fmla="*/ 3300216 w 4546203"/>
              <a:gd name="connsiteY1375" fmla="*/ 1244794 h 5092591"/>
              <a:gd name="connsiteX1376" fmla="*/ 3269971 w 4546203"/>
              <a:gd name="connsiteY1376" fmla="*/ 1283395 h 5092591"/>
              <a:gd name="connsiteX1377" fmla="*/ 3303399 w 4546203"/>
              <a:gd name="connsiteY1377" fmla="*/ 1310456 h 5092591"/>
              <a:gd name="connsiteX1378" fmla="*/ 3334439 w 4546203"/>
              <a:gd name="connsiteY1378" fmla="*/ 1273446 h 5092591"/>
              <a:gd name="connsiteX1379" fmla="*/ 3300216 w 4546203"/>
              <a:gd name="connsiteY1379" fmla="*/ 1244794 h 5092591"/>
              <a:gd name="connsiteX1380" fmla="*/ 3396122 w 4546203"/>
              <a:gd name="connsiteY1380" fmla="*/ 1232457 h 5092591"/>
              <a:gd name="connsiteX1381" fmla="*/ 3364286 w 4546203"/>
              <a:gd name="connsiteY1381" fmla="*/ 1269467 h 5092591"/>
              <a:gd name="connsiteX1382" fmla="*/ 3398509 w 4546203"/>
              <a:gd name="connsiteY1382" fmla="*/ 1299313 h 5092591"/>
              <a:gd name="connsiteX1383" fmla="*/ 3431142 w 4546203"/>
              <a:gd name="connsiteY1383" fmla="*/ 1262702 h 5092591"/>
              <a:gd name="connsiteX1384" fmla="*/ 3396122 w 4546203"/>
              <a:gd name="connsiteY1384" fmla="*/ 1232457 h 5092591"/>
              <a:gd name="connsiteX1385" fmla="*/ 3494814 w 4546203"/>
              <a:gd name="connsiteY1385" fmla="*/ 1224100 h 5092591"/>
              <a:gd name="connsiteX1386" fmla="*/ 3460988 w 4546203"/>
              <a:gd name="connsiteY1386" fmla="*/ 1260712 h 5092591"/>
              <a:gd name="connsiteX1387" fmla="*/ 3493620 w 4546203"/>
              <a:gd name="connsiteY1387" fmla="*/ 1291354 h 5092591"/>
              <a:gd name="connsiteX1388" fmla="*/ 3528242 w 4546203"/>
              <a:gd name="connsiteY1388" fmla="*/ 1259916 h 5092591"/>
              <a:gd name="connsiteX1389" fmla="*/ 3494814 w 4546203"/>
              <a:gd name="connsiteY1389" fmla="*/ 1224100 h 5092591"/>
              <a:gd name="connsiteX1390" fmla="*/ 1707612 w 4546203"/>
              <a:gd name="connsiteY1390" fmla="*/ 1223304 h 5092591"/>
              <a:gd name="connsiteX1391" fmla="*/ 1674582 w 4546203"/>
              <a:gd name="connsiteY1391" fmla="*/ 1238427 h 5092591"/>
              <a:gd name="connsiteX1392" fmla="*/ 1690500 w 4546203"/>
              <a:gd name="connsiteY1392" fmla="*/ 1273048 h 5092591"/>
              <a:gd name="connsiteX1393" fmla="*/ 1722734 w 4546203"/>
              <a:gd name="connsiteY1393" fmla="*/ 1258722 h 5092591"/>
              <a:gd name="connsiteX1394" fmla="*/ 1707612 w 4546203"/>
              <a:gd name="connsiteY1394" fmla="*/ 1223304 h 5092591"/>
              <a:gd name="connsiteX1395" fmla="*/ 1747009 w 4546203"/>
              <a:gd name="connsiteY1395" fmla="*/ 1207386 h 5092591"/>
              <a:gd name="connsiteX1396" fmla="*/ 1713979 w 4546203"/>
              <a:gd name="connsiteY1396" fmla="*/ 1221315 h 5092591"/>
              <a:gd name="connsiteX1397" fmla="*/ 1728703 w 4546203"/>
              <a:gd name="connsiteY1397" fmla="*/ 1257130 h 5092591"/>
              <a:gd name="connsiteX1398" fmla="*/ 1761335 w 4546203"/>
              <a:gd name="connsiteY1398" fmla="*/ 1243202 h 5092591"/>
              <a:gd name="connsiteX1399" fmla="*/ 1747009 w 4546203"/>
              <a:gd name="connsiteY1399" fmla="*/ 1207386 h 5092591"/>
              <a:gd name="connsiteX1400" fmla="*/ 3249278 w 4546203"/>
              <a:gd name="connsiteY1400" fmla="*/ 1206590 h 5092591"/>
              <a:gd name="connsiteX1401" fmla="*/ 3220625 w 4546203"/>
              <a:gd name="connsiteY1401" fmla="*/ 1245590 h 5092591"/>
              <a:gd name="connsiteX1402" fmla="*/ 3254849 w 4546203"/>
              <a:gd name="connsiteY1402" fmla="*/ 1271457 h 5092591"/>
              <a:gd name="connsiteX1403" fmla="*/ 3285093 w 4546203"/>
              <a:gd name="connsiteY1403" fmla="*/ 1233253 h 5092591"/>
              <a:gd name="connsiteX1404" fmla="*/ 3249278 w 4546203"/>
              <a:gd name="connsiteY1404" fmla="*/ 1206590 h 5092591"/>
              <a:gd name="connsiteX1405" fmla="*/ 1507840 w 4546203"/>
              <a:gd name="connsiteY1405" fmla="*/ 1197438 h 5092591"/>
              <a:gd name="connsiteX1406" fmla="*/ 1481973 w 4546203"/>
              <a:gd name="connsiteY1406" fmla="*/ 1212162 h 5092591"/>
              <a:gd name="connsiteX1407" fmla="*/ 1500677 w 4546203"/>
              <a:gd name="connsiteY1407" fmla="*/ 1243600 h 5092591"/>
              <a:gd name="connsiteX1408" fmla="*/ 1525748 w 4546203"/>
              <a:gd name="connsiteY1408" fmla="*/ 1228478 h 5092591"/>
              <a:gd name="connsiteX1409" fmla="*/ 1507840 w 4546203"/>
              <a:gd name="connsiteY1409" fmla="*/ 1197438 h 5092591"/>
              <a:gd name="connsiteX1410" fmla="*/ 1423872 w 4546203"/>
              <a:gd name="connsiteY1410" fmla="*/ 1194254 h 5092591"/>
              <a:gd name="connsiteX1411" fmla="*/ 1398005 w 4546203"/>
              <a:gd name="connsiteY1411" fmla="*/ 1210570 h 5092591"/>
              <a:gd name="connsiteX1412" fmla="*/ 1418699 w 4546203"/>
              <a:gd name="connsiteY1412" fmla="*/ 1240814 h 5092591"/>
              <a:gd name="connsiteX1413" fmla="*/ 1443770 w 4546203"/>
              <a:gd name="connsiteY1413" fmla="*/ 1224100 h 5092591"/>
              <a:gd name="connsiteX1414" fmla="*/ 1423872 w 4546203"/>
              <a:gd name="connsiteY1414" fmla="*/ 1194254 h 5092591"/>
              <a:gd name="connsiteX1415" fmla="*/ 1786804 w 4546203"/>
              <a:gd name="connsiteY1415" fmla="*/ 1192264 h 5092591"/>
              <a:gd name="connsiteX1416" fmla="*/ 1753376 w 4546203"/>
              <a:gd name="connsiteY1416" fmla="*/ 1205795 h 5092591"/>
              <a:gd name="connsiteX1417" fmla="*/ 1767305 w 4546203"/>
              <a:gd name="connsiteY1417" fmla="*/ 1241212 h 5092591"/>
              <a:gd name="connsiteX1418" fmla="*/ 1799937 w 4546203"/>
              <a:gd name="connsiteY1418" fmla="*/ 1228478 h 5092591"/>
              <a:gd name="connsiteX1419" fmla="*/ 1786804 w 4546203"/>
              <a:gd name="connsiteY1419" fmla="*/ 1192264 h 5092591"/>
              <a:gd name="connsiteX1420" fmla="*/ 1619664 w 4546203"/>
              <a:gd name="connsiteY1420" fmla="*/ 1191070 h 5092591"/>
              <a:gd name="connsiteX1421" fmla="*/ 1568727 w 4546203"/>
              <a:gd name="connsiteY1421" fmla="*/ 1217335 h 5092591"/>
              <a:gd name="connsiteX1422" fmla="*/ 1620858 w 4546203"/>
              <a:gd name="connsiteY1422" fmla="*/ 1316027 h 5092591"/>
              <a:gd name="connsiteX1423" fmla="*/ 1667817 w 4546203"/>
              <a:gd name="connsiteY1423" fmla="*/ 1290956 h 5092591"/>
              <a:gd name="connsiteX1424" fmla="*/ 1619664 w 4546203"/>
              <a:gd name="connsiteY1424" fmla="*/ 1191070 h 5092591"/>
              <a:gd name="connsiteX1425" fmla="*/ 3344388 w 4546203"/>
              <a:gd name="connsiteY1425" fmla="*/ 1189478 h 5092591"/>
              <a:gd name="connsiteX1426" fmla="*/ 3314144 w 4546203"/>
              <a:gd name="connsiteY1426" fmla="*/ 1227682 h 5092591"/>
              <a:gd name="connsiteX1427" fmla="*/ 3349164 w 4546203"/>
              <a:gd name="connsiteY1427" fmla="*/ 1255936 h 5092591"/>
              <a:gd name="connsiteX1428" fmla="*/ 3380602 w 4546203"/>
              <a:gd name="connsiteY1428" fmla="*/ 1218529 h 5092591"/>
              <a:gd name="connsiteX1429" fmla="*/ 3344388 w 4546203"/>
              <a:gd name="connsiteY1429" fmla="*/ 1189478 h 5092591"/>
              <a:gd name="connsiteX1430" fmla="*/ 2835010 w 4546203"/>
              <a:gd name="connsiteY1430" fmla="*/ 1183509 h 5092591"/>
              <a:gd name="connsiteX1431" fmla="*/ 2817500 w 4546203"/>
              <a:gd name="connsiteY1431" fmla="*/ 1225692 h 5092591"/>
              <a:gd name="connsiteX1432" fmla="*/ 2877591 w 4546203"/>
              <a:gd name="connsiteY1432" fmla="*/ 1251957 h 5092591"/>
              <a:gd name="connsiteX1433" fmla="*/ 2896692 w 4546203"/>
              <a:gd name="connsiteY1433" fmla="*/ 1211366 h 5092591"/>
              <a:gd name="connsiteX1434" fmla="*/ 2835010 w 4546203"/>
              <a:gd name="connsiteY1434" fmla="*/ 1183509 h 5092591"/>
              <a:gd name="connsiteX1435" fmla="*/ 1826997 w 4546203"/>
              <a:gd name="connsiteY1435" fmla="*/ 1179132 h 5092591"/>
              <a:gd name="connsiteX1436" fmla="*/ 1792774 w 4546203"/>
              <a:gd name="connsiteY1436" fmla="*/ 1191070 h 5092591"/>
              <a:gd name="connsiteX1437" fmla="*/ 1806304 w 4546203"/>
              <a:gd name="connsiteY1437" fmla="*/ 1226886 h 5092591"/>
              <a:gd name="connsiteX1438" fmla="*/ 1838936 w 4546203"/>
              <a:gd name="connsiteY1438" fmla="*/ 1215345 h 5092591"/>
              <a:gd name="connsiteX1439" fmla="*/ 1826997 w 4546203"/>
              <a:gd name="connsiteY1439" fmla="*/ 1179132 h 5092591"/>
              <a:gd name="connsiteX1440" fmla="*/ 3442284 w 4546203"/>
              <a:gd name="connsiteY1440" fmla="*/ 1178336 h 5092591"/>
              <a:gd name="connsiteX1441" fmla="*/ 3410448 w 4546203"/>
              <a:gd name="connsiteY1441" fmla="*/ 1215345 h 5092591"/>
              <a:gd name="connsiteX1442" fmla="*/ 3445468 w 4546203"/>
              <a:gd name="connsiteY1442" fmla="*/ 1246386 h 5092591"/>
              <a:gd name="connsiteX1443" fmla="*/ 3478100 w 4546203"/>
              <a:gd name="connsiteY1443" fmla="*/ 1210570 h 5092591"/>
              <a:gd name="connsiteX1444" fmla="*/ 3442284 w 4546203"/>
              <a:gd name="connsiteY1444" fmla="*/ 1178336 h 5092591"/>
              <a:gd name="connsiteX1445" fmla="*/ 1362587 w 4546203"/>
              <a:gd name="connsiteY1445" fmla="*/ 1176346 h 5092591"/>
              <a:gd name="connsiteX1446" fmla="*/ 1336721 w 4546203"/>
              <a:gd name="connsiteY1446" fmla="*/ 1194652 h 5092591"/>
              <a:gd name="connsiteX1447" fmla="*/ 1357414 w 4546203"/>
              <a:gd name="connsiteY1447" fmla="*/ 1224100 h 5092591"/>
              <a:gd name="connsiteX1448" fmla="*/ 1382883 w 4546203"/>
              <a:gd name="connsiteY1448" fmla="*/ 1206590 h 5092591"/>
              <a:gd name="connsiteX1449" fmla="*/ 1362587 w 4546203"/>
              <a:gd name="connsiteY1449" fmla="*/ 1176346 h 5092591"/>
              <a:gd name="connsiteX1450" fmla="*/ 3542568 w 4546203"/>
              <a:gd name="connsiteY1450" fmla="*/ 1173162 h 5092591"/>
              <a:gd name="connsiteX1451" fmla="*/ 3509538 w 4546203"/>
              <a:gd name="connsiteY1451" fmla="*/ 1208978 h 5092591"/>
              <a:gd name="connsiteX1452" fmla="*/ 3541772 w 4546203"/>
              <a:gd name="connsiteY1452" fmla="*/ 1239222 h 5092591"/>
              <a:gd name="connsiteX1453" fmla="*/ 3579976 w 4546203"/>
              <a:gd name="connsiteY1453" fmla="*/ 1208182 h 5092591"/>
              <a:gd name="connsiteX1454" fmla="*/ 3542568 w 4546203"/>
              <a:gd name="connsiteY1454" fmla="*/ 1173162 h 5092591"/>
              <a:gd name="connsiteX1455" fmla="*/ 1685724 w 4546203"/>
              <a:gd name="connsiteY1455" fmla="*/ 1172366 h 5092591"/>
              <a:gd name="connsiteX1456" fmla="*/ 1651501 w 4546203"/>
              <a:gd name="connsiteY1456" fmla="*/ 1187887 h 5092591"/>
              <a:gd name="connsiteX1457" fmla="*/ 1667021 w 4546203"/>
              <a:gd name="connsiteY1457" fmla="*/ 1221315 h 5092591"/>
              <a:gd name="connsiteX1458" fmla="*/ 1700449 w 4546203"/>
              <a:gd name="connsiteY1458" fmla="*/ 1206590 h 5092591"/>
              <a:gd name="connsiteX1459" fmla="*/ 1685724 w 4546203"/>
              <a:gd name="connsiteY1459" fmla="*/ 1172366 h 5092591"/>
              <a:gd name="connsiteX1460" fmla="*/ 1867190 w 4546203"/>
              <a:gd name="connsiteY1460" fmla="*/ 1166795 h 5092591"/>
              <a:gd name="connsiteX1461" fmla="*/ 1832569 w 4546203"/>
              <a:gd name="connsiteY1461" fmla="*/ 1176744 h 5092591"/>
              <a:gd name="connsiteX1462" fmla="*/ 1845701 w 4546203"/>
              <a:gd name="connsiteY1462" fmla="*/ 1213356 h 5092591"/>
              <a:gd name="connsiteX1463" fmla="*/ 1878333 w 4546203"/>
              <a:gd name="connsiteY1463" fmla="*/ 1202611 h 5092591"/>
              <a:gd name="connsiteX1464" fmla="*/ 1867190 w 4546203"/>
              <a:gd name="connsiteY1464" fmla="*/ 1166795 h 5092591"/>
              <a:gd name="connsiteX1465" fmla="*/ 1109888 w 4546203"/>
              <a:gd name="connsiteY1465" fmla="*/ 1158438 h 5092591"/>
              <a:gd name="connsiteX1466" fmla="*/ 1095164 w 4546203"/>
              <a:gd name="connsiteY1466" fmla="*/ 1169979 h 5092591"/>
              <a:gd name="connsiteX1467" fmla="*/ 1076062 w 4546203"/>
              <a:gd name="connsiteY1467" fmla="*/ 1186693 h 5092591"/>
              <a:gd name="connsiteX1468" fmla="*/ 1130582 w 4546203"/>
              <a:gd name="connsiteY1468" fmla="*/ 1183111 h 5092591"/>
              <a:gd name="connsiteX1469" fmla="*/ 1109888 w 4546203"/>
              <a:gd name="connsiteY1469" fmla="*/ 1158438 h 5092591"/>
              <a:gd name="connsiteX1470" fmla="*/ 1726713 w 4546203"/>
              <a:gd name="connsiteY1470" fmla="*/ 1155653 h 5092591"/>
              <a:gd name="connsiteX1471" fmla="*/ 1692092 w 4546203"/>
              <a:gd name="connsiteY1471" fmla="*/ 1170377 h 5092591"/>
              <a:gd name="connsiteX1472" fmla="*/ 1706816 w 4546203"/>
              <a:gd name="connsiteY1472" fmla="*/ 1204203 h 5092591"/>
              <a:gd name="connsiteX1473" fmla="*/ 1740642 w 4546203"/>
              <a:gd name="connsiteY1473" fmla="*/ 1190274 h 5092591"/>
              <a:gd name="connsiteX1474" fmla="*/ 1726713 w 4546203"/>
              <a:gd name="connsiteY1474" fmla="*/ 1155653 h 5092591"/>
              <a:gd name="connsiteX1475" fmla="*/ 2743481 w 4546203"/>
              <a:gd name="connsiteY1475" fmla="*/ 1149683 h 5092591"/>
              <a:gd name="connsiteX1476" fmla="*/ 2729552 w 4546203"/>
              <a:gd name="connsiteY1476" fmla="*/ 1192662 h 5092591"/>
              <a:gd name="connsiteX1477" fmla="*/ 2790837 w 4546203"/>
              <a:gd name="connsiteY1477" fmla="*/ 1214947 h 5092591"/>
              <a:gd name="connsiteX1478" fmla="*/ 2807153 w 4546203"/>
              <a:gd name="connsiteY1478" fmla="*/ 1172764 h 5092591"/>
              <a:gd name="connsiteX1479" fmla="*/ 2743481 w 4546203"/>
              <a:gd name="connsiteY1479" fmla="*/ 1149683 h 5092591"/>
              <a:gd name="connsiteX1480" fmla="*/ 3291062 w 4546203"/>
              <a:gd name="connsiteY1480" fmla="*/ 1149285 h 5092591"/>
              <a:gd name="connsiteX1481" fmla="*/ 3262410 w 4546203"/>
              <a:gd name="connsiteY1481" fmla="*/ 1188285 h 5092591"/>
              <a:gd name="connsiteX1482" fmla="*/ 3298624 w 4546203"/>
              <a:gd name="connsiteY1482" fmla="*/ 1215345 h 5092591"/>
              <a:gd name="connsiteX1483" fmla="*/ 3328072 w 4546203"/>
              <a:gd name="connsiteY1483" fmla="*/ 1176346 h 5092591"/>
              <a:gd name="connsiteX1484" fmla="*/ 3291062 w 4546203"/>
              <a:gd name="connsiteY1484" fmla="*/ 1149285 h 5092591"/>
              <a:gd name="connsiteX1485" fmla="*/ 1767305 w 4546203"/>
              <a:gd name="connsiteY1485" fmla="*/ 1139734 h 5092591"/>
              <a:gd name="connsiteX1486" fmla="*/ 1733081 w 4546203"/>
              <a:gd name="connsiteY1486" fmla="*/ 1154061 h 5092591"/>
              <a:gd name="connsiteX1487" fmla="*/ 1746611 w 4546203"/>
              <a:gd name="connsiteY1487" fmla="*/ 1187489 h 5092591"/>
              <a:gd name="connsiteX1488" fmla="*/ 1780835 w 4546203"/>
              <a:gd name="connsiteY1488" fmla="*/ 1174754 h 5092591"/>
              <a:gd name="connsiteX1489" fmla="*/ 1767305 w 4546203"/>
              <a:gd name="connsiteY1489" fmla="*/ 1139734 h 5092591"/>
              <a:gd name="connsiteX1490" fmla="*/ 3388561 w 4546203"/>
              <a:gd name="connsiteY1490" fmla="*/ 1133765 h 5092591"/>
              <a:gd name="connsiteX1491" fmla="*/ 3358316 w 4546203"/>
              <a:gd name="connsiteY1491" fmla="*/ 1171969 h 5092591"/>
              <a:gd name="connsiteX1492" fmla="*/ 3394530 w 4546203"/>
              <a:gd name="connsiteY1492" fmla="*/ 1201815 h 5092591"/>
              <a:gd name="connsiteX1493" fmla="*/ 3425968 w 4546203"/>
              <a:gd name="connsiteY1493" fmla="*/ 1164407 h 5092591"/>
              <a:gd name="connsiteX1494" fmla="*/ 3388561 w 4546203"/>
              <a:gd name="connsiteY1494" fmla="*/ 1133765 h 5092591"/>
              <a:gd name="connsiteX1495" fmla="*/ 1809487 w 4546203"/>
              <a:gd name="connsiteY1495" fmla="*/ 1126204 h 5092591"/>
              <a:gd name="connsiteX1496" fmla="*/ 1774070 w 4546203"/>
              <a:gd name="connsiteY1496" fmla="*/ 1138541 h 5092591"/>
              <a:gd name="connsiteX1497" fmla="*/ 1787600 w 4546203"/>
              <a:gd name="connsiteY1497" fmla="*/ 1173162 h 5092591"/>
              <a:gd name="connsiteX1498" fmla="*/ 1821028 w 4546203"/>
              <a:gd name="connsiteY1498" fmla="*/ 1161224 h 5092591"/>
              <a:gd name="connsiteX1499" fmla="*/ 1809487 w 4546203"/>
              <a:gd name="connsiteY1499" fmla="*/ 1126204 h 5092591"/>
              <a:gd name="connsiteX1500" fmla="*/ 1492320 w 4546203"/>
              <a:gd name="connsiteY1500" fmla="*/ 1125806 h 5092591"/>
              <a:gd name="connsiteX1501" fmla="*/ 1465657 w 4546203"/>
              <a:gd name="connsiteY1501" fmla="*/ 1141724 h 5092591"/>
              <a:gd name="connsiteX1502" fmla="*/ 1483963 w 4546203"/>
              <a:gd name="connsiteY1502" fmla="*/ 1172366 h 5092591"/>
              <a:gd name="connsiteX1503" fmla="*/ 1510626 w 4546203"/>
              <a:gd name="connsiteY1503" fmla="*/ 1157642 h 5092591"/>
              <a:gd name="connsiteX1504" fmla="*/ 1492320 w 4546203"/>
              <a:gd name="connsiteY1504" fmla="*/ 1125806 h 5092591"/>
              <a:gd name="connsiteX1505" fmla="*/ 3488049 w 4546203"/>
              <a:gd name="connsiteY1505" fmla="*/ 1124612 h 5092591"/>
              <a:gd name="connsiteX1506" fmla="*/ 3456611 w 4546203"/>
              <a:gd name="connsiteY1506" fmla="*/ 1161622 h 5092591"/>
              <a:gd name="connsiteX1507" fmla="*/ 3493620 w 4546203"/>
              <a:gd name="connsiteY1507" fmla="*/ 1193856 h 5092591"/>
              <a:gd name="connsiteX1508" fmla="*/ 3525854 w 4546203"/>
              <a:gd name="connsiteY1508" fmla="*/ 1156846 h 5092591"/>
              <a:gd name="connsiteX1509" fmla="*/ 3488049 w 4546203"/>
              <a:gd name="connsiteY1509" fmla="*/ 1124612 h 5092591"/>
              <a:gd name="connsiteX1510" fmla="*/ 1252355 w 4546203"/>
              <a:gd name="connsiteY1510" fmla="*/ 1122622 h 5092591"/>
              <a:gd name="connsiteX1511" fmla="*/ 1197437 w 4546203"/>
              <a:gd name="connsiteY1511" fmla="*/ 1162816 h 5092591"/>
              <a:gd name="connsiteX1512" fmla="*/ 1245988 w 4546203"/>
              <a:gd name="connsiteY1512" fmla="*/ 1219723 h 5092591"/>
              <a:gd name="connsiteX1513" fmla="*/ 1347465 w 4546203"/>
              <a:gd name="connsiteY1513" fmla="*/ 1261906 h 5092591"/>
              <a:gd name="connsiteX1514" fmla="*/ 1350649 w 4546203"/>
              <a:gd name="connsiteY1514" fmla="*/ 1259916 h 5092591"/>
              <a:gd name="connsiteX1515" fmla="*/ 1252355 w 4546203"/>
              <a:gd name="connsiteY1515" fmla="*/ 1122622 h 5092591"/>
              <a:gd name="connsiteX1516" fmla="*/ 2649962 w 4546203"/>
              <a:gd name="connsiteY1516" fmla="*/ 1121429 h 5092591"/>
              <a:gd name="connsiteX1517" fmla="*/ 2638819 w 4546203"/>
              <a:gd name="connsiteY1517" fmla="*/ 1165203 h 5092591"/>
              <a:gd name="connsiteX1518" fmla="*/ 2701298 w 4546203"/>
              <a:gd name="connsiteY1518" fmla="*/ 1182713 h 5092591"/>
              <a:gd name="connsiteX1519" fmla="*/ 2714828 w 4546203"/>
              <a:gd name="connsiteY1519" fmla="*/ 1140132 h 5092591"/>
              <a:gd name="connsiteX1520" fmla="*/ 2649962 w 4546203"/>
              <a:gd name="connsiteY1520" fmla="*/ 1121429 h 5092591"/>
              <a:gd name="connsiteX1521" fmla="*/ 3591118 w 4546203"/>
              <a:gd name="connsiteY1521" fmla="*/ 1119837 h 5092591"/>
              <a:gd name="connsiteX1522" fmla="*/ 3557292 w 4546203"/>
              <a:gd name="connsiteY1522" fmla="*/ 1156448 h 5092591"/>
              <a:gd name="connsiteX1523" fmla="*/ 3591118 w 4546203"/>
              <a:gd name="connsiteY1523" fmla="*/ 1187887 h 5092591"/>
              <a:gd name="connsiteX1524" fmla="*/ 3624944 w 4546203"/>
              <a:gd name="connsiteY1524" fmla="*/ 1158040 h 5092591"/>
              <a:gd name="connsiteX1525" fmla="*/ 3591118 w 4546203"/>
              <a:gd name="connsiteY1525" fmla="*/ 1119837 h 5092591"/>
              <a:gd name="connsiteX1526" fmla="*/ 1375322 w 4546203"/>
              <a:gd name="connsiteY1526" fmla="*/ 1116653 h 5092591"/>
              <a:gd name="connsiteX1527" fmla="*/ 1348261 w 4546203"/>
              <a:gd name="connsiteY1527" fmla="*/ 1134561 h 5092591"/>
              <a:gd name="connsiteX1528" fmla="*/ 1368159 w 4546203"/>
              <a:gd name="connsiteY1528" fmla="*/ 1164407 h 5092591"/>
              <a:gd name="connsiteX1529" fmla="*/ 1394822 w 4546203"/>
              <a:gd name="connsiteY1529" fmla="*/ 1147296 h 5092591"/>
              <a:gd name="connsiteX1530" fmla="*/ 1375322 w 4546203"/>
              <a:gd name="connsiteY1530" fmla="*/ 1116653 h 5092591"/>
              <a:gd name="connsiteX1531" fmla="*/ 1851272 w 4546203"/>
              <a:gd name="connsiteY1531" fmla="*/ 1113072 h 5092591"/>
              <a:gd name="connsiteX1532" fmla="*/ 1815855 w 4546203"/>
              <a:gd name="connsiteY1532" fmla="*/ 1124612 h 5092591"/>
              <a:gd name="connsiteX1533" fmla="*/ 1827395 w 4546203"/>
              <a:gd name="connsiteY1533" fmla="*/ 1159234 h 5092591"/>
              <a:gd name="connsiteX1534" fmla="*/ 1862017 w 4546203"/>
              <a:gd name="connsiteY1534" fmla="*/ 1148489 h 5092591"/>
              <a:gd name="connsiteX1535" fmla="*/ 1851272 w 4546203"/>
              <a:gd name="connsiteY1535" fmla="*/ 1113072 h 5092591"/>
              <a:gd name="connsiteX1536" fmla="*/ 1071287 w 4546203"/>
              <a:gd name="connsiteY1536" fmla="*/ 1112276 h 5092591"/>
              <a:gd name="connsiteX1537" fmla="*/ 1035471 w 4546203"/>
              <a:gd name="connsiteY1537" fmla="*/ 1143714 h 5092591"/>
              <a:gd name="connsiteX1538" fmla="*/ 1059348 w 4546203"/>
              <a:gd name="connsiteY1538" fmla="*/ 1170377 h 5092591"/>
              <a:gd name="connsiteX1539" fmla="*/ 1094368 w 4546203"/>
              <a:gd name="connsiteY1539" fmla="*/ 1140132 h 5092591"/>
              <a:gd name="connsiteX1540" fmla="*/ 1071287 w 4546203"/>
              <a:gd name="connsiteY1540" fmla="*/ 1112276 h 5092591"/>
              <a:gd name="connsiteX1541" fmla="*/ 1312445 w 4546203"/>
              <a:gd name="connsiteY1541" fmla="*/ 1100337 h 5092591"/>
              <a:gd name="connsiteX1542" fmla="*/ 1284987 w 4546203"/>
              <a:gd name="connsiteY1542" fmla="*/ 1119439 h 5092591"/>
              <a:gd name="connsiteX1543" fmla="*/ 1305680 w 4546203"/>
              <a:gd name="connsiteY1543" fmla="*/ 1148887 h 5092591"/>
              <a:gd name="connsiteX1544" fmla="*/ 1332741 w 4546203"/>
              <a:gd name="connsiteY1544" fmla="*/ 1130184 h 5092591"/>
              <a:gd name="connsiteX1545" fmla="*/ 1312445 w 4546203"/>
              <a:gd name="connsiteY1545" fmla="*/ 1100337 h 5092591"/>
              <a:gd name="connsiteX1546" fmla="*/ 3332847 w 4546203"/>
              <a:gd name="connsiteY1546" fmla="*/ 1091582 h 5092591"/>
              <a:gd name="connsiteX1547" fmla="*/ 3304195 w 4546203"/>
              <a:gd name="connsiteY1547" fmla="*/ 1131377 h 5092591"/>
              <a:gd name="connsiteX1548" fmla="*/ 3341602 w 4546203"/>
              <a:gd name="connsiteY1548" fmla="*/ 1159234 h 5092591"/>
              <a:gd name="connsiteX1549" fmla="*/ 3371449 w 4546203"/>
              <a:gd name="connsiteY1549" fmla="*/ 1120633 h 5092591"/>
              <a:gd name="connsiteX1550" fmla="*/ 3332847 w 4546203"/>
              <a:gd name="connsiteY1550" fmla="*/ 1091582 h 5092591"/>
              <a:gd name="connsiteX1551" fmla="*/ 1440188 w 4546203"/>
              <a:gd name="connsiteY1551" fmla="*/ 1078450 h 5092591"/>
              <a:gd name="connsiteX1552" fmla="*/ 1412331 w 4546203"/>
              <a:gd name="connsiteY1552" fmla="*/ 1094766 h 5092591"/>
              <a:gd name="connsiteX1553" fmla="*/ 1431433 w 4546203"/>
              <a:gd name="connsiteY1553" fmla="*/ 1125806 h 5092591"/>
              <a:gd name="connsiteX1554" fmla="*/ 1458494 w 4546203"/>
              <a:gd name="connsiteY1554" fmla="*/ 1109490 h 5092591"/>
              <a:gd name="connsiteX1555" fmla="*/ 1440188 w 4546203"/>
              <a:gd name="connsiteY1555" fmla="*/ 1078450 h 5092591"/>
              <a:gd name="connsiteX1556" fmla="*/ 3432335 w 4546203"/>
              <a:gd name="connsiteY1556" fmla="*/ 1078052 h 5092591"/>
              <a:gd name="connsiteX1557" fmla="*/ 3402489 w 4546203"/>
              <a:gd name="connsiteY1557" fmla="*/ 1116653 h 5092591"/>
              <a:gd name="connsiteX1558" fmla="*/ 3440294 w 4546203"/>
              <a:gd name="connsiteY1558" fmla="*/ 1147296 h 5092591"/>
              <a:gd name="connsiteX1559" fmla="*/ 3471335 w 4546203"/>
              <a:gd name="connsiteY1559" fmla="*/ 1109490 h 5092591"/>
              <a:gd name="connsiteX1560" fmla="*/ 3432335 w 4546203"/>
              <a:gd name="connsiteY1560" fmla="*/ 1078052 h 5092591"/>
              <a:gd name="connsiteX1561" fmla="*/ 1645929 w 4546203"/>
              <a:gd name="connsiteY1561" fmla="*/ 1078052 h 5092591"/>
              <a:gd name="connsiteX1562" fmla="*/ 1608920 w 4546203"/>
              <a:gd name="connsiteY1562" fmla="*/ 1094766 h 5092591"/>
              <a:gd name="connsiteX1563" fmla="*/ 1648317 w 4546203"/>
              <a:gd name="connsiteY1563" fmla="*/ 1180326 h 5092591"/>
              <a:gd name="connsiteX1564" fmla="*/ 1682939 w 4546203"/>
              <a:gd name="connsiteY1564" fmla="*/ 1164407 h 5092591"/>
              <a:gd name="connsiteX1565" fmla="*/ 1645929 w 4546203"/>
              <a:gd name="connsiteY1565" fmla="*/ 1078052 h 5092591"/>
              <a:gd name="connsiteX1566" fmla="*/ 3534609 w 4546203"/>
              <a:gd name="connsiteY1566" fmla="*/ 1071287 h 5092591"/>
              <a:gd name="connsiteX1567" fmla="*/ 3503171 w 4546203"/>
              <a:gd name="connsiteY1567" fmla="*/ 1107898 h 5092591"/>
              <a:gd name="connsiteX1568" fmla="*/ 3540976 w 4546203"/>
              <a:gd name="connsiteY1568" fmla="*/ 1142122 h 5092591"/>
              <a:gd name="connsiteX1569" fmla="*/ 3573608 w 4546203"/>
              <a:gd name="connsiteY1569" fmla="*/ 1105113 h 5092591"/>
              <a:gd name="connsiteX1570" fmla="*/ 3534609 w 4546203"/>
              <a:gd name="connsiteY1570" fmla="*/ 1071287 h 5092591"/>
              <a:gd name="connsiteX1571" fmla="*/ 3639270 w 4546203"/>
              <a:gd name="connsiteY1571" fmla="*/ 1068899 h 5092591"/>
              <a:gd name="connsiteX1572" fmla="*/ 3605843 w 4546203"/>
              <a:gd name="connsiteY1572" fmla="*/ 1104715 h 5092591"/>
              <a:gd name="connsiteX1573" fmla="*/ 3642056 w 4546203"/>
              <a:gd name="connsiteY1573" fmla="*/ 1138541 h 5092591"/>
              <a:gd name="connsiteX1574" fmla="*/ 3677474 w 4546203"/>
              <a:gd name="connsiteY1574" fmla="*/ 1105113 h 5092591"/>
              <a:gd name="connsiteX1575" fmla="*/ 3639270 w 4546203"/>
              <a:gd name="connsiteY1575" fmla="*/ 1068899 h 5092591"/>
              <a:gd name="connsiteX1576" fmla="*/ 1561961 w 4546203"/>
              <a:gd name="connsiteY1576" fmla="*/ 1068103 h 5092591"/>
              <a:gd name="connsiteX1577" fmla="*/ 1505054 w 4546203"/>
              <a:gd name="connsiteY1577" fmla="*/ 1097154 h 5092591"/>
              <a:gd name="connsiteX1578" fmla="*/ 1555594 w 4546203"/>
              <a:gd name="connsiteY1578" fmla="*/ 1192662 h 5092591"/>
              <a:gd name="connsiteX1579" fmla="*/ 1608920 w 4546203"/>
              <a:gd name="connsiteY1579" fmla="*/ 1165601 h 5092591"/>
              <a:gd name="connsiteX1580" fmla="*/ 1561961 w 4546203"/>
              <a:gd name="connsiteY1580" fmla="*/ 1068103 h 5092591"/>
              <a:gd name="connsiteX1581" fmla="*/ 2885151 w 4546203"/>
              <a:gd name="connsiteY1581" fmla="*/ 1063328 h 5092591"/>
              <a:gd name="connsiteX1582" fmla="*/ 2868040 w 4546203"/>
              <a:gd name="connsiteY1582" fmla="*/ 1104715 h 5092591"/>
              <a:gd name="connsiteX1583" fmla="*/ 2932906 w 4546203"/>
              <a:gd name="connsiteY1583" fmla="*/ 1133765 h 5092591"/>
              <a:gd name="connsiteX1584" fmla="*/ 2952803 w 4546203"/>
              <a:gd name="connsiteY1584" fmla="*/ 1092776 h 5092591"/>
              <a:gd name="connsiteX1585" fmla="*/ 2885151 w 4546203"/>
              <a:gd name="connsiteY1585" fmla="*/ 1063328 h 5092591"/>
              <a:gd name="connsiteX1586" fmla="*/ 1689704 w 4546203"/>
              <a:gd name="connsiteY1586" fmla="*/ 1060144 h 5092591"/>
              <a:gd name="connsiteX1587" fmla="*/ 1652296 w 4546203"/>
              <a:gd name="connsiteY1587" fmla="*/ 1075664 h 5092591"/>
              <a:gd name="connsiteX1588" fmla="*/ 1689306 w 4546203"/>
              <a:gd name="connsiteY1588" fmla="*/ 1162418 h 5092591"/>
              <a:gd name="connsiteX1589" fmla="*/ 1723928 w 4546203"/>
              <a:gd name="connsiteY1589" fmla="*/ 1147694 h 5092591"/>
              <a:gd name="connsiteX1590" fmla="*/ 1689704 w 4546203"/>
              <a:gd name="connsiteY1590" fmla="*/ 1060144 h 5092591"/>
              <a:gd name="connsiteX1591" fmla="*/ 2666278 w 4546203"/>
              <a:gd name="connsiteY1591" fmla="*/ 1058552 h 5092591"/>
              <a:gd name="connsiteX1592" fmla="*/ 2655135 w 4546203"/>
              <a:gd name="connsiteY1592" fmla="*/ 1101929 h 5092591"/>
              <a:gd name="connsiteX1593" fmla="*/ 2720797 w 4546203"/>
              <a:gd name="connsiteY1593" fmla="*/ 1120633 h 5092591"/>
              <a:gd name="connsiteX1594" fmla="*/ 2734328 w 4546203"/>
              <a:gd name="connsiteY1594" fmla="*/ 1077654 h 5092591"/>
              <a:gd name="connsiteX1595" fmla="*/ 2666278 w 4546203"/>
              <a:gd name="connsiteY1595" fmla="*/ 1058552 h 5092591"/>
              <a:gd name="connsiteX1596" fmla="*/ 1385271 w 4546203"/>
              <a:gd name="connsiteY1596" fmla="*/ 1054175 h 5092591"/>
              <a:gd name="connsiteX1597" fmla="*/ 1357414 w 4546203"/>
              <a:gd name="connsiteY1597" fmla="*/ 1072083 h 5092591"/>
              <a:gd name="connsiteX1598" fmla="*/ 1376516 w 4546203"/>
              <a:gd name="connsiteY1598" fmla="*/ 1102725 h 5092591"/>
              <a:gd name="connsiteX1599" fmla="*/ 1404372 w 4546203"/>
              <a:gd name="connsiteY1599" fmla="*/ 1085215 h 5092591"/>
              <a:gd name="connsiteX1600" fmla="*/ 1385271 w 4546203"/>
              <a:gd name="connsiteY1600" fmla="*/ 1054175 h 5092591"/>
              <a:gd name="connsiteX1601" fmla="*/ 2051840 w 4546203"/>
              <a:gd name="connsiteY1601" fmla="*/ 1052185 h 5092591"/>
              <a:gd name="connsiteX1602" fmla="*/ 2018014 w 4546203"/>
              <a:gd name="connsiteY1602" fmla="*/ 1056563 h 5092591"/>
              <a:gd name="connsiteX1603" fmla="*/ 2024779 w 4546203"/>
              <a:gd name="connsiteY1603" fmla="*/ 1097950 h 5092591"/>
              <a:gd name="connsiteX1604" fmla="*/ 2057810 w 4546203"/>
              <a:gd name="connsiteY1604" fmla="*/ 1092378 h 5092591"/>
              <a:gd name="connsiteX1605" fmla="*/ 2051840 w 4546203"/>
              <a:gd name="connsiteY1605" fmla="*/ 1052185 h 5092591"/>
              <a:gd name="connsiteX1606" fmla="*/ 1627623 w 4546203"/>
              <a:gd name="connsiteY1606" fmla="*/ 1036665 h 5092591"/>
              <a:gd name="connsiteX1607" fmla="*/ 1590216 w 4546203"/>
              <a:gd name="connsiteY1607" fmla="*/ 1054573 h 5092591"/>
              <a:gd name="connsiteX1608" fmla="*/ 1606134 w 4546203"/>
              <a:gd name="connsiteY1608" fmla="*/ 1087205 h 5092591"/>
              <a:gd name="connsiteX1609" fmla="*/ 1642746 w 4546203"/>
              <a:gd name="connsiteY1609" fmla="*/ 1070889 h 5092591"/>
              <a:gd name="connsiteX1610" fmla="*/ 1627623 w 4546203"/>
              <a:gd name="connsiteY1610" fmla="*/ 1036665 h 5092591"/>
              <a:gd name="connsiteX1611" fmla="*/ 2566790 w 4546203"/>
              <a:gd name="connsiteY1611" fmla="*/ 1035073 h 5092591"/>
              <a:gd name="connsiteX1612" fmla="*/ 2559627 w 4546203"/>
              <a:gd name="connsiteY1612" fmla="*/ 1079644 h 5092591"/>
              <a:gd name="connsiteX1613" fmla="*/ 2625687 w 4546203"/>
              <a:gd name="connsiteY1613" fmla="*/ 1093970 h 5092591"/>
              <a:gd name="connsiteX1614" fmla="*/ 2636432 w 4546203"/>
              <a:gd name="connsiteY1614" fmla="*/ 1050195 h 5092591"/>
              <a:gd name="connsiteX1615" fmla="*/ 2566790 w 4546203"/>
              <a:gd name="connsiteY1615" fmla="*/ 1035073 h 5092591"/>
              <a:gd name="connsiteX1616" fmla="*/ 3375030 w 4546203"/>
              <a:gd name="connsiteY1616" fmla="*/ 1034277 h 5092591"/>
              <a:gd name="connsiteX1617" fmla="*/ 3346378 w 4546203"/>
              <a:gd name="connsiteY1617" fmla="*/ 1074072 h 5092591"/>
              <a:gd name="connsiteX1618" fmla="*/ 3384979 w 4546203"/>
              <a:gd name="connsiteY1618" fmla="*/ 1103123 h 5092591"/>
              <a:gd name="connsiteX1619" fmla="*/ 3414826 w 4546203"/>
              <a:gd name="connsiteY1619" fmla="*/ 1064124 h 5092591"/>
              <a:gd name="connsiteX1620" fmla="*/ 3375030 w 4546203"/>
              <a:gd name="connsiteY1620" fmla="*/ 1034277 h 5092591"/>
              <a:gd name="connsiteX1621" fmla="*/ 1778447 w 4546203"/>
              <a:gd name="connsiteY1621" fmla="*/ 1029104 h 5092591"/>
              <a:gd name="connsiteX1622" fmla="*/ 1740244 w 4546203"/>
              <a:gd name="connsiteY1622" fmla="*/ 1041838 h 5092591"/>
              <a:gd name="connsiteX1623" fmla="*/ 1771682 w 4546203"/>
              <a:gd name="connsiteY1623" fmla="*/ 1130582 h 5092591"/>
              <a:gd name="connsiteX1624" fmla="*/ 1807498 w 4546203"/>
              <a:gd name="connsiteY1624" fmla="*/ 1118643 h 5092591"/>
              <a:gd name="connsiteX1625" fmla="*/ 1778447 w 4546203"/>
              <a:gd name="connsiteY1625" fmla="*/ 1029104 h 5092591"/>
              <a:gd name="connsiteX1626" fmla="*/ 3199932 w 4546203"/>
              <a:gd name="connsiteY1626" fmla="*/ 1025522 h 5092591"/>
              <a:gd name="connsiteX1627" fmla="*/ 3188789 w 4546203"/>
              <a:gd name="connsiteY1627" fmla="*/ 1044624 h 5092591"/>
              <a:gd name="connsiteX1628" fmla="*/ 3272757 w 4546203"/>
              <a:gd name="connsiteY1628" fmla="*/ 1099541 h 5092591"/>
              <a:gd name="connsiteX1629" fmla="*/ 3285491 w 4546203"/>
              <a:gd name="connsiteY1629" fmla="*/ 1081633 h 5092591"/>
              <a:gd name="connsiteX1630" fmla="*/ 3199932 w 4546203"/>
              <a:gd name="connsiteY1630" fmla="*/ 1025522 h 5092591"/>
              <a:gd name="connsiteX1631" fmla="*/ 2785664 w 4546203"/>
              <a:gd name="connsiteY1631" fmla="*/ 1025522 h 5092591"/>
              <a:gd name="connsiteX1632" fmla="*/ 2770939 w 4546203"/>
              <a:gd name="connsiteY1632" fmla="*/ 1068103 h 5092591"/>
              <a:gd name="connsiteX1633" fmla="*/ 2838193 w 4546203"/>
              <a:gd name="connsiteY1633" fmla="*/ 1092378 h 5092591"/>
              <a:gd name="connsiteX1634" fmla="*/ 2854509 w 4546203"/>
              <a:gd name="connsiteY1634" fmla="*/ 1050593 h 5092591"/>
              <a:gd name="connsiteX1635" fmla="*/ 2785664 w 4546203"/>
              <a:gd name="connsiteY1635" fmla="*/ 1025522 h 5092591"/>
              <a:gd name="connsiteX1636" fmla="*/ 1934444 w 4546203"/>
              <a:gd name="connsiteY1636" fmla="*/ 1023930 h 5092591"/>
              <a:gd name="connsiteX1637" fmla="*/ 1900221 w 4546203"/>
              <a:gd name="connsiteY1637" fmla="*/ 1031889 h 5092591"/>
              <a:gd name="connsiteX1638" fmla="*/ 1910169 w 4546203"/>
              <a:gd name="connsiteY1638" fmla="*/ 1072481 h 5092591"/>
              <a:gd name="connsiteX1639" fmla="*/ 1944393 w 4546203"/>
              <a:gd name="connsiteY1639" fmla="*/ 1064522 h 5092591"/>
              <a:gd name="connsiteX1640" fmla="*/ 1934444 w 4546203"/>
              <a:gd name="connsiteY1640" fmla="*/ 1023930 h 5092591"/>
              <a:gd name="connsiteX1641" fmla="*/ 3476906 w 4546203"/>
              <a:gd name="connsiteY1641" fmla="*/ 1023134 h 5092591"/>
              <a:gd name="connsiteX1642" fmla="*/ 3446264 w 4546203"/>
              <a:gd name="connsiteY1642" fmla="*/ 1061338 h 5092591"/>
              <a:gd name="connsiteX1643" fmla="*/ 3485661 w 4546203"/>
              <a:gd name="connsiteY1643" fmla="*/ 1093174 h 5092591"/>
              <a:gd name="connsiteX1644" fmla="*/ 3517099 w 4546203"/>
              <a:gd name="connsiteY1644" fmla="*/ 1055767 h 5092591"/>
              <a:gd name="connsiteX1645" fmla="*/ 3476906 w 4546203"/>
              <a:gd name="connsiteY1645" fmla="*/ 1023134 h 5092591"/>
              <a:gd name="connsiteX1646" fmla="*/ 1672592 w 4546203"/>
              <a:gd name="connsiteY1646" fmla="*/ 1018757 h 5092591"/>
              <a:gd name="connsiteX1647" fmla="*/ 1634787 w 4546203"/>
              <a:gd name="connsiteY1647" fmla="*/ 1034675 h 5092591"/>
              <a:gd name="connsiteX1648" fmla="*/ 1649113 w 4546203"/>
              <a:gd name="connsiteY1648" fmla="*/ 1068103 h 5092591"/>
              <a:gd name="connsiteX1649" fmla="*/ 1686520 w 4546203"/>
              <a:gd name="connsiteY1649" fmla="*/ 1052981 h 5092591"/>
              <a:gd name="connsiteX1650" fmla="*/ 1672592 w 4546203"/>
              <a:gd name="connsiteY1650" fmla="*/ 1018757 h 5092591"/>
              <a:gd name="connsiteX1651" fmla="*/ 2384130 w 4546203"/>
              <a:gd name="connsiteY1651" fmla="*/ 1017961 h 5092591"/>
              <a:gd name="connsiteX1652" fmla="*/ 2380549 w 4546203"/>
              <a:gd name="connsiteY1652" fmla="*/ 1082031 h 5092591"/>
              <a:gd name="connsiteX1653" fmla="*/ 2430691 w 4546203"/>
              <a:gd name="connsiteY1653" fmla="*/ 1086409 h 5092591"/>
              <a:gd name="connsiteX1654" fmla="*/ 2437456 w 4546203"/>
              <a:gd name="connsiteY1654" fmla="*/ 1023532 h 5092591"/>
              <a:gd name="connsiteX1655" fmla="*/ 2384130 w 4546203"/>
              <a:gd name="connsiteY1655" fmla="*/ 1017961 h 5092591"/>
              <a:gd name="connsiteX1656" fmla="*/ 3580772 w 4546203"/>
              <a:gd name="connsiteY1656" fmla="*/ 1016767 h 5092591"/>
              <a:gd name="connsiteX1657" fmla="*/ 3548936 w 4546203"/>
              <a:gd name="connsiteY1657" fmla="*/ 1054175 h 5092591"/>
              <a:gd name="connsiteX1658" fmla="*/ 3588333 w 4546203"/>
              <a:gd name="connsiteY1658" fmla="*/ 1088797 h 5092591"/>
              <a:gd name="connsiteX1659" fmla="*/ 3620965 w 4546203"/>
              <a:gd name="connsiteY1659" fmla="*/ 1052185 h 5092591"/>
              <a:gd name="connsiteX1660" fmla="*/ 3580772 w 4546203"/>
              <a:gd name="connsiteY1660" fmla="*/ 1016767 h 5092591"/>
              <a:gd name="connsiteX1661" fmla="*/ 2205450 w 4546203"/>
              <a:gd name="connsiteY1661" fmla="*/ 1015175 h 5092591"/>
              <a:gd name="connsiteX1662" fmla="*/ 2152124 w 4546203"/>
              <a:gd name="connsiteY1662" fmla="*/ 1018757 h 5092591"/>
              <a:gd name="connsiteX1663" fmla="*/ 2156899 w 4546203"/>
              <a:gd name="connsiteY1663" fmla="*/ 1082031 h 5092591"/>
              <a:gd name="connsiteX1664" fmla="*/ 2205450 w 4546203"/>
              <a:gd name="connsiteY1664" fmla="*/ 1078848 h 5092591"/>
              <a:gd name="connsiteX1665" fmla="*/ 2205450 w 4546203"/>
              <a:gd name="connsiteY1665" fmla="*/ 1015175 h 5092591"/>
              <a:gd name="connsiteX1666" fmla="*/ 1823018 w 4546203"/>
              <a:gd name="connsiteY1666" fmla="*/ 1015175 h 5092591"/>
              <a:gd name="connsiteX1667" fmla="*/ 1784417 w 4546203"/>
              <a:gd name="connsiteY1667" fmla="*/ 1027512 h 5092591"/>
              <a:gd name="connsiteX1668" fmla="*/ 1813467 w 4546203"/>
              <a:gd name="connsiteY1668" fmla="*/ 1116653 h 5092591"/>
              <a:gd name="connsiteX1669" fmla="*/ 1849681 w 4546203"/>
              <a:gd name="connsiteY1669" fmla="*/ 1105511 h 5092591"/>
              <a:gd name="connsiteX1670" fmla="*/ 1823018 w 4546203"/>
              <a:gd name="connsiteY1670" fmla="*/ 1015175 h 5092591"/>
              <a:gd name="connsiteX1671" fmla="*/ 2306927 w 4546203"/>
              <a:gd name="connsiteY1671" fmla="*/ 1014380 h 5092591"/>
              <a:gd name="connsiteX1672" fmla="*/ 2306927 w 4546203"/>
              <a:gd name="connsiteY1672" fmla="*/ 1077654 h 5092591"/>
              <a:gd name="connsiteX1673" fmla="*/ 2356274 w 4546203"/>
              <a:gd name="connsiteY1673" fmla="*/ 1080042 h 5092591"/>
              <a:gd name="connsiteX1674" fmla="*/ 2360253 w 4546203"/>
              <a:gd name="connsiteY1674" fmla="*/ 1016767 h 5092591"/>
              <a:gd name="connsiteX1675" fmla="*/ 2306927 w 4546203"/>
              <a:gd name="connsiteY1675" fmla="*/ 1014380 h 5092591"/>
              <a:gd name="connsiteX1676" fmla="*/ 1718356 w 4546203"/>
              <a:gd name="connsiteY1676" fmla="*/ 1001645 h 5092591"/>
              <a:gd name="connsiteX1677" fmla="*/ 1679755 w 4546203"/>
              <a:gd name="connsiteY1677" fmla="*/ 1016369 h 5092591"/>
              <a:gd name="connsiteX1678" fmla="*/ 1692888 w 4546203"/>
              <a:gd name="connsiteY1678" fmla="*/ 1050991 h 5092591"/>
              <a:gd name="connsiteX1679" fmla="*/ 1730693 w 4546203"/>
              <a:gd name="connsiteY1679" fmla="*/ 1036267 h 5092591"/>
              <a:gd name="connsiteX1680" fmla="*/ 1718356 w 4546203"/>
              <a:gd name="connsiteY1680" fmla="*/ 1001645 h 5092591"/>
              <a:gd name="connsiteX1681" fmla="*/ 2476057 w 4546203"/>
              <a:gd name="connsiteY1681" fmla="*/ 995676 h 5092591"/>
              <a:gd name="connsiteX1682" fmla="*/ 2453374 w 4546203"/>
              <a:gd name="connsiteY1682" fmla="*/ 1167193 h 5092591"/>
              <a:gd name="connsiteX1683" fmla="*/ 2507495 w 4546203"/>
              <a:gd name="connsiteY1683" fmla="*/ 1175152 h 5092591"/>
              <a:gd name="connsiteX1684" fmla="*/ 2536944 w 4546203"/>
              <a:gd name="connsiteY1684" fmla="*/ 1004431 h 5092591"/>
              <a:gd name="connsiteX1685" fmla="*/ 2476057 w 4546203"/>
              <a:gd name="connsiteY1685" fmla="*/ 995676 h 5092591"/>
              <a:gd name="connsiteX1686" fmla="*/ 1044226 w 4546203"/>
              <a:gd name="connsiteY1686" fmla="*/ 994084 h 5092591"/>
              <a:gd name="connsiteX1687" fmla="*/ 1006022 w 4546203"/>
              <a:gd name="connsiteY1687" fmla="*/ 1026318 h 5092591"/>
              <a:gd name="connsiteX1688" fmla="*/ 1027114 w 4546203"/>
              <a:gd name="connsiteY1688" fmla="*/ 1051787 h 5092591"/>
              <a:gd name="connsiteX1689" fmla="*/ 1065317 w 4546203"/>
              <a:gd name="connsiteY1689" fmla="*/ 1020747 h 5092591"/>
              <a:gd name="connsiteX1690" fmla="*/ 1044226 w 4546203"/>
              <a:gd name="connsiteY1690" fmla="*/ 994084 h 5092591"/>
              <a:gd name="connsiteX1691" fmla="*/ 1764519 w 4546203"/>
              <a:gd name="connsiteY1691" fmla="*/ 985727 h 5092591"/>
              <a:gd name="connsiteX1692" fmla="*/ 1725122 w 4546203"/>
              <a:gd name="connsiteY1692" fmla="*/ 999257 h 5092591"/>
              <a:gd name="connsiteX1693" fmla="*/ 1737856 w 4546203"/>
              <a:gd name="connsiteY1693" fmla="*/ 1034277 h 5092591"/>
              <a:gd name="connsiteX1694" fmla="*/ 1776059 w 4546203"/>
              <a:gd name="connsiteY1694" fmla="*/ 1020349 h 5092591"/>
              <a:gd name="connsiteX1695" fmla="*/ 1764519 w 4546203"/>
              <a:gd name="connsiteY1695" fmla="*/ 985727 h 5092591"/>
              <a:gd name="connsiteX1696" fmla="*/ 1606134 w 4546203"/>
              <a:gd name="connsiteY1696" fmla="*/ 984931 h 5092591"/>
              <a:gd name="connsiteX1697" fmla="*/ 1567135 w 4546203"/>
              <a:gd name="connsiteY1697" fmla="*/ 1002043 h 5092591"/>
              <a:gd name="connsiteX1698" fmla="*/ 1583053 w 4546203"/>
              <a:gd name="connsiteY1698" fmla="*/ 1036665 h 5092591"/>
              <a:gd name="connsiteX1699" fmla="*/ 1621256 w 4546203"/>
              <a:gd name="connsiteY1699" fmla="*/ 1019951 h 5092591"/>
              <a:gd name="connsiteX1700" fmla="*/ 1606134 w 4546203"/>
              <a:gd name="connsiteY1700" fmla="*/ 984931 h 5092591"/>
              <a:gd name="connsiteX1701" fmla="*/ 3416815 w 4546203"/>
              <a:gd name="connsiteY1701" fmla="*/ 976972 h 5092591"/>
              <a:gd name="connsiteX1702" fmla="*/ 3388561 w 4546203"/>
              <a:gd name="connsiteY1702" fmla="*/ 1016767 h 5092591"/>
              <a:gd name="connsiteX1703" fmla="*/ 3428754 w 4546203"/>
              <a:gd name="connsiteY1703" fmla="*/ 1047012 h 5092591"/>
              <a:gd name="connsiteX1704" fmla="*/ 3458600 w 4546203"/>
              <a:gd name="connsiteY1704" fmla="*/ 1008410 h 5092591"/>
              <a:gd name="connsiteX1705" fmla="*/ 3416815 w 4546203"/>
              <a:gd name="connsiteY1705" fmla="*/ 976972 h 5092591"/>
              <a:gd name="connsiteX1706" fmla="*/ 1810681 w 4546203"/>
              <a:gd name="connsiteY1706" fmla="*/ 971799 h 5092591"/>
              <a:gd name="connsiteX1707" fmla="*/ 1771682 w 4546203"/>
              <a:gd name="connsiteY1707" fmla="*/ 984135 h 5092591"/>
              <a:gd name="connsiteX1708" fmla="*/ 1782825 w 4546203"/>
              <a:gd name="connsiteY1708" fmla="*/ 1018757 h 5092591"/>
              <a:gd name="connsiteX1709" fmla="*/ 1821426 w 4546203"/>
              <a:gd name="connsiteY1709" fmla="*/ 1007216 h 5092591"/>
              <a:gd name="connsiteX1710" fmla="*/ 1810681 w 4546203"/>
              <a:gd name="connsiteY1710" fmla="*/ 971799 h 5092591"/>
              <a:gd name="connsiteX1711" fmla="*/ 3520681 w 4546203"/>
              <a:gd name="connsiteY1711" fmla="*/ 967023 h 5092591"/>
              <a:gd name="connsiteX1712" fmla="*/ 3490437 w 4546203"/>
              <a:gd name="connsiteY1712" fmla="*/ 1005227 h 5092591"/>
              <a:gd name="connsiteX1713" fmla="*/ 3531426 w 4546203"/>
              <a:gd name="connsiteY1713" fmla="*/ 1038655 h 5092591"/>
              <a:gd name="connsiteX1714" fmla="*/ 3562466 w 4546203"/>
              <a:gd name="connsiteY1714" fmla="*/ 1000849 h 5092591"/>
              <a:gd name="connsiteX1715" fmla="*/ 3520681 w 4546203"/>
              <a:gd name="connsiteY1715" fmla="*/ 967023 h 5092591"/>
              <a:gd name="connsiteX1716" fmla="*/ 1652296 w 4546203"/>
              <a:gd name="connsiteY1716" fmla="*/ 965034 h 5092591"/>
              <a:gd name="connsiteX1717" fmla="*/ 1612899 w 4546203"/>
              <a:gd name="connsiteY1717" fmla="*/ 982145 h 5092591"/>
              <a:gd name="connsiteX1718" fmla="*/ 1628419 w 4546203"/>
              <a:gd name="connsiteY1718" fmla="*/ 1017165 h 5092591"/>
              <a:gd name="connsiteX1719" fmla="*/ 1666623 w 4546203"/>
              <a:gd name="connsiteY1719" fmla="*/ 1000849 h 5092591"/>
              <a:gd name="connsiteX1720" fmla="*/ 1652296 w 4546203"/>
              <a:gd name="connsiteY1720" fmla="*/ 965034 h 5092591"/>
              <a:gd name="connsiteX1721" fmla="*/ 1699255 w 4546203"/>
              <a:gd name="connsiteY1721" fmla="*/ 947922 h 5092591"/>
              <a:gd name="connsiteX1722" fmla="*/ 1659460 w 4546203"/>
              <a:gd name="connsiteY1722" fmla="*/ 963044 h 5092591"/>
              <a:gd name="connsiteX1723" fmla="*/ 1673388 w 4546203"/>
              <a:gd name="connsiteY1723" fmla="*/ 998859 h 5092591"/>
              <a:gd name="connsiteX1724" fmla="*/ 1712387 w 4546203"/>
              <a:gd name="connsiteY1724" fmla="*/ 984135 h 5092591"/>
              <a:gd name="connsiteX1725" fmla="*/ 1699255 w 4546203"/>
              <a:gd name="connsiteY1725" fmla="*/ 947922 h 5092591"/>
              <a:gd name="connsiteX1726" fmla="*/ 1006818 w 4546203"/>
              <a:gd name="connsiteY1726" fmla="*/ 947126 h 5092591"/>
              <a:gd name="connsiteX1727" fmla="*/ 967421 w 4546203"/>
              <a:gd name="connsiteY1727" fmla="*/ 979758 h 5092591"/>
              <a:gd name="connsiteX1728" fmla="*/ 991298 w 4546203"/>
              <a:gd name="connsiteY1728" fmla="*/ 1008410 h 5092591"/>
              <a:gd name="connsiteX1729" fmla="*/ 1030298 w 4546203"/>
              <a:gd name="connsiteY1729" fmla="*/ 976176 h 5092591"/>
              <a:gd name="connsiteX1730" fmla="*/ 1006818 w 4546203"/>
              <a:gd name="connsiteY1730" fmla="*/ 947126 h 5092591"/>
              <a:gd name="connsiteX1731" fmla="*/ 2055422 w 4546203"/>
              <a:gd name="connsiteY1731" fmla="*/ 944738 h 5092591"/>
              <a:gd name="connsiteX1732" fmla="*/ 2018810 w 4546203"/>
              <a:gd name="connsiteY1732" fmla="*/ 951105 h 5092591"/>
              <a:gd name="connsiteX1733" fmla="*/ 2025177 w 4546203"/>
              <a:gd name="connsiteY1733" fmla="*/ 991298 h 5092591"/>
              <a:gd name="connsiteX1734" fmla="*/ 2060595 w 4546203"/>
              <a:gd name="connsiteY1734" fmla="*/ 986523 h 5092591"/>
              <a:gd name="connsiteX1735" fmla="*/ 2055422 w 4546203"/>
              <a:gd name="connsiteY1735" fmla="*/ 944738 h 5092591"/>
              <a:gd name="connsiteX1736" fmla="*/ 2935294 w 4546203"/>
              <a:gd name="connsiteY1736" fmla="*/ 942350 h 5092591"/>
              <a:gd name="connsiteX1737" fmla="*/ 2917784 w 4546203"/>
              <a:gd name="connsiteY1737" fmla="*/ 984135 h 5092591"/>
              <a:gd name="connsiteX1738" fmla="*/ 2989017 w 4546203"/>
              <a:gd name="connsiteY1738" fmla="*/ 1015175 h 5092591"/>
              <a:gd name="connsiteX1739" fmla="*/ 3008119 w 4546203"/>
              <a:gd name="connsiteY1739" fmla="*/ 974982 h 5092591"/>
              <a:gd name="connsiteX1740" fmla="*/ 2935294 w 4546203"/>
              <a:gd name="connsiteY1740" fmla="*/ 942350 h 5092591"/>
              <a:gd name="connsiteX1741" fmla="*/ 2700502 w 4546203"/>
              <a:gd name="connsiteY1741" fmla="*/ 931606 h 5092591"/>
              <a:gd name="connsiteX1742" fmla="*/ 2688961 w 4546203"/>
              <a:gd name="connsiteY1742" fmla="*/ 975380 h 5092591"/>
              <a:gd name="connsiteX1743" fmla="*/ 2760593 w 4546203"/>
              <a:gd name="connsiteY1743" fmla="*/ 995676 h 5092591"/>
              <a:gd name="connsiteX1744" fmla="*/ 2773327 w 4546203"/>
              <a:gd name="connsiteY1744" fmla="*/ 953095 h 5092591"/>
              <a:gd name="connsiteX1745" fmla="*/ 2700502 w 4546203"/>
              <a:gd name="connsiteY1745" fmla="*/ 931606 h 5092591"/>
              <a:gd name="connsiteX1746" fmla="*/ 1747009 w 4546203"/>
              <a:gd name="connsiteY1746" fmla="*/ 931606 h 5092591"/>
              <a:gd name="connsiteX1747" fmla="*/ 1706418 w 4546203"/>
              <a:gd name="connsiteY1747" fmla="*/ 945534 h 5092591"/>
              <a:gd name="connsiteX1748" fmla="*/ 1719550 w 4546203"/>
              <a:gd name="connsiteY1748" fmla="*/ 981747 h 5092591"/>
              <a:gd name="connsiteX1749" fmla="*/ 1758948 w 4546203"/>
              <a:gd name="connsiteY1749" fmla="*/ 968217 h 5092591"/>
              <a:gd name="connsiteX1750" fmla="*/ 1747009 w 4546203"/>
              <a:gd name="connsiteY1750" fmla="*/ 931606 h 5092591"/>
              <a:gd name="connsiteX1751" fmla="*/ 2309713 w 4546203"/>
              <a:gd name="connsiteY1751" fmla="*/ 924442 h 5092591"/>
              <a:gd name="connsiteX1752" fmla="*/ 2309713 w 4546203"/>
              <a:gd name="connsiteY1752" fmla="*/ 985329 h 5092591"/>
              <a:gd name="connsiteX1753" fmla="*/ 2362243 w 4546203"/>
              <a:gd name="connsiteY1753" fmla="*/ 987717 h 5092591"/>
              <a:gd name="connsiteX1754" fmla="*/ 2365824 w 4546203"/>
              <a:gd name="connsiteY1754" fmla="*/ 924442 h 5092591"/>
              <a:gd name="connsiteX1755" fmla="*/ 2309713 w 4546203"/>
              <a:gd name="connsiteY1755" fmla="*/ 924442 h 5092591"/>
              <a:gd name="connsiteX1756" fmla="*/ 2228531 w 4546203"/>
              <a:gd name="connsiteY1756" fmla="*/ 923647 h 5092591"/>
              <a:gd name="connsiteX1757" fmla="*/ 2228531 w 4546203"/>
              <a:gd name="connsiteY1757" fmla="*/ 984533 h 5092591"/>
              <a:gd name="connsiteX1758" fmla="*/ 2282254 w 4546203"/>
              <a:gd name="connsiteY1758" fmla="*/ 984533 h 5092591"/>
              <a:gd name="connsiteX1759" fmla="*/ 2282254 w 4546203"/>
              <a:gd name="connsiteY1759" fmla="*/ 923647 h 5092591"/>
              <a:gd name="connsiteX1760" fmla="*/ 2228531 w 4546203"/>
              <a:gd name="connsiteY1760" fmla="*/ 923647 h 5092591"/>
              <a:gd name="connsiteX1761" fmla="*/ 2201470 w 4546203"/>
              <a:gd name="connsiteY1761" fmla="*/ 923249 h 5092591"/>
              <a:gd name="connsiteX1762" fmla="*/ 2145359 w 4546203"/>
              <a:gd name="connsiteY1762" fmla="*/ 926830 h 5092591"/>
              <a:gd name="connsiteX1763" fmla="*/ 2150532 w 4546203"/>
              <a:gd name="connsiteY1763" fmla="*/ 990502 h 5092591"/>
              <a:gd name="connsiteX1764" fmla="*/ 2204256 w 4546203"/>
              <a:gd name="connsiteY1764" fmla="*/ 986523 h 5092591"/>
              <a:gd name="connsiteX1765" fmla="*/ 2201470 w 4546203"/>
              <a:gd name="connsiteY1765" fmla="*/ 923249 h 5092591"/>
              <a:gd name="connsiteX1766" fmla="*/ 3458998 w 4546203"/>
              <a:gd name="connsiteY1766" fmla="*/ 919667 h 5092591"/>
              <a:gd name="connsiteX1767" fmla="*/ 3430346 w 4546203"/>
              <a:gd name="connsiteY1767" fmla="*/ 959462 h 5092591"/>
              <a:gd name="connsiteX1768" fmla="*/ 3472131 w 4546203"/>
              <a:gd name="connsiteY1768" fmla="*/ 990900 h 5092591"/>
              <a:gd name="connsiteX1769" fmla="*/ 3501977 w 4546203"/>
              <a:gd name="connsiteY1769" fmla="*/ 951901 h 5092591"/>
              <a:gd name="connsiteX1770" fmla="*/ 3458998 w 4546203"/>
              <a:gd name="connsiteY1770" fmla="*/ 919667 h 5092591"/>
              <a:gd name="connsiteX1771" fmla="*/ 1794365 w 4546203"/>
              <a:gd name="connsiteY1771" fmla="*/ 917279 h 5092591"/>
              <a:gd name="connsiteX1772" fmla="*/ 1753774 w 4546203"/>
              <a:gd name="connsiteY1772" fmla="*/ 929218 h 5092591"/>
              <a:gd name="connsiteX1773" fmla="*/ 1765315 w 4546203"/>
              <a:gd name="connsiteY1773" fmla="*/ 966625 h 5092591"/>
              <a:gd name="connsiteX1774" fmla="*/ 1805508 w 4546203"/>
              <a:gd name="connsiteY1774" fmla="*/ 953493 h 5092591"/>
              <a:gd name="connsiteX1775" fmla="*/ 1794365 w 4546203"/>
              <a:gd name="connsiteY1775" fmla="*/ 917279 h 5092591"/>
              <a:gd name="connsiteX1776" fmla="*/ 2592657 w 4546203"/>
              <a:gd name="connsiteY1776" fmla="*/ 906933 h 5092591"/>
              <a:gd name="connsiteX1777" fmla="*/ 2583902 w 4546203"/>
              <a:gd name="connsiteY1777" fmla="*/ 950707 h 5092591"/>
              <a:gd name="connsiteX1778" fmla="*/ 2656727 w 4546203"/>
              <a:gd name="connsiteY1778" fmla="*/ 967023 h 5092591"/>
              <a:gd name="connsiteX1779" fmla="*/ 2667472 w 4546203"/>
              <a:gd name="connsiteY1779" fmla="*/ 923647 h 5092591"/>
              <a:gd name="connsiteX1780" fmla="*/ 2592657 w 4546203"/>
              <a:gd name="connsiteY1780" fmla="*/ 906933 h 5092591"/>
              <a:gd name="connsiteX1781" fmla="*/ 2827847 w 4546203"/>
              <a:gd name="connsiteY1781" fmla="*/ 901361 h 5092591"/>
              <a:gd name="connsiteX1782" fmla="*/ 2813122 w 4546203"/>
              <a:gd name="connsiteY1782" fmla="*/ 944340 h 5092591"/>
              <a:gd name="connsiteX1783" fmla="*/ 2886346 w 4546203"/>
              <a:gd name="connsiteY1783" fmla="*/ 971003 h 5092591"/>
              <a:gd name="connsiteX1784" fmla="*/ 2902264 w 4546203"/>
              <a:gd name="connsiteY1784" fmla="*/ 929218 h 5092591"/>
              <a:gd name="connsiteX1785" fmla="*/ 2827847 w 4546203"/>
              <a:gd name="connsiteY1785" fmla="*/ 901361 h 5092591"/>
              <a:gd name="connsiteX1786" fmla="*/ 1969066 w 4546203"/>
              <a:gd name="connsiteY1786" fmla="*/ 898178 h 5092591"/>
              <a:gd name="connsiteX1787" fmla="*/ 1931261 w 4546203"/>
              <a:gd name="connsiteY1787" fmla="*/ 906137 h 5092591"/>
              <a:gd name="connsiteX1788" fmla="*/ 1940016 w 4546203"/>
              <a:gd name="connsiteY1788" fmla="*/ 946728 h 5092591"/>
              <a:gd name="connsiteX1789" fmla="*/ 1976627 w 4546203"/>
              <a:gd name="connsiteY1789" fmla="*/ 939167 h 5092591"/>
              <a:gd name="connsiteX1790" fmla="*/ 1969066 w 4546203"/>
              <a:gd name="connsiteY1790" fmla="*/ 898178 h 5092591"/>
              <a:gd name="connsiteX1791" fmla="*/ 1565941 w 4546203"/>
              <a:gd name="connsiteY1791" fmla="*/ 890617 h 5092591"/>
              <a:gd name="connsiteX1792" fmla="*/ 1524156 w 4546203"/>
              <a:gd name="connsiteY1792" fmla="*/ 908922 h 5092591"/>
              <a:gd name="connsiteX1793" fmla="*/ 1563553 w 4546203"/>
              <a:gd name="connsiteY1793" fmla="*/ 994880 h 5092591"/>
              <a:gd name="connsiteX1794" fmla="*/ 1602950 w 4546203"/>
              <a:gd name="connsiteY1794" fmla="*/ 977370 h 5092591"/>
              <a:gd name="connsiteX1795" fmla="*/ 1565941 w 4546203"/>
              <a:gd name="connsiteY1795" fmla="*/ 890617 h 5092591"/>
              <a:gd name="connsiteX1796" fmla="*/ 2960762 w 4546203"/>
              <a:gd name="connsiteY1796" fmla="*/ 882259 h 5092591"/>
              <a:gd name="connsiteX1797" fmla="*/ 2943253 w 4546203"/>
              <a:gd name="connsiteY1797" fmla="*/ 923647 h 5092591"/>
              <a:gd name="connsiteX1798" fmla="*/ 3016874 w 4546203"/>
              <a:gd name="connsiteY1798" fmla="*/ 956279 h 5092591"/>
              <a:gd name="connsiteX1799" fmla="*/ 3036373 w 4546203"/>
              <a:gd name="connsiteY1799" fmla="*/ 915687 h 5092591"/>
              <a:gd name="connsiteX1800" fmla="*/ 2960762 w 4546203"/>
              <a:gd name="connsiteY1800" fmla="*/ 882259 h 5092591"/>
              <a:gd name="connsiteX1801" fmla="*/ 2491975 w 4546203"/>
              <a:gd name="connsiteY1801" fmla="*/ 875096 h 5092591"/>
              <a:gd name="connsiteX1802" fmla="*/ 2480832 w 4546203"/>
              <a:gd name="connsiteY1802" fmla="*/ 958666 h 5092591"/>
              <a:gd name="connsiteX1803" fmla="*/ 2542913 w 4546203"/>
              <a:gd name="connsiteY1803" fmla="*/ 967819 h 5092591"/>
              <a:gd name="connsiteX1804" fmla="*/ 2557239 w 4546203"/>
              <a:gd name="connsiteY1804" fmla="*/ 884647 h 5092591"/>
              <a:gd name="connsiteX1805" fmla="*/ 2491975 w 4546203"/>
              <a:gd name="connsiteY1805" fmla="*/ 875096 h 5092591"/>
              <a:gd name="connsiteX1806" fmla="*/ 1614889 w 4546203"/>
              <a:gd name="connsiteY1806" fmla="*/ 870321 h 5092591"/>
              <a:gd name="connsiteX1807" fmla="*/ 1573104 w 4546203"/>
              <a:gd name="connsiteY1807" fmla="*/ 887831 h 5092591"/>
              <a:gd name="connsiteX1808" fmla="*/ 1609716 w 4546203"/>
              <a:gd name="connsiteY1808" fmla="*/ 974584 h 5092591"/>
              <a:gd name="connsiteX1809" fmla="*/ 1649511 w 4546203"/>
              <a:gd name="connsiteY1809" fmla="*/ 957870 h 5092591"/>
              <a:gd name="connsiteX1810" fmla="*/ 1614889 w 4546203"/>
              <a:gd name="connsiteY1810" fmla="*/ 870321 h 5092591"/>
              <a:gd name="connsiteX1811" fmla="*/ 1879527 w 4546203"/>
              <a:gd name="connsiteY1811" fmla="*/ 858382 h 5092591"/>
              <a:gd name="connsiteX1812" fmla="*/ 1841722 w 4546203"/>
              <a:gd name="connsiteY1812" fmla="*/ 867933 h 5092591"/>
              <a:gd name="connsiteX1813" fmla="*/ 1852864 w 4546203"/>
              <a:gd name="connsiteY1813" fmla="*/ 908524 h 5092591"/>
              <a:gd name="connsiteX1814" fmla="*/ 1889874 w 4546203"/>
              <a:gd name="connsiteY1814" fmla="*/ 898178 h 5092591"/>
              <a:gd name="connsiteX1815" fmla="*/ 1879527 w 4546203"/>
              <a:gd name="connsiteY1815" fmla="*/ 858382 h 5092591"/>
              <a:gd name="connsiteX1816" fmla="*/ 2848938 w 4546203"/>
              <a:gd name="connsiteY1816" fmla="*/ 840077 h 5092591"/>
              <a:gd name="connsiteX1817" fmla="*/ 2833816 w 4546203"/>
              <a:gd name="connsiteY1817" fmla="*/ 882657 h 5092591"/>
              <a:gd name="connsiteX1818" fmla="*/ 2909825 w 4546203"/>
              <a:gd name="connsiteY1818" fmla="*/ 910514 h 5092591"/>
              <a:gd name="connsiteX1819" fmla="*/ 2926141 w 4546203"/>
              <a:gd name="connsiteY1819" fmla="*/ 868331 h 5092591"/>
              <a:gd name="connsiteX1820" fmla="*/ 2848938 w 4546203"/>
              <a:gd name="connsiteY1820" fmla="*/ 840077 h 5092591"/>
              <a:gd name="connsiteX1821" fmla="*/ 1715173 w 4546203"/>
              <a:gd name="connsiteY1821" fmla="*/ 834505 h 5092591"/>
              <a:gd name="connsiteX1822" fmla="*/ 1672194 w 4546203"/>
              <a:gd name="connsiteY1822" fmla="*/ 849230 h 5092591"/>
              <a:gd name="connsiteX1823" fmla="*/ 1703632 w 4546203"/>
              <a:gd name="connsiteY1823" fmla="*/ 937973 h 5092591"/>
              <a:gd name="connsiteX1824" fmla="*/ 1744621 w 4546203"/>
              <a:gd name="connsiteY1824" fmla="*/ 924044 h 5092591"/>
              <a:gd name="connsiteX1825" fmla="*/ 1715173 w 4546203"/>
              <a:gd name="connsiteY1825" fmla="*/ 834505 h 5092591"/>
              <a:gd name="connsiteX1826" fmla="*/ 2398058 w 4546203"/>
              <a:gd name="connsiteY1826" fmla="*/ 834107 h 5092591"/>
              <a:gd name="connsiteX1827" fmla="*/ 2393283 w 4546203"/>
              <a:gd name="connsiteY1827" fmla="*/ 897382 h 5092591"/>
              <a:gd name="connsiteX1828" fmla="*/ 2450588 w 4546203"/>
              <a:gd name="connsiteY1828" fmla="*/ 902953 h 5092591"/>
              <a:gd name="connsiteX1829" fmla="*/ 2457353 w 4546203"/>
              <a:gd name="connsiteY1829" fmla="*/ 839679 h 5092591"/>
              <a:gd name="connsiteX1830" fmla="*/ 2398058 w 4546203"/>
              <a:gd name="connsiteY1830" fmla="*/ 834107 h 5092591"/>
              <a:gd name="connsiteX1831" fmla="*/ 2311305 w 4546203"/>
              <a:gd name="connsiteY1831" fmla="*/ 832515 h 5092591"/>
              <a:gd name="connsiteX1832" fmla="*/ 2311305 w 4546203"/>
              <a:gd name="connsiteY1832" fmla="*/ 893402 h 5092591"/>
              <a:gd name="connsiteX1833" fmla="*/ 2367814 w 4546203"/>
              <a:gd name="connsiteY1833" fmla="*/ 893402 h 5092591"/>
              <a:gd name="connsiteX1834" fmla="*/ 2370600 w 4546203"/>
              <a:gd name="connsiteY1834" fmla="*/ 832515 h 5092591"/>
              <a:gd name="connsiteX1835" fmla="*/ 2311305 w 4546203"/>
              <a:gd name="connsiteY1835" fmla="*/ 832515 h 5092591"/>
              <a:gd name="connsiteX1836" fmla="*/ 2197889 w 4546203"/>
              <a:gd name="connsiteY1836" fmla="*/ 830526 h 5092591"/>
              <a:gd name="connsiteX1837" fmla="*/ 2137798 w 4546203"/>
              <a:gd name="connsiteY1837" fmla="*/ 833709 h 5092591"/>
              <a:gd name="connsiteX1838" fmla="*/ 2143369 w 4546203"/>
              <a:gd name="connsiteY1838" fmla="*/ 897780 h 5092591"/>
              <a:gd name="connsiteX1839" fmla="*/ 2197889 w 4546203"/>
              <a:gd name="connsiteY1839" fmla="*/ 893800 h 5092591"/>
              <a:gd name="connsiteX1840" fmla="*/ 2197889 w 4546203"/>
              <a:gd name="connsiteY1840" fmla="*/ 830526 h 5092591"/>
              <a:gd name="connsiteX1841" fmla="*/ 1766111 w 4546203"/>
              <a:gd name="connsiteY1841" fmla="*/ 819383 h 5092591"/>
              <a:gd name="connsiteX1842" fmla="*/ 1722734 w 4546203"/>
              <a:gd name="connsiteY1842" fmla="*/ 832515 h 5092591"/>
              <a:gd name="connsiteX1843" fmla="*/ 1751387 w 4546203"/>
              <a:gd name="connsiteY1843" fmla="*/ 922055 h 5092591"/>
              <a:gd name="connsiteX1844" fmla="*/ 1792774 w 4546203"/>
              <a:gd name="connsiteY1844" fmla="*/ 908922 h 5092591"/>
              <a:gd name="connsiteX1845" fmla="*/ 1766111 w 4546203"/>
              <a:gd name="connsiteY1845" fmla="*/ 819383 h 5092591"/>
              <a:gd name="connsiteX1846" fmla="*/ 2733930 w 4546203"/>
              <a:gd name="connsiteY1846" fmla="*/ 805853 h 5092591"/>
              <a:gd name="connsiteX1847" fmla="*/ 2722389 w 4546203"/>
              <a:gd name="connsiteY1847" fmla="*/ 849230 h 5092591"/>
              <a:gd name="connsiteX1848" fmla="*/ 2799990 w 4546203"/>
              <a:gd name="connsiteY1848" fmla="*/ 871515 h 5092591"/>
              <a:gd name="connsiteX1849" fmla="*/ 2813122 w 4546203"/>
              <a:gd name="connsiteY1849" fmla="*/ 828536 h 5092591"/>
              <a:gd name="connsiteX1850" fmla="*/ 2733930 w 4546203"/>
              <a:gd name="connsiteY1850" fmla="*/ 805853 h 5092591"/>
              <a:gd name="connsiteX1851" fmla="*/ 2617330 w 4546203"/>
              <a:gd name="connsiteY1851" fmla="*/ 778792 h 5092591"/>
              <a:gd name="connsiteX1852" fmla="*/ 2608575 w 4546203"/>
              <a:gd name="connsiteY1852" fmla="*/ 822965 h 5092591"/>
              <a:gd name="connsiteX1853" fmla="*/ 2687370 w 4546203"/>
              <a:gd name="connsiteY1853" fmla="*/ 840077 h 5092591"/>
              <a:gd name="connsiteX1854" fmla="*/ 2697716 w 4546203"/>
              <a:gd name="connsiteY1854" fmla="*/ 796302 h 5092591"/>
              <a:gd name="connsiteX1855" fmla="*/ 2617330 w 4546203"/>
              <a:gd name="connsiteY1855" fmla="*/ 778792 h 5092591"/>
              <a:gd name="connsiteX1856" fmla="*/ 2869233 w 4546203"/>
              <a:gd name="connsiteY1856" fmla="*/ 777996 h 5092591"/>
              <a:gd name="connsiteX1857" fmla="*/ 2854907 w 4546203"/>
              <a:gd name="connsiteY1857" fmla="*/ 820577 h 5092591"/>
              <a:gd name="connsiteX1858" fmla="*/ 2933304 w 4546203"/>
              <a:gd name="connsiteY1858" fmla="*/ 848832 h 5092591"/>
              <a:gd name="connsiteX1859" fmla="*/ 2950018 w 4546203"/>
              <a:gd name="connsiteY1859" fmla="*/ 807047 h 5092591"/>
              <a:gd name="connsiteX1860" fmla="*/ 2869233 w 4546203"/>
              <a:gd name="connsiteY1860" fmla="*/ 777996 h 5092591"/>
              <a:gd name="connsiteX1861" fmla="*/ 1577879 w 4546203"/>
              <a:gd name="connsiteY1861" fmla="*/ 775210 h 5092591"/>
              <a:gd name="connsiteX1862" fmla="*/ 1533309 w 4546203"/>
              <a:gd name="connsiteY1862" fmla="*/ 793516 h 5092591"/>
              <a:gd name="connsiteX1863" fmla="*/ 1569920 w 4546203"/>
              <a:gd name="connsiteY1863" fmla="*/ 880668 h 5092591"/>
              <a:gd name="connsiteX1864" fmla="*/ 1612103 w 4546203"/>
              <a:gd name="connsiteY1864" fmla="*/ 862362 h 5092591"/>
              <a:gd name="connsiteX1865" fmla="*/ 1577879 w 4546203"/>
              <a:gd name="connsiteY1865" fmla="*/ 775210 h 5092591"/>
              <a:gd name="connsiteX1866" fmla="*/ 3010506 w 4546203"/>
              <a:gd name="connsiteY1866" fmla="*/ 761282 h 5092591"/>
              <a:gd name="connsiteX1867" fmla="*/ 2992997 w 4546203"/>
              <a:gd name="connsiteY1867" fmla="*/ 803067 h 5092591"/>
              <a:gd name="connsiteX1868" fmla="*/ 3072189 w 4546203"/>
              <a:gd name="connsiteY1868" fmla="*/ 838087 h 5092591"/>
              <a:gd name="connsiteX1869" fmla="*/ 3091689 w 4546203"/>
              <a:gd name="connsiteY1869" fmla="*/ 797496 h 5092591"/>
              <a:gd name="connsiteX1870" fmla="*/ 3010506 w 4546203"/>
              <a:gd name="connsiteY1870" fmla="*/ 761282 h 5092591"/>
              <a:gd name="connsiteX1871" fmla="*/ 1630807 w 4546203"/>
              <a:gd name="connsiteY1871" fmla="*/ 755313 h 5092591"/>
              <a:gd name="connsiteX1872" fmla="*/ 1585441 w 4546203"/>
              <a:gd name="connsiteY1872" fmla="*/ 772823 h 5092591"/>
              <a:gd name="connsiteX1873" fmla="*/ 1619664 w 4546203"/>
              <a:gd name="connsiteY1873" fmla="*/ 860372 h 5092591"/>
              <a:gd name="connsiteX1874" fmla="*/ 1662643 w 4546203"/>
              <a:gd name="connsiteY1874" fmla="*/ 844056 h 5092591"/>
              <a:gd name="connsiteX1875" fmla="*/ 1630807 w 4546203"/>
              <a:gd name="connsiteY1875" fmla="*/ 755313 h 5092591"/>
              <a:gd name="connsiteX1876" fmla="*/ 2750644 w 4546203"/>
              <a:gd name="connsiteY1876" fmla="*/ 742578 h 5092591"/>
              <a:gd name="connsiteX1877" fmla="*/ 2739103 w 4546203"/>
              <a:gd name="connsiteY1877" fmla="*/ 785955 h 5092591"/>
              <a:gd name="connsiteX1878" fmla="*/ 2819489 w 4546203"/>
              <a:gd name="connsiteY1878" fmla="*/ 809036 h 5092591"/>
              <a:gd name="connsiteX1879" fmla="*/ 2832622 w 4546203"/>
              <a:gd name="connsiteY1879" fmla="*/ 766058 h 5092591"/>
              <a:gd name="connsiteX1880" fmla="*/ 2750644 w 4546203"/>
              <a:gd name="connsiteY1880" fmla="*/ 742578 h 5092591"/>
              <a:gd name="connsiteX1881" fmla="*/ 2404824 w 4546203"/>
              <a:gd name="connsiteY1881" fmla="*/ 742180 h 5092591"/>
              <a:gd name="connsiteX1882" fmla="*/ 2400844 w 4546203"/>
              <a:gd name="connsiteY1882" fmla="*/ 805455 h 5092591"/>
              <a:gd name="connsiteX1883" fmla="*/ 2460935 w 4546203"/>
              <a:gd name="connsiteY1883" fmla="*/ 810628 h 5092591"/>
              <a:gd name="connsiteX1884" fmla="*/ 2467700 w 4546203"/>
              <a:gd name="connsiteY1884" fmla="*/ 747354 h 5092591"/>
              <a:gd name="connsiteX1885" fmla="*/ 2404824 w 4546203"/>
              <a:gd name="connsiteY1885" fmla="*/ 742180 h 5092591"/>
              <a:gd name="connsiteX1886" fmla="*/ 2313693 w 4546203"/>
              <a:gd name="connsiteY1886" fmla="*/ 739793 h 5092591"/>
              <a:gd name="connsiteX1887" fmla="*/ 2313693 w 4546203"/>
              <a:gd name="connsiteY1887" fmla="*/ 801077 h 5092591"/>
              <a:gd name="connsiteX1888" fmla="*/ 2372988 w 4546203"/>
              <a:gd name="connsiteY1888" fmla="*/ 801077 h 5092591"/>
              <a:gd name="connsiteX1889" fmla="*/ 2376569 w 4546203"/>
              <a:gd name="connsiteY1889" fmla="*/ 739793 h 5092591"/>
              <a:gd name="connsiteX1890" fmla="*/ 2313693 w 4546203"/>
              <a:gd name="connsiteY1890" fmla="*/ 739793 h 5092591"/>
              <a:gd name="connsiteX1891" fmla="*/ 2224153 w 4546203"/>
              <a:gd name="connsiteY1891" fmla="*/ 738997 h 5092591"/>
              <a:gd name="connsiteX1892" fmla="*/ 2224153 w 4546203"/>
              <a:gd name="connsiteY1892" fmla="*/ 799486 h 5092591"/>
              <a:gd name="connsiteX1893" fmla="*/ 2284642 w 4546203"/>
              <a:gd name="connsiteY1893" fmla="*/ 799486 h 5092591"/>
              <a:gd name="connsiteX1894" fmla="*/ 2284642 w 4546203"/>
              <a:gd name="connsiteY1894" fmla="*/ 738997 h 5092591"/>
              <a:gd name="connsiteX1895" fmla="*/ 2224153 w 4546203"/>
              <a:gd name="connsiteY1895" fmla="*/ 738997 h 5092591"/>
              <a:gd name="connsiteX1896" fmla="*/ 1684133 w 4546203"/>
              <a:gd name="connsiteY1896" fmla="*/ 737405 h 5092591"/>
              <a:gd name="connsiteX1897" fmla="*/ 1638766 w 4546203"/>
              <a:gd name="connsiteY1897" fmla="*/ 752925 h 5092591"/>
              <a:gd name="connsiteX1898" fmla="*/ 1669806 w 4546203"/>
              <a:gd name="connsiteY1898" fmla="*/ 841668 h 5092591"/>
              <a:gd name="connsiteX1899" fmla="*/ 1713183 w 4546203"/>
              <a:gd name="connsiteY1899" fmla="*/ 826546 h 5092591"/>
              <a:gd name="connsiteX1900" fmla="*/ 1684133 w 4546203"/>
              <a:gd name="connsiteY1900" fmla="*/ 737405 h 5092591"/>
              <a:gd name="connsiteX1901" fmla="*/ 1737856 w 4546203"/>
              <a:gd name="connsiteY1901" fmla="*/ 720691 h 5092591"/>
              <a:gd name="connsiteX1902" fmla="*/ 1691694 w 4546203"/>
              <a:gd name="connsiteY1902" fmla="*/ 734619 h 5092591"/>
              <a:gd name="connsiteX1903" fmla="*/ 1720744 w 4546203"/>
              <a:gd name="connsiteY1903" fmla="*/ 824556 h 5092591"/>
              <a:gd name="connsiteX1904" fmla="*/ 1764121 w 4546203"/>
              <a:gd name="connsiteY1904" fmla="*/ 810628 h 5092591"/>
              <a:gd name="connsiteX1905" fmla="*/ 1737856 w 4546203"/>
              <a:gd name="connsiteY1905" fmla="*/ 720691 h 5092591"/>
              <a:gd name="connsiteX1906" fmla="*/ 2630064 w 4546203"/>
              <a:gd name="connsiteY1906" fmla="*/ 714722 h 5092591"/>
              <a:gd name="connsiteX1907" fmla="*/ 2621708 w 4546203"/>
              <a:gd name="connsiteY1907" fmla="*/ 759292 h 5092591"/>
              <a:gd name="connsiteX1908" fmla="*/ 2703288 w 4546203"/>
              <a:gd name="connsiteY1908" fmla="*/ 776802 h 5092591"/>
              <a:gd name="connsiteX1909" fmla="*/ 2713634 w 4546203"/>
              <a:gd name="connsiteY1909" fmla="*/ 733028 h 5092591"/>
              <a:gd name="connsiteX1910" fmla="*/ 2630064 w 4546203"/>
              <a:gd name="connsiteY1910" fmla="*/ 714722 h 5092591"/>
              <a:gd name="connsiteX1911" fmla="*/ 1485953 w 4546203"/>
              <a:gd name="connsiteY1911" fmla="*/ 701987 h 5092591"/>
              <a:gd name="connsiteX1912" fmla="*/ 1439392 w 4546203"/>
              <a:gd name="connsiteY1912" fmla="*/ 722681 h 5092591"/>
              <a:gd name="connsiteX1913" fmla="*/ 1478789 w 4546203"/>
              <a:gd name="connsiteY1913" fmla="*/ 808638 h 5092591"/>
              <a:gd name="connsiteX1914" fmla="*/ 1522962 w 4546203"/>
              <a:gd name="connsiteY1914" fmla="*/ 788343 h 5092591"/>
              <a:gd name="connsiteX1915" fmla="*/ 1485953 w 4546203"/>
              <a:gd name="connsiteY1915" fmla="*/ 701987 h 5092591"/>
              <a:gd name="connsiteX1916" fmla="*/ 1540870 w 4546203"/>
              <a:gd name="connsiteY1916" fmla="*/ 680100 h 5092591"/>
              <a:gd name="connsiteX1917" fmla="*/ 1493514 w 4546203"/>
              <a:gd name="connsiteY1917" fmla="*/ 698804 h 5092591"/>
              <a:gd name="connsiteX1918" fmla="*/ 1530523 w 4546203"/>
              <a:gd name="connsiteY1918" fmla="*/ 785955 h 5092591"/>
              <a:gd name="connsiteX1919" fmla="*/ 1575094 w 4546203"/>
              <a:gd name="connsiteY1919" fmla="*/ 767251 h 5092591"/>
              <a:gd name="connsiteX1920" fmla="*/ 1540870 w 4546203"/>
              <a:gd name="connsiteY1920" fmla="*/ 680100 h 5092591"/>
              <a:gd name="connsiteX1921" fmla="*/ 1468841 w 4546203"/>
              <a:gd name="connsiteY1921" fmla="*/ 662590 h 5092591"/>
              <a:gd name="connsiteX1922" fmla="*/ 1421882 w 4546203"/>
              <a:gd name="connsiteY1922" fmla="*/ 684079 h 5092591"/>
              <a:gd name="connsiteX1923" fmla="*/ 1436607 w 4546203"/>
              <a:gd name="connsiteY1923" fmla="*/ 715916 h 5092591"/>
              <a:gd name="connsiteX1924" fmla="*/ 1483167 w 4546203"/>
              <a:gd name="connsiteY1924" fmla="*/ 694824 h 5092591"/>
              <a:gd name="connsiteX1925" fmla="*/ 1468841 w 4546203"/>
              <a:gd name="connsiteY1925" fmla="*/ 662590 h 5092591"/>
              <a:gd name="connsiteX1926" fmla="*/ 1596185 w 4546203"/>
              <a:gd name="connsiteY1926" fmla="*/ 659008 h 5092591"/>
              <a:gd name="connsiteX1927" fmla="*/ 1548829 w 4546203"/>
              <a:gd name="connsiteY1927" fmla="*/ 676916 h 5092591"/>
              <a:gd name="connsiteX1928" fmla="*/ 1582655 w 4546203"/>
              <a:gd name="connsiteY1928" fmla="*/ 764864 h 5092591"/>
              <a:gd name="connsiteX1929" fmla="*/ 1628021 w 4546203"/>
              <a:gd name="connsiteY1929" fmla="*/ 747354 h 5092591"/>
              <a:gd name="connsiteX1930" fmla="*/ 1596185 w 4546203"/>
              <a:gd name="connsiteY1930" fmla="*/ 659008 h 5092591"/>
              <a:gd name="connsiteX1931" fmla="*/ 2911018 w 4546203"/>
              <a:gd name="connsiteY1931" fmla="*/ 654233 h 5092591"/>
              <a:gd name="connsiteX1932" fmla="*/ 2897090 w 4546203"/>
              <a:gd name="connsiteY1932" fmla="*/ 696814 h 5092591"/>
              <a:gd name="connsiteX1933" fmla="*/ 2981058 w 4546203"/>
              <a:gd name="connsiteY1933" fmla="*/ 727854 h 5092591"/>
              <a:gd name="connsiteX1934" fmla="*/ 2997374 w 4546203"/>
              <a:gd name="connsiteY1934" fmla="*/ 685671 h 5092591"/>
              <a:gd name="connsiteX1935" fmla="*/ 2911018 w 4546203"/>
              <a:gd name="connsiteY1935" fmla="*/ 654233 h 5092591"/>
              <a:gd name="connsiteX1936" fmla="*/ 2191123 w 4546203"/>
              <a:gd name="connsiteY1936" fmla="*/ 646672 h 5092591"/>
              <a:gd name="connsiteX1937" fmla="*/ 2124268 w 4546203"/>
              <a:gd name="connsiteY1937" fmla="*/ 649856 h 5092591"/>
              <a:gd name="connsiteX1938" fmla="*/ 2128645 w 4546203"/>
              <a:gd name="connsiteY1938" fmla="*/ 713528 h 5092591"/>
              <a:gd name="connsiteX1939" fmla="*/ 2191123 w 4546203"/>
              <a:gd name="connsiteY1939" fmla="*/ 709946 h 5092591"/>
              <a:gd name="connsiteX1940" fmla="*/ 2191123 w 4546203"/>
              <a:gd name="connsiteY1940" fmla="*/ 646672 h 5092591"/>
              <a:gd name="connsiteX1941" fmla="*/ 2315682 w 4546203"/>
              <a:gd name="connsiteY1941" fmla="*/ 645080 h 5092591"/>
              <a:gd name="connsiteX1942" fmla="*/ 2315682 w 4546203"/>
              <a:gd name="connsiteY1942" fmla="*/ 708752 h 5092591"/>
              <a:gd name="connsiteX1943" fmla="*/ 2378161 w 4546203"/>
              <a:gd name="connsiteY1943" fmla="*/ 711538 h 5092591"/>
              <a:gd name="connsiteX1944" fmla="*/ 2381742 w 4546203"/>
              <a:gd name="connsiteY1944" fmla="*/ 647866 h 5092591"/>
              <a:gd name="connsiteX1945" fmla="*/ 2315682 w 4546203"/>
              <a:gd name="connsiteY1945" fmla="*/ 645080 h 5092591"/>
              <a:gd name="connsiteX1946" fmla="*/ 3060648 w 4546203"/>
              <a:gd name="connsiteY1946" fmla="*/ 640703 h 5092591"/>
              <a:gd name="connsiteX1947" fmla="*/ 3043138 w 4546203"/>
              <a:gd name="connsiteY1947" fmla="*/ 682090 h 5092591"/>
              <a:gd name="connsiteX1948" fmla="*/ 3127902 w 4546203"/>
              <a:gd name="connsiteY1948" fmla="*/ 719895 h 5092591"/>
              <a:gd name="connsiteX1949" fmla="*/ 3147004 w 4546203"/>
              <a:gd name="connsiteY1949" fmla="*/ 678906 h 5092591"/>
              <a:gd name="connsiteX1950" fmla="*/ 3060648 w 4546203"/>
              <a:gd name="connsiteY1950" fmla="*/ 640703 h 5092591"/>
              <a:gd name="connsiteX1951" fmla="*/ 1651899 w 4546203"/>
              <a:gd name="connsiteY1951" fmla="*/ 640305 h 5092591"/>
              <a:gd name="connsiteX1952" fmla="*/ 1604144 w 4546203"/>
              <a:gd name="connsiteY1952" fmla="*/ 656621 h 5092591"/>
              <a:gd name="connsiteX1953" fmla="*/ 1635583 w 4546203"/>
              <a:gd name="connsiteY1953" fmla="*/ 745364 h 5092591"/>
              <a:gd name="connsiteX1954" fmla="*/ 1681347 w 4546203"/>
              <a:gd name="connsiteY1954" fmla="*/ 729844 h 5092591"/>
              <a:gd name="connsiteX1955" fmla="*/ 1651899 w 4546203"/>
              <a:gd name="connsiteY1955" fmla="*/ 640305 h 5092591"/>
              <a:gd name="connsiteX1956" fmla="*/ 1524554 w 4546203"/>
              <a:gd name="connsiteY1956" fmla="*/ 639907 h 5092591"/>
              <a:gd name="connsiteX1957" fmla="*/ 1477198 w 4546203"/>
              <a:gd name="connsiteY1957" fmla="*/ 659804 h 5092591"/>
              <a:gd name="connsiteX1958" fmla="*/ 1491126 w 4546203"/>
              <a:gd name="connsiteY1958" fmla="*/ 691641 h 5092591"/>
              <a:gd name="connsiteX1959" fmla="*/ 1538482 w 4546203"/>
              <a:gd name="connsiteY1959" fmla="*/ 672539 h 5092591"/>
              <a:gd name="connsiteX1960" fmla="*/ 1524554 w 4546203"/>
              <a:gd name="connsiteY1960" fmla="*/ 639907 h 5092591"/>
              <a:gd name="connsiteX1961" fmla="*/ 1580665 w 4546203"/>
              <a:gd name="connsiteY1961" fmla="*/ 618019 h 5092591"/>
              <a:gd name="connsiteX1962" fmla="*/ 1532911 w 4546203"/>
              <a:gd name="connsiteY1962" fmla="*/ 636325 h 5092591"/>
              <a:gd name="connsiteX1963" fmla="*/ 1545645 w 4546203"/>
              <a:gd name="connsiteY1963" fmla="*/ 669355 h 5092591"/>
              <a:gd name="connsiteX1964" fmla="*/ 1593798 w 4546203"/>
              <a:gd name="connsiteY1964" fmla="*/ 651049 h 5092591"/>
              <a:gd name="connsiteX1965" fmla="*/ 1580665 w 4546203"/>
              <a:gd name="connsiteY1965" fmla="*/ 618019 h 5092591"/>
              <a:gd name="connsiteX1966" fmla="*/ 2784470 w 4546203"/>
              <a:gd name="connsiteY1966" fmla="*/ 616030 h 5092591"/>
              <a:gd name="connsiteX1967" fmla="*/ 2772531 w 4546203"/>
              <a:gd name="connsiteY1967" fmla="*/ 659008 h 5092591"/>
              <a:gd name="connsiteX1968" fmla="*/ 2858887 w 4546203"/>
              <a:gd name="connsiteY1968" fmla="*/ 684079 h 5092591"/>
              <a:gd name="connsiteX1969" fmla="*/ 2872417 w 4546203"/>
              <a:gd name="connsiteY1969" fmla="*/ 641499 h 5092591"/>
              <a:gd name="connsiteX1970" fmla="*/ 2784470 w 4546203"/>
              <a:gd name="connsiteY1970" fmla="*/ 616030 h 5092591"/>
              <a:gd name="connsiteX1971" fmla="*/ 1445759 w 4546203"/>
              <a:gd name="connsiteY1971" fmla="*/ 608071 h 5092591"/>
              <a:gd name="connsiteX1972" fmla="*/ 1396811 w 4546203"/>
              <a:gd name="connsiteY1972" fmla="*/ 630356 h 5092591"/>
              <a:gd name="connsiteX1973" fmla="*/ 1414321 w 4546203"/>
              <a:gd name="connsiteY1973" fmla="*/ 666172 h 5092591"/>
              <a:gd name="connsiteX1974" fmla="*/ 1461677 w 4546203"/>
              <a:gd name="connsiteY1974" fmla="*/ 645080 h 5092591"/>
              <a:gd name="connsiteX1975" fmla="*/ 1445759 w 4546203"/>
              <a:gd name="connsiteY1975" fmla="*/ 608071 h 5092591"/>
              <a:gd name="connsiteX1976" fmla="*/ 1639164 w 4546203"/>
              <a:gd name="connsiteY1976" fmla="*/ 598918 h 5092591"/>
              <a:gd name="connsiteX1977" fmla="*/ 1590216 w 4546203"/>
              <a:gd name="connsiteY1977" fmla="*/ 616030 h 5092591"/>
              <a:gd name="connsiteX1978" fmla="*/ 1602552 w 4546203"/>
              <a:gd name="connsiteY1978" fmla="*/ 649060 h 5092591"/>
              <a:gd name="connsiteX1979" fmla="*/ 1650307 w 4546203"/>
              <a:gd name="connsiteY1979" fmla="*/ 632744 h 5092591"/>
              <a:gd name="connsiteX1980" fmla="*/ 1639164 w 4546203"/>
              <a:gd name="connsiteY1980" fmla="*/ 598918 h 5092591"/>
              <a:gd name="connsiteX1981" fmla="*/ 2932110 w 4546203"/>
              <a:gd name="connsiteY1981" fmla="*/ 592551 h 5092591"/>
              <a:gd name="connsiteX1982" fmla="*/ 2917386 w 4546203"/>
              <a:gd name="connsiteY1982" fmla="*/ 635131 h 5092591"/>
              <a:gd name="connsiteX1983" fmla="*/ 3004935 w 4546203"/>
              <a:gd name="connsiteY1983" fmla="*/ 666968 h 5092591"/>
              <a:gd name="connsiteX1984" fmla="*/ 3020853 w 4546203"/>
              <a:gd name="connsiteY1984" fmla="*/ 625183 h 5092591"/>
              <a:gd name="connsiteX1985" fmla="*/ 2932110 w 4546203"/>
              <a:gd name="connsiteY1985" fmla="*/ 592551 h 5092591"/>
              <a:gd name="connsiteX1986" fmla="*/ 2654737 w 4546203"/>
              <a:gd name="connsiteY1986" fmla="*/ 586581 h 5092591"/>
              <a:gd name="connsiteX1987" fmla="*/ 2646778 w 4546203"/>
              <a:gd name="connsiteY1987" fmla="*/ 630754 h 5092591"/>
              <a:gd name="connsiteX1988" fmla="*/ 2733930 w 4546203"/>
              <a:gd name="connsiteY1988" fmla="*/ 649856 h 5092591"/>
              <a:gd name="connsiteX1989" fmla="*/ 2744675 w 4546203"/>
              <a:gd name="connsiteY1989" fmla="*/ 606081 h 5092591"/>
              <a:gd name="connsiteX1990" fmla="*/ 2654737 w 4546203"/>
              <a:gd name="connsiteY1990" fmla="*/ 586581 h 5092591"/>
              <a:gd name="connsiteX1991" fmla="*/ 1503860 w 4546203"/>
              <a:gd name="connsiteY1991" fmla="*/ 584989 h 5092591"/>
              <a:gd name="connsiteX1992" fmla="*/ 1454514 w 4546203"/>
              <a:gd name="connsiteY1992" fmla="*/ 605285 h 5092591"/>
              <a:gd name="connsiteX1993" fmla="*/ 1470034 w 4546203"/>
              <a:gd name="connsiteY1993" fmla="*/ 642295 h 5092591"/>
              <a:gd name="connsiteX1994" fmla="*/ 1518585 w 4546203"/>
              <a:gd name="connsiteY1994" fmla="*/ 622397 h 5092591"/>
              <a:gd name="connsiteX1995" fmla="*/ 1503860 w 4546203"/>
              <a:gd name="connsiteY1995" fmla="*/ 584989 h 5092591"/>
              <a:gd name="connsiteX1996" fmla="*/ 1696469 w 4546203"/>
              <a:gd name="connsiteY1996" fmla="*/ 581010 h 5092591"/>
              <a:gd name="connsiteX1997" fmla="*/ 1647123 w 4546203"/>
              <a:gd name="connsiteY1997" fmla="*/ 596132 h 5092591"/>
              <a:gd name="connsiteX1998" fmla="*/ 1658266 w 4546203"/>
              <a:gd name="connsiteY1998" fmla="*/ 629560 h 5092591"/>
              <a:gd name="connsiteX1999" fmla="*/ 1706816 w 4546203"/>
              <a:gd name="connsiteY1999" fmla="*/ 614836 h 5092591"/>
              <a:gd name="connsiteX2000" fmla="*/ 1696469 w 4546203"/>
              <a:gd name="connsiteY2000" fmla="*/ 581010 h 5092591"/>
              <a:gd name="connsiteX2001" fmla="*/ 1561563 w 4546203"/>
              <a:gd name="connsiteY2001" fmla="*/ 563102 h 5092591"/>
              <a:gd name="connsiteX2002" fmla="*/ 1511819 w 4546203"/>
              <a:gd name="connsiteY2002" fmla="*/ 582602 h 5092591"/>
              <a:gd name="connsiteX2003" fmla="*/ 1526942 w 4546203"/>
              <a:gd name="connsiteY2003" fmla="*/ 619611 h 5092591"/>
              <a:gd name="connsiteX2004" fmla="*/ 1575492 w 4546203"/>
              <a:gd name="connsiteY2004" fmla="*/ 600907 h 5092591"/>
              <a:gd name="connsiteX2005" fmla="*/ 1561563 w 4546203"/>
              <a:gd name="connsiteY2005" fmla="*/ 563102 h 5092591"/>
              <a:gd name="connsiteX2006" fmla="*/ 2418354 w 4546203"/>
              <a:gd name="connsiteY2006" fmla="*/ 557929 h 5092591"/>
              <a:gd name="connsiteX2007" fmla="*/ 2413977 w 4546203"/>
              <a:gd name="connsiteY2007" fmla="*/ 621203 h 5092591"/>
              <a:gd name="connsiteX2008" fmla="*/ 2480832 w 4546203"/>
              <a:gd name="connsiteY2008" fmla="*/ 627570 h 5092591"/>
              <a:gd name="connsiteX2009" fmla="*/ 2487200 w 4546203"/>
              <a:gd name="connsiteY2009" fmla="*/ 563898 h 5092591"/>
              <a:gd name="connsiteX2010" fmla="*/ 2418354 w 4546203"/>
              <a:gd name="connsiteY2010" fmla="*/ 557929 h 5092591"/>
              <a:gd name="connsiteX2011" fmla="*/ 2219378 w 4546203"/>
              <a:gd name="connsiteY2011" fmla="*/ 553551 h 5092591"/>
              <a:gd name="connsiteX2012" fmla="*/ 2219378 w 4546203"/>
              <a:gd name="connsiteY2012" fmla="*/ 614836 h 5092591"/>
              <a:gd name="connsiteX2013" fmla="*/ 2284642 w 4546203"/>
              <a:gd name="connsiteY2013" fmla="*/ 614836 h 5092591"/>
              <a:gd name="connsiteX2014" fmla="*/ 2284642 w 4546203"/>
              <a:gd name="connsiteY2014" fmla="*/ 553551 h 5092591"/>
              <a:gd name="connsiteX2015" fmla="*/ 2219378 w 4546203"/>
              <a:gd name="connsiteY2015" fmla="*/ 553551 h 5092591"/>
              <a:gd name="connsiteX2016" fmla="*/ 2318070 w 4546203"/>
              <a:gd name="connsiteY2016" fmla="*/ 552755 h 5092591"/>
              <a:gd name="connsiteX2017" fmla="*/ 2317672 w 4546203"/>
              <a:gd name="connsiteY2017" fmla="*/ 616030 h 5092591"/>
              <a:gd name="connsiteX2018" fmla="*/ 2383732 w 4546203"/>
              <a:gd name="connsiteY2018" fmla="*/ 619611 h 5092591"/>
              <a:gd name="connsiteX2019" fmla="*/ 2386916 w 4546203"/>
              <a:gd name="connsiteY2019" fmla="*/ 555939 h 5092591"/>
              <a:gd name="connsiteX2020" fmla="*/ 2318070 w 4546203"/>
              <a:gd name="connsiteY2020" fmla="*/ 552755 h 5092591"/>
              <a:gd name="connsiteX2021" fmla="*/ 1621256 w 4546203"/>
              <a:gd name="connsiteY2021" fmla="*/ 542807 h 5092591"/>
              <a:gd name="connsiteX2022" fmla="*/ 1570716 w 4546203"/>
              <a:gd name="connsiteY2022" fmla="*/ 560316 h 5092591"/>
              <a:gd name="connsiteX2023" fmla="*/ 1584247 w 4546203"/>
              <a:gd name="connsiteY2023" fmla="*/ 598122 h 5092591"/>
              <a:gd name="connsiteX2024" fmla="*/ 1633593 w 4546203"/>
              <a:gd name="connsiteY2024" fmla="*/ 581010 h 5092591"/>
              <a:gd name="connsiteX2025" fmla="*/ 1621256 w 4546203"/>
              <a:gd name="connsiteY2025" fmla="*/ 542807 h 5092591"/>
              <a:gd name="connsiteX2026" fmla="*/ 1680153 w 4546203"/>
              <a:gd name="connsiteY2026" fmla="*/ 524899 h 5092591"/>
              <a:gd name="connsiteX2027" fmla="*/ 1629215 w 4546203"/>
              <a:gd name="connsiteY2027" fmla="*/ 540021 h 5092591"/>
              <a:gd name="connsiteX2028" fmla="*/ 1641950 w 4546203"/>
              <a:gd name="connsiteY2028" fmla="*/ 578622 h 5092591"/>
              <a:gd name="connsiteX2029" fmla="*/ 1691694 w 4546203"/>
              <a:gd name="connsiteY2029" fmla="*/ 563102 h 5092591"/>
              <a:gd name="connsiteX2030" fmla="*/ 1680153 w 4546203"/>
              <a:gd name="connsiteY2030" fmla="*/ 524899 h 5092591"/>
              <a:gd name="connsiteX2031" fmla="*/ 2667472 w 4546203"/>
              <a:gd name="connsiteY2031" fmla="*/ 522113 h 5092591"/>
              <a:gd name="connsiteX2032" fmla="*/ 2659115 w 4546203"/>
              <a:gd name="connsiteY2032" fmla="*/ 566286 h 5092591"/>
              <a:gd name="connsiteX2033" fmla="*/ 2749450 w 4546203"/>
              <a:gd name="connsiteY2033" fmla="*/ 586183 h 5092591"/>
              <a:gd name="connsiteX2034" fmla="*/ 2760195 w 4546203"/>
              <a:gd name="connsiteY2034" fmla="*/ 542409 h 5092591"/>
              <a:gd name="connsiteX2035" fmla="*/ 2667472 w 4546203"/>
              <a:gd name="connsiteY2035" fmla="*/ 522113 h 5092591"/>
              <a:gd name="connsiteX2036" fmla="*/ 2425119 w 4546203"/>
              <a:gd name="connsiteY2036" fmla="*/ 465604 h 5092591"/>
              <a:gd name="connsiteX2037" fmla="*/ 2420742 w 4546203"/>
              <a:gd name="connsiteY2037" fmla="*/ 529276 h 5092591"/>
              <a:gd name="connsiteX2038" fmla="*/ 2490781 w 4546203"/>
              <a:gd name="connsiteY2038" fmla="*/ 535643 h 5092591"/>
              <a:gd name="connsiteX2039" fmla="*/ 2497148 w 4546203"/>
              <a:gd name="connsiteY2039" fmla="*/ 472369 h 5092591"/>
              <a:gd name="connsiteX2040" fmla="*/ 2425119 w 4546203"/>
              <a:gd name="connsiteY2040" fmla="*/ 465604 h 5092591"/>
              <a:gd name="connsiteX2041" fmla="*/ 2320060 w 4546203"/>
              <a:gd name="connsiteY2041" fmla="*/ 462818 h 5092591"/>
              <a:gd name="connsiteX2042" fmla="*/ 2319662 w 4546203"/>
              <a:gd name="connsiteY2042" fmla="*/ 523705 h 5092591"/>
              <a:gd name="connsiteX2043" fmla="*/ 2388508 w 4546203"/>
              <a:gd name="connsiteY2043" fmla="*/ 527286 h 5092591"/>
              <a:gd name="connsiteX2044" fmla="*/ 2392487 w 4546203"/>
              <a:gd name="connsiteY2044" fmla="*/ 462818 h 5092591"/>
              <a:gd name="connsiteX2045" fmla="*/ 2320060 w 4546203"/>
              <a:gd name="connsiteY2045" fmla="*/ 462818 h 5092591"/>
              <a:gd name="connsiteX2046" fmla="*/ 2181971 w 4546203"/>
              <a:gd name="connsiteY2046" fmla="*/ 461226 h 5092591"/>
              <a:gd name="connsiteX2047" fmla="*/ 2110339 w 4546203"/>
              <a:gd name="connsiteY2047" fmla="*/ 466002 h 5092591"/>
              <a:gd name="connsiteX2048" fmla="*/ 2115115 w 4546203"/>
              <a:gd name="connsiteY2048" fmla="*/ 528878 h 5092591"/>
              <a:gd name="connsiteX2049" fmla="*/ 2185950 w 4546203"/>
              <a:gd name="connsiteY2049" fmla="*/ 524899 h 5092591"/>
              <a:gd name="connsiteX2050" fmla="*/ 2181971 w 4546203"/>
              <a:gd name="connsiteY2050" fmla="*/ 461226 h 5092591"/>
              <a:gd name="connsiteX2051" fmla="*/ 1608523 w 4546203"/>
              <a:gd name="connsiteY2051" fmla="*/ 448890 h 5092591"/>
              <a:gd name="connsiteX2052" fmla="*/ 1620859 w 4546203"/>
              <a:gd name="connsiteY2052" fmla="*/ 481522 h 5092591"/>
              <a:gd name="connsiteX2053" fmla="*/ 1651900 w 4546203"/>
              <a:gd name="connsiteY2053" fmla="*/ 475155 h 5092591"/>
              <a:gd name="connsiteX2054" fmla="*/ 1658267 w 4546203"/>
              <a:gd name="connsiteY2054" fmla="*/ 498635 h 5092591"/>
              <a:gd name="connsiteX2055" fmla="*/ 1403576 w 4546203"/>
              <a:gd name="connsiteY2055" fmla="*/ 592950 h 5092591"/>
              <a:gd name="connsiteX2056" fmla="*/ 1391240 w 4546203"/>
              <a:gd name="connsiteY2056" fmla="*/ 566685 h 5092591"/>
              <a:gd name="connsiteX2057" fmla="*/ 1432627 w 4546203"/>
              <a:gd name="connsiteY2057" fmla="*/ 560318 h 5092591"/>
              <a:gd name="connsiteX2058" fmla="*/ 1445759 w 4546203"/>
              <a:gd name="connsiteY2058" fmla="*/ 556338 h 5092591"/>
              <a:gd name="connsiteX2059" fmla="*/ 1608125 w 4546203"/>
              <a:gd name="connsiteY2059" fmla="*/ 496247 h 5092591"/>
              <a:gd name="connsiteX2060" fmla="*/ 1622451 w 4546203"/>
              <a:gd name="connsiteY2060" fmla="*/ 489879 h 5092591"/>
              <a:gd name="connsiteX2061" fmla="*/ 1619267 w 4546203"/>
              <a:gd name="connsiteY2061" fmla="*/ 482318 h 5092591"/>
              <a:gd name="connsiteX2062" fmla="*/ 1427056 w 4546203"/>
              <a:gd name="connsiteY2062" fmla="*/ 552359 h 5092591"/>
              <a:gd name="connsiteX2063" fmla="*/ 1413525 w 4546203"/>
              <a:gd name="connsiteY2063" fmla="*/ 520920 h 5092591"/>
              <a:gd name="connsiteX2064" fmla="*/ 1608523 w 4546203"/>
              <a:gd name="connsiteY2064" fmla="*/ 448890 h 5092591"/>
              <a:gd name="connsiteX2065" fmla="*/ 2322448 w 4546203"/>
              <a:gd name="connsiteY2065" fmla="*/ 370891 h 5092591"/>
              <a:gd name="connsiteX2066" fmla="*/ 2322845 w 4546203"/>
              <a:gd name="connsiteY2066" fmla="*/ 432574 h 5092591"/>
              <a:gd name="connsiteX2067" fmla="*/ 2394875 w 4546203"/>
              <a:gd name="connsiteY2067" fmla="*/ 432574 h 5092591"/>
              <a:gd name="connsiteX2068" fmla="*/ 2398058 w 4546203"/>
              <a:gd name="connsiteY2068" fmla="*/ 370891 h 5092591"/>
              <a:gd name="connsiteX2069" fmla="*/ 2322448 w 4546203"/>
              <a:gd name="connsiteY2069" fmla="*/ 370891 h 5092591"/>
              <a:gd name="connsiteX2070" fmla="*/ 2215398 w 4546203"/>
              <a:gd name="connsiteY2070" fmla="*/ 369697 h 5092591"/>
              <a:gd name="connsiteX2071" fmla="*/ 2215398 w 4546203"/>
              <a:gd name="connsiteY2071" fmla="*/ 430982 h 5092591"/>
              <a:gd name="connsiteX2072" fmla="*/ 2287428 w 4546203"/>
              <a:gd name="connsiteY2072" fmla="*/ 430982 h 5092591"/>
              <a:gd name="connsiteX2073" fmla="*/ 2287428 w 4546203"/>
              <a:gd name="connsiteY2073" fmla="*/ 369697 h 5092591"/>
              <a:gd name="connsiteX2074" fmla="*/ 2215398 w 4546203"/>
              <a:gd name="connsiteY2074" fmla="*/ 369697 h 5092591"/>
              <a:gd name="connsiteX2075" fmla="*/ 2178787 w 4546203"/>
              <a:gd name="connsiteY2075" fmla="*/ 369299 h 5092591"/>
              <a:gd name="connsiteX2076" fmla="*/ 2103176 w 4546203"/>
              <a:gd name="connsiteY2076" fmla="*/ 374075 h 5092591"/>
              <a:gd name="connsiteX2077" fmla="*/ 2108350 w 4546203"/>
              <a:gd name="connsiteY2077" fmla="*/ 437747 h 5092591"/>
              <a:gd name="connsiteX2078" fmla="*/ 2182368 w 4546203"/>
              <a:gd name="connsiteY2078" fmla="*/ 432574 h 5092591"/>
              <a:gd name="connsiteX2079" fmla="*/ 2178787 w 4546203"/>
              <a:gd name="connsiteY2079" fmla="*/ 369299 h 5092591"/>
              <a:gd name="connsiteX2080" fmla="*/ 2438650 w 4546203"/>
              <a:gd name="connsiteY2080" fmla="*/ 281352 h 5092591"/>
              <a:gd name="connsiteX2081" fmla="*/ 2433874 w 4546203"/>
              <a:gd name="connsiteY2081" fmla="*/ 345024 h 5092591"/>
              <a:gd name="connsiteX2082" fmla="*/ 2510281 w 4546203"/>
              <a:gd name="connsiteY2082" fmla="*/ 351790 h 5092591"/>
              <a:gd name="connsiteX2083" fmla="*/ 2517444 w 4546203"/>
              <a:gd name="connsiteY2083" fmla="*/ 288515 h 5092591"/>
              <a:gd name="connsiteX2084" fmla="*/ 2438650 w 4546203"/>
              <a:gd name="connsiteY2084" fmla="*/ 281352 h 5092591"/>
              <a:gd name="connsiteX2085" fmla="*/ 2212215 w 4546203"/>
              <a:gd name="connsiteY2085" fmla="*/ 276975 h 5092591"/>
              <a:gd name="connsiteX2086" fmla="*/ 2212215 w 4546203"/>
              <a:gd name="connsiteY2086" fmla="*/ 337463 h 5092591"/>
              <a:gd name="connsiteX2087" fmla="*/ 2288622 w 4546203"/>
              <a:gd name="connsiteY2087" fmla="*/ 337463 h 5092591"/>
              <a:gd name="connsiteX2088" fmla="*/ 2288622 w 4546203"/>
              <a:gd name="connsiteY2088" fmla="*/ 276975 h 5092591"/>
              <a:gd name="connsiteX2089" fmla="*/ 2212215 w 4546203"/>
              <a:gd name="connsiteY2089" fmla="*/ 276975 h 5092591"/>
              <a:gd name="connsiteX2090" fmla="*/ 2445415 w 4546203"/>
              <a:gd name="connsiteY2090" fmla="*/ 189425 h 5092591"/>
              <a:gd name="connsiteX2091" fmla="*/ 2440639 w 4546203"/>
              <a:gd name="connsiteY2091" fmla="*/ 252700 h 5092591"/>
              <a:gd name="connsiteX2092" fmla="*/ 2520230 w 4546203"/>
              <a:gd name="connsiteY2092" fmla="*/ 259863 h 5092591"/>
              <a:gd name="connsiteX2093" fmla="*/ 2526995 w 4546203"/>
              <a:gd name="connsiteY2093" fmla="*/ 196588 h 5092591"/>
              <a:gd name="connsiteX2094" fmla="*/ 2445415 w 4546203"/>
              <a:gd name="connsiteY2094" fmla="*/ 189425 h 5092591"/>
              <a:gd name="connsiteX2095" fmla="*/ 2170828 w 4546203"/>
              <a:gd name="connsiteY2095" fmla="*/ 184650 h 5092591"/>
              <a:gd name="connsiteX2096" fmla="*/ 2089248 w 4546203"/>
              <a:gd name="connsiteY2096" fmla="*/ 189823 h 5092591"/>
              <a:gd name="connsiteX2097" fmla="*/ 2094421 w 4546203"/>
              <a:gd name="connsiteY2097" fmla="*/ 253097 h 5092591"/>
              <a:gd name="connsiteX2098" fmla="*/ 2174409 w 4546203"/>
              <a:gd name="connsiteY2098" fmla="*/ 248322 h 5092591"/>
              <a:gd name="connsiteX2099" fmla="*/ 2170828 w 4546203"/>
              <a:gd name="connsiteY2099" fmla="*/ 184650 h 5092591"/>
              <a:gd name="connsiteX2100" fmla="*/ 2210225 w 4546203"/>
              <a:gd name="connsiteY2100" fmla="*/ 184252 h 5092591"/>
              <a:gd name="connsiteX2101" fmla="*/ 2210225 w 4546203"/>
              <a:gd name="connsiteY2101" fmla="*/ 245536 h 5092591"/>
              <a:gd name="connsiteX2102" fmla="*/ 2289020 w 4546203"/>
              <a:gd name="connsiteY2102" fmla="*/ 245536 h 5092591"/>
              <a:gd name="connsiteX2103" fmla="*/ 2289020 w 4546203"/>
              <a:gd name="connsiteY2103" fmla="*/ 184252 h 5092591"/>
              <a:gd name="connsiteX2104" fmla="*/ 2210225 w 4546203"/>
              <a:gd name="connsiteY2104" fmla="*/ 184252 h 5092591"/>
              <a:gd name="connsiteX2105" fmla="*/ 2175205 w 4546203"/>
              <a:gd name="connsiteY2105" fmla="*/ 0 h 5092591"/>
              <a:gd name="connsiteX2106" fmla="*/ 2282652 w 4546203"/>
              <a:gd name="connsiteY2106" fmla="*/ 0 h 5092591"/>
              <a:gd name="connsiteX2107" fmla="*/ 2282652 w 4546203"/>
              <a:gd name="connsiteY2107" fmla="*/ 33030 h 5092591"/>
              <a:gd name="connsiteX2108" fmla="*/ 2342345 w 4546203"/>
              <a:gd name="connsiteY2108" fmla="*/ 33030 h 5092591"/>
              <a:gd name="connsiteX2109" fmla="*/ 2342345 w 4546203"/>
              <a:gd name="connsiteY2109" fmla="*/ 0 h 5092591"/>
              <a:gd name="connsiteX2110" fmla="*/ 2366222 w 4546203"/>
              <a:gd name="connsiteY2110" fmla="*/ 0 h 5092591"/>
              <a:gd name="connsiteX2111" fmla="*/ 2411589 w 4546203"/>
              <a:gd name="connsiteY2111" fmla="*/ 3980 h 5092591"/>
              <a:gd name="connsiteX2112" fmla="*/ 2530179 w 4546203"/>
              <a:gd name="connsiteY2112" fmla="*/ 12734 h 5092591"/>
              <a:gd name="connsiteX2113" fmla="*/ 2530179 w 4546203"/>
              <a:gd name="connsiteY2113" fmla="*/ 45367 h 5092591"/>
              <a:gd name="connsiteX2114" fmla="*/ 2545301 w 4546203"/>
              <a:gd name="connsiteY2114" fmla="*/ 50142 h 5092591"/>
              <a:gd name="connsiteX2115" fmla="*/ 2538535 w 4546203"/>
              <a:gd name="connsiteY2115" fmla="*/ 118590 h 5092591"/>
              <a:gd name="connsiteX2116" fmla="*/ 2571168 w 4546203"/>
              <a:gd name="connsiteY2116" fmla="*/ 125355 h 5092591"/>
              <a:gd name="connsiteX2117" fmla="*/ 2483618 w 4546203"/>
              <a:gd name="connsiteY2117" fmla="*/ 837689 h 5092591"/>
              <a:gd name="connsiteX2118" fmla="*/ 2567188 w 4546203"/>
              <a:gd name="connsiteY2118" fmla="*/ 849627 h 5092591"/>
              <a:gd name="connsiteX2119" fmla="*/ 2632054 w 4546203"/>
              <a:gd name="connsiteY2119" fmla="*/ 476746 h 5092591"/>
              <a:gd name="connsiteX2120" fmla="*/ 2664686 w 4546203"/>
              <a:gd name="connsiteY2120" fmla="*/ 480726 h 5092591"/>
              <a:gd name="connsiteX2121" fmla="*/ 2675033 w 4546203"/>
              <a:gd name="connsiteY2121" fmla="*/ 432972 h 5092591"/>
              <a:gd name="connsiteX2122" fmla="*/ 2706869 w 4546203"/>
              <a:gd name="connsiteY2122" fmla="*/ 437747 h 5092591"/>
              <a:gd name="connsiteX2123" fmla="*/ 2715624 w 4546203"/>
              <a:gd name="connsiteY2123" fmla="*/ 414666 h 5092591"/>
              <a:gd name="connsiteX2124" fmla="*/ 2904651 w 4546203"/>
              <a:gd name="connsiteY2124" fmla="*/ 463216 h 5092591"/>
              <a:gd name="connsiteX2125" fmla="*/ 2899478 w 4546203"/>
              <a:gd name="connsiteY2125" fmla="*/ 487491 h 5092591"/>
              <a:gd name="connsiteX2126" fmla="*/ 2976680 w 4546203"/>
              <a:gd name="connsiteY2126" fmla="*/ 512562 h 5092591"/>
              <a:gd name="connsiteX2127" fmla="*/ 2988221 w 4546203"/>
              <a:gd name="connsiteY2127" fmla="*/ 490675 h 5092591"/>
              <a:gd name="connsiteX2128" fmla="*/ 3170085 w 4546203"/>
              <a:gd name="connsiteY2128" fmla="*/ 563500 h 5092591"/>
              <a:gd name="connsiteX2129" fmla="*/ 3161330 w 4546203"/>
              <a:gd name="connsiteY2129" fmla="*/ 585387 h 5092591"/>
              <a:gd name="connsiteX2130" fmla="*/ 3177248 w 4546203"/>
              <a:gd name="connsiteY2130" fmla="*/ 596132 h 5092591"/>
              <a:gd name="connsiteX2131" fmla="*/ 3157351 w 4546203"/>
              <a:gd name="connsiteY2131" fmla="*/ 640305 h 5092591"/>
              <a:gd name="connsiteX2132" fmla="*/ 3190779 w 4546203"/>
              <a:gd name="connsiteY2132" fmla="*/ 657815 h 5092591"/>
              <a:gd name="connsiteX2133" fmla="*/ 2948028 w 4546203"/>
              <a:gd name="connsiteY2133" fmla="*/ 1156051 h 5092591"/>
              <a:gd name="connsiteX2134" fmla="*/ 2962752 w 4546203"/>
              <a:gd name="connsiteY2134" fmla="*/ 1161224 h 5092591"/>
              <a:gd name="connsiteX2135" fmla="*/ 2892713 w 4546203"/>
              <a:gd name="connsiteY2135" fmla="*/ 1303293 h 5092591"/>
              <a:gd name="connsiteX2136" fmla="*/ 2900672 w 4546203"/>
              <a:gd name="connsiteY2136" fmla="*/ 1307272 h 5092591"/>
              <a:gd name="connsiteX2137" fmla="*/ 2971905 w 4546203"/>
              <a:gd name="connsiteY2137" fmla="*/ 1167989 h 5092591"/>
              <a:gd name="connsiteX2138" fmla="*/ 2980660 w 4546203"/>
              <a:gd name="connsiteY2138" fmla="*/ 1185897 h 5092591"/>
              <a:gd name="connsiteX2139" fmla="*/ 2913406 w 4546203"/>
              <a:gd name="connsiteY2139" fmla="*/ 1314037 h 5092591"/>
              <a:gd name="connsiteX2140" fmla="*/ 2961558 w 4546203"/>
              <a:gd name="connsiteY2140" fmla="*/ 1339506 h 5092591"/>
              <a:gd name="connsiteX2141" fmla="*/ 2977476 w 4546203"/>
              <a:gd name="connsiteY2141" fmla="*/ 1300905 h 5092591"/>
              <a:gd name="connsiteX2142" fmla="*/ 2979864 w 4546203"/>
              <a:gd name="connsiteY2142" fmla="*/ 1290558 h 5092591"/>
              <a:gd name="connsiteX2143" fmla="*/ 2965936 w 4546203"/>
              <a:gd name="connsiteY2143" fmla="*/ 1281007 h 5092591"/>
              <a:gd name="connsiteX2144" fmla="*/ 2979864 w 4546203"/>
              <a:gd name="connsiteY2144" fmla="*/ 1256334 h 5092591"/>
              <a:gd name="connsiteX2145" fmla="*/ 3003741 w 4546203"/>
              <a:gd name="connsiteY2145" fmla="*/ 1260712 h 5092591"/>
              <a:gd name="connsiteX2146" fmla="*/ 3005333 w 4546203"/>
              <a:gd name="connsiteY2146" fmla="*/ 1254345 h 5092591"/>
              <a:gd name="connsiteX2147" fmla="*/ 2979068 w 4546203"/>
              <a:gd name="connsiteY2147" fmla="*/ 1236835 h 5092591"/>
              <a:gd name="connsiteX2148" fmla="*/ 2994190 w 4546203"/>
              <a:gd name="connsiteY2148" fmla="*/ 1210172 h 5092591"/>
              <a:gd name="connsiteX2149" fmla="*/ 3013690 w 4546203"/>
              <a:gd name="connsiteY2149" fmla="*/ 1220519 h 5092591"/>
              <a:gd name="connsiteX2150" fmla="*/ 3025231 w 4546203"/>
              <a:gd name="connsiteY2150" fmla="*/ 1220121 h 5092591"/>
              <a:gd name="connsiteX2151" fmla="*/ 3018863 w 4546203"/>
              <a:gd name="connsiteY2151" fmla="*/ 1210172 h 5092591"/>
              <a:gd name="connsiteX2152" fmla="*/ 2991007 w 4546203"/>
              <a:gd name="connsiteY2152" fmla="*/ 1193856 h 5092591"/>
              <a:gd name="connsiteX2153" fmla="*/ 3006129 w 4546203"/>
              <a:gd name="connsiteY2153" fmla="*/ 1166397 h 5092591"/>
              <a:gd name="connsiteX2154" fmla="*/ 3035975 w 4546203"/>
              <a:gd name="connsiteY2154" fmla="*/ 1182315 h 5092591"/>
              <a:gd name="connsiteX2155" fmla="*/ 3047118 w 4546203"/>
              <a:gd name="connsiteY2155" fmla="*/ 1181121 h 5092591"/>
              <a:gd name="connsiteX2156" fmla="*/ 3041945 w 4546203"/>
              <a:gd name="connsiteY2156" fmla="*/ 1172366 h 5092591"/>
              <a:gd name="connsiteX2157" fmla="*/ 3002547 w 4546203"/>
              <a:gd name="connsiteY2157" fmla="*/ 1149683 h 5092591"/>
              <a:gd name="connsiteX2158" fmla="*/ 3017670 w 4546203"/>
              <a:gd name="connsiteY2158" fmla="*/ 1122622 h 5092591"/>
              <a:gd name="connsiteX2159" fmla="*/ 3055077 w 4546203"/>
              <a:gd name="connsiteY2159" fmla="*/ 1142918 h 5092591"/>
              <a:gd name="connsiteX2160" fmla="*/ 3068607 w 4546203"/>
              <a:gd name="connsiteY2160" fmla="*/ 1143316 h 5092591"/>
              <a:gd name="connsiteX2161" fmla="*/ 3060250 w 4546203"/>
              <a:gd name="connsiteY2161" fmla="*/ 1132173 h 5092591"/>
              <a:gd name="connsiteX2162" fmla="*/ 3013690 w 4546203"/>
              <a:gd name="connsiteY2162" fmla="*/ 1105909 h 5092591"/>
              <a:gd name="connsiteX2163" fmla="*/ 3028414 w 4546203"/>
              <a:gd name="connsiteY2163" fmla="*/ 1078450 h 5092591"/>
              <a:gd name="connsiteX2164" fmla="*/ 3062240 w 4546203"/>
              <a:gd name="connsiteY2164" fmla="*/ 1096358 h 5092591"/>
              <a:gd name="connsiteX2165" fmla="*/ 3091689 w 4546203"/>
              <a:gd name="connsiteY2165" fmla="*/ 1099143 h 5092591"/>
              <a:gd name="connsiteX2166" fmla="*/ 3024435 w 4546203"/>
              <a:gd name="connsiteY2166" fmla="*/ 1061736 h 5092591"/>
              <a:gd name="connsiteX2167" fmla="*/ 3039159 w 4546203"/>
              <a:gd name="connsiteY2167" fmla="*/ 1033879 h 5092591"/>
              <a:gd name="connsiteX2168" fmla="*/ 3097658 w 4546203"/>
              <a:gd name="connsiteY2168" fmla="*/ 1065317 h 5092591"/>
              <a:gd name="connsiteX2169" fmla="*/ 3112382 w 4546203"/>
              <a:gd name="connsiteY2169" fmla="*/ 1065715 h 5092591"/>
              <a:gd name="connsiteX2170" fmla="*/ 3103627 w 4546203"/>
              <a:gd name="connsiteY2170" fmla="*/ 1054971 h 5092591"/>
              <a:gd name="connsiteX2171" fmla="*/ 3035179 w 4546203"/>
              <a:gd name="connsiteY2171" fmla="*/ 1017165 h 5092591"/>
              <a:gd name="connsiteX2172" fmla="*/ 3049108 w 4546203"/>
              <a:gd name="connsiteY2172" fmla="*/ 989309 h 5092591"/>
              <a:gd name="connsiteX2173" fmla="*/ 3104025 w 4546203"/>
              <a:gd name="connsiteY2173" fmla="*/ 1017961 h 5092591"/>
              <a:gd name="connsiteX2174" fmla="*/ 3157749 w 4546203"/>
              <a:gd name="connsiteY2174" fmla="*/ 1032685 h 5092591"/>
              <a:gd name="connsiteX2175" fmla="*/ 3189187 w 4546203"/>
              <a:gd name="connsiteY2175" fmla="*/ 982145 h 5092591"/>
              <a:gd name="connsiteX2176" fmla="*/ 3308572 w 4546203"/>
              <a:gd name="connsiteY2176" fmla="*/ 1058552 h 5092591"/>
              <a:gd name="connsiteX2177" fmla="*/ 3463376 w 4546203"/>
              <a:gd name="connsiteY2177" fmla="*/ 837689 h 5092591"/>
              <a:gd name="connsiteX2178" fmla="*/ 3498793 w 4546203"/>
              <a:gd name="connsiteY2178" fmla="*/ 861566 h 5092591"/>
              <a:gd name="connsiteX2179" fmla="*/ 3526650 w 4546203"/>
              <a:gd name="connsiteY2179" fmla="*/ 825750 h 5092591"/>
              <a:gd name="connsiteX2180" fmla="*/ 3559680 w 4546203"/>
              <a:gd name="connsiteY2180" fmla="*/ 849230 h 5092591"/>
              <a:gd name="connsiteX2181" fmla="*/ 3579578 w 4546203"/>
              <a:gd name="connsiteY2181" fmla="*/ 827740 h 5092591"/>
              <a:gd name="connsiteX2182" fmla="*/ 3757462 w 4546203"/>
              <a:gd name="connsiteY2182" fmla="*/ 979758 h 5092591"/>
              <a:gd name="connsiteX2183" fmla="*/ 3737565 w 4546203"/>
              <a:gd name="connsiteY2183" fmla="*/ 1004431 h 5092591"/>
              <a:gd name="connsiteX2184" fmla="*/ 3764625 w 4546203"/>
              <a:gd name="connsiteY2184" fmla="*/ 1023930 h 5092591"/>
              <a:gd name="connsiteX2185" fmla="*/ 3729208 w 4546203"/>
              <a:gd name="connsiteY2185" fmla="*/ 1062930 h 5092591"/>
              <a:gd name="connsiteX2186" fmla="*/ 3762238 w 4546203"/>
              <a:gd name="connsiteY2186" fmla="*/ 1087205 h 5092591"/>
              <a:gd name="connsiteX2187" fmla="*/ 3500385 w 4546203"/>
              <a:gd name="connsiteY2187" fmla="*/ 1343486 h 5092591"/>
              <a:gd name="connsiteX2188" fmla="*/ 3530232 w 4546203"/>
              <a:gd name="connsiteY2188" fmla="*/ 1376118 h 5092591"/>
              <a:gd name="connsiteX2189" fmla="*/ 3322899 w 4546203"/>
              <a:gd name="connsiteY2189" fmla="*/ 1569125 h 5092591"/>
              <a:gd name="connsiteX2190" fmla="*/ 3377816 w 4546203"/>
              <a:gd name="connsiteY2190" fmla="*/ 1606134 h 5092591"/>
              <a:gd name="connsiteX2191" fmla="*/ 3386969 w 4546203"/>
              <a:gd name="connsiteY2191" fmla="*/ 1596583 h 5092591"/>
              <a:gd name="connsiteX2192" fmla="*/ 3359510 w 4546203"/>
              <a:gd name="connsiteY2192" fmla="*/ 1563951 h 5092591"/>
              <a:gd name="connsiteX2193" fmla="*/ 3375826 w 4546203"/>
              <a:gd name="connsiteY2193" fmla="*/ 1549625 h 5092591"/>
              <a:gd name="connsiteX2194" fmla="*/ 3404081 w 4546203"/>
              <a:gd name="connsiteY2194" fmla="*/ 1580665 h 5092591"/>
              <a:gd name="connsiteX2195" fmla="*/ 3416815 w 4546203"/>
              <a:gd name="connsiteY2195" fmla="*/ 1568727 h 5092591"/>
              <a:gd name="connsiteX2196" fmla="*/ 3389755 w 4546203"/>
              <a:gd name="connsiteY2196" fmla="*/ 1536493 h 5092591"/>
              <a:gd name="connsiteX2197" fmla="*/ 3406071 w 4546203"/>
              <a:gd name="connsiteY2197" fmla="*/ 1522166 h 5092591"/>
              <a:gd name="connsiteX2198" fmla="*/ 3434723 w 4546203"/>
              <a:gd name="connsiteY2198" fmla="*/ 1553605 h 5092591"/>
              <a:gd name="connsiteX2199" fmla="*/ 3447856 w 4546203"/>
              <a:gd name="connsiteY2199" fmla="*/ 1542462 h 5092591"/>
              <a:gd name="connsiteX2200" fmla="*/ 3419601 w 4546203"/>
              <a:gd name="connsiteY2200" fmla="*/ 1509034 h 5092591"/>
              <a:gd name="connsiteX2201" fmla="*/ 3436315 w 4546203"/>
              <a:gd name="connsiteY2201" fmla="*/ 1494708 h 5092591"/>
              <a:gd name="connsiteX2202" fmla="*/ 3465763 w 4546203"/>
              <a:gd name="connsiteY2202" fmla="*/ 1527340 h 5092591"/>
              <a:gd name="connsiteX2203" fmla="*/ 3478896 w 4546203"/>
              <a:gd name="connsiteY2203" fmla="*/ 1515799 h 5092591"/>
              <a:gd name="connsiteX2204" fmla="*/ 3449845 w 4546203"/>
              <a:gd name="connsiteY2204" fmla="*/ 1481575 h 5092591"/>
              <a:gd name="connsiteX2205" fmla="*/ 3466559 w 4546203"/>
              <a:gd name="connsiteY2205" fmla="*/ 1467249 h 5092591"/>
              <a:gd name="connsiteX2206" fmla="*/ 3498793 w 4546203"/>
              <a:gd name="connsiteY2206" fmla="*/ 1502667 h 5092591"/>
              <a:gd name="connsiteX2207" fmla="*/ 3482079 w 4546203"/>
              <a:gd name="connsiteY2207" fmla="*/ 1452127 h 5092591"/>
              <a:gd name="connsiteX2208" fmla="*/ 3496406 w 4546203"/>
              <a:gd name="connsiteY2208" fmla="*/ 1439790 h 5092591"/>
              <a:gd name="connsiteX2209" fmla="*/ 3529834 w 4546203"/>
              <a:gd name="connsiteY2209" fmla="*/ 1475606 h 5092591"/>
              <a:gd name="connsiteX2210" fmla="*/ 3512722 w 4546203"/>
              <a:gd name="connsiteY2210" fmla="*/ 1424270 h 5092591"/>
              <a:gd name="connsiteX2211" fmla="*/ 3527048 w 4546203"/>
              <a:gd name="connsiteY2211" fmla="*/ 1411934 h 5092591"/>
              <a:gd name="connsiteX2212" fmla="*/ 3560874 w 4546203"/>
              <a:gd name="connsiteY2212" fmla="*/ 1448943 h 5092591"/>
              <a:gd name="connsiteX2213" fmla="*/ 3573210 w 4546203"/>
              <a:gd name="connsiteY2213" fmla="*/ 1436607 h 5092591"/>
              <a:gd name="connsiteX2214" fmla="*/ 3541374 w 4546203"/>
              <a:gd name="connsiteY2214" fmla="*/ 1398801 h 5092591"/>
              <a:gd name="connsiteX2215" fmla="*/ 3557292 w 4546203"/>
              <a:gd name="connsiteY2215" fmla="*/ 1384475 h 5092591"/>
              <a:gd name="connsiteX2216" fmla="*/ 3590322 w 4546203"/>
              <a:gd name="connsiteY2216" fmla="*/ 1420689 h 5092591"/>
              <a:gd name="connsiteX2217" fmla="*/ 3603057 w 4546203"/>
              <a:gd name="connsiteY2217" fmla="*/ 1409148 h 5092591"/>
              <a:gd name="connsiteX2218" fmla="*/ 3571221 w 4546203"/>
              <a:gd name="connsiteY2218" fmla="*/ 1371342 h 5092591"/>
              <a:gd name="connsiteX2219" fmla="*/ 3590322 w 4546203"/>
              <a:gd name="connsiteY2219" fmla="*/ 1354231 h 5092591"/>
              <a:gd name="connsiteX2220" fmla="*/ 3630118 w 4546203"/>
              <a:gd name="connsiteY2220" fmla="*/ 1398801 h 5092591"/>
              <a:gd name="connsiteX2221" fmla="*/ 3671903 w 4546203"/>
              <a:gd name="connsiteY2221" fmla="*/ 1364975 h 5092591"/>
              <a:gd name="connsiteX2222" fmla="*/ 3787707 w 4546203"/>
              <a:gd name="connsiteY2222" fmla="*/ 1517789 h 5092591"/>
              <a:gd name="connsiteX2223" fmla="*/ 3743932 w 4546203"/>
              <a:gd name="connsiteY2223" fmla="*/ 1548829 h 5092591"/>
              <a:gd name="connsiteX2224" fmla="*/ 3779350 w 4546203"/>
              <a:gd name="connsiteY2224" fmla="*/ 1604144 h 5092591"/>
              <a:gd name="connsiteX2225" fmla="*/ 3585547 w 4546203"/>
              <a:gd name="connsiteY2225" fmla="*/ 1725918 h 5092591"/>
              <a:gd name="connsiteX2226" fmla="*/ 3659964 w 4546203"/>
              <a:gd name="connsiteY2226" fmla="*/ 1858436 h 5092591"/>
              <a:gd name="connsiteX2227" fmla="*/ 3698565 w 4546203"/>
              <a:gd name="connsiteY2227" fmla="*/ 1834161 h 5092591"/>
              <a:gd name="connsiteX2228" fmla="*/ 3732789 w 4546203"/>
              <a:gd name="connsiteY2228" fmla="*/ 1807498 h 5092591"/>
              <a:gd name="connsiteX2229" fmla="*/ 3794870 w 4546203"/>
              <a:gd name="connsiteY2229" fmla="*/ 1944791 h 5092591"/>
              <a:gd name="connsiteX2230" fmla="*/ 3844216 w 4546203"/>
              <a:gd name="connsiteY2230" fmla="*/ 1926088 h 5092591"/>
              <a:gd name="connsiteX2231" fmla="*/ 3861726 w 4546203"/>
              <a:gd name="connsiteY2231" fmla="*/ 1968270 h 5092591"/>
              <a:gd name="connsiteX2232" fmla="*/ 3902317 w 4546203"/>
              <a:gd name="connsiteY2232" fmla="*/ 1954342 h 5092591"/>
              <a:gd name="connsiteX2233" fmla="*/ 3946091 w 4546203"/>
              <a:gd name="connsiteY2233" fmla="*/ 2094421 h 5092591"/>
              <a:gd name="connsiteX2234" fmla="*/ 3905102 w 4546203"/>
              <a:gd name="connsiteY2234" fmla="*/ 2106360 h 5092591"/>
              <a:gd name="connsiteX2235" fmla="*/ 3916643 w 4546203"/>
              <a:gd name="connsiteY2235" fmla="*/ 2155706 h 5092591"/>
              <a:gd name="connsiteX2236" fmla="*/ 3782135 w 4546203"/>
              <a:gd name="connsiteY2236" fmla="*/ 2187940 h 5092591"/>
              <a:gd name="connsiteX2237" fmla="*/ 3821533 w 4546203"/>
              <a:gd name="connsiteY2237" fmla="*/ 2467700 h 5092591"/>
              <a:gd name="connsiteX2238" fmla="*/ 3659964 w 4546203"/>
              <a:gd name="connsiteY2238" fmla="*/ 2476455 h 5092591"/>
              <a:gd name="connsiteX2239" fmla="*/ 3659964 w 4546203"/>
              <a:gd name="connsiteY2239" fmla="*/ 2634442 h 5092591"/>
              <a:gd name="connsiteX2240" fmla="*/ 3698565 w 4546203"/>
              <a:gd name="connsiteY2240" fmla="*/ 2637228 h 5092591"/>
              <a:gd name="connsiteX2241" fmla="*/ 3801635 w 4546203"/>
              <a:gd name="connsiteY2241" fmla="*/ 2643595 h 5092591"/>
              <a:gd name="connsiteX2242" fmla="*/ 3811584 w 4546203"/>
              <a:gd name="connsiteY2242" fmla="*/ 2659911 h 5092591"/>
              <a:gd name="connsiteX2243" fmla="*/ 3656780 w 4546203"/>
              <a:gd name="connsiteY2243" fmla="*/ 2649564 h 5092591"/>
              <a:gd name="connsiteX2244" fmla="*/ 3653995 w 4546203"/>
              <a:gd name="connsiteY2244" fmla="*/ 2694533 h 5092591"/>
              <a:gd name="connsiteX2245" fmla="*/ 3808002 w 4546203"/>
              <a:gd name="connsiteY2245" fmla="*/ 2726767 h 5092591"/>
              <a:gd name="connsiteX2246" fmla="*/ 3828696 w 4546203"/>
              <a:gd name="connsiteY2246" fmla="*/ 2761389 h 5092591"/>
              <a:gd name="connsiteX2247" fmla="*/ 3946887 w 4546203"/>
              <a:gd name="connsiteY2247" fmla="*/ 2863662 h 5092591"/>
              <a:gd name="connsiteX2248" fmla="*/ 4050753 w 4546203"/>
              <a:gd name="connsiteY2248" fmla="*/ 3351949 h 5092591"/>
              <a:gd name="connsiteX2249" fmla="*/ 3941316 w 4546203"/>
              <a:gd name="connsiteY2249" fmla="*/ 3603853 h 5092591"/>
              <a:gd name="connsiteX2250" fmla="*/ 3947683 w 4546203"/>
              <a:gd name="connsiteY2250" fmla="*/ 3623751 h 5092591"/>
              <a:gd name="connsiteX2251" fmla="*/ 4024886 w 4546203"/>
              <a:gd name="connsiteY2251" fmla="*/ 3494018 h 5092591"/>
              <a:gd name="connsiteX2252" fmla="*/ 4094130 w 4546203"/>
              <a:gd name="connsiteY2252" fmla="*/ 3531824 h 5092591"/>
              <a:gd name="connsiteX2253" fmla="*/ 4009366 w 4546203"/>
              <a:gd name="connsiteY2253" fmla="*/ 3674688 h 5092591"/>
              <a:gd name="connsiteX2254" fmla="*/ 4028069 w 4546203"/>
              <a:gd name="connsiteY2254" fmla="*/ 3687025 h 5092591"/>
              <a:gd name="connsiteX2255" fmla="*/ 4110446 w 4546203"/>
              <a:gd name="connsiteY2255" fmla="*/ 3549732 h 5092591"/>
              <a:gd name="connsiteX2256" fmla="*/ 4177700 w 4546203"/>
              <a:gd name="connsiteY2256" fmla="*/ 3586741 h 5092591"/>
              <a:gd name="connsiteX2257" fmla="*/ 4089752 w 4546203"/>
              <a:gd name="connsiteY2257" fmla="*/ 3734381 h 5092591"/>
              <a:gd name="connsiteX2258" fmla="*/ 4109650 w 4546203"/>
              <a:gd name="connsiteY2258" fmla="*/ 3748309 h 5092591"/>
              <a:gd name="connsiteX2259" fmla="*/ 4195608 w 4546203"/>
              <a:gd name="connsiteY2259" fmla="*/ 3605445 h 5092591"/>
              <a:gd name="connsiteX2260" fmla="*/ 4261270 w 4546203"/>
              <a:gd name="connsiteY2260" fmla="*/ 3641658 h 5092591"/>
              <a:gd name="connsiteX2261" fmla="*/ 4169343 w 4546203"/>
              <a:gd name="connsiteY2261" fmla="*/ 3794472 h 5092591"/>
              <a:gd name="connsiteX2262" fmla="*/ 4190434 w 4546203"/>
              <a:gd name="connsiteY2262" fmla="*/ 3810390 h 5092591"/>
              <a:gd name="connsiteX2263" fmla="*/ 4280769 w 4546203"/>
              <a:gd name="connsiteY2263" fmla="*/ 3661954 h 5092591"/>
              <a:gd name="connsiteX2264" fmla="*/ 4344442 w 4546203"/>
              <a:gd name="connsiteY2264" fmla="*/ 3697372 h 5092591"/>
              <a:gd name="connsiteX2265" fmla="*/ 4247739 w 4546203"/>
              <a:gd name="connsiteY2265" fmla="*/ 3856155 h 5092591"/>
              <a:gd name="connsiteX2266" fmla="*/ 4270422 w 4546203"/>
              <a:gd name="connsiteY2266" fmla="*/ 3874460 h 5092591"/>
              <a:gd name="connsiteX2267" fmla="*/ 4283157 w 4546203"/>
              <a:gd name="connsiteY2267" fmla="*/ 3858542 h 5092591"/>
              <a:gd name="connsiteX2268" fmla="*/ 4376278 w 4546203"/>
              <a:gd name="connsiteY2268" fmla="*/ 3752289 h 5092591"/>
              <a:gd name="connsiteX2269" fmla="*/ 4418461 w 4546203"/>
              <a:gd name="connsiteY2269" fmla="*/ 3723239 h 5092591"/>
              <a:gd name="connsiteX2270" fmla="*/ 4443531 w 4546203"/>
              <a:gd name="connsiteY2270" fmla="*/ 3737963 h 5092591"/>
              <a:gd name="connsiteX2271" fmla="*/ 4439950 w 4546203"/>
              <a:gd name="connsiteY2271" fmla="*/ 3780942 h 5092591"/>
              <a:gd name="connsiteX2272" fmla="*/ 4384635 w 4546203"/>
              <a:gd name="connsiteY2272" fmla="*/ 3923408 h 5092591"/>
              <a:gd name="connsiteX2273" fmla="*/ 4394186 w 4546203"/>
              <a:gd name="connsiteY2273" fmla="*/ 3976336 h 5092591"/>
              <a:gd name="connsiteX2274" fmla="*/ 4527897 w 4546203"/>
              <a:gd name="connsiteY2274" fmla="*/ 4092140 h 5092591"/>
              <a:gd name="connsiteX2275" fmla="*/ 4546203 w 4546203"/>
              <a:gd name="connsiteY2275" fmla="*/ 4104079 h 5092591"/>
              <a:gd name="connsiteX2276" fmla="*/ 4546203 w 4546203"/>
              <a:gd name="connsiteY2276" fmla="*/ 4112038 h 5092591"/>
              <a:gd name="connsiteX2277" fmla="*/ 4531479 w 4546203"/>
              <a:gd name="connsiteY2277" fmla="*/ 4123181 h 5092591"/>
              <a:gd name="connsiteX2278" fmla="*/ 4330513 w 4546203"/>
              <a:gd name="connsiteY2278" fmla="*/ 4014142 h 5092591"/>
              <a:gd name="connsiteX2279" fmla="*/ 4317381 w 4546203"/>
              <a:gd name="connsiteY2279" fmla="*/ 4029662 h 5092591"/>
              <a:gd name="connsiteX2280" fmla="*/ 4198393 w 4546203"/>
              <a:gd name="connsiteY2280" fmla="*/ 4143078 h 5092591"/>
              <a:gd name="connsiteX2281" fmla="*/ 4140690 w 4546203"/>
              <a:gd name="connsiteY2281" fmla="*/ 4156608 h 5092591"/>
              <a:gd name="connsiteX2282" fmla="*/ 4142282 w 4546203"/>
              <a:gd name="connsiteY2282" fmla="*/ 4099303 h 5092591"/>
              <a:gd name="connsiteX2283" fmla="*/ 4201577 w 4546203"/>
              <a:gd name="connsiteY2283" fmla="*/ 3984693 h 5092591"/>
              <a:gd name="connsiteX2284" fmla="*/ 4222668 w 4546203"/>
              <a:gd name="connsiteY2284" fmla="*/ 3950867 h 5092591"/>
              <a:gd name="connsiteX2285" fmla="*/ 4197597 w 4546203"/>
              <a:gd name="connsiteY2285" fmla="*/ 3935745 h 5092591"/>
              <a:gd name="connsiteX2286" fmla="*/ 4084579 w 4546203"/>
              <a:gd name="connsiteY2286" fmla="*/ 4079406 h 5092591"/>
              <a:gd name="connsiteX2287" fmla="*/ 4028865 w 4546203"/>
              <a:gd name="connsiteY2287" fmla="*/ 4032447 h 5092591"/>
              <a:gd name="connsiteX2288" fmla="*/ 4134323 w 4546203"/>
              <a:gd name="connsiteY2288" fmla="*/ 3897940 h 5092591"/>
              <a:gd name="connsiteX2289" fmla="*/ 4112037 w 4546203"/>
              <a:gd name="connsiteY2289" fmla="*/ 3884011 h 5092591"/>
              <a:gd name="connsiteX2290" fmla="*/ 4002999 w 4546203"/>
              <a:gd name="connsiteY2290" fmla="*/ 4021703 h 5092591"/>
              <a:gd name="connsiteX2291" fmla="*/ 3946091 w 4546203"/>
              <a:gd name="connsiteY2291" fmla="*/ 3973152 h 5092591"/>
              <a:gd name="connsiteX2292" fmla="*/ 4047967 w 4546203"/>
              <a:gd name="connsiteY2292" fmla="*/ 3844216 h 5092591"/>
              <a:gd name="connsiteX2293" fmla="*/ 4027274 w 4546203"/>
              <a:gd name="connsiteY2293" fmla="*/ 3831482 h 5092591"/>
              <a:gd name="connsiteX2294" fmla="*/ 3921816 w 4546203"/>
              <a:gd name="connsiteY2294" fmla="*/ 3963204 h 5092591"/>
              <a:gd name="connsiteX2295" fmla="*/ 3863715 w 4546203"/>
              <a:gd name="connsiteY2295" fmla="*/ 3913062 h 5092591"/>
              <a:gd name="connsiteX2296" fmla="*/ 3962010 w 4546203"/>
              <a:gd name="connsiteY2296" fmla="*/ 3788901 h 5092591"/>
              <a:gd name="connsiteX2297" fmla="*/ 3943306 w 4546203"/>
              <a:gd name="connsiteY2297" fmla="*/ 3776962 h 5092591"/>
              <a:gd name="connsiteX2298" fmla="*/ 3841430 w 4546203"/>
              <a:gd name="connsiteY2298" fmla="*/ 3903909 h 5092591"/>
              <a:gd name="connsiteX2299" fmla="*/ 3781737 w 4546203"/>
              <a:gd name="connsiteY2299" fmla="*/ 3852175 h 5092591"/>
              <a:gd name="connsiteX2300" fmla="*/ 3876450 w 4546203"/>
              <a:gd name="connsiteY2300" fmla="*/ 3733585 h 5092591"/>
              <a:gd name="connsiteX2301" fmla="*/ 3858940 w 4546203"/>
              <a:gd name="connsiteY2301" fmla="*/ 3723239 h 5092591"/>
              <a:gd name="connsiteX2302" fmla="*/ 3761044 w 4546203"/>
              <a:gd name="connsiteY2302" fmla="*/ 3843818 h 5092591"/>
              <a:gd name="connsiteX2303" fmla="*/ 3731993 w 4546203"/>
              <a:gd name="connsiteY2303" fmla="*/ 3819145 h 5092591"/>
              <a:gd name="connsiteX2304" fmla="*/ 3718463 w 4546203"/>
              <a:gd name="connsiteY2304" fmla="*/ 3815166 h 5092591"/>
              <a:gd name="connsiteX2305" fmla="*/ 3647229 w 4546203"/>
              <a:gd name="connsiteY2305" fmla="*/ 3850981 h 5092591"/>
              <a:gd name="connsiteX2306" fmla="*/ 3770197 w 4546203"/>
              <a:gd name="connsiteY2306" fmla="*/ 3967979 h 5092591"/>
              <a:gd name="connsiteX2307" fmla="*/ 3714086 w 4546203"/>
              <a:gd name="connsiteY2307" fmla="*/ 4010560 h 5092591"/>
              <a:gd name="connsiteX2308" fmla="*/ 3734381 w 4546203"/>
              <a:gd name="connsiteY2308" fmla="*/ 4029662 h 5092591"/>
              <a:gd name="connsiteX2309" fmla="*/ 3783329 w 4546203"/>
              <a:gd name="connsiteY2309" fmla="*/ 3980316 h 5092591"/>
              <a:gd name="connsiteX2310" fmla="*/ 3802431 w 4546203"/>
              <a:gd name="connsiteY2310" fmla="*/ 4001009 h 5092591"/>
              <a:gd name="connsiteX2311" fmla="*/ 3774574 w 4546203"/>
              <a:gd name="connsiteY2311" fmla="*/ 4031651 h 5092591"/>
              <a:gd name="connsiteX2312" fmla="*/ 3806410 w 4546203"/>
              <a:gd name="connsiteY2312" fmla="*/ 4051549 h 5092591"/>
              <a:gd name="connsiteX2313" fmla="*/ 3770197 w 4546203"/>
              <a:gd name="connsiteY2313" fmla="*/ 4089355 h 5092591"/>
              <a:gd name="connsiteX2314" fmla="*/ 3840236 w 4546203"/>
              <a:gd name="connsiteY2314" fmla="*/ 4149445 h 5092591"/>
              <a:gd name="connsiteX2315" fmla="*/ 3804819 w 4546203"/>
              <a:gd name="connsiteY2315" fmla="*/ 4180087 h 5092591"/>
              <a:gd name="connsiteX2316" fmla="*/ 3884011 w 4546203"/>
              <a:gd name="connsiteY2316" fmla="*/ 4264851 h 5092591"/>
              <a:gd name="connsiteX2317" fmla="*/ 3816359 w 4546203"/>
              <a:gd name="connsiteY2317" fmla="*/ 4326136 h 5092591"/>
              <a:gd name="connsiteX2318" fmla="*/ 3741146 w 4546203"/>
              <a:gd name="connsiteY2318" fmla="*/ 4239382 h 5092591"/>
              <a:gd name="connsiteX2319" fmla="*/ 3706127 w 4546203"/>
              <a:gd name="connsiteY2319" fmla="*/ 4267637 h 5092591"/>
              <a:gd name="connsiteX2320" fmla="*/ 3648025 w 4546203"/>
              <a:gd name="connsiteY2320" fmla="*/ 4199189 h 5092591"/>
              <a:gd name="connsiteX2321" fmla="*/ 3619373 w 4546203"/>
              <a:gd name="connsiteY2321" fmla="*/ 4220679 h 5092591"/>
              <a:gd name="connsiteX2322" fmla="*/ 3595098 w 4546203"/>
              <a:gd name="connsiteY2322" fmla="*/ 4193220 h 5092591"/>
              <a:gd name="connsiteX2323" fmla="*/ 3566445 w 4546203"/>
              <a:gd name="connsiteY2323" fmla="*/ 4214311 h 5092591"/>
              <a:gd name="connsiteX2324" fmla="*/ 3351551 w 4546203"/>
              <a:gd name="connsiteY2324" fmla="*/ 3937735 h 5092591"/>
              <a:gd name="connsiteX2325" fmla="*/ 3297828 w 4546203"/>
              <a:gd name="connsiteY2325" fmla="*/ 3978326 h 5092591"/>
              <a:gd name="connsiteX2326" fmla="*/ 3314940 w 4546203"/>
              <a:gd name="connsiteY2326" fmla="*/ 4004591 h 5092591"/>
              <a:gd name="connsiteX2327" fmla="*/ 3278726 w 4546203"/>
              <a:gd name="connsiteY2327" fmla="*/ 4031651 h 5092591"/>
              <a:gd name="connsiteX2328" fmla="*/ 3307379 w 4546203"/>
              <a:gd name="connsiteY2328" fmla="*/ 4075824 h 5092591"/>
              <a:gd name="connsiteX2329" fmla="*/ 3182422 w 4546203"/>
              <a:gd name="connsiteY2329" fmla="*/ 4153425 h 5092591"/>
              <a:gd name="connsiteX2330" fmla="*/ 3155759 w 4546203"/>
              <a:gd name="connsiteY2330" fmla="*/ 4107660 h 5092591"/>
              <a:gd name="connsiteX2331" fmla="*/ 3111188 w 4546203"/>
              <a:gd name="connsiteY2331" fmla="*/ 4131140 h 5092591"/>
              <a:gd name="connsiteX2332" fmla="*/ 3043537 w 4546203"/>
              <a:gd name="connsiteY2332" fmla="*/ 4004193 h 5092591"/>
              <a:gd name="connsiteX2333" fmla="*/ 2986629 w 4546203"/>
              <a:gd name="connsiteY2333" fmla="*/ 4033641 h 5092591"/>
              <a:gd name="connsiteX2334" fmla="*/ 3196350 w 4546203"/>
              <a:gd name="connsiteY2334" fmla="*/ 4470990 h 5092591"/>
              <a:gd name="connsiteX2335" fmla="*/ 3162524 w 4546203"/>
              <a:gd name="connsiteY2335" fmla="*/ 4486908 h 5092591"/>
              <a:gd name="connsiteX2336" fmla="*/ 3151779 w 4546203"/>
              <a:gd name="connsiteY2336" fmla="*/ 4487307 h 5092591"/>
              <a:gd name="connsiteX2337" fmla="*/ 3131882 w 4546203"/>
              <a:gd name="connsiteY2337" fmla="*/ 4486113 h 5092591"/>
              <a:gd name="connsiteX2338" fmla="*/ 2883958 w 4546203"/>
              <a:gd name="connsiteY2338" fmla="*/ 4577244 h 5092591"/>
              <a:gd name="connsiteX2339" fmla="*/ 2870029 w 4546203"/>
              <a:gd name="connsiteY2339" fmla="*/ 4583213 h 5092591"/>
              <a:gd name="connsiteX2340" fmla="*/ 2831428 w 4546203"/>
              <a:gd name="connsiteY2340" fmla="*/ 4607488 h 5092591"/>
              <a:gd name="connsiteX2341" fmla="*/ 2739103 w 4546203"/>
              <a:gd name="connsiteY2341" fmla="*/ 4264851 h 5092591"/>
              <a:gd name="connsiteX2342" fmla="*/ 2715624 w 4546203"/>
              <a:gd name="connsiteY2342" fmla="*/ 4271616 h 5092591"/>
              <a:gd name="connsiteX2343" fmla="*/ 2727563 w 4546203"/>
              <a:gd name="connsiteY2343" fmla="*/ 4323748 h 5092591"/>
              <a:gd name="connsiteX2344" fmla="*/ 2539729 w 4546203"/>
              <a:gd name="connsiteY2344" fmla="*/ 4360758 h 5092591"/>
              <a:gd name="connsiteX2345" fmla="*/ 2530576 w 4546203"/>
              <a:gd name="connsiteY2345" fmla="*/ 4308228 h 5092591"/>
              <a:gd name="connsiteX2346" fmla="*/ 2465710 w 4546203"/>
              <a:gd name="connsiteY2346" fmla="*/ 4314993 h 5092591"/>
              <a:gd name="connsiteX2347" fmla="*/ 2462129 w 4546203"/>
              <a:gd name="connsiteY2347" fmla="*/ 4289524 h 5092591"/>
              <a:gd name="connsiteX2348" fmla="*/ 2433476 w 4546203"/>
              <a:gd name="connsiteY2348" fmla="*/ 4018519 h 5092591"/>
              <a:gd name="connsiteX2349" fmla="*/ 2413181 w 4546203"/>
              <a:gd name="connsiteY2349" fmla="*/ 4009366 h 5092591"/>
              <a:gd name="connsiteX2350" fmla="*/ 2503118 w 4546203"/>
              <a:gd name="connsiteY2350" fmla="*/ 4975594 h 5092591"/>
              <a:gd name="connsiteX2351" fmla="*/ 2474465 w 4546203"/>
              <a:gd name="connsiteY2351" fmla="*/ 4980767 h 5092591"/>
              <a:gd name="connsiteX2352" fmla="*/ 2479241 w 4546203"/>
              <a:gd name="connsiteY2352" fmla="*/ 5049612 h 5092591"/>
              <a:gd name="connsiteX2353" fmla="*/ 2449792 w 4546203"/>
              <a:gd name="connsiteY2353" fmla="*/ 5054388 h 5092591"/>
              <a:gd name="connsiteX2354" fmla="*/ 2449792 w 4546203"/>
              <a:gd name="connsiteY2354" fmla="*/ 5085428 h 5092591"/>
              <a:gd name="connsiteX2355" fmla="*/ 2370202 w 4546203"/>
              <a:gd name="connsiteY2355" fmla="*/ 5092591 h 5092591"/>
              <a:gd name="connsiteX2356" fmla="*/ 2262755 w 4546203"/>
              <a:gd name="connsiteY2356" fmla="*/ 5092591 h 5092591"/>
              <a:gd name="connsiteX2357" fmla="*/ 2262755 w 4546203"/>
              <a:gd name="connsiteY2357" fmla="*/ 5059561 h 5092591"/>
              <a:gd name="connsiteX2358" fmla="*/ 2203062 w 4546203"/>
              <a:gd name="connsiteY2358" fmla="*/ 5059561 h 5092591"/>
              <a:gd name="connsiteX2359" fmla="*/ 2203062 w 4546203"/>
              <a:gd name="connsiteY2359" fmla="*/ 5092591 h 5092591"/>
              <a:gd name="connsiteX2360" fmla="*/ 2179185 w 4546203"/>
              <a:gd name="connsiteY2360" fmla="*/ 5092591 h 5092591"/>
              <a:gd name="connsiteX2361" fmla="*/ 2149736 w 4546203"/>
              <a:gd name="connsiteY2361" fmla="*/ 5089408 h 5092591"/>
              <a:gd name="connsiteX2362" fmla="*/ 2016422 w 4546203"/>
              <a:gd name="connsiteY2362" fmla="*/ 5079857 h 5092591"/>
              <a:gd name="connsiteX2363" fmla="*/ 2000504 w 4546203"/>
              <a:gd name="connsiteY2363" fmla="*/ 5042847 h 5092591"/>
              <a:gd name="connsiteX2364" fmla="*/ 2007270 w 4546203"/>
              <a:gd name="connsiteY2364" fmla="*/ 4974399 h 5092591"/>
              <a:gd name="connsiteX2365" fmla="*/ 1974637 w 4546203"/>
              <a:gd name="connsiteY2365" fmla="*/ 4967634 h 5092591"/>
              <a:gd name="connsiteX2366" fmla="*/ 2062187 w 4546203"/>
              <a:gd name="connsiteY2366" fmla="*/ 4255300 h 5092591"/>
              <a:gd name="connsiteX2367" fmla="*/ 1978219 w 4546203"/>
              <a:gd name="connsiteY2367" fmla="*/ 4243362 h 5092591"/>
              <a:gd name="connsiteX2368" fmla="*/ 1913353 w 4546203"/>
              <a:gd name="connsiteY2368" fmla="*/ 4615845 h 5092591"/>
              <a:gd name="connsiteX2369" fmla="*/ 1880721 w 4546203"/>
              <a:gd name="connsiteY2369" fmla="*/ 4611467 h 5092591"/>
              <a:gd name="connsiteX2370" fmla="*/ 1870374 w 4546203"/>
              <a:gd name="connsiteY2370" fmla="*/ 4659620 h 5092591"/>
              <a:gd name="connsiteX2371" fmla="*/ 1838538 w 4546203"/>
              <a:gd name="connsiteY2371" fmla="*/ 4655242 h 5092591"/>
              <a:gd name="connsiteX2372" fmla="*/ 1829783 w 4546203"/>
              <a:gd name="connsiteY2372" fmla="*/ 4677925 h 5092591"/>
              <a:gd name="connsiteX2373" fmla="*/ 1640756 w 4546203"/>
              <a:gd name="connsiteY2373" fmla="*/ 4629375 h 5092591"/>
              <a:gd name="connsiteX2374" fmla="*/ 1645929 w 4546203"/>
              <a:gd name="connsiteY2374" fmla="*/ 4605498 h 5092591"/>
              <a:gd name="connsiteX2375" fmla="*/ 1568329 w 4546203"/>
              <a:gd name="connsiteY2375" fmla="*/ 4580029 h 5092591"/>
              <a:gd name="connsiteX2376" fmla="*/ 1558380 w 4546203"/>
              <a:gd name="connsiteY2376" fmla="*/ 4602713 h 5092591"/>
              <a:gd name="connsiteX2377" fmla="*/ 1375720 w 4546203"/>
              <a:gd name="connsiteY2377" fmla="*/ 4529887 h 5092591"/>
              <a:gd name="connsiteX2378" fmla="*/ 1384475 w 4546203"/>
              <a:gd name="connsiteY2378" fmla="*/ 4508000 h 5092591"/>
              <a:gd name="connsiteX2379" fmla="*/ 1368557 w 4546203"/>
              <a:gd name="connsiteY2379" fmla="*/ 4497255 h 5092591"/>
              <a:gd name="connsiteX2380" fmla="*/ 1388454 w 4546203"/>
              <a:gd name="connsiteY2380" fmla="*/ 4453082 h 5092591"/>
              <a:gd name="connsiteX2381" fmla="*/ 1354628 w 4546203"/>
              <a:gd name="connsiteY2381" fmla="*/ 4435573 h 5092591"/>
              <a:gd name="connsiteX2382" fmla="*/ 1595389 w 4546203"/>
              <a:gd name="connsiteY2382" fmla="*/ 3941714 h 5092591"/>
              <a:gd name="connsiteX2383" fmla="*/ 1583849 w 4546203"/>
              <a:gd name="connsiteY2383" fmla="*/ 3929378 h 5092591"/>
              <a:gd name="connsiteX2384" fmla="*/ 1652694 w 4546203"/>
              <a:gd name="connsiteY2384" fmla="*/ 3790493 h 5092591"/>
              <a:gd name="connsiteX2385" fmla="*/ 1644337 w 4546203"/>
              <a:gd name="connsiteY2385" fmla="*/ 3786513 h 5092591"/>
              <a:gd name="connsiteX2386" fmla="*/ 1573104 w 4546203"/>
              <a:gd name="connsiteY2386" fmla="*/ 3925398 h 5092591"/>
              <a:gd name="connsiteX2387" fmla="*/ 1564349 w 4546203"/>
              <a:gd name="connsiteY2387" fmla="*/ 3907092 h 5092591"/>
              <a:gd name="connsiteX2388" fmla="*/ 1631205 w 4546203"/>
              <a:gd name="connsiteY2388" fmla="*/ 3779350 h 5092591"/>
              <a:gd name="connsiteX2389" fmla="*/ 1582655 w 4546203"/>
              <a:gd name="connsiteY2389" fmla="*/ 3753483 h 5092591"/>
              <a:gd name="connsiteX2390" fmla="*/ 1567135 w 4546203"/>
              <a:gd name="connsiteY2390" fmla="*/ 3792482 h 5092591"/>
              <a:gd name="connsiteX2391" fmla="*/ 1564349 w 4546203"/>
              <a:gd name="connsiteY2391" fmla="*/ 3802829 h 5092591"/>
              <a:gd name="connsiteX2392" fmla="*/ 1578277 w 4546203"/>
              <a:gd name="connsiteY2392" fmla="*/ 3812380 h 5092591"/>
              <a:gd name="connsiteX2393" fmla="*/ 1564349 w 4546203"/>
              <a:gd name="connsiteY2393" fmla="*/ 3837053 h 5092591"/>
              <a:gd name="connsiteX2394" fmla="*/ 1540472 w 4546203"/>
              <a:gd name="connsiteY2394" fmla="*/ 3832277 h 5092591"/>
              <a:gd name="connsiteX2395" fmla="*/ 1538880 w 4546203"/>
              <a:gd name="connsiteY2395" fmla="*/ 3838645 h 5092591"/>
              <a:gd name="connsiteX2396" fmla="*/ 1565145 w 4546203"/>
              <a:gd name="connsiteY2396" fmla="*/ 3856155 h 5092591"/>
              <a:gd name="connsiteX2397" fmla="*/ 1550421 w 4546203"/>
              <a:gd name="connsiteY2397" fmla="*/ 3882419 h 5092591"/>
              <a:gd name="connsiteX2398" fmla="*/ 1529329 w 4546203"/>
              <a:gd name="connsiteY2398" fmla="*/ 3871277 h 5092591"/>
              <a:gd name="connsiteX2399" fmla="*/ 1519380 w 4546203"/>
              <a:gd name="connsiteY2399" fmla="*/ 3872471 h 5092591"/>
              <a:gd name="connsiteX2400" fmla="*/ 1523758 w 4546203"/>
              <a:gd name="connsiteY2400" fmla="*/ 3881623 h 5092591"/>
              <a:gd name="connsiteX2401" fmla="*/ 1553604 w 4546203"/>
              <a:gd name="connsiteY2401" fmla="*/ 3898736 h 5092591"/>
              <a:gd name="connsiteX2402" fmla="*/ 1538482 w 4546203"/>
              <a:gd name="connsiteY2402" fmla="*/ 3926592 h 5092591"/>
              <a:gd name="connsiteX2403" fmla="*/ 1512217 w 4546203"/>
              <a:gd name="connsiteY2403" fmla="*/ 3912664 h 5092591"/>
              <a:gd name="connsiteX2404" fmla="*/ 1497493 w 4546203"/>
              <a:gd name="connsiteY2404" fmla="*/ 3911868 h 5092591"/>
              <a:gd name="connsiteX2405" fmla="*/ 1505850 w 4546203"/>
              <a:gd name="connsiteY2405" fmla="*/ 3922613 h 5092591"/>
              <a:gd name="connsiteX2406" fmla="*/ 1541666 w 4546203"/>
              <a:gd name="connsiteY2406" fmla="*/ 3943306 h 5092591"/>
              <a:gd name="connsiteX2407" fmla="*/ 1526544 w 4546203"/>
              <a:gd name="connsiteY2407" fmla="*/ 3970765 h 5092591"/>
              <a:gd name="connsiteX2408" fmla="*/ 1487544 w 4546203"/>
              <a:gd name="connsiteY2408" fmla="*/ 3949673 h 5092591"/>
              <a:gd name="connsiteX2409" fmla="*/ 1475606 w 4546203"/>
              <a:gd name="connsiteY2409" fmla="*/ 3950071 h 5092591"/>
              <a:gd name="connsiteX2410" fmla="*/ 1481973 w 4546203"/>
              <a:gd name="connsiteY2410" fmla="*/ 3960020 h 5092591"/>
              <a:gd name="connsiteX2411" fmla="*/ 1530125 w 4546203"/>
              <a:gd name="connsiteY2411" fmla="*/ 3987081 h 5092591"/>
              <a:gd name="connsiteX2412" fmla="*/ 1515799 w 4546203"/>
              <a:gd name="connsiteY2412" fmla="*/ 4014142 h 5092591"/>
              <a:gd name="connsiteX2413" fmla="*/ 1451729 w 4546203"/>
              <a:gd name="connsiteY2413" fmla="*/ 3994244 h 5092591"/>
              <a:gd name="connsiteX2414" fmla="*/ 1519380 w 4546203"/>
              <a:gd name="connsiteY2414" fmla="*/ 4031651 h 5092591"/>
              <a:gd name="connsiteX2415" fmla="*/ 1504656 w 4546203"/>
              <a:gd name="connsiteY2415" fmla="*/ 4059508 h 5092591"/>
              <a:gd name="connsiteX2416" fmla="*/ 1446157 w 4546203"/>
              <a:gd name="connsiteY2416" fmla="*/ 4028468 h 5092591"/>
              <a:gd name="connsiteX2417" fmla="*/ 1431433 w 4546203"/>
              <a:gd name="connsiteY2417" fmla="*/ 4027672 h 5092591"/>
              <a:gd name="connsiteX2418" fmla="*/ 1440188 w 4546203"/>
              <a:gd name="connsiteY2418" fmla="*/ 4038417 h 5092591"/>
              <a:gd name="connsiteX2419" fmla="*/ 1509034 w 4546203"/>
              <a:gd name="connsiteY2419" fmla="*/ 4076222 h 5092591"/>
              <a:gd name="connsiteX2420" fmla="*/ 1495503 w 4546203"/>
              <a:gd name="connsiteY2420" fmla="*/ 4103283 h 5092591"/>
              <a:gd name="connsiteX2421" fmla="*/ 1384475 w 4546203"/>
              <a:gd name="connsiteY2421" fmla="*/ 4064681 h 5092591"/>
              <a:gd name="connsiteX2422" fmla="*/ 1355424 w 4546203"/>
              <a:gd name="connsiteY2422" fmla="*/ 4111640 h 5092591"/>
              <a:gd name="connsiteX2423" fmla="*/ 1235641 w 4546203"/>
              <a:gd name="connsiteY2423" fmla="*/ 4034835 h 5092591"/>
              <a:gd name="connsiteX2424" fmla="*/ 1080838 w 4546203"/>
              <a:gd name="connsiteY2424" fmla="*/ 4255698 h 5092591"/>
              <a:gd name="connsiteX2425" fmla="*/ 1045420 w 4546203"/>
              <a:gd name="connsiteY2425" fmla="*/ 4231821 h 5092591"/>
              <a:gd name="connsiteX2426" fmla="*/ 1017563 w 4546203"/>
              <a:gd name="connsiteY2426" fmla="*/ 4268035 h 5092591"/>
              <a:gd name="connsiteX2427" fmla="*/ 984533 w 4546203"/>
              <a:gd name="connsiteY2427" fmla="*/ 4244556 h 5092591"/>
              <a:gd name="connsiteX2428" fmla="*/ 964636 w 4546203"/>
              <a:gd name="connsiteY2428" fmla="*/ 4266045 h 5092591"/>
              <a:gd name="connsiteX2429" fmla="*/ 786353 w 4546203"/>
              <a:gd name="connsiteY2429" fmla="*/ 4114425 h 5092591"/>
              <a:gd name="connsiteX2430" fmla="*/ 804261 w 4546203"/>
              <a:gd name="connsiteY2430" fmla="*/ 4092140 h 5092591"/>
              <a:gd name="connsiteX2431" fmla="*/ 781180 w 4546203"/>
              <a:gd name="connsiteY2431" fmla="*/ 4067467 h 5092591"/>
              <a:gd name="connsiteX2432" fmla="*/ 812220 w 4546203"/>
              <a:gd name="connsiteY2432" fmla="*/ 4034835 h 5092591"/>
              <a:gd name="connsiteX2433" fmla="*/ 783965 w 4546203"/>
              <a:gd name="connsiteY2433" fmla="*/ 4004988 h 5092591"/>
              <a:gd name="connsiteX2434" fmla="*/ 1043430 w 4546203"/>
              <a:gd name="connsiteY2434" fmla="*/ 3750697 h 5092591"/>
              <a:gd name="connsiteX2435" fmla="*/ 1013584 w 4546203"/>
              <a:gd name="connsiteY2435" fmla="*/ 3718065 h 5092591"/>
              <a:gd name="connsiteX2436" fmla="*/ 1220917 w 4546203"/>
              <a:gd name="connsiteY2436" fmla="*/ 3525059 h 5092591"/>
              <a:gd name="connsiteX2437" fmla="*/ 1167989 w 4546203"/>
              <a:gd name="connsiteY2437" fmla="*/ 3489243 h 5092591"/>
              <a:gd name="connsiteX2438" fmla="*/ 1158040 w 4546203"/>
              <a:gd name="connsiteY2438" fmla="*/ 3498396 h 5092591"/>
              <a:gd name="connsiteX2439" fmla="*/ 1184305 w 4546203"/>
              <a:gd name="connsiteY2439" fmla="*/ 3529834 h 5092591"/>
              <a:gd name="connsiteX2440" fmla="*/ 1167989 w 4546203"/>
              <a:gd name="connsiteY2440" fmla="*/ 3543762 h 5092591"/>
              <a:gd name="connsiteX2441" fmla="*/ 1139734 w 4546203"/>
              <a:gd name="connsiteY2441" fmla="*/ 3513120 h 5092591"/>
              <a:gd name="connsiteX2442" fmla="*/ 1127000 w 4546203"/>
              <a:gd name="connsiteY2442" fmla="*/ 3525059 h 5092591"/>
              <a:gd name="connsiteX2443" fmla="*/ 1154061 w 4546203"/>
              <a:gd name="connsiteY2443" fmla="*/ 3557293 h 5092591"/>
              <a:gd name="connsiteX2444" fmla="*/ 1137745 w 4546203"/>
              <a:gd name="connsiteY2444" fmla="*/ 3571221 h 5092591"/>
              <a:gd name="connsiteX2445" fmla="*/ 1107898 w 4546203"/>
              <a:gd name="connsiteY2445" fmla="*/ 3539783 h 5092591"/>
              <a:gd name="connsiteX2446" fmla="*/ 1095562 w 4546203"/>
              <a:gd name="connsiteY2446" fmla="*/ 3551721 h 5092591"/>
              <a:gd name="connsiteX2447" fmla="*/ 1123418 w 4546203"/>
              <a:gd name="connsiteY2447" fmla="*/ 3584751 h 5092591"/>
              <a:gd name="connsiteX2448" fmla="*/ 1107102 w 4546203"/>
              <a:gd name="connsiteY2448" fmla="*/ 3598680 h 5092591"/>
              <a:gd name="connsiteX2449" fmla="*/ 1075266 w 4546203"/>
              <a:gd name="connsiteY2449" fmla="*/ 3564854 h 5092591"/>
              <a:gd name="connsiteX2450" fmla="*/ 1062930 w 4546203"/>
              <a:gd name="connsiteY2450" fmla="*/ 3576792 h 5092591"/>
              <a:gd name="connsiteX2451" fmla="*/ 1093174 w 4546203"/>
              <a:gd name="connsiteY2451" fmla="*/ 3612210 h 5092591"/>
              <a:gd name="connsiteX2452" fmla="*/ 1076858 w 4546203"/>
              <a:gd name="connsiteY2452" fmla="*/ 3626536 h 5092591"/>
              <a:gd name="connsiteX2453" fmla="*/ 1044624 w 4546203"/>
              <a:gd name="connsiteY2453" fmla="*/ 3591118 h 5092591"/>
              <a:gd name="connsiteX2454" fmla="*/ 1061338 w 4546203"/>
              <a:gd name="connsiteY2454" fmla="*/ 3641658 h 5092591"/>
              <a:gd name="connsiteX2455" fmla="*/ 1046614 w 4546203"/>
              <a:gd name="connsiteY2455" fmla="*/ 3653995 h 5092591"/>
              <a:gd name="connsiteX2456" fmla="*/ 1014379 w 4546203"/>
              <a:gd name="connsiteY2456" fmla="*/ 3619373 h 5092591"/>
              <a:gd name="connsiteX2457" fmla="*/ 1001247 w 4546203"/>
              <a:gd name="connsiteY2457" fmla="*/ 3630118 h 5092591"/>
              <a:gd name="connsiteX2458" fmla="*/ 1032685 w 4546203"/>
              <a:gd name="connsiteY2458" fmla="*/ 3667923 h 5092591"/>
              <a:gd name="connsiteX2459" fmla="*/ 1016767 w 4546203"/>
              <a:gd name="connsiteY2459" fmla="*/ 3681056 h 5092591"/>
              <a:gd name="connsiteX2460" fmla="*/ 972197 w 4546203"/>
              <a:gd name="connsiteY2460" fmla="*/ 3659566 h 5092591"/>
              <a:gd name="connsiteX2461" fmla="*/ 1002043 w 4546203"/>
              <a:gd name="connsiteY2461" fmla="*/ 3694984 h 5092591"/>
              <a:gd name="connsiteX2462" fmla="*/ 986125 w 4546203"/>
              <a:gd name="connsiteY2462" fmla="*/ 3709708 h 5092591"/>
              <a:gd name="connsiteX2463" fmla="*/ 952697 w 4546203"/>
              <a:gd name="connsiteY2463" fmla="*/ 3673495 h 5092591"/>
              <a:gd name="connsiteX2464" fmla="*/ 939565 w 4546203"/>
              <a:gd name="connsiteY2464" fmla="*/ 3685035 h 5092591"/>
              <a:gd name="connsiteX2465" fmla="*/ 971401 w 4546203"/>
              <a:gd name="connsiteY2465" fmla="*/ 3722841 h 5092591"/>
              <a:gd name="connsiteX2466" fmla="*/ 952299 w 4546203"/>
              <a:gd name="connsiteY2466" fmla="*/ 3739953 h 5092591"/>
              <a:gd name="connsiteX2467" fmla="*/ 912504 w 4546203"/>
              <a:gd name="connsiteY2467" fmla="*/ 3694984 h 5092591"/>
              <a:gd name="connsiteX2468" fmla="*/ 871117 w 4546203"/>
              <a:gd name="connsiteY2468" fmla="*/ 3729208 h 5092591"/>
              <a:gd name="connsiteX2469" fmla="*/ 754915 w 4546203"/>
              <a:gd name="connsiteY2469" fmla="*/ 3575996 h 5092591"/>
              <a:gd name="connsiteX2470" fmla="*/ 798690 w 4546203"/>
              <a:gd name="connsiteY2470" fmla="*/ 3544956 h 5092591"/>
              <a:gd name="connsiteX2471" fmla="*/ 763272 w 4546203"/>
              <a:gd name="connsiteY2471" fmla="*/ 3489243 h 5092591"/>
              <a:gd name="connsiteX2472" fmla="*/ 957472 w 4546203"/>
              <a:gd name="connsiteY2472" fmla="*/ 3367470 h 5092591"/>
              <a:gd name="connsiteX2473" fmla="*/ 882259 w 4546203"/>
              <a:gd name="connsiteY2473" fmla="*/ 3233758 h 5092591"/>
              <a:gd name="connsiteX2474" fmla="*/ 844852 w 4546203"/>
              <a:gd name="connsiteY2474" fmla="*/ 3259227 h 5092591"/>
              <a:gd name="connsiteX2475" fmla="*/ 810628 w 4546203"/>
              <a:gd name="connsiteY2475" fmla="*/ 3286287 h 5092591"/>
              <a:gd name="connsiteX2476" fmla="*/ 748150 w 4546203"/>
              <a:gd name="connsiteY2476" fmla="*/ 3148596 h 5092591"/>
              <a:gd name="connsiteX2477" fmla="*/ 698804 w 4546203"/>
              <a:gd name="connsiteY2477" fmla="*/ 3167698 h 5092591"/>
              <a:gd name="connsiteX2478" fmla="*/ 681294 w 4546203"/>
              <a:gd name="connsiteY2478" fmla="*/ 3125515 h 5092591"/>
              <a:gd name="connsiteX2479" fmla="*/ 640703 w 4546203"/>
              <a:gd name="connsiteY2479" fmla="*/ 3139045 h 5092591"/>
              <a:gd name="connsiteX2480" fmla="*/ 596928 w 4546203"/>
              <a:gd name="connsiteY2480" fmla="*/ 2999364 h 5092591"/>
              <a:gd name="connsiteX2481" fmla="*/ 637917 w 4546203"/>
              <a:gd name="connsiteY2481" fmla="*/ 2987027 h 5092591"/>
              <a:gd name="connsiteX2482" fmla="*/ 626774 w 4546203"/>
              <a:gd name="connsiteY2482" fmla="*/ 2938079 h 5092591"/>
              <a:gd name="connsiteX2483" fmla="*/ 765262 w 4546203"/>
              <a:gd name="connsiteY2483" fmla="*/ 2904651 h 5092591"/>
              <a:gd name="connsiteX2484" fmla="*/ 726262 w 4546203"/>
              <a:gd name="connsiteY2484" fmla="*/ 2625289 h 5092591"/>
              <a:gd name="connsiteX2485" fmla="*/ 883851 w 4546203"/>
              <a:gd name="connsiteY2485" fmla="*/ 2616932 h 5092591"/>
              <a:gd name="connsiteX2486" fmla="*/ 883851 w 4546203"/>
              <a:gd name="connsiteY2486" fmla="*/ 2459343 h 5092591"/>
              <a:gd name="connsiteX2487" fmla="*/ 850025 w 4546203"/>
              <a:gd name="connsiteY2487" fmla="*/ 2456558 h 5092591"/>
              <a:gd name="connsiteX2488" fmla="*/ 742976 w 4546203"/>
              <a:gd name="connsiteY2488" fmla="*/ 2450190 h 5092591"/>
              <a:gd name="connsiteX2489" fmla="*/ 731834 w 4546203"/>
              <a:gd name="connsiteY2489" fmla="*/ 2433476 h 5092591"/>
              <a:gd name="connsiteX2490" fmla="*/ 887035 w 4546203"/>
              <a:gd name="connsiteY2490" fmla="*/ 2444221 h 5092591"/>
              <a:gd name="connsiteX2491" fmla="*/ 889821 w 4546203"/>
              <a:gd name="connsiteY2491" fmla="*/ 2399252 h 5092591"/>
              <a:gd name="connsiteX2492" fmla="*/ 734619 w 4546203"/>
              <a:gd name="connsiteY2492" fmla="*/ 2366620 h 5092591"/>
              <a:gd name="connsiteX2493" fmla="*/ 718303 w 4546203"/>
              <a:gd name="connsiteY2493" fmla="*/ 2333590 h 5092591"/>
              <a:gd name="connsiteX2494" fmla="*/ 622397 w 4546203"/>
              <a:gd name="connsiteY2494" fmla="*/ 2256786 h 5092591"/>
              <a:gd name="connsiteX2495" fmla="*/ 485103 w 4546203"/>
              <a:gd name="connsiteY2495" fmla="*/ 1785610 h 5092591"/>
              <a:gd name="connsiteX2496" fmla="*/ 602101 w 4546203"/>
              <a:gd name="connsiteY2496" fmla="*/ 1490728 h 5092591"/>
              <a:gd name="connsiteX2497" fmla="*/ 596530 w 4546203"/>
              <a:gd name="connsiteY2497" fmla="*/ 1469637 h 5092591"/>
              <a:gd name="connsiteX2498" fmla="*/ 518929 w 4546203"/>
              <a:gd name="connsiteY2498" fmla="*/ 1599767 h 5092591"/>
              <a:gd name="connsiteX2499" fmla="*/ 449288 w 4546203"/>
              <a:gd name="connsiteY2499" fmla="*/ 1562359 h 5092591"/>
              <a:gd name="connsiteX2500" fmla="*/ 534052 w 4546203"/>
              <a:gd name="connsiteY2500" fmla="*/ 1419893 h 5092591"/>
              <a:gd name="connsiteX2501" fmla="*/ 515746 w 4546203"/>
              <a:gd name="connsiteY2501" fmla="*/ 1406760 h 5092591"/>
              <a:gd name="connsiteX2502" fmla="*/ 432972 w 4546203"/>
              <a:gd name="connsiteY2502" fmla="*/ 1544452 h 5092591"/>
              <a:gd name="connsiteX2503" fmla="*/ 365320 w 4546203"/>
              <a:gd name="connsiteY2503" fmla="*/ 1507442 h 5092591"/>
              <a:gd name="connsiteX2504" fmla="*/ 453665 w 4546203"/>
              <a:gd name="connsiteY2504" fmla="*/ 1359802 h 5092591"/>
              <a:gd name="connsiteX2505" fmla="*/ 433768 w 4546203"/>
              <a:gd name="connsiteY2505" fmla="*/ 1345476 h 5092591"/>
              <a:gd name="connsiteX2506" fmla="*/ 347412 w 4546203"/>
              <a:gd name="connsiteY2506" fmla="*/ 1488340 h 5092591"/>
              <a:gd name="connsiteX2507" fmla="*/ 281750 w 4546203"/>
              <a:gd name="connsiteY2507" fmla="*/ 1452127 h 5092591"/>
              <a:gd name="connsiteX2508" fmla="*/ 373677 w 4546203"/>
              <a:gd name="connsiteY2508" fmla="*/ 1299313 h 5092591"/>
              <a:gd name="connsiteX2509" fmla="*/ 352585 w 4546203"/>
              <a:gd name="connsiteY2509" fmla="*/ 1283395 h 5092591"/>
              <a:gd name="connsiteX2510" fmla="*/ 262250 w 4546203"/>
              <a:gd name="connsiteY2510" fmla="*/ 1431831 h 5092591"/>
              <a:gd name="connsiteX2511" fmla="*/ 198578 w 4546203"/>
              <a:gd name="connsiteY2511" fmla="*/ 1396413 h 5092591"/>
              <a:gd name="connsiteX2512" fmla="*/ 294882 w 4546203"/>
              <a:gd name="connsiteY2512" fmla="*/ 1237631 h 5092591"/>
              <a:gd name="connsiteX2513" fmla="*/ 272597 w 4546203"/>
              <a:gd name="connsiteY2513" fmla="*/ 1220121 h 5092591"/>
              <a:gd name="connsiteX2514" fmla="*/ 196190 w 4546203"/>
              <a:gd name="connsiteY2514" fmla="*/ 1310854 h 5092591"/>
              <a:gd name="connsiteX2515" fmla="*/ 132120 w 4546203"/>
              <a:gd name="connsiteY2515" fmla="*/ 1366567 h 5092591"/>
              <a:gd name="connsiteX2516" fmla="*/ 97100 w 4546203"/>
              <a:gd name="connsiteY2516" fmla="*/ 1345476 h 5092591"/>
              <a:gd name="connsiteX2517" fmla="*/ 98692 w 4546203"/>
              <a:gd name="connsiteY2517" fmla="*/ 1331547 h 5092591"/>
              <a:gd name="connsiteX2518" fmla="*/ 158385 w 4546203"/>
              <a:gd name="connsiteY2518" fmla="*/ 1167989 h 5092591"/>
              <a:gd name="connsiteX2519" fmla="*/ 149630 w 4546203"/>
              <a:gd name="connsiteY2519" fmla="*/ 1118245 h 5092591"/>
              <a:gd name="connsiteX2520" fmla="*/ 63672 w 4546203"/>
              <a:gd name="connsiteY2520" fmla="*/ 1044226 h 5092591"/>
              <a:gd name="connsiteX2521" fmla="*/ 0 w 4546203"/>
              <a:gd name="connsiteY2521" fmla="*/ 990900 h 5092591"/>
              <a:gd name="connsiteX2522" fmla="*/ 0 w 4546203"/>
              <a:gd name="connsiteY2522" fmla="*/ 982941 h 5092591"/>
              <a:gd name="connsiteX2523" fmla="*/ 14724 w 4546203"/>
              <a:gd name="connsiteY2523" fmla="*/ 971401 h 5092591"/>
              <a:gd name="connsiteX2524" fmla="*/ 215292 w 4546203"/>
              <a:gd name="connsiteY2524" fmla="*/ 1080440 h 5092591"/>
              <a:gd name="connsiteX2525" fmla="*/ 228424 w 4546203"/>
              <a:gd name="connsiteY2525" fmla="*/ 1064919 h 5092591"/>
              <a:gd name="connsiteX2526" fmla="*/ 344228 w 4546203"/>
              <a:gd name="connsiteY2526" fmla="*/ 953891 h 5092591"/>
              <a:gd name="connsiteX2527" fmla="*/ 386809 w 4546203"/>
              <a:gd name="connsiteY2527" fmla="*/ 933993 h 5092591"/>
              <a:gd name="connsiteX2528" fmla="*/ 411880 w 4546203"/>
              <a:gd name="connsiteY2528" fmla="*/ 955085 h 5092591"/>
              <a:gd name="connsiteX2529" fmla="*/ 402727 w 4546203"/>
              <a:gd name="connsiteY2529" fmla="*/ 995278 h 5092591"/>
              <a:gd name="connsiteX2530" fmla="*/ 333882 w 4546203"/>
              <a:gd name="connsiteY2530" fmla="*/ 1125010 h 5092591"/>
              <a:gd name="connsiteX2531" fmla="*/ 322739 w 4546203"/>
              <a:gd name="connsiteY2531" fmla="*/ 1143714 h 5092591"/>
              <a:gd name="connsiteX2532" fmla="*/ 347810 w 4546203"/>
              <a:gd name="connsiteY2532" fmla="*/ 1158438 h 5092591"/>
              <a:gd name="connsiteX2533" fmla="*/ 460828 w 4546203"/>
              <a:gd name="connsiteY2533" fmla="*/ 1014777 h 5092591"/>
              <a:gd name="connsiteX2534" fmla="*/ 516144 w 4546203"/>
              <a:gd name="connsiteY2534" fmla="*/ 1061736 h 5092591"/>
              <a:gd name="connsiteX2535" fmla="*/ 410686 w 4546203"/>
              <a:gd name="connsiteY2535" fmla="*/ 1196642 h 5092591"/>
              <a:gd name="connsiteX2536" fmla="*/ 433370 w 4546203"/>
              <a:gd name="connsiteY2536" fmla="*/ 1210172 h 5092591"/>
              <a:gd name="connsiteX2537" fmla="*/ 542408 w 4546203"/>
              <a:gd name="connsiteY2537" fmla="*/ 1072481 h 5092591"/>
              <a:gd name="connsiteX2538" fmla="*/ 599316 w 4546203"/>
              <a:gd name="connsiteY2538" fmla="*/ 1121031 h 5092591"/>
              <a:gd name="connsiteX2539" fmla="*/ 497838 w 4546203"/>
              <a:gd name="connsiteY2539" fmla="*/ 1249967 h 5092591"/>
              <a:gd name="connsiteX2540" fmla="*/ 518133 w 4546203"/>
              <a:gd name="connsiteY2540" fmla="*/ 1263100 h 5092591"/>
              <a:gd name="connsiteX2541" fmla="*/ 623591 w 4546203"/>
              <a:gd name="connsiteY2541" fmla="*/ 1130979 h 5092591"/>
              <a:gd name="connsiteX2542" fmla="*/ 681692 w 4546203"/>
              <a:gd name="connsiteY2542" fmla="*/ 1181121 h 5092591"/>
              <a:gd name="connsiteX2543" fmla="*/ 583398 w 4546203"/>
              <a:gd name="connsiteY2543" fmla="*/ 1305283 h 5092591"/>
              <a:gd name="connsiteX2544" fmla="*/ 602499 w 4546203"/>
              <a:gd name="connsiteY2544" fmla="*/ 1316823 h 5092591"/>
              <a:gd name="connsiteX2545" fmla="*/ 704375 w 4546203"/>
              <a:gd name="connsiteY2545" fmla="*/ 1190274 h 5092591"/>
              <a:gd name="connsiteX2546" fmla="*/ 764068 w 4546203"/>
              <a:gd name="connsiteY2546" fmla="*/ 1242008 h 5092591"/>
              <a:gd name="connsiteX2547" fmla="*/ 669355 w 4546203"/>
              <a:gd name="connsiteY2547" fmla="*/ 1360598 h 5092591"/>
              <a:gd name="connsiteX2548" fmla="*/ 686865 w 4546203"/>
              <a:gd name="connsiteY2548" fmla="*/ 1370547 h 5092591"/>
              <a:gd name="connsiteX2549" fmla="*/ 784363 w 4546203"/>
              <a:gd name="connsiteY2549" fmla="*/ 1250365 h 5092591"/>
              <a:gd name="connsiteX2550" fmla="*/ 814210 w 4546203"/>
              <a:gd name="connsiteY2550" fmla="*/ 1275436 h 5092591"/>
              <a:gd name="connsiteX2551" fmla="*/ 829332 w 4546203"/>
              <a:gd name="connsiteY2551" fmla="*/ 1277426 h 5092591"/>
              <a:gd name="connsiteX2552" fmla="*/ 898178 w 4546203"/>
              <a:gd name="connsiteY2552" fmla="*/ 1243202 h 5092591"/>
              <a:gd name="connsiteX2553" fmla="*/ 777598 w 4546203"/>
              <a:gd name="connsiteY2553" fmla="*/ 1127796 h 5092591"/>
              <a:gd name="connsiteX2554" fmla="*/ 829730 w 4546203"/>
              <a:gd name="connsiteY2554" fmla="*/ 1082031 h 5092591"/>
              <a:gd name="connsiteX2555" fmla="*/ 809434 w 4546203"/>
              <a:gd name="connsiteY2555" fmla="*/ 1062930 h 5092591"/>
              <a:gd name="connsiteX2556" fmla="*/ 762078 w 4546203"/>
              <a:gd name="connsiteY2556" fmla="*/ 1111878 h 5092591"/>
              <a:gd name="connsiteX2557" fmla="*/ 740589 w 4546203"/>
              <a:gd name="connsiteY2557" fmla="*/ 1094368 h 5092591"/>
              <a:gd name="connsiteX2558" fmla="*/ 768843 w 4546203"/>
              <a:gd name="connsiteY2558" fmla="*/ 1064124 h 5092591"/>
              <a:gd name="connsiteX2559" fmla="*/ 734619 w 4546203"/>
              <a:gd name="connsiteY2559" fmla="*/ 1037859 h 5092591"/>
              <a:gd name="connsiteX2560" fmla="*/ 778394 w 4546203"/>
              <a:gd name="connsiteY2560" fmla="*/ 1009604 h 5092591"/>
              <a:gd name="connsiteX2561" fmla="*/ 703181 w 4546203"/>
              <a:gd name="connsiteY2561" fmla="*/ 943544 h 5092591"/>
              <a:gd name="connsiteX2562" fmla="*/ 740589 w 4546203"/>
              <a:gd name="connsiteY2562" fmla="*/ 914096 h 5092591"/>
              <a:gd name="connsiteX2563" fmla="*/ 660998 w 4546203"/>
              <a:gd name="connsiteY2563" fmla="*/ 828934 h 5092591"/>
              <a:gd name="connsiteX2564" fmla="*/ 728650 w 4546203"/>
              <a:gd name="connsiteY2564" fmla="*/ 767649 h 5092591"/>
              <a:gd name="connsiteX2565" fmla="*/ 804261 w 4546203"/>
              <a:gd name="connsiteY2565" fmla="*/ 854801 h 5092591"/>
              <a:gd name="connsiteX2566" fmla="*/ 839281 w 4546203"/>
              <a:gd name="connsiteY2566" fmla="*/ 826148 h 5092591"/>
              <a:gd name="connsiteX2567" fmla="*/ 896984 w 4546203"/>
              <a:gd name="connsiteY2567" fmla="*/ 894994 h 5092591"/>
              <a:gd name="connsiteX2568" fmla="*/ 926034 w 4546203"/>
              <a:gd name="connsiteY2568" fmla="*/ 873107 h 5092591"/>
              <a:gd name="connsiteX2569" fmla="*/ 949911 w 4546203"/>
              <a:gd name="connsiteY2569" fmla="*/ 900963 h 5092591"/>
              <a:gd name="connsiteX2570" fmla="*/ 978962 w 4546203"/>
              <a:gd name="connsiteY2570" fmla="*/ 879872 h 5092591"/>
              <a:gd name="connsiteX2571" fmla="*/ 1193458 w 4546203"/>
              <a:gd name="connsiteY2571" fmla="*/ 1156051 h 5092591"/>
              <a:gd name="connsiteX2572" fmla="*/ 1247181 w 4546203"/>
              <a:gd name="connsiteY2572" fmla="*/ 1115857 h 5092591"/>
              <a:gd name="connsiteX2573" fmla="*/ 1230070 w 4546203"/>
              <a:gd name="connsiteY2573" fmla="*/ 1089195 h 5092591"/>
              <a:gd name="connsiteX2574" fmla="*/ 1266283 w 4546203"/>
              <a:gd name="connsiteY2574" fmla="*/ 1062532 h 5092591"/>
              <a:gd name="connsiteX2575" fmla="*/ 1237631 w 4546203"/>
              <a:gd name="connsiteY2575" fmla="*/ 1017961 h 5092591"/>
              <a:gd name="connsiteX2576" fmla="*/ 1362587 w 4546203"/>
              <a:gd name="connsiteY2576" fmla="*/ 940758 h 5092591"/>
              <a:gd name="connsiteX2577" fmla="*/ 1389250 w 4546203"/>
              <a:gd name="connsiteY2577" fmla="*/ 986125 h 5092591"/>
              <a:gd name="connsiteX2578" fmla="*/ 1433821 w 4546203"/>
              <a:gd name="connsiteY2578" fmla="*/ 962646 h 5092591"/>
              <a:gd name="connsiteX2579" fmla="*/ 1501473 w 4546203"/>
              <a:gd name="connsiteY2579" fmla="*/ 1089195 h 5092591"/>
              <a:gd name="connsiteX2580" fmla="*/ 1558380 w 4546203"/>
              <a:gd name="connsiteY2580" fmla="*/ 1059746 h 5092591"/>
              <a:gd name="connsiteX2581" fmla="*/ 1348659 w 4546203"/>
              <a:gd name="connsiteY2581" fmla="*/ 622397 h 5092591"/>
              <a:gd name="connsiteX2582" fmla="*/ 1384077 w 4546203"/>
              <a:gd name="connsiteY2582" fmla="*/ 605683 h 5092591"/>
              <a:gd name="connsiteX2583" fmla="*/ 1392832 w 4546203"/>
              <a:gd name="connsiteY2583" fmla="*/ 605683 h 5092591"/>
              <a:gd name="connsiteX2584" fmla="*/ 1414719 w 4546203"/>
              <a:gd name="connsiteY2584" fmla="*/ 606877 h 5092591"/>
              <a:gd name="connsiteX2585" fmla="*/ 1660653 w 4546203"/>
              <a:gd name="connsiteY2585" fmla="*/ 516144 h 5092591"/>
              <a:gd name="connsiteX2586" fmla="*/ 1674980 w 4546203"/>
              <a:gd name="connsiteY2586" fmla="*/ 510572 h 5092591"/>
              <a:gd name="connsiteX2587" fmla="*/ 1713979 w 4546203"/>
              <a:gd name="connsiteY2587" fmla="*/ 485899 h 5092591"/>
              <a:gd name="connsiteX2588" fmla="*/ 1806702 w 4546203"/>
              <a:gd name="connsiteY2588" fmla="*/ 828536 h 5092591"/>
              <a:gd name="connsiteX2589" fmla="*/ 1829783 w 4546203"/>
              <a:gd name="connsiteY2589" fmla="*/ 820975 h 5092591"/>
              <a:gd name="connsiteX2590" fmla="*/ 1818242 w 4546203"/>
              <a:gd name="connsiteY2590" fmla="*/ 769241 h 5092591"/>
              <a:gd name="connsiteX2591" fmla="*/ 2005678 w 4546203"/>
              <a:gd name="connsiteY2591" fmla="*/ 732232 h 5092591"/>
              <a:gd name="connsiteX2592" fmla="*/ 2014831 w 4546203"/>
              <a:gd name="connsiteY2592" fmla="*/ 784761 h 5092591"/>
              <a:gd name="connsiteX2593" fmla="*/ 2080095 w 4546203"/>
              <a:gd name="connsiteY2593" fmla="*/ 777598 h 5092591"/>
              <a:gd name="connsiteX2594" fmla="*/ 2113125 w 4546203"/>
              <a:gd name="connsiteY2594" fmla="*/ 1086807 h 5092591"/>
              <a:gd name="connsiteX2595" fmla="*/ 2130635 w 4546203"/>
              <a:gd name="connsiteY2595" fmla="*/ 1070093 h 5092591"/>
              <a:gd name="connsiteX2596" fmla="*/ 2097605 w 4546203"/>
              <a:gd name="connsiteY2596" fmla="*/ 715518 h 5092591"/>
              <a:gd name="connsiteX2597" fmla="*/ 2043881 w 4546203"/>
              <a:gd name="connsiteY2597" fmla="*/ 137293 h 5092591"/>
              <a:gd name="connsiteX2598" fmla="*/ 2043881 w 4546203"/>
              <a:gd name="connsiteY2598" fmla="*/ 116600 h 5092591"/>
              <a:gd name="connsiteX2599" fmla="*/ 2070942 w 4546203"/>
              <a:gd name="connsiteY2599" fmla="*/ 111824 h 5092591"/>
              <a:gd name="connsiteX2600" fmla="*/ 2066166 w 4546203"/>
              <a:gd name="connsiteY2600" fmla="*/ 42979 h 5092591"/>
              <a:gd name="connsiteX2601" fmla="*/ 2095615 w 4546203"/>
              <a:gd name="connsiteY2601" fmla="*/ 38203 h 5092591"/>
              <a:gd name="connsiteX2602" fmla="*/ 2095615 w 4546203"/>
              <a:gd name="connsiteY2602" fmla="*/ 7163 h 5092591"/>
              <a:gd name="connsiteX2603" fmla="*/ 2175205 w 4546203"/>
              <a:gd name="connsiteY2603" fmla="*/ 0 h 509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</a:cxnLst>
            <a:rect l="l" t="t" r="r" b="b"/>
            <a:pathLst>
              <a:path w="4546203" h="5092591">
                <a:moveTo>
                  <a:pt x="2251214" y="4846657"/>
                </a:moveTo>
                <a:cubicBezTo>
                  <a:pt x="2251214" y="4868146"/>
                  <a:pt x="2251214" y="4887646"/>
                  <a:pt x="2251214" y="4907544"/>
                </a:cubicBezTo>
                <a:cubicBezTo>
                  <a:pt x="2278673" y="4907544"/>
                  <a:pt x="2304540" y="4907544"/>
                  <a:pt x="2330407" y="4907544"/>
                </a:cubicBezTo>
                <a:cubicBezTo>
                  <a:pt x="2330407" y="4886452"/>
                  <a:pt x="2330407" y="4866952"/>
                  <a:pt x="2330407" y="4846657"/>
                </a:cubicBezTo>
                <a:cubicBezTo>
                  <a:pt x="2301754" y="4846657"/>
                  <a:pt x="2276683" y="4846657"/>
                  <a:pt x="2251214" y="4846657"/>
                </a:cubicBezTo>
                <a:close/>
                <a:moveTo>
                  <a:pt x="2445813" y="4838698"/>
                </a:moveTo>
                <a:cubicBezTo>
                  <a:pt x="2417956" y="4840290"/>
                  <a:pt x="2392885" y="4841882"/>
                  <a:pt x="2365824" y="4843474"/>
                </a:cubicBezTo>
                <a:cubicBezTo>
                  <a:pt x="2367018" y="4864963"/>
                  <a:pt x="2367814" y="4884860"/>
                  <a:pt x="2369008" y="4907146"/>
                </a:cubicBezTo>
                <a:cubicBezTo>
                  <a:pt x="2397263" y="4905554"/>
                  <a:pt x="2423129" y="4903962"/>
                  <a:pt x="2450588" y="4902370"/>
                </a:cubicBezTo>
                <a:cubicBezTo>
                  <a:pt x="2448598" y="4880085"/>
                  <a:pt x="2447404" y="4860585"/>
                  <a:pt x="2445813" y="4838698"/>
                </a:cubicBezTo>
                <a:close/>
                <a:moveTo>
                  <a:pt x="2019208" y="4832729"/>
                </a:moveTo>
                <a:cubicBezTo>
                  <a:pt x="2016820" y="4855014"/>
                  <a:pt x="2014831" y="4874514"/>
                  <a:pt x="2012841" y="4895605"/>
                </a:cubicBezTo>
                <a:cubicBezTo>
                  <a:pt x="2041095" y="4897993"/>
                  <a:pt x="2067360" y="4900381"/>
                  <a:pt x="2094421" y="4902768"/>
                </a:cubicBezTo>
                <a:cubicBezTo>
                  <a:pt x="2096013" y="4880483"/>
                  <a:pt x="2097605" y="4860983"/>
                  <a:pt x="2099196" y="4839494"/>
                </a:cubicBezTo>
                <a:cubicBezTo>
                  <a:pt x="2070942" y="4837106"/>
                  <a:pt x="2045473" y="4835116"/>
                  <a:pt x="2019208" y="4832729"/>
                </a:cubicBezTo>
                <a:close/>
                <a:moveTo>
                  <a:pt x="2251612" y="4753934"/>
                </a:moveTo>
                <a:cubicBezTo>
                  <a:pt x="2251612" y="4775026"/>
                  <a:pt x="2251612" y="4795321"/>
                  <a:pt x="2251612" y="4814821"/>
                </a:cubicBezTo>
                <a:cubicBezTo>
                  <a:pt x="2278275" y="4814821"/>
                  <a:pt x="2303346" y="4814821"/>
                  <a:pt x="2328019" y="4814821"/>
                </a:cubicBezTo>
                <a:cubicBezTo>
                  <a:pt x="2328019" y="4793730"/>
                  <a:pt x="2328019" y="4774628"/>
                  <a:pt x="2328019" y="4753934"/>
                </a:cubicBezTo>
                <a:cubicBezTo>
                  <a:pt x="2301356" y="4753934"/>
                  <a:pt x="2277081" y="4753934"/>
                  <a:pt x="2251612" y="4753934"/>
                </a:cubicBezTo>
                <a:close/>
                <a:moveTo>
                  <a:pt x="2029157" y="4740404"/>
                </a:moveTo>
                <a:cubicBezTo>
                  <a:pt x="2027167" y="4761894"/>
                  <a:pt x="2024779" y="4781791"/>
                  <a:pt x="2022392" y="4803678"/>
                </a:cubicBezTo>
                <a:cubicBezTo>
                  <a:pt x="2049452" y="4806066"/>
                  <a:pt x="2074125" y="4808454"/>
                  <a:pt x="2101186" y="4811239"/>
                </a:cubicBezTo>
                <a:cubicBezTo>
                  <a:pt x="2102778" y="4788158"/>
                  <a:pt x="2104370" y="4768659"/>
                  <a:pt x="2105564" y="4747965"/>
                </a:cubicBezTo>
                <a:cubicBezTo>
                  <a:pt x="2079697" y="4745577"/>
                  <a:pt x="2055422" y="4743189"/>
                  <a:pt x="2029157" y="4740404"/>
                </a:cubicBezTo>
                <a:close/>
                <a:moveTo>
                  <a:pt x="2252408" y="4661609"/>
                </a:moveTo>
                <a:cubicBezTo>
                  <a:pt x="2252408" y="4682701"/>
                  <a:pt x="2252408" y="4702201"/>
                  <a:pt x="2252408" y="4722894"/>
                </a:cubicBezTo>
                <a:cubicBezTo>
                  <a:pt x="2277081" y="4722894"/>
                  <a:pt x="2300560" y="4722894"/>
                  <a:pt x="2324835" y="4722894"/>
                </a:cubicBezTo>
                <a:cubicBezTo>
                  <a:pt x="2324835" y="4701007"/>
                  <a:pt x="2324835" y="4681507"/>
                  <a:pt x="2324835" y="4661609"/>
                </a:cubicBezTo>
                <a:cubicBezTo>
                  <a:pt x="2299764" y="4661609"/>
                  <a:pt x="2276683" y="4661609"/>
                  <a:pt x="2252408" y="4661609"/>
                </a:cubicBezTo>
                <a:close/>
                <a:moveTo>
                  <a:pt x="2144961" y="4660017"/>
                </a:moveTo>
                <a:cubicBezTo>
                  <a:pt x="2143767" y="4679915"/>
                  <a:pt x="2142971" y="4699415"/>
                  <a:pt x="2141777" y="4721302"/>
                </a:cubicBezTo>
                <a:cubicBezTo>
                  <a:pt x="2168042" y="4721302"/>
                  <a:pt x="2192317" y="4721302"/>
                  <a:pt x="2217388" y="4721302"/>
                </a:cubicBezTo>
                <a:cubicBezTo>
                  <a:pt x="2217388" y="4701405"/>
                  <a:pt x="2217388" y="4681507"/>
                  <a:pt x="2217388" y="4660017"/>
                </a:cubicBezTo>
                <a:cubicBezTo>
                  <a:pt x="2193113" y="4660017"/>
                  <a:pt x="2170032" y="4660017"/>
                  <a:pt x="2144961" y="4660017"/>
                </a:cubicBezTo>
                <a:close/>
                <a:moveTo>
                  <a:pt x="2431088" y="4654844"/>
                </a:moveTo>
                <a:cubicBezTo>
                  <a:pt x="2406018" y="4656834"/>
                  <a:pt x="2382538" y="4658426"/>
                  <a:pt x="2357467" y="4660017"/>
                </a:cubicBezTo>
                <a:cubicBezTo>
                  <a:pt x="2358661" y="4681507"/>
                  <a:pt x="2359855" y="4701007"/>
                  <a:pt x="2361049" y="4723292"/>
                </a:cubicBezTo>
                <a:cubicBezTo>
                  <a:pt x="2387712" y="4721302"/>
                  <a:pt x="2411191" y="4719710"/>
                  <a:pt x="2436660" y="4718119"/>
                </a:cubicBezTo>
                <a:cubicBezTo>
                  <a:pt x="2435068" y="4696231"/>
                  <a:pt x="2433476" y="4676334"/>
                  <a:pt x="2431088" y="4654844"/>
                </a:cubicBezTo>
                <a:close/>
                <a:moveTo>
                  <a:pt x="2150930" y="4567295"/>
                </a:moveTo>
                <a:cubicBezTo>
                  <a:pt x="2149736" y="4587193"/>
                  <a:pt x="2148543" y="4605896"/>
                  <a:pt x="2146951" y="4628580"/>
                </a:cubicBezTo>
                <a:cubicBezTo>
                  <a:pt x="2171624" y="4629375"/>
                  <a:pt x="2194705" y="4630569"/>
                  <a:pt x="2219378" y="4631763"/>
                </a:cubicBezTo>
                <a:cubicBezTo>
                  <a:pt x="2219378" y="4609876"/>
                  <a:pt x="2219378" y="4589978"/>
                  <a:pt x="2219378" y="4567295"/>
                </a:cubicBezTo>
                <a:cubicBezTo>
                  <a:pt x="2196695" y="4567295"/>
                  <a:pt x="2174012" y="4567295"/>
                  <a:pt x="2150930" y="4567295"/>
                </a:cubicBezTo>
                <a:close/>
                <a:moveTo>
                  <a:pt x="2424323" y="4562918"/>
                </a:moveTo>
                <a:cubicBezTo>
                  <a:pt x="2400048" y="4564509"/>
                  <a:pt x="2377365" y="4565703"/>
                  <a:pt x="2353488" y="4567295"/>
                </a:cubicBezTo>
                <a:cubicBezTo>
                  <a:pt x="2355080" y="4590376"/>
                  <a:pt x="2356274" y="4610273"/>
                  <a:pt x="2357467" y="4630967"/>
                </a:cubicBezTo>
                <a:cubicBezTo>
                  <a:pt x="2382936" y="4629375"/>
                  <a:pt x="2404824" y="4627783"/>
                  <a:pt x="2429497" y="4626192"/>
                </a:cubicBezTo>
                <a:cubicBezTo>
                  <a:pt x="2427905" y="4605100"/>
                  <a:pt x="2426711" y="4585601"/>
                  <a:pt x="2424323" y="4562918"/>
                </a:cubicBezTo>
                <a:close/>
                <a:moveTo>
                  <a:pt x="2049452" y="4556550"/>
                </a:moveTo>
                <a:cubicBezTo>
                  <a:pt x="2047065" y="4578039"/>
                  <a:pt x="2045075" y="4597937"/>
                  <a:pt x="2042687" y="4619427"/>
                </a:cubicBezTo>
                <a:cubicBezTo>
                  <a:pt x="2067360" y="4621814"/>
                  <a:pt x="2090044" y="4624202"/>
                  <a:pt x="2114717" y="4626590"/>
                </a:cubicBezTo>
                <a:cubicBezTo>
                  <a:pt x="2116309" y="4605100"/>
                  <a:pt x="2117900" y="4584805"/>
                  <a:pt x="2119492" y="4563315"/>
                </a:cubicBezTo>
                <a:cubicBezTo>
                  <a:pt x="2095615" y="4560928"/>
                  <a:pt x="2073330" y="4558938"/>
                  <a:pt x="2049452" y="4556550"/>
                </a:cubicBezTo>
                <a:close/>
                <a:moveTo>
                  <a:pt x="2897488" y="4513571"/>
                </a:moveTo>
                <a:cubicBezTo>
                  <a:pt x="2880376" y="4518744"/>
                  <a:pt x="2864856" y="4523520"/>
                  <a:pt x="2847744" y="4528693"/>
                </a:cubicBezTo>
                <a:cubicBezTo>
                  <a:pt x="2852122" y="4542622"/>
                  <a:pt x="2855703" y="4554560"/>
                  <a:pt x="2859683" y="4567295"/>
                </a:cubicBezTo>
                <a:cubicBezTo>
                  <a:pt x="2877988" y="4562121"/>
                  <a:pt x="2893509" y="4557346"/>
                  <a:pt x="2910223" y="4551775"/>
                </a:cubicBezTo>
                <a:cubicBezTo>
                  <a:pt x="2905845" y="4538244"/>
                  <a:pt x="2901866" y="4526704"/>
                  <a:pt x="2897488" y="4513571"/>
                </a:cubicBezTo>
                <a:close/>
                <a:moveTo>
                  <a:pt x="1790386" y="4506408"/>
                </a:moveTo>
                <a:cubicBezTo>
                  <a:pt x="1786406" y="4521928"/>
                  <a:pt x="1783223" y="4535061"/>
                  <a:pt x="1779641" y="4549785"/>
                </a:cubicBezTo>
                <a:cubicBezTo>
                  <a:pt x="1811079" y="4556550"/>
                  <a:pt x="1840130" y="4562918"/>
                  <a:pt x="1872364" y="4570080"/>
                </a:cubicBezTo>
                <a:cubicBezTo>
                  <a:pt x="1875547" y="4553764"/>
                  <a:pt x="1877935" y="4540632"/>
                  <a:pt x="1881119" y="4525908"/>
                </a:cubicBezTo>
                <a:cubicBezTo>
                  <a:pt x="1850079" y="4519143"/>
                  <a:pt x="1820630" y="4512775"/>
                  <a:pt x="1790386" y="4506408"/>
                </a:cubicBezTo>
                <a:close/>
                <a:moveTo>
                  <a:pt x="3136658" y="4499245"/>
                </a:moveTo>
                <a:cubicBezTo>
                  <a:pt x="3139842" y="4505612"/>
                  <a:pt x="3143423" y="4513173"/>
                  <a:pt x="3148995" y="4525908"/>
                </a:cubicBezTo>
                <a:cubicBezTo>
                  <a:pt x="3132679" y="4528295"/>
                  <a:pt x="3119546" y="4529887"/>
                  <a:pt x="3106414" y="4531877"/>
                </a:cubicBezTo>
                <a:cubicBezTo>
                  <a:pt x="3103230" y="4532275"/>
                  <a:pt x="3100046" y="4533469"/>
                  <a:pt x="3096863" y="4534662"/>
                </a:cubicBezTo>
                <a:cubicBezTo>
                  <a:pt x="3039956" y="4555357"/>
                  <a:pt x="2983446" y="4576050"/>
                  <a:pt x="2926936" y="4597142"/>
                </a:cubicBezTo>
                <a:cubicBezTo>
                  <a:pt x="2923355" y="4598336"/>
                  <a:pt x="2920569" y="4600724"/>
                  <a:pt x="2917784" y="4602714"/>
                </a:cubicBezTo>
                <a:cubicBezTo>
                  <a:pt x="2918579" y="4604703"/>
                  <a:pt x="2919773" y="4607091"/>
                  <a:pt x="2920569" y="4609479"/>
                </a:cubicBezTo>
                <a:cubicBezTo>
                  <a:pt x="2984242" y="4585999"/>
                  <a:pt x="3047517" y="4562918"/>
                  <a:pt x="3112383" y="4539439"/>
                </a:cubicBezTo>
                <a:cubicBezTo>
                  <a:pt x="3116760" y="4548990"/>
                  <a:pt x="3120740" y="4558540"/>
                  <a:pt x="3126311" y="4570877"/>
                </a:cubicBezTo>
                <a:cubicBezTo>
                  <a:pt x="3061445" y="4594754"/>
                  <a:pt x="2997374" y="4618632"/>
                  <a:pt x="2931314" y="4642907"/>
                </a:cubicBezTo>
                <a:cubicBezTo>
                  <a:pt x="2926539" y="4630172"/>
                  <a:pt x="2922957" y="4621019"/>
                  <a:pt x="2918977" y="4609876"/>
                </a:cubicBezTo>
                <a:cubicBezTo>
                  <a:pt x="2909427" y="4611866"/>
                  <a:pt x="2899876" y="4614254"/>
                  <a:pt x="2888335" y="4617040"/>
                </a:cubicBezTo>
                <a:cubicBezTo>
                  <a:pt x="2885947" y="4608683"/>
                  <a:pt x="2883958" y="4601122"/>
                  <a:pt x="2881570" y="4593560"/>
                </a:cubicBezTo>
                <a:cubicBezTo>
                  <a:pt x="2967130" y="4561724"/>
                  <a:pt x="3051098" y="4530683"/>
                  <a:pt x="3136658" y="4499245"/>
                </a:cubicBezTo>
                <a:close/>
                <a:moveTo>
                  <a:pt x="2955987" y="4494470"/>
                </a:moveTo>
                <a:cubicBezTo>
                  <a:pt x="2938477" y="4500439"/>
                  <a:pt x="2922957" y="4505612"/>
                  <a:pt x="2905845" y="4511184"/>
                </a:cubicBezTo>
                <a:cubicBezTo>
                  <a:pt x="2910621" y="4524714"/>
                  <a:pt x="2914998" y="4536652"/>
                  <a:pt x="2919376" y="4549387"/>
                </a:cubicBezTo>
                <a:cubicBezTo>
                  <a:pt x="2936885" y="4543020"/>
                  <a:pt x="2952405" y="4537846"/>
                  <a:pt x="2969119" y="4532275"/>
                </a:cubicBezTo>
                <a:cubicBezTo>
                  <a:pt x="2964344" y="4518744"/>
                  <a:pt x="2960365" y="4507204"/>
                  <a:pt x="2955987" y="4494470"/>
                </a:cubicBezTo>
                <a:close/>
                <a:moveTo>
                  <a:pt x="2254398" y="4476562"/>
                </a:moveTo>
                <a:cubicBezTo>
                  <a:pt x="2254398" y="4498449"/>
                  <a:pt x="2254398" y="4517949"/>
                  <a:pt x="2254398" y="4538244"/>
                </a:cubicBezTo>
                <a:cubicBezTo>
                  <a:pt x="2277081" y="4538244"/>
                  <a:pt x="2298172" y="4538244"/>
                  <a:pt x="2320060" y="4538244"/>
                </a:cubicBezTo>
                <a:cubicBezTo>
                  <a:pt x="2320060" y="4517153"/>
                  <a:pt x="2320060" y="4496857"/>
                  <a:pt x="2320060" y="4476562"/>
                </a:cubicBezTo>
                <a:cubicBezTo>
                  <a:pt x="2297775" y="4476562"/>
                  <a:pt x="2276683" y="4476562"/>
                  <a:pt x="2254398" y="4476562"/>
                </a:cubicBezTo>
                <a:close/>
                <a:moveTo>
                  <a:pt x="3013292" y="4472980"/>
                </a:moveTo>
                <a:cubicBezTo>
                  <a:pt x="2996180" y="4479348"/>
                  <a:pt x="2981058" y="4484919"/>
                  <a:pt x="2964344" y="4491286"/>
                </a:cubicBezTo>
                <a:cubicBezTo>
                  <a:pt x="2969119" y="4504816"/>
                  <a:pt x="2973099" y="4516357"/>
                  <a:pt x="2977874" y="4529489"/>
                </a:cubicBezTo>
                <a:cubicBezTo>
                  <a:pt x="2995384" y="4522724"/>
                  <a:pt x="3010904" y="4516755"/>
                  <a:pt x="3028016" y="4510388"/>
                </a:cubicBezTo>
                <a:cubicBezTo>
                  <a:pt x="3022843" y="4497255"/>
                  <a:pt x="3018465" y="4486510"/>
                  <a:pt x="3013292" y="4472980"/>
                </a:cubicBezTo>
                <a:close/>
                <a:moveTo>
                  <a:pt x="2156104" y="4472582"/>
                </a:moveTo>
                <a:cubicBezTo>
                  <a:pt x="2154910" y="4494867"/>
                  <a:pt x="2154114" y="4514765"/>
                  <a:pt x="2152920" y="4537051"/>
                </a:cubicBezTo>
                <a:cubicBezTo>
                  <a:pt x="2177195" y="4537051"/>
                  <a:pt x="2199083" y="4537051"/>
                  <a:pt x="2222164" y="4537051"/>
                </a:cubicBezTo>
                <a:cubicBezTo>
                  <a:pt x="2222164" y="4516755"/>
                  <a:pt x="2222164" y="4497653"/>
                  <a:pt x="2222164" y="4475766"/>
                </a:cubicBezTo>
                <a:cubicBezTo>
                  <a:pt x="2199878" y="4474970"/>
                  <a:pt x="2179185" y="4473776"/>
                  <a:pt x="2156104" y="4472582"/>
                </a:cubicBezTo>
                <a:close/>
                <a:moveTo>
                  <a:pt x="2059401" y="4465021"/>
                </a:moveTo>
                <a:cubicBezTo>
                  <a:pt x="2057014" y="4486510"/>
                  <a:pt x="2055024" y="4506408"/>
                  <a:pt x="2052636" y="4528295"/>
                </a:cubicBezTo>
                <a:cubicBezTo>
                  <a:pt x="2076513" y="4530285"/>
                  <a:pt x="2098401" y="4532275"/>
                  <a:pt x="2121482" y="4534265"/>
                </a:cubicBezTo>
                <a:cubicBezTo>
                  <a:pt x="2123074" y="4511979"/>
                  <a:pt x="2124665" y="4492480"/>
                  <a:pt x="2126257" y="4470990"/>
                </a:cubicBezTo>
                <a:cubicBezTo>
                  <a:pt x="2103574" y="4469000"/>
                  <a:pt x="2082483" y="4467011"/>
                  <a:pt x="2059401" y="4465021"/>
                </a:cubicBezTo>
                <a:close/>
                <a:moveTo>
                  <a:pt x="2881172" y="4462236"/>
                </a:moveTo>
                <a:cubicBezTo>
                  <a:pt x="2864060" y="4467409"/>
                  <a:pt x="2849336" y="4472184"/>
                  <a:pt x="2833020" y="4477358"/>
                </a:cubicBezTo>
                <a:cubicBezTo>
                  <a:pt x="2836602" y="4488898"/>
                  <a:pt x="2839387" y="4498847"/>
                  <a:pt x="2842571" y="4511184"/>
                </a:cubicBezTo>
                <a:cubicBezTo>
                  <a:pt x="2860479" y="4505612"/>
                  <a:pt x="2875203" y="4501235"/>
                  <a:pt x="2891917" y="4496061"/>
                </a:cubicBezTo>
                <a:cubicBezTo>
                  <a:pt x="2887937" y="4483725"/>
                  <a:pt x="2884754" y="4473378"/>
                  <a:pt x="2881172" y="4462236"/>
                </a:cubicBezTo>
                <a:close/>
                <a:moveTo>
                  <a:pt x="3070199" y="4449899"/>
                </a:moveTo>
                <a:cubicBezTo>
                  <a:pt x="3052291" y="4457460"/>
                  <a:pt x="3037169" y="4463827"/>
                  <a:pt x="3021649" y="4470195"/>
                </a:cubicBezTo>
                <a:cubicBezTo>
                  <a:pt x="3026823" y="4483725"/>
                  <a:pt x="3031598" y="4494867"/>
                  <a:pt x="3036373" y="4507602"/>
                </a:cubicBezTo>
                <a:cubicBezTo>
                  <a:pt x="3053883" y="4500041"/>
                  <a:pt x="3069403" y="4493674"/>
                  <a:pt x="3085719" y="4486908"/>
                </a:cubicBezTo>
                <a:cubicBezTo>
                  <a:pt x="3080148" y="4473776"/>
                  <a:pt x="3075771" y="4463031"/>
                  <a:pt x="3070199" y="4449899"/>
                </a:cubicBezTo>
                <a:close/>
                <a:moveTo>
                  <a:pt x="2937283" y="4443134"/>
                </a:moveTo>
                <a:cubicBezTo>
                  <a:pt x="2920171" y="4449103"/>
                  <a:pt x="2905049" y="4454674"/>
                  <a:pt x="2889131" y="4460644"/>
                </a:cubicBezTo>
                <a:cubicBezTo>
                  <a:pt x="2893509" y="4472582"/>
                  <a:pt x="2896692" y="4482531"/>
                  <a:pt x="2900672" y="4493276"/>
                </a:cubicBezTo>
                <a:cubicBezTo>
                  <a:pt x="2917386" y="4487705"/>
                  <a:pt x="2932110" y="4482531"/>
                  <a:pt x="2949620" y="4476562"/>
                </a:cubicBezTo>
                <a:cubicBezTo>
                  <a:pt x="2945242" y="4464225"/>
                  <a:pt x="2941263" y="4454276"/>
                  <a:pt x="2937283" y="4443134"/>
                </a:cubicBezTo>
                <a:close/>
                <a:moveTo>
                  <a:pt x="1805906" y="4442736"/>
                </a:moveTo>
                <a:cubicBezTo>
                  <a:pt x="1802324" y="4457460"/>
                  <a:pt x="1799141" y="4470990"/>
                  <a:pt x="1795161" y="4486510"/>
                </a:cubicBezTo>
                <a:cubicBezTo>
                  <a:pt x="1826599" y="4493276"/>
                  <a:pt x="1854854" y="4499245"/>
                  <a:pt x="1885098" y="4506010"/>
                </a:cubicBezTo>
                <a:cubicBezTo>
                  <a:pt x="1887884" y="4489694"/>
                  <a:pt x="1890670" y="4476164"/>
                  <a:pt x="1893455" y="4461838"/>
                </a:cubicBezTo>
                <a:cubicBezTo>
                  <a:pt x="1862813" y="4455072"/>
                  <a:pt x="1834956" y="4449103"/>
                  <a:pt x="1805906" y="4442736"/>
                </a:cubicBezTo>
                <a:close/>
                <a:moveTo>
                  <a:pt x="3125515" y="4426022"/>
                </a:moveTo>
                <a:cubicBezTo>
                  <a:pt x="3108403" y="4433583"/>
                  <a:pt x="3093678" y="4440348"/>
                  <a:pt x="3078158" y="4447113"/>
                </a:cubicBezTo>
                <a:cubicBezTo>
                  <a:pt x="3083332" y="4459848"/>
                  <a:pt x="3088107" y="4470592"/>
                  <a:pt x="3093678" y="4484123"/>
                </a:cubicBezTo>
                <a:cubicBezTo>
                  <a:pt x="3110790" y="4476164"/>
                  <a:pt x="3126311" y="4469399"/>
                  <a:pt x="3142626" y="4461838"/>
                </a:cubicBezTo>
                <a:cubicBezTo>
                  <a:pt x="3136259" y="4448705"/>
                  <a:pt x="3131086" y="4437563"/>
                  <a:pt x="3125515" y="4426022"/>
                </a:cubicBezTo>
                <a:close/>
                <a:moveTo>
                  <a:pt x="1534503" y="4425226"/>
                </a:moveTo>
                <a:cubicBezTo>
                  <a:pt x="1528931" y="4439552"/>
                  <a:pt x="1524156" y="4452287"/>
                  <a:pt x="1518187" y="4467011"/>
                </a:cubicBezTo>
                <a:cubicBezTo>
                  <a:pt x="1548431" y="4478154"/>
                  <a:pt x="1577481" y="4488500"/>
                  <a:pt x="1607328" y="4499643"/>
                </a:cubicBezTo>
                <a:cubicBezTo>
                  <a:pt x="1612501" y="4484521"/>
                  <a:pt x="1617277" y="4471786"/>
                  <a:pt x="1621654" y="4457062"/>
                </a:cubicBezTo>
                <a:cubicBezTo>
                  <a:pt x="1592206" y="4446317"/>
                  <a:pt x="1563951" y="4435971"/>
                  <a:pt x="1534503" y="4425226"/>
                </a:cubicBezTo>
                <a:close/>
                <a:moveTo>
                  <a:pt x="2993394" y="4422440"/>
                </a:moveTo>
                <a:cubicBezTo>
                  <a:pt x="2976680" y="4428807"/>
                  <a:pt x="2961558" y="4434777"/>
                  <a:pt x="2945640" y="4440746"/>
                </a:cubicBezTo>
                <a:cubicBezTo>
                  <a:pt x="2950416" y="4452685"/>
                  <a:pt x="2954395" y="4463031"/>
                  <a:pt x="2958375" y="4473378"/>
                </a:cubicBezTo>
                <a:cubicBezTo>
                  <a:pt x="2975089" y="4467011"/>
                  <a:pt x="2989813" y="4461440"/>
                  <a:pt x="3006527" y="4455072"/>
                </a:cubicBezTo>
                <a:cubicBezTo>
                  <a:pt x="3001752" y="4443134"/>
                  <a:pt x="2997772" y="4433583"/>
                  <a:pt x="2993394" y="4422440"/>
                </a:cubicBezTo>
                <a:close/>
                <a:moveTo>
                  <a:pt x="1680949" y="4407318"/>
                </a:moveTo>
                <a:cubicBezTo>
                  <a:pt x="1676174" y="4422838"/>
                  <a:pt x="1672194" y="4435573"/>
                  <a:pt x="1667817" y="4450297"/>
                </a:cubicBezTo>
                <a:cubicBezTo>
                  <a:pt x="1698061" y="4459052"/>
                  <a:pt x="1726315" y="4467409"/>
                  <a:pt x="1755764" y="4475766"/>
                </a:cubicBezTo>
                <a:cubicBezTo>
                  <a:pt x="1759743" y="4460644"/>
                  <a:pt x="1763325" y="4447511"/>
                  <a:pt x="1767305" y="4431991"/>
                </a:cubicBezTo>
                <a:cubicBezTo>
                  <a:pt x="1737856" y="4423634"/>
                  <a:pt x="1709999" y="4415675"/>
                  <a:pt x="1680949" y="4407318"/>
                </a:cubicBezTo>
                <a:close/>
                <a:moveTo>
                  <a:pt x="3048710" y="4400155"/>
                </a:moveTo>
                <a:cubicBezTo>
                  <a:pt x="3031996" y="4407318"/>
                  <a:pt x="3017272" y="4413686"/>
                  <a:pt x="3001752" y="4420451"/>
                </a:cubicBezTo>
                <a:cubicBezTo>
                  <a:pt x="3006527" y="4431991"/>
                  <a:pt x="3010506" y="4441542"/>
                  <a:pt x="3014884" y="4452685"/>
                </a:cubicBezTo>
                <a:cubicBezTo>
                  <a:pt x="3031200" y="4445920"/>
                  <a:pt x="3046322" y="4439950"/>
                  <a:pt x="3062638" y="4433185"/>
                </a:cubicBezTo>
                <a:cubicBezTo>
                  <a:pt x="3057863" y="4421645"/>
                  <a:pt x="3053883" y="4412094"/>
                  <a:pt x="3048710" y="4400155"/>
                </a:cubicBezTo>
                <a:close/>
                <a:moveTo>
                  <a:pt x="2161277" y="4383043"/>
                </a:moveTo>
                <a:cubicBezTo>
                  <a:pt x="2160481" y="4402941"/>
                  <a:pt x="2159287" y="4422440"/>
                  <a:pt x="2158094" y="4444328"/>
                </a:cubicBezTo>
                <a:cubicBezTo>
                  <a:pt x="2181175" y="4444328"/>
                  <a:pt x="2201868" y="4444328"/>
                  <a:pt x="2224153" y="4444328"/>
                </a:cubicBezTo>
                <a:cubicBezTo>
                  <a:pt x="2224153" y="4424828"/>
                  <a:pt x="2224153" y="4404930"/>
                  <a:pt x="2224153" y="4383043"/>
                </a:cubicBezTo>
                <a:cubicBezTo>
                  <a:pt x="2203858" y="4383043"/>
                  <a:pt x="2183164" y="4383043"/>
                  <a:pt x="2161277" y="4383043"/>
                </a:cubicBezTo>
                <a:close/>
                <a:moveTo>
                  <a:pt x="2411191" y="4378666"/>
                </a:moveTo>
                <a:cubicBezTo>
                  <a:pt x="2388508" y="4379860"/>
                  <a:pt x="2368610" y="4381053"/>
                  <a:pt x="2346723" y="4382247"/>
                </a:cubicBezTo>
                <a:cubicBezTo>
                  <a:pt x="2347916" y="4404532"/>
                  <a:pt x="2348712" y="4424430"/>
                  <a:pt x="2349906" y="4445920"/>
                </a:cubicBezTo>
                <a:cubicBezTo>
                  <a:pt x="2372988" y="4444328"/>
                  <a:pt x="2393681" y="4443134"/>
                  <a:pt x="2415170" y="4441940"/>
                </a:cubicBezTo>
                <a:cubicBezTo>
                  <a:pt x="2413977" y="4419655"/>
                  <a:pt x="2412783" y="4400553"/>
                  <a:pt x="2411191" y="4378666"/>
                </a:cubicBezTo>
                <a:close/>
                <a:moveTo>
                  <a:pt x="3103229" y="4376676"/>
                </a:moveTo>
                <a:cubicBezTo>
                  <a:pt x="3086913" y="4383839"/>
                  <a:pt x="3072189" y="4390604"/>
                  <a:pt x="3056669" y="4397369"/>
                </a:cubicBezTo>
                <a:cubicBezTo>
                  <a:pt x="3061842" y="4409308"/>
                  <a:pt x="3066220" y="4418859"/>
                  <a:pt x="3070995" y="4430001"/>
                </a:cubicBezTo>
                <a:cubicBezTo>
                  <a:pt x="3087709" y="4422440"/>
                  <a:pt x="3102831" y="4415675"/>
                  <a:pt x="3118351" y="4408512"/>
                </a:cubicBezTo>
                <a:cubicBezTo>
                  <a:pt x="3112780" y="4396573"/>
                  <a:pt x="3108403" y="4387022"/>
                  <a:pt x="3103229" y="4376676"/>
                </a:cubicBezTo>
                <a:close/>
                <a:moveTo>
                  <a:pt x="1411933" y="4372696"/>
                </a:moveTo>
                <a:cubicBezTo>
                  <a:pt x="1405566" y="4386227"/>
                  <a:pt x="1399597" y="4398961"/>
                  <a:pt x="1392832" y="4413287"/>
                </a:cubicBezTo>
                <a:cubicBezTo>
                  <a:pt x="1422280" y="4426420"/>
                  <a:pt x="1449739" y="4438358"/>
                  <a:pt x="1479187" y="4451491"/>
                </a:cubicBezTo>
                <a:cubicBezTo>
                  <a:pt x="1485555" y="4436369"/>
                  <a:pt x="1490728" y="4423634"/>
                  <a:pt x="1496697" y="4410104"/>
                </a:cubicBezTo>
                <a:cubicBezTo>
                  <a:pt x="1467647" y="4397369"/>
                  <a:pt x="1440586" y="4385431"/>
                  <a:pt x="1411933" y="4372696"/>
                </a:cubicBezTo>
                <a:close/>
                <a:moveTo>
                  <a:pt x="1558778" y="4364339"/>
                </a:moveTo>
                <a:cubicBezTo>
                  <a:pt x="1553206" y="4379063"/>
                  <a:pt x="1548033" y="4392196"/>
                  <a:pt x="1542462" y="4406522"/>
                </a:cubicBezTo>
                <a:cubicBezTo>
                  <a:pt x="1572308" y="4417665"/>
                  <a:pt x="1600165" y="4427614"/>
                  <a:pt x="1628817" y="4437961"/>
                </a:cubicBezTo>
                <a:cubicBezTo>
                  <a:pt x="1633991" y="4422440"/>
                  <a:pt x="1637970" y="4409308"/>
                  <a:pt x="1642746" y="4394982"/>
                </a:cubicBezTo>
                <a:cubicBezTo>
                  <a:pt x="1614093" y="4384635"/>
                  <a:pt x="1587032" y="4374686"/>
                  <a:pt x="1558778" y="4364339"/>
                </a:cubicBezTo>
                <a:close/>
                <a:moveTo>
                  <a:pt x="2904253" y="4347227"/>
                </a:moveTo>
                <a:cubicBezTo>
                  <a:pt x="2888335" y="4352401"/>
                  <a:pt x="2874009" y="4357176"/>
                  <a:pt x="2858489" y="4362350"/>
                </a:cubicBezTo>
                <a:cubicBezTo>
                  <a:pt x="2868040" y="4392594"/>
                  <a:pt x="2877591" y="4421246"/>
                  <a:pt x="2887539" y="4452287"/>
                </a:cubicBezTo>
                <a:cubicBezTo>
                  <a:pt x="2905049" y="4446317"/>
                  <a:pt x="2919773" y="4441144"/>
                  <a:pt x="2935691" y="4435573"/>
                </a:cubicBezTo>
                <a:cubicBezTo>
                  <a:pt x="2924947" y="4405328"/>
                  <a:pt x="2914998" y="4377074"/>
                  <a:pt x="2904253" y="4347227"/>
                </a:cubicBezTo>
                <a:close/>
                <a:moveTo>
                  <a:pt x="2956783" y="4327330"/>
                </a:moveTo>
                <a:cubicBezTo>
                  <a:pt x="2940865" y="4333299"/>
                  <a:pt x="2927335" y="4338473"/>
                  <a:pt x="2911416" y="4344442"/>
                </a:cubicBezTo>
                <a:cubicBezTo>
                  <a:pt x="2922559" y="4375482"/>
                  <a:pt x="2932906" y="4403737"/>
                  <a:pt x="2943253" y="4433185"/>
                </a:cubicBezTo>
                <a:cubicBezTo>
                  <a:pt x="2959967" y="4426818"/>
                  <a:pt x="2974691" y="4421246"/>
                  <a:pt x="2991007" y="4415277"/>
                </a:cubicBezTo>
                <a:cubicBezTo>
                  <a:pt x="2979466" y="4385033"/>
                  <a:pt x="2968324" y="4356778"/>
                  <a:pt x="2956783" y="4327330"/>
                </a:cubicBezTo>
                <a:close/>
                <a:moveTo>
                  <a:pt x="1836150" y="4315789"/>
                </a:moveTo>
                <a:cubicBezTo>
                  <a:pt x="1832569" y="4331707"/>
                  <a:pt x="1829783" y="4344840"/>
                  <a:pt x="1826599" y="4359564"/>
                </a:cubicBezTo>
                <a:cubicBezTo>
                  <a:pt x="1854854" y="4365931"/>
                  <a:pt x="1881119" y="4371502"/>
                  <a:pt x="1909771" y="4377870"/>
                </a:cubicBezTo>
                <a:cubicBezTo>
                  <a:pt x="1912955" y="4361553"/>
                  <a:pt x="1915343" y="4348421"/>
                  <a:pt x="1918128" y="4333299"/>
                </a:cubicBezTo>
                <a:cubicBezTo>
                  <a:pt x="1890272" y="4327330"/>
                  <a:pt x="1863609" y="4321758"/>
                  <a:pt x="1836150" y="4315789"/>
                </a:cubicBezTo>
                <a:close/>
                <a:moveTo>
                  <a:pt x="3009313" y="4306239"/>
                </a:moveTo>
                <a:cubicBezTo>
                  <a:pt x="2993394" y="4312606"/>
                  <a:pt x="2979864" y="4318177"/>
                  <a:pt x="2964344" y="4324544"/>
                </a:cubicBezTo>
                <a:cubicBezTo>
                  <a:pt x="2976283" y="4354788"/>
                  <a:pt x="2987425" y="4383441"/>
                  <a:pt x="2998966" y="4412094"/>
                </a:cubicBezTo>
                <a:cubicBezTo>
                  <a:pt x="3015680" y="4405328"/>
                  <a:pt x="3029608" y="4399757"/>
                  <a:pt x="3045924" y="4392992"/>
                </a:cubicBezTo>
                <a:cubicBezTo>
                  <a:pt x="3033190" y="4363145"/>
                  <a:pt x="3021649" y="4335289"/>
                  <a:pt x="3009313" y="4306239"/>
                </a:cubicBezTo>
                <a:close/>
                <a:moveTo>
                  <a:pt x="2166848" y="4291116"/>
                </a:moveTo>
                <a:cubicBezTo>
                  <a:pt x="2165654" y="4311014"/>
                  <a:pt x="2164461" y="4330514"/>
                  <a:pt x="2163267" y="4352003"/>
                </a:cubicBezTo>
                <a:cubicBezTo>
                  <a:pt x="2184756" y="4352003"/>
                  <a:pt x="2204654" y="4352003"/>
                  <a:pt x="2226143" y="4352003"/>
                </a:cubicBezTo>
                <a:cubicBezTo>
                  <a:pt x="2226143" y="4332105"/>
                  <a:pt x="2226143" y="4312606"/>
                  <a:pt x="2225745" y="4291116"/>
                </a:cubicBezTo>
                <a:cubicBezTo>
                  <a:pt x="2206246" y="4291116"/>
                  <a:pt x="2187144" y="4291116"/>
                  <a:pt x="2166848" y="4291116"/>
                </a:cubicBezTo>
                <a:close/>
                <a:moveTo>
                  <a:pt x="2297619" y="4290519"/>
                </a:moveTo>
                <a:cubicBezTo>
                  <a:pt x="2288995" y="4290868"/>
                  <a:pt x="2276683" y="4292012"/>
                  <a:pt x="2259173" y="4292310"/>
                </a:cubicBezTo>
                <a:cubicBezTo>
                  <a:pt x="2258377" y="4292310"/>
                  <a:pt x="2257979" y="4292708"/>
                  <a:pt x="2255592" y="4293902"/>
                </a:cubicBezTo>
                <a:cubicBezTo>
                  <a:pt x="2255592" y="4313799"/>
                  <a:pt x="2255592" y="4333299"/>
                  <a:pt x="2255592" y="4353197"/>
                </a:cubicBezTo>
                <a:cubicBezTo>
                  <a:pt x="2276683" y="4353197"/>
                  <a:pt x="2296581" y="4353197"/>
                  <a:pt x="2316478" y="4353197"/>
                </a:cubicBezTo>
                <a:cubicBezTo>
                  <a:pt x="2316179" y="4295594"/>
                  <a:pt x="2323492" y="4289475"/>
                  <a:pt x="2297619" y="4290519"/>
                </a:cubicBezTo>
                <a:close/>
                <a:moveTo>
                  <a:pt x="3061046" y="4283555"/>
                </a:moveTo>
                <a:cubicBezTo>
                  <a:pt x="3045526" y="4290320"/>
                  <a:pt x="3031996" y="4296688"/>
                  <a:pt x="3016874" y="4303453"/>
                </a:cubicBezTo>
                <a:cubicBezTo>
                  <a:pt x="3029608" y="4332901"/>
                  <a:pt x="3041547" y="4361156"/>
                  <a:pt x="3053883" y="4390206"/>
                </a:cubicBezTo>
                <a:cubicBezTo>
                  <a:pt x="3070597" y="4382645"/>
                  <a:pt x="3084526" y="4376278"/>
                  <a:pt x="3100046" y="4369115"/>
                </a:cubicBezTo>
                <a:cubicBezTo>
                  <a:pt x="3086913" y="4340064"/>
                  <a:pt x="3074577" y="4313401"/>
                  <a:pt x="3061046" y="4283555"/>
                </a:cubicBezTo>
                <a:close/>
                <a:moveTo>
                  <a:pt x="1719948" y="4283157"/>
                </a:moveTo>
                <a:cubicBezTo>
                  <a:pt x="1715571" y="4298677"/>
                  <a:pt x="1711591" y="4311809"/>
                  <a:pt x="1706816" y="4326136"/>
                </a:cubicBezTo>
                <a:cubicBezTo>
                  <a:pt x="1734673" y="4334493"/>
                  <a:pt x="1760539" y="4341656"/>
                  <a:pt x="1788794" y="4350013"/>
                </a:cubicBezTo>
                <a:cubicBezTo>
                  <a:pt x="1793171" y="4334493"/>
                  <a:pt x="1796753" y="4321360"/>
                  <a:pt x="1800733" y="4306239"/>
                </a:cubicBezTo>
                <a:cubicBezTo>
                  <a:pt x="1773274" y="4298279"/>
                  <a:pt x="1747407" y="4290718"/>
                  <a:pt x="1719948" y="4283157"/>
                </a:cubicBezTo>
                <a:close/>
                <a:moveTo>
                  <a:pt x="2079299" y="4281167"/>
                </a:moveTo>
                <a:cubicBezTo>
                  <a:pt x="2076911" y="4303055"/>
                  <a:pt x="2074921" y="4322952"/>
                  <a:pt x="2072534" y="4344442"/>
                </a:cubicBezTo>
                <a:cubicBezTo>
                  <a:pt x="2094023" y="4346432"/>
                  <a:pt x="2113523" y="4348023"/>
                  <a:pt x="2135012" y="4350013"/>
                </a:cubicBezTo>
                <a:cubicBezTo>
                  <a:pt x="2136604" y="4327728"/>
                  <a:pt x="2138196" y="4307830"/>
                  <a:pt x="2139390" y="4287137"/>
                </a:cubicBezTo>
                <a:cubicBezTo>
                  <a:pt x="2118696" y="4285147"/>
                  <a:pt x="2100390" y="4283157"/>
                  <a:pt x="2079299" y="4281167"/>
                </a:cubicBezTo>
                <a:close/>
                <a:moveTo>
                  <a:pt x="2819489" y="4267637"/>
                </a:moveTo>
                <a:cubicBezTo>
                  <a:pt x="2803969" y="4272413"/>
                  <a:pt x="2790439" y="4276790"/>
                  <a:pt x="2775715" y="4281167"/>
                </a:cubicBezTo>
                <a:cubicBezTo>
                  <a:pt x="2784868" y="4312208"/>
                  <a:pt x="2793225" y="4340860"/>
                  <a:pt x="2801980" y="4371104"/>
                </a:cubicBezTo>
                <a:cubicBezTo>
                  <a:pt x="2817898" y="4366329"/>
                  <a:pt x="2831826" y="4362350"/>
                  <a:pt x="2848142" y="4357574"/>
                </a:cubicBezTo>
                <a:cubicBezTo>
                  <a:pt x="2838193" y="4326534"/>
                  <a:pt x="2829040" y="4297881"/>
                  <a:pt x="2819489" y="4267637"/>
                </a:cubicBezTo>
                <a:close/>
                <a:moveTo>
                  <a:pt x="1467647" y="4254106"/>
                </a:moveTo>
                <a:cubicBezTo>
                  <a:pt x="1460882" y="4268035"/>
                  <a:pt x="1454912" y="4280372"/>
                  <a:pt x="1448545" y="4295096"/>
                </a:cubicBezTo>
                <a:cubicBezTo>
                  <a:pt x="1476004" y="4307034"/>
                  <a:pt x="1502269" y="4318575"/>
                  <a:pt x="1529727" y="4330911"/>
                </a:cubicBezTo>
                <a:cubicBezTo>
                  <a:pt x="1535697" y="4316187"/>
                  <a:pt x="1540870" y="4303453"/>
                  <a:pt x="1546839" y="4289524"/>
                </a:cubicBezTo>
                <a:cubicBezTo>
                  <a:pt x="1520574" y="4277586"/>
                  <a:pt x="1495503" y="4266443"/>
                  <a:pt x="1467647" y="4254106"/>
                </a:cubicBezTo>
                <a:close/>
                <a:moveTo>
                  <a:pt x="1851670" y="4251719"/>
                </a:moveTo>
                <a:cubicBezTo>
                  <a:pt x="1848487" y="4267637"/>
                  <a:pt x="1845303" y="4280770"/>
                  <a:pt x="1842120" y="4295494"/>
                </a:cubicBezTo>
                <a:cubicBezTo>
                  <a:pt x="1869578" y="4301861"/>
                  <a:pt x="1895047" y="4307432"/>
                  <a:pt x="1922108" y="4313401"/>
                </a:cubicBezTo>
                <a:cubicBezTo>
                  <a:pt x="1925291" y="4298677"/>
                  <a:pt x="1928077" y="4285147"/>
                  <a:pt x="1930863" y="4268831"/>
                </a:cubicBezTo>
                <a:cubicBezTo>
                  <a:pt x="1903404" y="4262862"/>
                  <a:pt x="1877935" y="4257290"/>
                  <a:pt x="1851670" y="4251719"/>
                </a:cubicBezTo>
                <a:close/>
                <a:moveTo>
                  <a:pt x="2870029" y="4250525"/>
                </a:moveTo>
                <a:cubicBezTo>
                  <a:pt x="2854907" y="4255698"/>
                  <a:pt x="2841775" y="4260474"/>
                  <a:pt x="2826653" y="4265647"/>
                </a:cubicBezTo>
                <a:cubicBezTo>
                  <a:pt x="2836999" y="4296688"/>
                  <a:pt x="2846152" y="4325340"/>
                  <a:pt x="2856101" y="4355186"/>
                </a:cubicBezTo>
                <a:cubicBezTo>
                  <a:pt x="2872417" y="4349217"/>
                  <a:pt x="2886346" y="4344442"/>
                  <a:pt x="2901468" y="4338870"/>
                </a:cubicBezTo>
                <a:cubicBezTo>
                  <a:pt x="2890325" y="4307830"/>
                  <a:pt x="2880376" y="4279575"/>
                  <a:pt x="2870029" y="4250525"/>
                </a:cubicBezTo>
                <a:close/>
                <a:moveTo>
                  <a:pt x="1606134" y="4242964"/>
                </a:moveTo>
                <a:cubicBezTo>
                  <a:pt x="1600563" y="4257290"/>
                  <a:pt x="1595787" y="4270025"/>
                  <a:pt x="1589818" y="4284749"/>
                </a:cubicBezTo>
                <a:cubicBezTo>
                  <a:pt x="1617277" y="4294698"/>
                  <a:pt x="1643144" y="4304249"/>
                  <a:pt x="1670204" y="4314198"/>
                </a:cubicBezTo>
                <a:cubicBezTo>
                  <a:pt x="1675378" y="4299075"/>
                  <a:pt x="1679755" y="4286739"/>
                  <a:pt x="1684929" y="4271616"/>
                </a:cubicBezTo>
                <a:cubicBezTo>
                  <a:pt x="1658266" y="4261668"/>
                  <a:pt x="1633195" y="4252515"/>
                  <a:pt x="1606134" y="4242964"/>
                </a:cubicBezTo>
                <a:close/>
                <a:moveTo>
                  <a:pt x="2919773" y="4232219"/>
                </a:moveTo>
                <a:cubicBezTo>
                  <a:pt x="2904651" y="4237791"/>
                  <a:pt x="2891917" y="4242566"/>
                  <a:pt x="2877192" y="4248137"/>
                </a:cubicBezTo>
                <a:cubicBezTo>
                  <a:pt x="2887937" y="4277984"/>
                  <a:pt x="2898284" y="4307034"/>
                  <a:pt x="2909029" y="4336881"/>
                </a:cubicBezTo>
                <a:cubicBezTo>
                  <a:pt x="2925345" y="4330911"/>
                  <a:pt x="2939273" y="4325738"/>
                  <a:pt x="2953997" y="4320167"/>
                </a:cubicBezTo>
                <a:cubicBezTo>
                  <a:pt x="2942059" y="4289922"/>
                  <a:pt x="2931314" y="4261270"/>
                  <a:pt x="2919773" y="4232219"/>
                </a:cubicBezTo>
                <a:close/>
                <a:moveTo>
                  <a:pt x="1739846" y="4221077"/>
                </a:moveTo>
                <a:cubicBezTo>
                  <a:pt x="1735070" y="4235801"/>
                  <a:pt x="1731091" y="4248137"/>
                  <a:pt x="1726315" y="4264055"/>
                </a:cubicBezTo>
                <a:cubicBezTo>
                  <a:pt x="1754172" y="4271616"/>
                  <a:pt x="1779641" y="4278780"/>
                  <a:pt x="1806304" y="4286341"/>
                </a:cubicBezTo>
                <a:cubicBezTo>
                  <a:pt x="1810283" y="4270423"/>
                  <a:pt x="1813865" y="4257290"/>
                  <a:pt x="1817446" y="4242964"/>
                </a:cubicBezTo>
                <a:cubicBezTo>
                  <a:pt x="1790386" y="4235403"/>
                  <a:pt x="1765713" y="4228240"/>
                  <a:pt x="1739846" y="4221077"/>
                </a:cubicBezTo>
                <a:close/>
                <a:moveTo>
                  <a:pt x="2969915" y="4211924"/>
                </a:moveTo>
                <a:cubicBezTo>
                  <a:pt x="2955191" y="4218291"/>
                  <a:pt x="2942059" y="4223862"/>
                  <a:pt x="2927732" y="4229831"/>
                </a:cubicBezTo>
                <a:cubicBezTo>
                  <a:pt x="2939273" y="4260076"/>
                  <a:pt x="2950416" y="4288331"/>
                  <a:pt x="2961956" y="4317381"/>
                </a:cubicBezTo>
                <a:cubicBezTo>
                  <a:pt x="2978272" y="4310616"/>
                  <a:pt x="2992201" y="4304647"/>
                  <a:pt x="3006527" y="4298677"/>
                </a:cubicBezTo>
                <a:cubicBezTo>
                  <a:pt x="2994190" y="4269229"/>
                  <a:pt x="2982650" y="4241770"/>
                  <a:pt x="2969915" y="4211924"/>
                </a:cubicBezTo>
                <a:close/>
                <a:moveTo>
                  <a:pt x="2171624" y="4197995"/>
                </a:moveTo>
                <a:cubicBezTo>
                  <a:pt x="2170828" y="4218291"/>
                  <a:pt x="2170032" y="4238188"/>
                  <a:pt x="2168838" y="4259678"/>
                </a:cubicBezTo>
                <a:cubicBezTo>
                  <a:pt x="2189532" y="4259678"/>
                  <a:pt x="2208235" y="4259678"/>
                  <a:pt x="2228133" y="4259678"/>
                </a:cubicBezTo>
                <a:cubicBezTo>
                  <a:pt x="2228133" y="4239382"/>
                  <a:pt x="2228133" y="4219485"/>
                  <a:pt x="2227735" y="4197995"/>
                </a:cubicBezTo>
                <a:cubicBezTo>
                  <a:pt x="2208633" y="4197995"/>
                  <a:pt x="2191123" y="4197995"/>
                  <a:pt x="2171624" y="4197995"/>
                </a:cubicBezTo>
                <a:close/>
                <a:moveTo>
                  <a:pt x="2396069" y="4194016"/>
                </a:moveTo>
                <a:cubicBezTo>
                  <a:pt x="2376171" y="4195608"/>
                  <a:pt x="2358661" y="4196802"/>
                  <a:pt x="2341947" y="4197995"/>
                </a:cubicBezTo>
                <a:cubicBezTo>
                  <a:pt x="2341947" y="4219485"/>
                  <a:pt x="2341947" y="4239382"/>
                  <a:pt x="2341549" y="4261270"/>
                </a:cubicBezTo>
                <a:cubicBezTo>
                  <a:pt x="2362243" y="4260076"/>
                  <a:pt x="2380549" y="4258882"/>
                  <a:pt x="2401640" y="4257688"/>
                </a:cubicBezTo>
                <a:cubicBezTo>
                  <a:pt x="2399650" y="4235005"/>
                  <a:pt x="2398058" y="4214710"/>
                  <a:pt x="2396069" y="4194016"/>
                </a:cubicBezTo>
                <a:close/>
                <a:moveTo>
                  <a:pt x="2089248" y="4189638"/>
                </a:moveTo>
                <a:cubicBezTo>
                  <a:pt x="2087258" y="4210730"/>
                  <a:pt x="2084870" y="4230229"/>
                  <a:pt x="2082483" y="4252515"/>
                </a:cubicBezTo>
                <a:cubicBezTo>
                  <a:pt x="2103574" y="4254505"/>
                  <a:pt x="2122278" y="4256096"/>
                  <a:pt x="2141777" y="4258086"/>
                </a:cubicBezTo>
                <a:cubicBezTo>
                  <a:pt x="2143369" y="4235403"/>
                  <a:pt x="2144563" y="4215505"/>
                  <a:pt x="2146155" y="4194812"/>
                </a:cubicBezTo>
                <a:cubicBezTo>
                  <a:pt x="2125859" y="4192822"/>
                  <a:pt x="2108350" y="4191230"/>
                  <a:pt x="2089248" y="4189638"/>
                </a:cubicBezTo>
                <a:close/>
                <a:moveTo>
                  <a:pt x="2687767" y="4183669"/>
                </a:moveTo>
                <a:cubicBezTo>
                  <a:pt x="2673839" y="4187251"/>
                  <a:pt x="2662697" y="4190434"/>
                  <a:pt x="2649962" y="4193618"/>
                </a:cubicBezTo>
                <a:cubicBezTo>
                  <a:pt x="2653544" y="4207944"/>
                  <a:pt x="2656727" y="4220281"/>
                  <a:pt x="2659911" y="4233811"/>
                </a:cubicBezTo>
                <a:cubicBezTo>
                  <a:pt x="2673441" y="4230628"/>
                  <a:pt x="2684982" y="4227444"/>
                  <a:pt x="2697716" y="4224260"/>
                </a:cubicBezTo>
                <a:cubicBezTo>
                  <a:pt x="2694135" y="4210730"/>
                  <a:pt x="2691349" y="4198393"/>
                  <a:pt x="2687767" y="4183669"/>
                </a:cubicBezTo>
                <a:close/>
                <a:moveTo>
                  <a:pt x="1630011" y="4182077"/>
                </a:moveTo>
                <a:cubicBezTo>
                  <a:pt x="1624440" y="4196403"/>
                  <a:pt x="1619664" y="4209536"/>
                  <a:pt x="1614093" y="4223862"/>
                </a:cubicBezTo>
                <a:cubicBezTo>
                  <a:pt x="1640358" y="4233413"/>
                  <a:pt x="1665429" y="4242566"/>
                  <a:pt x="1691296" y="4252515"/>
                </a:cubicBezTo>
                <a:cubicBezTo>
                  <a:pt x="1696469" y="4237393"/>
                  <a:pt x="1700847" y="4225056"/>
                  <a:pt x="1706020" y="4209934"/>
                </a:cubicBezTo>
                <a:cubicBezTo>
                  <a:pt x="1679755" y="4200383"/>
                  <a:pt x="1655480" y="4191230"/>
                  <a:pt x="1630011" y="4182077"/>
                </a:cubicBezTo>
                <a:close/>
                <a:moveTo>
                  <a:pt x="2788449" y="4170139"/>
                </a:moveTo>
                <a:cubicBezTo>
                  <a:pt x="2773327" y="4174914"/>
                  <a:pt x="2760991" y="4178894"/>
                  <a:pt x="2747062" y="4183271"/>
                </a:cubicBezTo>
                <a:cubicBezTo>
                  <a:pt x="2756215" y="4213913"/>
                  <a:pt x="2764970" y="4243362"/>
                  <a:pt x="2773725" y="4273208"/>
                </a:cubicBezTo>
                <a:cubicBezTo>
                  <a:pt x="2789245" y="4268433"/>
                  <a:pt x="2802378" y="4264454"/>
                  <a:pt x="2817102" y="4259678"/>
                </a:cubicBezTo>
                <a:cubicBezTo>
                  <a:pt x="2807153" y="4229036"/>
                  <a:pt x="2798000" y="4199985"/>
                  <a:pt x="2788449" y="4170139"/>
                </a:cubicBezTo>
                <a:close/>
                <a:moveTo>
                  <a:pt x="2836203" y="4154220"/>
                </a:moveTo>
                <a:cubicBezTo>
                  <a:pt x="2821479" y="4159394"/>
                  <a:pt x="2809143" y="4163374"/>
                  <a:pt x="2794817" y="4167751"/>
                </a:cubicBezTo>
                <a:cubicBezTo>
                  <a:pt x="2804765" y="4198393"/>
                  <a:pt x="2814316" y="4227444"/>
                  <a:pt x="2824265" y="4257688"/>
                </a:cubicBezTo>
                <a:cubicBezTo>
                  <a:pt x="2840183" y="4252117"/>
                  <a:pt x="2853315" y="4247341"/>
                  <a:pt x="2867244" y="4242168"/>
                </a:cubicBezTo>
                <a:cubicBezTo>
                  <a:pt x="2856897" y="4211924"/>
                  <a:pt x="2846948" y="4184067"/>
                  <a:pt x="2836203" y="4154220"/>
                </a:cubicBezTo>
                <a:close/>
                <a:moveTo>
                  <a:pt x="2599820" y="4145864"/>
                </a:moveTo>
                <a:cubicBezTo>
                  <a:pt x="2587484" y="4148251"/>
                  <a:pt x="2576739" y="4150241"/>
                  <a:pt x="2563209" y="4152629"/>
                </a:cubicBezTo>
                <a:cubicBezTo>
                  <a:pt x="2565994" y="4168149"/>
                  <a:pt x="2568382" y="4180485"/>
                  <a:pt x="2571168" y="4194016"/>
                </a:cubicBezTo>
                <a:cubicBezTo>
                  <a:pt x="2584698" y="4191230"/>
                  <a:pt x="2595841" y="4188843"/>
                  <a:pt x="2608575" y="4186454"/>
                </a:cubicBezTo>
                <a:cubicBezTo>
                  <a:pt x="2605391" y="4171730"/>
                  <a:pt x="2602606" y="4159394"/>
                  <a:pt x="2599820" y="4145864"/>
                </a:cubicBezTo>
                <a:close/>
                <a:moveTo>
                  <a:pt x="1522962" y="4135915"/>
                </a:moveTo>
                <a:cubicBezTo>
                  <a:pt x="1516595" y="4149843"/>
                  <a:pt x="1510626" y="4162577"/>
                  <a:pt x="1504258" y="4176506"/>
                </a:cubicBezTo>
                <a:cubicBezTo>
                  <a:pt x="1530125" y="4188046"/>
                  <a:pt x="1554002" y="4198792"/>
                  <a:pt x="1579471" y="4209934"/>
                </a:cubicBezTo>
                <a:cubicBezTo>
                  <a:pt x="1585441" y="4196006"/>
                  <a:pt x="1590614" y="4183271"/>
                  <a:pt x="1596981" y="4168547"/>
                </a:cubicBezTo>
                <a:cubicBezTo>
                  <a:pt x="1571512" y="4157404"/>
                  <a:pt x="1548033" y="4147058"/>
                  <a:pt x="1522962" y="4135915"/>
                </a:cubicBezTo>
                <a:close/>
                <a:moveTo>
                  <a:pt x="2773725" y="4125568"/>
                </a:moveTo>
                <a:cubicBezTo>
                  <a:pt x="2759399" y="4130343"/>
                  <a:pt x="2747460" y="4134323"/>
                  <a:pt x="2734328" y="4138700"/>
                </a:cubicBezTo>
                <a:cubicBezTo>
                  <a:pt x="2738307" y="4151833"/>
                  <a:pt x="2741491" y="4162976"/>
                  <a:pt x="2745073" y="4175312"/>
                </a:cubicBezTo>
                <a:cubicBezTo>
                  <a:pt x="2759001" y="4170935"/>
                  <a:pt x="2770939" y="4167353"/>
                  <a:pt x="2786062" y="4162976"/>
                </a:cubicBezTo>
                <a:cubicBezTo>
                  <a:pt x="2781684" y="4149047"/>
                  <a:pt x="2777704" y="4137905"/>
                  <a:pt x="2773725" y="4125568"/>
                </a:cubicBezTo>
                <a:close/>
                <a:moveTo>
                  <a:pt x="1883507" y="4125170"/>
                </a:moveTo>
                <a:cubicBezTo>
                  <a:pt x="1879925" y="4140292"/>
                  <a:pt x="1876343" y="4154220"/>
                  <a:pt x="1872762" y="4168945"/>
                </a:cubicBezTo>
                <a:cubicBezTo>
                  <a:pt x="1898231" y="4174516"/>
                  <a:pt x="1921312" y="4179689"/>
                  <a:pt x="1947577" y="4185659"/>
                </a:cubicBezTo>
                <a:cubicBezTo>
                  <a:pt x="1950363" y="4169741"/>
                  <a:pt x="1953148" y="4155812"/>
                  <a:pt x="1956332" y="4141088"/>
                </a:cubicBezTo>
                <a:cubicBezTo>
                  <a:pt x="1930863" y="4135517"/>
                  <a:pt x="1908180" y="4130741"/>
                  <a:pt x="1883507" y="4125170"/>
                </a:cubicBezTo>
                <a:close/>
                <a:moveTo>
                  <a:pt x="1996525" y="4124374"/>
                </a:moveTo>
                <a:cubicBezTo>
                  <a:pt x="1991352" y="4153027"/>
                  <a:pt x="1986974" y="4179292"/>
                  <a:pt x="1982199" y="4207546"/>
                </a:cubicBezTo>
                <a:cubicBezTo>
                  <a:pt x="2004882" y="4210730"/>
                  <a:pt x="2025177" y="4213913"/>
                  <a:pt x="2047463" y="4217097"/>
                </a:cubicBezTo>
                <a:cubicBezTo>
                  <a:pt x="2051442" y="4188444"/>
                  <a:pt x="2055024" y="4161782"/>
                  <a:pt x="2058605" y="4133527"/>
                </a:cubicBezTo>
                <a:cubicBezTo>
                  <a:pt x="2037514" y="4130343"/>
                  <a:pt x="2017616" y="4127558"/>
                  <a:pt x="1996525" y="4124374"/>
                </a:cubicBezTo>
                <a:close/>
                <a:moveTo>
                  <a:pt x="1653888" y="4120792"/>
                </a:moveTo>
                <a:cubicBezTo>
                  <a:pt x="1648317" y="4135517"/>
                  <a:pt x="1643144" y="4148649"/>
                  <a:pt x="1637572" y="4162976"/>
                </a:cubicBezTo>
                <a:cubicBezTo>
                  <a:pt x="1663837" y="4172526"/>
                  <a:pt x="1687316" y="4181281"/>
                  <a:pt x="1712785" y="4190036"/>
                </a:cubicBezTo>
                <a:cubicBezTo>
                  <a:pt x="1717958" y="4174516"/>
                  <a:pt x="1721938" y="4161782"/>
                  <a:pt x="1726713" y="4147455"/>
                </a:cubicBezTo>
                <a:cubicBezTo>
                  <a:pt x="1702040" y="4138700"/>
                  <a:pt x="1678561" y="4129945"/>
                  <a:pt x="1653888" y="4120792"/>
                </a:cubicBezTo>
                <a:close/>
                <a:moveTo>
                  <a:pt x="2930518" y="4117609"/>
                </a:moveTo>
                <a:cubicBezTo>
                  <a:pt x="2916192" y="4123578"/>
                  <a:pt x="2904651" y="4127956"/>
                  <a:pt x="2890325" y="4133925"/>
                </a:cubicBezTo>
                <a:cubicBezTo>
                  <a:pt x="2901866" y="4164169"/>
                  <a:pt x="2913008" y="4192026"/>
                  <a:pt x="2924549" y="4221872"/>
                </a:cubicBezTo>
                <a:cubicBezTo>
                  <a:pt x="2939273" y="4215903"/>
                  <a:pt x="2952405" y="4210730"/>
                  <a:pt x="2967130" y="4204362"/>
                </a:cubicBezTo>
                <a:cubicBezTo>
                  <a:pt x="2954395" y="4174516"/>
                  <a:pt x="2942457" y="4146261"/>
                  <a:pt x="2930518" y="4117609"/>
                </a:cubicBezTo>
                <a:close/>
                <a:moveTo>
                  <a:pt x="2820683" y="4110446"/>
                </a:moveTo>
                <a:cubicBezTo>
                  <a:pt x="2806755" y="4114823"/>
                  <a:pt x="2795214" y="4118803"/>
                  <a:pt x="2780888" y="4123976"/>
                </a:cubicBezTo>
                <a:cubicBezTo>
                  <a:pt x="2785266" y="4137109"/>
                  <a:pt x="2788847" y="4147853"/>
                  <a:pt x="2792827" y="4160588"/>
                </a:cubicBezTo>
                <a:cubicBezTo>
                  <a:pt x="2807153" y="4155415"/>
                  <a:pt x="2819888" y="4151037"/>
                  <a:pt x="2833418" y="4146261"/>
                </a:cubicBezTo>
                <a:cubicBezTo>
                  <a:pt x="2828643" y="4132731"/>
                  <a:pt x="2824663" y="4121986"/>
                  <a:pt x="2820683" y="4110446"/>
                </a:cubicBezTo>
                <a:close/>
                <a:moveTo>
                  <a:pt x="2256786" y="4107660"/>
                </a:moveTo>
                <a:cubicBezTo>
                  <a:pt x="2256786" y="4128751"/>
                  <a:pt x="2256786" y="4148251"/>
                  <a:pt x="2256786" y="4168547"/>
                </a:cubicBezTo>
                <a:cubicBezTo>
                  <a:pt x="2275887" y="4168547"/>
                  <a:pt x="2293795" y="4168547"/>
                  <a:pt x="2310111" y="4168547"/>
                </a:cubicBezTo>
                <a:cubicBezTo>
                  <a:pt x="2310111" y="4146659"/>
                  <a:pt x="2310111" y="4126762"/>
                  <a:pt x="2310111" y="4107660"/>
                </a:cubicBezTo>
                <a:cubicBezTo>
                  <a:pt x="2291009" y="4107660"/>
                  <a:pt x="2274295" y="4107660"/>
                  <a:pt x="2256786" y="4107660"/>
                </a:cubicBezTo>
                <a:close/>
                <a:moveTo>
                  <a:pt x="2177593" y="4104079"/>
                </a:moveTo>
                <a:cubicBezTo>
                  <a:pt x="2176399" y="4125568"/>
                  <a:pt x="2175205" y="4145466"/>
                  <a:pt x="2173613" y="4167751"/>
                </a:cubicBezTo>
                <a:cubicBezTo>
                  <a:pt x="2193511" y="4167751"/>
                  <a:pt x="2211021" y="4167751"/>
                  <a:pt x="2230123" y="4167751"/>
                </a:cubicBezTo>
                <a:cubicBezTo>
                  <a:pt x="2230123" y="4147853"/>
                  <a:pt x="2230123" y="4128354"/>
                  <a:pt x="2230123" y="4106466"/>
                </a:cubicBezTo>
                <a:cubicBezTo>
                  <a:pt x="2212613" y="4105671"/>
                  <a:pt x="2196297" y="4104874"/>
                  <a:pt x="2177593" y="4104079"/>
                </a:cubicBezTo>
                <a:close/>
                <a:moveTo>
                  <a:pt x="2389701" y="4102089"/>
                </a:moveTo>
                <a:cubicBezTo>
                  <a:pt x="2370600" y="4103283"/>
                  <a:pt x="2354284" y="4104476"/>
                  <a:pt x="2335580" y="4105671"/>
                </a:cubicBezTo>
                <a:cubicBezTo>
                  <a:pt x="2336376" y="4127956"/>
                  <a:pt x="2337570" y="4147455"/>
                  <a:pt x="2338764" y="4169343"/>
                </a:cubicBezTo>
                <a:cubicBezTo>
                  <a:pt x="2357865" y="4168149"/>
                  <a:pt x="2375375" y="4166955"/>
                  <a:pt x="2394875" y="4165363"/>
                </a:cubicBezTo>
                <a:cubicBezTo>
                  <a:pt x="2392885" y="4143476"/>
                  <a:pt x="2391293" y="4123578"/>
                  <a:pt x="2389701" y="4102089"/>
                </a:cubicBezTo>
                <a:close/>
                <a:moveTo>
                  <a:pt x="2514260" y="4101293"/>
                </a:moveTo>
                <a:cubicBezTo>
                  <a:pt x="2502720" y="4102487"/>
                  <a:pt x="2492373" y="4104079"/>
                  <a:pt x="2478843" y="4105671"/>
                </a:cubicBezTo>
                <a:cubicBezTo>
                  <a:pt x="2481230" y="4121191"/>
                  <a:pt x="2483220" y="4133527"/>
                  <a:pt x="2485210" y="4147455"/>
                </a:cubicBezTo>
                <a:cubicBezTo>
                  <a:pt x="2498342" y="4145068"/>
                  <a:pt x="2509485" y="4143476"/>
                  <a:pt x="2521025" y="4141486"/>
                </a:cubicBezTo>
                <a:cubicBezTo>
                  <a:pt x="2518638" y="4127160"/>
                  <a:pt x="2516648" y="4114823"/>
                  <a:pt x="2514260" y="4101293"/>
                </a:cubicBezTo>
                <a:close/>
                <a:moveTo>
                  <a:pt x="1067705" y="4101293"/>
                </a:moveTo>
                <a:cubicBezTo>
                  <a:pt x="1057358" y="4114823"/>
                  <a:pt x="1047807" y="4127160"/>
                  <a:pt x="1037859" y="4140292"/>
                </a:cubicBezTo>
                <a:cubicBezTo>
                  <a:pt x="1054573" y="4152231"/>
                  <a:pt x="1067307" y="4161782"/>
                  <a:pt x="1081235" y="4172128"/>
                </a:cubicBezTo>
                <a:cubicBezTo>
                  <a:pt x="1091582" y="4158200"/>
                  <a:pt x="1100337" y="4145864"/>
                  <a:pt x="1109888" y="4133129"/>
                </a:cubicBezTo>
                <a:cubicBezTo>
                  <a:pt x="1095164" y="4121986"/>
                  <a:pt x="1082031" y="4112038"/>
                  <a:pt x="1067705" y="4101293"/>
                </a:cubicBezTo>
                <a:close/>
                <a:moveTo>
                  <a:pt x="2975885" y="4097711"/>
                </a:moveTo>
                <a:cubicBezTo>
                  <a:pt x="2962354" y="4104079"/>
                  <a:pt x="2950018" y="4109650"/>
                  <a:pt x="2936487" y="4115619"/>
                </a:cubicBezTo>
                <a:cubicBezTo>
                  <a:pt x="2949222" y="4145068"/>
                  <a:pt x="2961160" y="4173322"/>
                  <a:pt x="2973497" y="4201975"/>
                </a:cubicBezTo>
                <a:cubicBezTo>
                  <a:pt x="2989017" y="4195210"/>
                  <a:pt x="3001354" y="4189638"/>
                  <a:pt x="3015282" y="4183271"/>
                </a:cubicBezTo>
                <a:cubicBezTo>
                  <a:pt x="3002149" y="4154220"/>
                  <a:pt x="2989813" y="4126762"/>
                  <a:pt x="2975885" y="4097711"/>
                </a:cubicBezTo>
                <a:close/>
                <a:moveTo>
                  <a:pt x="1779243" y="4096120"/>
                </a:moveTo>
                <a:cubicBezTo>
                  <a:pt x="1774866" y="4110844"/>
                  <a:pt x="1770886" y="4123976"/>
                  <a:pt x="1766111" y="4139099"/>
                </a:cubicBezTo>
                <a:cubicBezTo>
                  <a:pt x="1791580" y="4146261"/>
                  <a:pt x="1815059" y="4153027"/>
                  <a:pt x="1839732" y="4159792"/>
                </a:cubicBezTo>
                <a:cubicBezTo>
                  <a:pt x="1843711" y="4144272"/>
                  <a:pt x="1846895" y="4131537"/>
                  <a:pt x="1850875" y="4116415"/>
                </a:cubicBezTo>
                <a:cubicBezTo>
                  <a:pt x="1825803" y="4109252"/>
                  <a:pt x="1803518" y="4102885"/>
                  <a:pt x="1779243" y="4096120"/>
                </a:cubicBezTo>
                <a:close/>
                <a:moveTo>
                  <a:pt x="2866050" y="4093334"/>
                </a:moveTo>
                <a:cubicBezTo>
                  <a:pt x="2852122" y="4098507"/>
                  <a:pt x="2840183" y="4103283"/>
                  <a:pt x="2827448" y="4108058"/>
                </a:cubicBezTo>
                <a:cubicBezTo>
                  <a:pt x="2831826" y="4120395"/>
                  <a:pt x="2835806" y="4130741"/>
                  <a:pt x="2840581" y="4144272"/>
                </a:cubicBezTo>
                <a:cubicBezTo>
                  <a:pt x="2854907" y="4138700"/>
                  <a:pt x="2867642" y="4133527"/>
                  <a:pt x="2880774" y="4128354"/>
                </a:cubicBezTo>
                <a:cubicBezTo>
                  <a:pt x="2875203" y="4115221"/>
                  <a:pt x="2870825" y="4104476"/>
                  <a:pt x="2866050" y="4093334"/>
                </a:cubicBezTo>
                <a:close/>
                <a:moveTo>
                  <a:pt x="3548537" y="4083783"/>
                </a:moveTo>
                <a:cubicBezTo>
                  <a:pt x="3535007" y="4094926"/>
                  <a:pt x="3522671" y="4104874"/>
                  <a:pt x="3509538" y="4115619"/>
                </a:cubicBezTo>
                <a:cubicBezTo>
                  <a:pt x="3517895" y="4125966"/>
                  <a:pt x="3525058" y="4135119"/>
                  <a:pt x="3533017" y="4145068"/>
                </a:cubicBezTo>
                <a:cubicBezTo>
                  <a:pt x="3546946" y="4133925"/>
                  <a:pt x="3559282" y="4123578"/>
                  <a:pt x="3572813" y="4112436"/>
                </a:cubicBezTo>
                <a:cubicBezTo>
                  <a:pt x="3564058" y="4102487"/>
                  <a:pt x="3556895" y="4093334"/>
                  <a:pt x="3548537" y="4083783"/>
                </a:cubicBezTo>
                <a:close/>
                <a:moveTo>
                  <a:pt x="1550819" y="4077018"/>
                </a:moveTo>
                <a:cubicBezTo>
                  <a:pt x="1544452" y="4090946"/>
                  <a:pt x="1538880" y="4102487"/>
                  <a:pt x="1531717" y="4117211"/>
                </a:cubicBezTo>
                <a:cubicBezTo>
                  <a:pt x="1556788" y="4128751"/>
                  <a:pt x="1579869" y="4139099"/>
                  <a:pt x="1604542" y="4149843"/>
                </a:cubicBezTo>
                <a:cubicBezTo>
                  <a:pt x="1610909" y="4134721"/>
                  <a:pt x="1616481" y="4121589"/>
                  <a:pt x="1622052" y="4108058"/>
                </a:cubicBezTo>
                <a:cubicBezTo>
                  <a:pt x="1596981" y="4096915"/>
                  <a:pt x="1574298" y="4087365"/>
                  <a:pt x="1550819" y="4077018"/>
                </a:cubicBezTo>
                <a:close/>
                <a:moveTo>
                  <a:pt x="2911814" y="4075028"/>
                </a:moveTo>
                <a:cubicBezTo>
                  <a:pt x="2898284" y="4080599"/>
                  <a:pt x="2886346" y="4085375"/>
                  <a:pt x="2873213" y="4090946"/>
                </a:cubicBezTo>
                <a:cubicBezTo>
                  <a:pt x="2878387" y="4103681"/>
                  <a:pt x="2882764" y="4114425"/>
                  <a:pt x="2887539" y="4127160"/>
                </a:cubicBezTo>
                <a:cubicBezTo>
                  <a:pt x="2901468" y="4121191"/>
                  <a:pt x="2913804" y="4116017"/>
                  <a:pt x="2926936" y="4110446"/>
                </a:cubicBezTo>
                <a:cubicBezTo>
                  <a:pt x="2921763" y="4097711"/>
                  <a:pt x="2916988" y="4087365"/>
                  <a:pt x="2911814" y="4075028"/>
                </a:cubicBezTo>
                <a:close/>
                <a:moveTo>
                  <a:pt x="2757409" y="4073038"/>
                </a:moveTo>
                <a:cubicBezTo>
                  <a:pt x="2743481" y="4077416"/>
                  <a:pt x="2731940" y="4080997"/>
                  <a:pt x="2718808" y="4084977"/>
                </a:cubicBezTo>
                <a:cubicBezTo>
                  <a:pt x="2722389" y="4097314"/>
                  <a:pt x="2725573" y="4107660"/>
                  <a:pt x="2729155" y="4119997"/>
                </a:cubicBezTo>
                <a:cubicBezTo>
                  <a:pt x="2742685" y="4116017"/>
                  <a:pt x="2755021" y="4112436"/>
                  <a:pt x="2768552" y="4108058"/>
                </a:cubicBezTo>
                <a:cubicBezTo>
                  <a:pt x="2764970" y="4096120"/>
                  <a:pt x="2761389" y="4085375"/>
                  <a:pt x="2757409" y="4073038"/>
                </a:cubicBezTo>
                <a:close/>
                <a:moveTo>
                  <a:pt x="2801980" y="4057916"/>
                </a:moveTo>
                <a:cubicBezTo>
                  <a:pt x="2788449" y="4062692"/>
                  <a:pt x="2776909" y="4066671"/>
                  <a:pt x="2763776" y="4071447"/>
                </a:cubicBezTo>
                <a:cubicBezTo>
                  <a:pt x="2768154" y="4083385"/>
                  <a:pt x="2771735" y="4094528"/>
                  <a:pt x="2775715" y="4106068"/>
                </a:cubicBezTo>
                <a:cubicBezTo>
                  <a:pt x="2789245" y="4101293"/>
                  <a:pt x="2801184" y="4097314"/>
                  <a:pt x="2814316" y="4092538"/>
                </a:cubicBezTo>
                <a:cubicBezTo>
                  <a:pt x="2809939" y="4080599"/>
                  <a:pt x="2806357" y="4069457"/>
                  <a:pt x="2801980" y="4057916"/>
                </a:cubicBezTo>
                <a:close/>
                <a:moveTo>
                  <a:pt x="2956783" y="4055528"/>
                </a:moveTo>
                <a:cubicBezTo>
                  <a:pt x="2942855" y="4061896"/>
                  <a:pt x="2930916" y="4067069"/>
                  <a:pt x="2918580" y="4072640"/>
                </a:cubicBezTo>
                <a:cubicBezTo>
                  <a:pt x="2924151" y="4085375"/>
                  <a:pt x="2928528" y="4095722"/>
                  <a:pt x="2934100" y="4107660"/>
                </a:cubicBezTo>
                <a:cubicBezTo>
                  <a:pt x="2947630" y="4101691"/>
                  <a:pt x="2959569" y="4096517"/>
                  <a:pt x="2973497" y="4090548"/>
                </a:cubicBezTo>
                <a:cubicBezTo>
                  <a:pt x="2967130" y="4077018"/>
                  <a:pt x="2961956" y="4066671"/>
                  <a:pt x="2956783" y="4055528"/>
                </a:cubicBezTo>
                <a:close/>
                <a:moveTo>
                  <a:pt x="1008410" y="4053539"/>
                </a:moveTo>
                <a:cubicBezTo>
                  <a:pt x="997666" y="4066671"/>
                  <a:pt x="988115" y="4078610"/>
                  <a:pt x="977370" y="4091344"/>
                </a:cubicBezTo>
                <a:cubicBezTo>
                  <a:pt x="992094" y="4103283"/>
                  <a:pt x="1005227" y="4113630"/>
                  <a:pt x="1019155" y="4125170"/>
                </a:cubicBezTo>
                <a:cubicBezTo>
                  <a:pt x="1029900" y="4111640"/>
                  <a:pt x="1039053" y="4100099"/>
                  <a:pt x="1049399" y="4086966"/>
                </a:cubicBezTo>
                <a:cubicBezTo>
                  <a:pt x="1035471" y="4075824"/>
                  <a:pt x="1022339" y="4065079"/>
                  <a:pt x="1008410" y="4053539"/>
                </a:cubicBezTo>
                <a:close/>
                <a:moveTo>
                  <a:pt x="1111082" y="4045182"/>
                </a:moveTo>
                <a:cubicBezTo>
                  <a:pt x="1100337" y="4059110"/>
                  <a:pt x="1091184" y="4071049"/>
                  <a:pt x="1081235" y="4084181"/>
                </a:cubicBezTo>
                <a:cubicBezTo>
                  <a:pt x="1095960" y="4094926"/>
                  <a:pt x="1108694" y="4104476"/>
                  <a:pt x="1123020" y="4115221"/>
                </a:cubicBezTo>
                <a:cubicBezTo>
                  <a:pt x="1132571" y="4101691"/>
                  <a:pt x="1141724" y="4089752"/>
                  <a:pt x="1151673" y="4075824"/>
                </a:cubicBezTo>
                <a:cubicBezTo>
                  <a:pt x="1137347" y="4064681"/>
                  <a:pt x="1124612" y="4055131"/>
                  <a:pt x="1111082" y="4045182"/>
                </a:cubicBezTo>
                <a:close/>
                <a:moveTo>
                  <a:pt x="2846152" y="4041600"/>
                </a:moveTo>
                <a:cubicBezTo>
                  <a:pt x="2833020" y="4046773"/>
                  <a:pt x="2821479" y="4051151"/>
                  <a:pt x="2808745" y="4056722"/>
                </a:cubicBezTo>
                <a:cubicBezTo>
                  <a:pt x="2813122" y="4068661"/>
                  <a:pt x="2816704" y="4079007"/>
                  <a:pt x="2821081" y="4090946"/>
                </a:cubicBezTo>
                <a:cubicBezTo>
                  <a:pt x="2834214" y="4085773"/>
                  <a:pt x="2846550" y="4081396"/>
                  <a:pt x="2860081" y="4076222"/>
                </a:cubicBezTo>
                <a:cubicBezTo>
                  <a:pt x="2855305" y="4063886"/>
                  <a:pt x="2850928" y="4053141"/>
                  <a:pt x="2846152" y="4041600"/>
                </a:cubicBezTo>
                <a:close/>
                <a:moveTo>
                  <a:pt x="3512722" y="4040008"/>
                </a:moveTo>
                <a:cubicBezTo>
                  <a:pt x="3499192" y="4051151"/>
                  <a:pt x="3486855" y="4061100"/>
                  <a:pt x="3474518" y="4071447"/>
                </a:cubicBezTo>
                <a:cubicBezTo>
                  <a:pt x="3482079" y="4080997"/>
                  <a:pt x="3488447" y="4088956"/>
                  <a:pt x="3495610" y="4097314"/>
                </a:cubicBezTo>
                <a:cubicBezTo>
                  <a:pt x="3509538" y="4085773"/>
                  <a:pt x="3521079" y="4076222"/>
                  <a:pt x="3534211" y="4065875"/>
                </a:cubicBezTo>
                <a:cubicBezTo>
                  <a:pt x="3526650" y="4057120"/>
                  <a:pt x="3520681" y="4049559"/>
                  <a:pt x="3512722" y="4040008"/>
                </a:cubicBezTo>
                <a:close/>
                <a:moveTo>
                  <a:pt x="2889927" y="4024090"/>
                </a:moveTo>
                <a:cubicBezTo>
                  <a:pt x="2876795" y="4029662"/>
                  <a:pt x="2865254" y="4034437"/>
                  <a:pt x="2852917" y="4039610"/>
                </a:cubicBezTo>
                <a:cubicBezTo>
                  <a:pt x="2857693" y="4051151"/>
                  <a:pt x="2861672" y="4061498"/>
                  <a:pt x="2866448" y="4073834"/>
                </a:cubicBezTo>
                <a:cubicBezTo>
                  <a:pt x="2881172" y="4067467"/>
                  <a:pt x="2892315" y="4062692"/>
                  <a:pt x="2904651" y="4057518"/>
                </a:cubicBezTo>
                <a:cubicBezTo>
                  <a:pt x="2899478" y="4045580"/>
                  <a:pt x="2894702" y="4035631"/>
                  <a:pt x="2889927" y="4024090"/>
                </a:cubicBezTo>
                <a:close/>
                <a:moveTo>
                  <a:pt x="2629667" y="4019713"/>
                </a:moveTo>
                <a:cubicBezTo>
                  <a:pt x="2617330" y="4022498"/>
                  <a:pt x="2607381" y="4024886"/>
                  <a:pt x="2595841" y="4027672"/>
                </a:cubicBezTo>
                <a:cubicBezTo>
                  <a:pt x="2599422" y="4041600"/>
                  <a:pt x="2602208" y="4053937"/>
                  <a:pt x="2605391" y="4067865"/>
                </a:cubicBezTo>
                <a:cubicBezTo>
                  <a:pt x="2616932" y="4065079"/>
                  <a:pt x="2627279" y="4063090"/>
                  <a:pt x="2639615" y="4060304"/>
                </a:cubicBezTo>
                <a:cubicBezTo>
                  <a:pt x="2636034" y="4045580"/>
                  <a:pt x="2632850" y="4033243"/>
                  <a:pt x="2629667" y="4019713"/>
                </a:cubicBezTo>
                <a:close/>
                <a:moveTo>
                  <a:pt x="2183562" y="4012152"/>
                </a:moveTo>
                <a:cubicBezTo>
                  <a:pt x="2181971" y="4034039"/>
                  <a:pt x="2180777" y="4053937"/>
                  <a:pt x="2179583" y="4075426"/>
                </a:cubicBezTo>
                <a:cubicBezTo>
                  <a:pt x="2197889" y="4076222"/>
                  <a:pt x="2213807" y="4077018"/>
                  <a:pt x="2232908" y="4078212"/>
                </a:cubicBezTo>
                <a:cubicBezTo>
                  <a:pt x="2232908" y="4054732"/>
                  <a:pt x="2232908" y="4034835"/>
                  <a:pt x="2232908" y="4014539"/>
                </a:cubicBezTo>
                <a:cubicBezTo>
                  <a:pt x="2216194" y="4013743"/>
                  <a:pt x="2200674" y="4012948"/>
                  <a:pt x="2183562" y="4012152"/>
                </a:cubicBezTo>
                <a:close/>
                <a:moveTo>
                  <a:pt x="2382538" y="4010162"/>
                </a:moveTo>
                <a:cubicBezTo>
                  <a:pt x="2364630" y="4011356"/>
                  <a:pt x="2349110" y="4012550"/>
                  <a:pt x="2334386" y="4013346"/>
                </a:cubicBezTo>
                <a:cubicBezTo>
                  <a:pt x="2334386" y="4035631"/>
                  <a:pt x="2334386" y="4055131"/>
                  <a:pt x="2334386" y="4076620"/>
                </a:cubicBezTo>
                <a:cubicBezTo>
                  <a:pt x="2352294" y="4075426"/>
                  <a:pt x="2368610" y="4074630"/>
                  <a:pt x="2387712" y="4073834"/>
                </a:cubicBezTo>
                <a:cubicBezTo>
                  <a:pt x="2385722" y="4051549"/>
                  <a:pt x="2384130" y="4031651"/>
                  <a:pt x="2382538" y="4010162"/>
                </a:cubicBezTo>
                <a:close/>
                <a:moveTo>
                  <a:pt x="2109145" y="4005387"/>
                </a:moveTo>
                <a:cubicBezTo>
                  <a:pt x="2106758" y="4027274"/>
                  <a:pt x="2104768" y="4047172"/>
                  <a:pt x="2102380" y="4068661"/>
                </a:cubicBezTo>
                <a:cubicBezTo>
                  <a:pt x="2120686" y="4070651"/>
                  <a:pt x="2136604" y="4072242"/>
                  <a:pt x="2155308" y="4073436"/>
                </a:cubicBezTo>
                <a:cubicBezTo>
                  <a:pt x="2156899" y="4051947"/>
                  <a:pt x="2158094" y="4032049"/>
                  <a:pt x="2159685" y="4010162"/>
                </a:cubicBezTo>
                <a:cubicBezTo>
                  <a:pt x="2142175" y="4008570"/>
                  <a:pt x="2126655" y="4006978"/>
                  <a:pt x="2109145" y="4005387"/>
                </a:cubicBezTo>
                <a:close/>
                <a:moveTo>
                  <a:pt x="2933702" y="4004988"/>
                </a:moveTo>
                <a:cubicBezTo>
                  <a:pt x="2921365" y="4010560"/>
                  <a:pt x="2910621" y="4015335"/>
                  <a:pt x="2897090" y="4021305"/>
                </a:cubicBezTo>
                <a:cubicBezTo>
                  <a:pt x="2902264" y="4033641"/>
                  <a:pt x="2907039" y="4043988"/>
                  <a:pt x="2912212" y="4055528"/>
                </a:cubicBezTo>
                <a:cubicBezTo>
                  <a:pt x="2925743" y="4049161"/>
                  <a:pt x="2936885" y="4043590"/>
                  <a:pt x="2949620" y="4037621"/>
                </a:cubicBezTo>
                <a:cubicBezTo>
                  <a:pt x="2943650" y="4025284"/>
                  <a:pt x="2938875" y="4015733"/>
                  <a:pt x="2933702" y="4004988"/>
                </a:cubicBezTo>
                <a:close/>
                <a:moveTo>
                  <a:pt x="951503" y="4003397"/>
                </a:moveTo>
                <a:cubicBezTo>
                  <a:pt x="939962" y="4015733"/>
                  <a:pt x="930014" y="4026876"/>
                  <a:pt x="918473" y="4039610"/>
                </a:cubicBezTo>
                <a:cubicBezTo>
                  <a:pt x="933197" y="4052743"/>
                  <a:pt x="945534" y="4063487"/>
                  <a:pt x="959064" y="4075426"/>
                </a:cubicBezTo>
                <a:cubicBezTo>
                  <a:pt x="970207" y="4061896"/>
                  <a:pt x="980156" y="4050355"/>
                  <a:pt x="990900" y="4037621"/>
                </a:cubicBezTo>
                <a:cubicBezTo>
                  <a:pt x="976574" y="4025284"/>
                  <a:pt x="964636" y="4014539"/>
                  <a:pt x="951503" y="4003397"/>
                </a:cubicBezTo>
                <a:close/>
                <a:moveTo>
                  <a:pt x="1701643" y="3999815"/>
                </a:moveTo>
                <a:cubicBezTo>
                  <a:pt x="1696071" y="4014539"/>
                  <a:pt x="1691296" y="4027274"/>
                  <a:pt x="1685724" y="4041600"/>
                </a:cubicBezTo>
                <a:cubicBezTo>
                  <a:pt x="1708806" y="4049957"/>
                  <a:pt x="1731091" y="4058314"/>
                  <a:pt x="1754570" y="4066671"/>
                </a:cubicBezTo>
                <a:cubicBezTo>
                  <a:pt x="1759346" y="4051549"/>
                  <a:pt x="1764121" y="4038417"/>
                  <a:pt x="1768896" y="4024090"/>
                </a:cubicBezTo>
                <a:cubicBezTo>
                  <a:pt x="1745019" y="4015335"/>
                  <a:pt x="1723928" y="4007376"/>
                  <a:pt x="1701643" y="3999815"/>
                </a:cubicBezTo>
                <a:close/>
                <a:moveTo>
                  <a:pt x="1054175" y="3999019"/>
                </a:moveTo>
                <a:cubicBezTo>
                  <a:pt x="1043032" y="4012550"/>
                  <a:pt x="1033083" y="4024090"/>
                  <a:pt x="1022737" y="4036825"/>
                </a:cubicBezTo>
                <a:cubicBezTo>
                  <a:pt x="1036267" y="4047967"/>
                  <a:pt x="1049001" y="4058314"/>
                  <a:pt x="1062930" y="4069457"/>
                </a:cubicBezTo>
                <a:cubicBezTo>
                  <a:pt x="1073674" y="4056324"/>
                  <a:pt x="1083225" y="4044386"/>
                  <a:pt x="1093572" y="4031253"/>
                </a:cubicBezTo>
                <a:cubicBezTo>
                  <a:pt x="1080042" y="4020111"/>
                  <a:pt x="1067705" y="4010162"/>
                  <a:pt x="1054175" y="3999019"/>
                </a:cubicBezTo>
                <a:close/>
                <a:moveTo>
                  <a:pt x="1914149" y="3997825"/>
                </a:moveTo>
                <a:cubicBezTo>
                  <a:pt x="1910169" y="4012948"/>
                  <a:pt x="1906986" y="4026478"/>
                  <a:pt x="1903404" y="4041998"/>
                </a:cubicBezTo>
                <a:cubicBezTo>
                  <a:pt x="1927281" y="4047172"/>
                  <a:pt x="1948771" y="4051549"/>
                  <a:pt x="1972648" y="4056722"/>
                </a:cubicBezTo>
                <a:cubicBezTo>
                  <a:pt x="1975831" y="4041202"/>
                  <a:pt x="1978219" y="4027672"/>
                  <a:pt x="1980607" y="4012550"/>
                </a:cubicBezTo>
                <a:cubicBezTo>
                  <a:pt x="1957924" y="4007774"/>
                  <a:pt x="1937230" y="4002999"/>
                  <a:pt x="1914149" y="3997825"/>
                </a:cubicBezTo>
                <a:close/>
                <a:moveTo>
                  <a:pt x="2515056" y="3993846"/>
                </a:moveTo>
                <a:cubicBezTo>
                  <a:pt x="2503516" y="3995836"/>
                  <a:pt x="2493965" y="3997428"/>
                  <a:pt x="2482026" y="3999417"/>
                </a:cubicBezTo>
                <a:cubicBezTo>
                  <a:pt x="2484016" y="4014142"/>
                  <a:pt x="2486006" y="4026080"/>
                  <a:pt x="2487996" y="4040008"/>
                </a:cubicBezTo>
                <a:cubicBezTo>
                  <a:pt x="2499934" y="4038417"/>
                  <a:pt x="2509883" y="4036825"/>
                  <a:pt x="2521821" y="4035233"/>
                </a:cubicBezTo>
                <a:cubicBezTo>
                  <a:pt x="2519434" y="4020509"/>
                  <a:pt x="2517444" y="4007774"/>
                  <a:pt x="2515056" y="3993846"/>
                </a:cubicBezTo>
                <a:close/>
                <a:moveTo>
                  <a:pt x="1266681" y="3993050"/>
                </a:moveTo>
                <a:cubicBezTo>
                  <a:pt x="1262304" y="3999417"/>
                  <a:pt x="1259120" y="4004193"/>
                  <a:pt x="1253947" y="4010958"/>
                </a:cubicBezTo>
                <a:cubicBezTo>
                  <a:pt x="1283793" y="4030458"/>
                  <a:pt x="1311650" y="4048365"/>
                  <a:pt x="1340302" y="4067069"/>
                </a:cubicBezTo>
                <a:cubicBezTo>
                  <a:pt x="1344680" y="4059110"/>
                  <a:pt x="1347465" y="4053539"/>
                  <a:pt x="1350251" y="4047569"/>
                </a:cubicBezTo>
                <a:cubicBezTo>
                  <a:pt x="1321996" y="4028866"/>
                  <a:pt x="1294538" y="4010958"/>
                  <a:pt x="1266681" y="3993050"/>
                </a:cubicBezTo>
                <a:close/>
                <a:moveTo>
                  <a:pt x="3163718" y="3989866"/>
                </a:moveTo>
                <a:cubicBezTo>
                  <a:pt x="3153769" y="3995836"/>
                  <a:pt x="3145412" y="4001009"/>
                  <a:pt x="3135861" y="4006978"/>
                </a:cubicBezTo>
                <a:cubicBezTo>
                  <a:pt x="3142626" y="4018121"/>
                  <a:pt x="3148198" y="4027274"/>
                  <a:pt x="3154565" y="4038019"/>
                </a:cubicBezTo>
                <a:cubicBezTo>
                  <a:pt x="3164514" y="4031651"/>
                  <a:pt x="3173269" y="4026478"/>
                  <a:pt x="3183218" y="4020509"/>
                </a:cubicBezTo>
                <a:cubicBezTo>
                  <a:pt x="3176054" y="4009764"/>
                  <a:pt x="3170483" y="4000213"/>
                  <a:pt x="3163718" y="3989866"/>
                </a:cubicBezTo>
                <a:close/>
                <a:moveTo>
                  <a:pt x="1154459" y="3989070"/>
                </a:moveTo>
                <a:cubicBezTo>
                  <a:pt x="1144112" y="4002601"/>
                  <a:pt x="1134959" y="4014539"/>
                  <a:pt x="1125010" y="4027672"/>
                </a:cubicBezTo>
                <a:cubicBezTo>
                  <a:pt x="1138938" y="4038019"/>
                  <a:pt x="1151275" y="4047569"/>
                  <a:pt x="1164805" y="4057518"/>
                </a:cubicBezTo>
                <a:cubicBezTo>
                  <a:pt x="1174754" y="4043988"/>
                  <a:pt x="1183907" y="4032049"/>
                  <a:pt x="1193458" y="4018519"/>
                </a:cubicBezTo>
                <a:cubicBezTo>
                  <a:pt x="1179928" y="4008172"/>
                  <a:pt x="1167591" y="3999019"/>
                  <a:pt x="1154459" y="3989070"/>
                </a:cubicBezTo>
                <a:close/>
                <a:moveTo>
                  <a:pt x="2726369" y="3975938"/>
                </a:moveTo>
                <a:cubicBezTo>
                  <a:pt x="2713634" y="3979918"/>
                  <a:pt x="2702492" y="3983499"/>
                  <a:pt x="2690155" y="3987479"/>
                </a:cubicBezTo>
                <a:cubicBezTo>
                  <a:pt x="2699308" y="4018121"/>
                  <a:pt x="2707665" y="4047172"/>
                  <a:pt x="2716818" y="4077416"/>
                </a:cubicBezTo>
                <a:cubicBezTo>
                  <a:pt x="2730348" y="4073436"/>
                  <a:pt x="2741889" y="4069855"/>
                  <a:pt x="2755419" y="4065875"/>
                </a:cubicBezTo>
                <a:cubicBezTo>
                  <a:pt x="2745470" y="4034437"/>
                  <a:pt x="2735920" y="4005784"/>
                  <a:pt x="2726369" y="3975938"/>
                </a:cubicBezTo>
                <a:close/>
                <a:moveTo>
                  <a:pt x="1818640" y="3971561"/>
                </a:moveTo>
                <a:cubicBezTo>
                  <a:pt x="1814263" y="3986285"/>
                  <a:pt x="1810283" y="3999417"/>
                  <a:pt x="1805508" y="4014142"/>
                </a:cubicBezTo>
                <a:cubicBezTo>
                  <a:pt x="1828589" y="4020907"/>
                  <a:pt x="1850079" y="4026876"/>
                  <a:pt x="1873160" y="4033641"/>
                </a:cubicBezTo>
                <a:cubicBezTo>
                  <a:pt x="1877139" y="4018917"/>
                  <a:pt x="1880721" y="4005784"/>
                  <a:pt x="1884700" y="3990264"/>
                </a:cubicBezTo>
                <a:cubicBezTo>
                  <a:pt x="1861619" y="3983897"/>
                  <a:pt x="1840926" y="3977928"/>
                  <a:pt x="1818640" y="3971561"/>
                </a:cubicBezTo>
                <a:close/>
                <a:moveTo>
                  <a:pt x="3108801" y="3966387"/>
                </a:moveTo>
                <a:cubicBezTo>
                  <a:pt x="3098056" y="3973152"/>
                  <a:pt x="3089699" y="3977928"/>
                  <a:pt x="3081342" y="3983101"/>
                </a:cubicBezTo>
                <a:cubicBezTo>
                  <a:pt x="3088107" y="3994642"/>
                  <a:pt x="3093678" y="4003795"/>
                  <a:pt x="3099648" y="4014142"/>
                </a:cubicBezTo>
                <a:cubicBezTo>
                  <a:pt x="3109994" y="4008172"/>
                  <a:pt x="3117953" y="4003397"/>
                  <a:pt x="3127106" y="3997825"/>
                </a:cubicBezTo>
                <a:cubicBezTo>
                  <a:pt x="3120739" y="3986683"/>
                  <a:pt x="3115168" y="3977132"/>
                  <a:pt x="3108801" y="3966387"/>
                </a:cubicBezTo>
                <a:close/>
                <a:moveTo>
                  <a:pt x="2768154" y="3961612"/>
                </a:moveTo>
                <a:cubicBezTo>
                  <a:pt x="2755021" y="3965989"/>
                  <a:pt x="2744675" y="3969571"/>
                  <a:pt x="2732338" y="3973948"/>
                </a:cubicBezTo>
                <a:cubicBezTo>
                  <a:pt x="2742287" y="4004193"/>
                  <a:pt x="2751440" y="4033243"/>
                  <a:pt x="2761389" y="4063487"/>
                </a:cubicBezTo>
                <a:cubicBezTo>
                  <a:pt x="2774919" y="4059110"/>
                  <a:pt x="2786062" y="4055528"/>
                  <a:pt x="2799592" y="4050753"/>
                </a:cubicBezTo>
                <a:cubicBezTo>
                  <a:pt x="2788847" y="4019713"/>
                  <a:pt x="2778500" y="3991060"/>
                  <a:pt x="2768154" y="3961612"/>
                </a:cubicBezTo>
                <a:close/>
                <a:moveTo>
                  <a:pt x="1606532" y="3958428"/>
                </a:moveTo>
                <a:cubicBezTo>
                  <a:pt x="1600165" y="3972357"/>
                  <a:pt x="1594196" y="3984693"/>
                  <a:pt x="1587430" y="3999019"/>
                </a:cubicBezTo>
                <a:cubicBezTo>
                  <a:pt x="1610511" y="4008968"/>
                  <a:pt x="1631603" y="4018519"/>
                  <a:pt x="1654684" y="4028866"/>
                </a:cubicBezTo>
                <a:cubicBezTo>
                  <a:pt x="1660653" y="4014539"/>
                  <a:pt x="1666225" y="4002203"/>
                  <a:pt x="1672194" y="3987479"/>
                </a:cubicBezTo>
                <a:cubicBezTo>
                  <a:pt x="1649113" y="3977132"/>
                  <a:pt x="1628419" y="3967979"/>
                  <a:pt x="1606532" y="3958428"/>
                </a:cubicBezTo>
                <a:close/>
                <a:moveTo>
                  <a:pt x="897780" y="3953653"/>
                </a:moveTo>
                <a:cubicBezTo>
                  <a:pt x="885443" y="3964795"/>
                  <a:pt x="874300" y="3975142"/>
                  <a:pt x="861566" y="3986683"/>
                </a:cubicBezTo>
                <a:cubicBezTo>
                  <a:pt x="875892" y="3999815"/>
                  <a:pt x="887831" y="4011356"/>
                  <a:pt x="900565" y="4022896"/>
                </a:cubicBezTo>
                <a:cubicBezTo>
                  <a:pt x="912106" y="4010560"/>
                  <a:pt x="922453" y="3999417"/>
                  <a:pt x="933595" y="3987479"/>
                </a:cubicBezTo>
                <a:cubicBezTo>
                  <a:pt x="920463" y="3975142"/>
                  <a:pt x="908524" y="3963602"/>
                  <a:pt x="897780" y="3953653"/>
                </a:cubicBezTo>
                <a:close/>
                <a:moveTo>
                  <a:pt x="998859" y="3950867"/>
                </a:moveTo>
                <a:cubicBezTo>
                  <a:pt x="987319" y="3963602"/>
                  <a:pt x="976972" y="3975142"/>
                  <a:pt x="966227" y="3987479"/>
                </a:cubicBezTo>
                <a:cubicBezTo>
                  <a:pt x="979360" y="3999019"/>
                  <a:pt x="991298" y="4009366"/>
                  <a:pt x="1004829" y="4021703"/>
                </a:cubicBezTo>
                <a:cubicBezTo>
                  <a:pt x="1016369" y="4008570"/>
                  <a:pt x="1026318" y="3997428"/>
                  <a:pt x="1037063" y="3984693"/>
                </a:cubicBezTo>
                <a:cubicBezTo>
                  <a:pt x="1023930" y="3973152"/>
                  <a:pt x="1011992" y="3962408"/>
                  <a:pt x="998859" y="3950867"/>
                </a:cubicBezTo>
                <a:close/>
                <a:moveTo>
                  <a:pt x="1099541" y="3944898"/>
                </a:moveTo>
                <a:cubicBezTo>
                  <a:pt x="1088399" y="3958030"/>
                  <a:pt x="1078848" y="3969173"/>
                  <a:pt x="1068103" y="3982305"/>
                </a:cubicBezTo>
                <a:cubicBezTo>
                  <a:pt x="1081633" y="3993050"/>
                  <a:pt x="1093970" y="4002999"/>
                  <a:pt x="1107102" y="4013743"/>
                </a:cubicBezTo>
                <a:cubicBezTo>
                  <a:pt x="1117847" y="4000213"/>
                  <a:pt x="1127000" y="3988275"/>
                  <a:pt x="1137347" y="3975540"/>
                </a:cubicBezTo>
                <a:cubicBezTo>
                  <a:pt x="1124612" y="3965193"/>
                  <a:pt x="1113072" y="3956040"/>
                  <a:pt x="1099541" y="3944898"/>
                </a:cubicBezTo>
                <a:close/>
                <a:moveTo>
                  <a:pt x="3234553" y="3943704"/>
                </a:moveTo>
                <a:cubicBezTo>
                  <a:pt x="3225003" y="3950071"/>
                  <a:pt x="3217043" y="3955643"/>
                  <a:pt x="3207493" y="3962010"/>
                </a:cubicBezTo>
                <a:cubicBezTo>
                  <a:pt x="3213860" y="3971959"/>
                  <a:pt x="3220227" y="3981111"/>
                  <a:pt x="3227788" y="3992652"/>
                </a:cubicBezTo>
                <a:cubicBezTo>
                  <a:pt x="3238135" y="3984693"/>
                  <a:pt x="3246094" y="3978326"/>
                  <a:pt x="3254849" y="3971959"/>
                </a:cubicBezTo>
                <a:cubicBezTo>
                  <a:pt x="3247288" y="3961214"/>
                  <a:pt x="3241318" y="3952857"/>
                  <a:pt x="3234553" y="3943704"/>
                </a:cubicBezTo>
                <a:close/>
                <a:moveTo>
                  <a:pt x="2712441" y="3932959"/>
                </a:moveTo>
                <a:cubicBezTo>
                  <a:pt x="2700502" y="3936939"/>
                  <a:pt x="2689757" y="3940122"/>
                  <a:pt x="2677819" y="3943704"/>
                </a:cubicBezTo>
                <a:cubicBezTo>
                  <a:pt x="2681400" y="3956439"/>
                  <a:pt x="2684584" y="3967183"/>
                  <a:pt x="2688165" y="3979122"/>
                </a:cubicBezTo>
                <a:cubicBezTo>
                  <a:pt x="2700900" y="3975142"/>
                  <a:pt x="2711247" y="3971959"/>
                  <a:pt x="2723981" y="3967979"/>
                </a:cubicBezTo>
                <a:cubicBezTo>
                  <a:pt x="2719604" y="3955244"/>
                  <a:pt x="2716420" y="3944898"/>
                  <a:pt x="2712441" y="3932959"/>
                </a:cubicBezTo>
                <a:close/>
                <a:moveTo>
                  <a:pt x="1197835" y="3932561"/>
                </a:moveTo>
                <a:cubicBezTo>
                  <a:pt x="1187489" y="3946490"/>
                  <a:pt x="1178336" y="3958428"/>
                  <a:pt x="1168387" y="3971561"/>
                </a:cubicBezTo>
                <a:cubicBezTo>
                  <a:pt x="1181519" y="3981509"/>
                  <a:pt x="1193458" y="3990662"/>
                  <a:pt x="1206590" y="4000611"/>
                </a:cubicBezTo>
                <a:cubicBezTo>
                  <a:pt x="1216539" y="3986683"/>
                  <a:pt x="1225692" y="3974346"/>
                  <a:pt x="1235243" y="3960816"/>
                </a:cubicBezTo>
                <a:cubicBezTo>
                  <a:pt x="1222110" y="3950867"/>
                  <a:pt x="1210570" y="3942112"/>
                  <a:pt x="1197835" y="3932561"/>
                </a:cubicBezTo>
                <a:close/>
                <a:moveTo>
                  <a:pt x="2850928" y="3929378"/>
                </a:moveTo>
                <a:cubicBezTo>
                  <a:pt x="2838193" y="3934949"/>
                  <a:pt x="2827448" y="3939326"/>
                  <a:pt x="2815908" y="3944500"/>
                </a:cubicBezTo>
                <a:cubicBezTo>
                  <a:pt x="2827448" y="3974744"/>
                  <a:pt x="2838591" y="4002999"/>
                  <a:pt x="2850132" y="4032049"/>
                </a:cubicBezTo>
                <a:cubicBezTo>
                  <a:pt x="2864458" y="4026080"/>
                  <a:pt x="2875601" y="4021305"/>
                  <a:pt x="2887539" y="4016131"/>
                </a:cubicBezTo>
                <a:cubicBezTo>
                  <a:pt x="2875203" y="3986683"/>
                  <a:pt x="2863662" y="3959224"/>
                  <a:pt x="2850928" y="3929378"/>
                </a:cubicBezTo>
                <a:close/>
                <a:moveTo>
                  <a:pt x="3171677" y="3928184"/>
                </a:moveTo>
                <a:cubicBezTo>
                  <a:pt x="3162126" y="3934153"/>
                  <a:pt x="3154565" y="3938929"/>
                  <a:pt x="3145014" y="3945296"/>
                </a:cubicBezTo>
                <a:cubicBezTo>
                  <a:pt x="3151779" y="3956040"/>
                  <a:pt x="3157749" y="3965591"/>
                  <a:pt x="3164514" y="3975938"/>
                </a:cubicBezTo>
                <a:cubicBezTo>
                  <a:pt x="3174065" y="3969173"/>
                  <a:pt x="3182422" y="3963602"/>
                  <a:pt x="3191973" y="3958030"/>
                </a:cubicBezTo>
                <a:cubicBezTo>
                  <a:pt x="3184411" y="3946888"/>
                  <a:pt x="3178044" y="3937735"/>
                  <a:pt x="3171677" y="3928184"/>
                </a:cubicBezTo>
                <a:close/>
                <a:moveTo>
                  <a:pt x="3480488" y="3921817"/>
                </a:moveTo>
                <a:cubicBezTo>
                  <a:pt x="3468151" y="3932561"/>
                  <a:pt x="3457407" y="3941714"/>
                  <a:pt x="3445468" y="3952061"/>
                </a:cubicBezTo>
                <a:cubicBezTo>
                  <a:pt x="3453427" y="3961612"/>
                  <a:pt x="3460590" y="3969969"/>
                  <a:pt x="3468151" y="3979520"/>
                </a:cubicBezTo>
                <a:cubicBezTo>
                  <a:pt x="3480488" y="3969173"/>
                  <a:pt x="3491630" y="3959622"/>
                  <a:pt x="3504365" y="3948877"/>
                </a:cubicBezTo>
                <a:cubicBezTo>
                  <a:pt x="3495610" y="3938929"/>
                  <a:pt x="3488447" y="3930970"/>
                  <a:pt x="3480488" y="3921817"/>
                </a:cubicBezTo>
                <a:close/>
                <a:moveTo>
                  <a:pt x="3055873" y="3919827"/>
                </a:moveTo>
                <a:cubicBezTo>
                  <a:pt x="3046720" y="3925000"/>
                  <a:pt x="3038761" y="3929378"/>
                  <a:pt x="3029210" y="3934551"/>
                </a:cubicBezTo>
                <a:cubicBezTo>
                  <a:pt x="3035975" y="3946490"/>
                  <a:pt x="3041547" y="3956040"/>
                  <a:pt x="3047516" y="3966387"/>
                </a:cubicBezTo>
                <a:cubicBezTo>
                  <a:pt x="3057465" y="3960816"/>
                  <a:pt x="3065424" y="3956040"/>
                  <a:pt x="3074179" y="3950469"/>
                </a:cubicBezTo>
                <a:cubicBezTo>
                  <a:pt x="3067414" y="3939326"/>
                  <a:pt x="3061842" y="3930174"/>
                  <a:pt x="3055873" y="3919827"/>
                </a:cubicBezTo>
                <a:close/>
                <a:moveTo>
                  <a:pt x="2753032" y="3919031"/>
                </a:moveTo>
                <a:cubicBezTo>
                  <a:pt x="2740695" y="3923408"/>
                  <a:pt x="2729950" y="3927388"/>
                  <a:pt x="2718808" y="3931367"/>
                </a:cubicBezTo>
                <a:cubicBezTo>
                  <a:pt x="2722787" y="3943704"/>
                  <a:pt x="2725971" y="3953653"/>
                  <a:pt x="2729950" y="3966785"/>
                </a:cubicBezTo>
                <a:cubicBezTo>
                  <a:pt x="2743083" y="3962010"/>
                  <a:pt x="2753430" y="3958030"/>
                  <a:pt x="2765368" y="3953653"/>
                </a:cubicBezTo>
                <a:cubicBezTo>
                  <a:pt x="2760991" y="3940918"/>
                  <a:pt x="2757011" y="3930572"/>
                  <a:pt x="2753032" y="3919031"/>
                </a:cubicBezTo>
                <a:close/>
                <a:moveTo>
                  <a:pt x="2032341" y="3917439"/>
                </a:moveTo>
                <a:cubicBezTo>
                  <a:pt x="2022392" y="3974744"/>
                  <a:pt x="2012841" y="4030458"/>
                  <a:pt x="2002892" y="4087763"/>
                </a:cubicBezTo>
                <a:cubicBezTo>
                  <a:pt x="2023984" y="4090946"/>
                  <a:pt x="2042687" y="4093732"/>
                  <a:pt x="2063779" y="4096517"/>
                </a:cubicBezTo>
                <a:cubicBezTo>
                  <a:pt x="2071340" y="4038814"/>
                  <a:pt x="2078901" y="3982703"/>
                  <a:pt x="2086462" y="3925000"/>
                </a:cubicBezTo>
                <a:cubicBezTo>
                  <a:pt x="2067360" y="3922613"/>
                  <a:pt x="2050646" y="3920225"/>
                  <a:pt x="2032341" y="3917439"/>
                </a:cubicBezTo>
                <a:close/>
                <a:moveTo>
                  <a:pt x="2891917" y="3911868"/>
                </a:moveTo>
                <a:cubicBezTo>
                  <a:pt x="2879580" y="3917041"/>
                  <a:pt x="2869632" y="3921419"/>
                  <a:pt x="2856897" y="3926990"/>
                </a:cubicBezTo>
                <a:cubicBezTo>
                  <a:pt x="2870029" y="3957632"/>
                  <a:pt x="2881968" y="3985489"/>
                  <a:pt x="2894305" y="4014142"/>
                </a:cubicBezTo>
                <a:cubicBezTo>
                  <a:pt x="2907835" y="4007774"/>
                  <a:pt x="2918977" y="4002601"/>
                  <a:pt x="2930916" y="3996632"/>
                </a:cubicBezTo>
                <a:cubicBezTo>
                  <a:pt x="2917386" y="3967183"/>
                  <a:pt x="2905049" y="3940122"/>
                  <a:pt x="2891917" y="3911868"/>
                </a:cubicBezTo>
                <a:close/>
                <a:moveTo>
                  <a:pt x="1838538" y="3909082"/>
                </a:moveTo>
                <a:cubicBezTo>
                  <a:pt x="1833763" y="3924602"/>
                  <a:pt x="1829385" y="3937735"/>
                  <a:pt x="1825008" y="3952061"/>
                </a:cubicBezTo>
                <a:cubicBezTo>
                  <a:pt x="1847691" y="3958826"/>
                  <a:pt x="1868384" y="3964795"/>
                  <a:pt x="1889874" y="3970765"/>
                </a:cubicBezTo>
                <a:cubicBezTo>
                  <a:pt x="1893853" y="3954847"/>
                  <a:pt x="1897435" y="3941714"/>
                  <a:pt x="1901016" y="3926990"/>
                </a:cubicBezTo>
                <a:cubicBezTo>
                  <a:pt x="1879925" y="3921021"/>
                  <a:pt x="1860425" y="3915449"/>
                  <a:pt x="1838538" y="3909082"/>
                </a:cubicBezTo>
                <a:close/>
                <a:moveTo>
                  <a:pt x="2793225" y="3904307"/>
                </a:moveTo>
                <a:cubicBezTo>
                  <a:pt x="2780888" y="3909082"/>
                  <a:pt x="2770541" y="3912664"/>
                  <a:pt x="2759001" y="3917041"/>
                </a:cubicBezTo>
                <a:cubicBezTo>
                  <a:pt x="2763378" y="3928980"/>
                  <a:pt x="2766960" y="3939326"/>
                  <a:pt x="2771735" y="3952061"/>
                </a:cubicBezTo>
                <a:cubicBezTo>
                  <a:pt x="2784470" y="3947285"/>
                  <a:pt x="2794817" y="3943306"/>
                  <a:pt x="2806755" y="3938929"/>
                </a:cubicBezTo>
                <a:cubicBezTo>
                  <a:pt x="2801980" y="3926592"/>
                  <a:pt x="2798000" y="3915847"/>
                  <a:pt x="2793225" y="3904307"/>
                </a:cubicBezTo>
                <a:close/>
                <a:moveTo>
                  <a:pt x="949115" y="3904307"/>
                </a:moveTo>
                <a:cubicBezTo>
                  <a:pt x="935585" y="3915847"/>
                  <a:pt x="924044" y="3925398"/>
                  <a:pt x="911708" y="3936143"/>
                </a:cubicBezTo>
                <a:cubicBezTo>
                  <a:pt x="924044" y="3948081"/>
                  <a:pt x="935983" y="3959224"/>
                  <a:pt x="948717" y="3971561"/>
                </a:cubicBezTo>
                <a:cubicBezTo>
                  <a:pt x="960258" y="3959224"/>
                  <a:pt x="971003" y="3948081"/>
                  <a:pt x="982145" y="3935745"/>
                </a:cubicBezTo>
                <a:cubicBezTo>
                  <a:pt x="969411" y="3923408"/>
                  <a:pt x="958268" y="3912664"/>
                  <a:pt x="949115" y="3904307"/>
                </a:cubicBezTo>
                <a:close/>
                <a:moveTo>
                  <a:pt x="2983844" y="3899531"/>
                </a:moveTo>
                <a:cubicBezTo>
                  <a:pt x="2965936" y="3908684"/>
                  <a:pt x="2949222" y="3917439"/>
                  <a:pt x="2930916" y="3926592"/>
                </a:cubicBezTo>
                <a:cubicBezTo>
                  <a:pt x="2946834" y="3959622"/>
                  <a:pt x="2961956" y="3991458"/>
                  <a:pt x="2977874" y="4024090"/>
                </a:cubicBezTo>
                <a:cubicBezTo>
                  <a:pt x="2998170" y="4013743"/>
                  <a:pt x="3016078" y="4004591"/>
                  <a:pt x="3034782" y="3995040"/>
                </a:cubicBezTo>
                <a:cubicBezTo>
                  <a:pt x="3017272" y="3962408"/>
                  <a:pt x="3000956" y="3931367"/>
                  <a:pt x="2983844" y="3899531"/>
                </a:cubicBezTo>
                <a:close/>
                <a:moveTo>
                  <a:pt x="1046216" y="3898337"/>
                </a:moveTo>
                <a:cubicBezTo>
                  <a:pt x="1035073" y="3911072"/>
                  <a:pt x="1025124" y="3922613"/>
                  <a:pt x="1013982" y="3934949"/>
                </a:cubicBezTo>
                <a:cubicBezTo>
                  <a:pt x="1026716" y="3946490"/>
                  <a:pt x="1038257" y="3956439"/>
                  <a:pt x="1051389" y="3967979"/>
                </a:cubicBezTo>
                <a:cubicBezTo>
                  <a:pt x="1062532" y="3954449"/>
                  <a:pt x="1072481" y="3942510"/>
                  <a:pt x="1082827" y="3930174"/>
                </a:cubicBezTo>
                <a:cubicBezTo>
                  <a:pt x="1069695" y="3918633"/>
                  <a:pt x="1058552" y="3909082"/>
                  <a:pt x="1046216" y="3898337"/>
                </a:cubicBezTo>
                <a:close/>
                <a:moveTo>
                  <a:pt x="1145306" y="3890378"/>
                </a:moveTo>
                <a:cubicBezTo>
                  <a:pt x="1134163" y="3903511"/>
                  <a:pt x="1124612" y="3915449"/>
                  <a:pt x="1113868" y="3928184"/>
                </a:cubicBezTo>
                <a:cubicBezTo>
                  <a:pt x="1127398" y="3938929"/>
                  <a:pt x="1138938" y="3948081"/>
                  <a:pt x="1151673" y="3958428"/>
                </a:cubicBezTo>
                <a:cubicBezTo>
                  <a:pt x="1162020" y="3944898"/>
                  <a:pt x="1171173" y="3933357"/>
                  <a:pt x="1181519" y="3920225"/>
                </a:cubicBezTo>
                <a:cubicBezTo>
                  <a:pt x="1169183" y="3909878"/>
                  <a:pt x="1157642" y="3900725"/>
                  <a:pt x="1145306" y="3890378"/>
                </a:cubicBezTo>
                <a:close/>
                <a:moveTo>
                  <a:pt x="3438902" y="3889384"/>
                </a:moveTo>
                <a:cubicBezTo>
                  <a:pt x="3429948" y="3889881"/>
                  <a:pt x="3420198" y="3896348"/>
                  <a:pt x="3408856" y="3908684"/>
                </a:cubicBezTo>
                <a:cubicBezTo>
                  <a:pt x="3415622" y="3916643"/>
                  <a:pt x="3422785" y="3925000"/>
                  <a:pt x="3429948" y="3934153"/>
                </a:cubicBezTo>
                <a:cubicBezTo>
                  <a:pt x="3438305" y="3926990"/>
                  <a:pt x="3445070" y="3921419"/>
                  <a:pt x="3452233" y="3915449"/>
                </a:cubicBezTo>
                <a:cubicBezTo>
                  <a:pt x="3456213" y="3912266"/>
                  <a:pt x="3460590" y="3909082"/>
                  <a:pt x="3464172" y="3905899"/>
                </a:cubicBezTo>
                <a:cubicBezTo>
                  <a:pt x="3456014" y="3894358"/>
                  <a:pt x="3447856" y="3888886"/>
                  <a:pt x="3438902" y="3889384"/>
                </a:cubicBezTo>
                <a:close/>
                <a:moveTo>
                  <a:pt x="2833418" y="3888389"/>
                </a:moveTo>
                <a:cubicBezTo>
                  <a:pt x="2821479" y="3893164"/>
                  <a:pt x="2811133" y="3897541"/>
                  <a:pt x="2799592" y="3902317"/>
                </a:cubicBezTo>
                <a:cubicBezTo>
                  <a:pt x="2804367" y="3914654"/>
                  <a:pt x="2808347" y="3925000"/>
                  <a:pt x="2813520" y="3936541"/>
                </a:cubicBezTo>
                <a:cubicBezTo>
                  <a:pt x="2825061" y="3931765"/>
                  <a:pt x="2835408" y="3927388"/>
                  <a:pt x="2848142" y="3922215"/>
                </a:cubicBezTo>
                <a:cubicBezTo>
                  <a:pt x="2842969" y="3910276"/>
                  <a:pt x="2838591" y="3899929"/>
                  <a:pt x="2833418" y="3888389"/>
                </a:cubicBezTo>
                <a:close/>
                <a:moveTo>
                  <a:pt x="2694135" y="3878440"/>
                </a:moveTo>
                <a:cubicBezTo>
                  <a:pt x="2682196" y="3882419"/>
                  <a:pt x="2672645" y="3885603"/>
                  <a:pt x="2661503" y="3889185"/>
                </a:cubicBezTo>
                <a:cubicBezTo>
                  <a:pt x="2665482" y="3902317"/>
                  <a:pt x="2669064" y="3913460"/>
                  <a:pt x="2672645" y="3925398"/>
                </a:cubicBezTo>
                <a:cubicBezTo>
                  <a:pt x="2684186" y="3922215"/>
                  <a:pt x="2694135" y="3919031"/>
                  <a:pt x="2707267" y="3915449"/>
                </a:cubicBezTo>
                <a:cubicBezTo>
                  <a:pt x="2702492" y="3901521"/>
                  <a:pt x="2698512" y="3890378"/>
                  <a:pt x="2694135" y="3878440"/>
                </a:cubicBezTo>
                <a:close/>
                <a:moveTo>
                  <a:pt x="1749397" y="3877644"/>
                </a:moveTo>
                <a:cubicBezTo>
                  <a:pt x="1743428" y="3892766"/>
                  <a:pt x="1738652" y="3905500"/>
                  <a:pt x="1733081" y="3919827"/>
                </a:cubicBezTo>
                <a:cubicBezTo>
                  <a:pt x="1754172" y="3927388"/>
                  <a:pt x="1774468" y="3934949"/>
                  <a:pt x="1796355" y="3942908"/>
                </a:cubicBezTo>
                <a:cubicBezTo>
                  <a:pt x="1801528" y="3927786"/>
                  <a:pt x="1805906" y="3914654"/>
                  <a:pt x="1810681" y="3900327"/>
                </a:cubicBezTo>
                <a:cubicBezTo>
                  <a:pt x="1789590" y="3892368"/>
                  <a:pt x="1770488" y="3885603"/>
                  <a:pt x="1749397" y="3877644"/>
                </a:cubicBezTo>
                <a:close/>
                <a:moveTo>
                  <a:pt x="1241610" y="3876848"/>
                </a:moveTo>
                <a:cubicBezTo>
                  <a:pt x="1231263" y="3889981"/>
                  <a:pt x="1222110" y="3901521"/>
                  <a:pt x="1211366" y="3915449"/>
                </a:cubicBezTo>
                <a:cubicBezTo>
                  <a:pt x="1224896" y="3925398"/>
                  <a:pt x="1236437" y="3934153"/>
                  <a:pt x="1248773" y="3943306"/>
                </a:cubicBezTo>
                <a:cubicBezTo>
                  <a:pt x="1258722" y="3929378"/>
                  <a:pt x="1267477" y="3916643"/>
                  <a:pt x="1277028" y="3903511"/>
                </a:cubicBezTo>
                <a:cubicBezTo>
                  <a:pt x="1264293" y="3893960"/>
                  <a:pt x="1253549" y="3885603"/>
                  <a:pt x="1241610" y="3876848"/>
                </a:cubicBezTo>
                <a:close/>
                <a:moveTo>
                  <a:pt x="2872815" y="3870879"/>
                </a:moveTo>
                <a:cubicBezTo>
                  <a:pt x="2860877" y="3876052"/>
                  <a:pt x="2850530" y="3880828"/>
                  <a:pt x="2839387" y="3885603"/>
                </a:cubicBezTo>
                <a:cubicBezTo>
                  <a:pt x="2844561" y="3897940"/>
                  <a:pt x="2848938" y="3907888"/>
                  <a:pt x="2854111" y="3920225"/>
                </a:cubicBezTo>
                <a:cubicBezTo>
                  <a:pt x="2866846" y="3914255"/>
                  <a:pt x="2877192" y="3909480"/>
                  <a:pt x="2888335" y="3904307"/>
                </a:cubicBezTo>
                <a:cubicBezTo>
                  <a:pt x="2882764" y="3891970"/>
                  <a:pt x="2877988" y="3882021"/>
                  <a:pt x="2872815" y="3870879"/>
                </a:cubicBezTo>
                <a:close/>
                <a:moveTo>
                  <a:pt x="3182024" y="3868093"/>
                </a:moveTo>
                <a:cubicBezTo>
                  <a:pt x="3172871" y="3874460"/>
                  <a:pt x="3165310" y="3879634"/>
                  <a:pt x="3156953" y="3885603"/>
                </a:cubicBezTo>
                <a:cubicBezTo>
                  <a:pt x="3164116" y="3896348"/>
                  <a:pt x="3170483" y="3905899"/>
                  <a:pt x="3177248" y="3915847"/>
                </a:cubicBezTo>
                <a:cubicBezTo>
                  <a:pt x="3186799" y="3909082"/>
                  <a:pt x="3193962" y="3903909"/>
                  <a:pt x="3203115" y="3897541"/>
                </a:cubicBezTo>
                <a:cubicBezTo>
                  <a:pt x="3195156" y="3886399"/>
                  <a:pt x="3188789" y="3877644"/>
                  <a:pt x="3182024" y="3868093"/>
                </a:cubicBezTo>
                <a:close/>
                <a:moveTo>
                  <a:pt x="2734328" y="3865307"/>
                </a:moveTo>
                <a:cubicBezTo>
                  <a:pt x="2722389" y="3869685"/>
                  <a:pt x="2712838" y="3872869"/>
                  <a:pt x="2701696" y="3876848"/>
                </a:cubicBezTo>
                <a:cubicBezTo>
                  <a:pt x="2705675" y="3889185"/>
                  <a:pt x="2709257" y="3900327"/>
                  <a:pt x="2713236" y="3913062"/>
                </a:cubicBezTo>
                <a:cubicBezTo>
                  <a:pt x="2724777" y="3909082"/>
                  <a:pt x="2735124" y="3905500"/>
                  <a:pt x="2747460" y="3901521"/>
                </a:cubicBezTo>
                <a:cubicBezTo>
                  <a:pt x="2742287" y="3887991"/>
                  <a:pt x="2738307" y="3876848"/>
                  <a:pt x="2734328" y="3865307"/>
                </a:cubicBezTo>
                <a:close/>
                <a:moveTo>
                  <a:pt x="997268" y="3852573"/>
                </a:moveTo>
                <a:cubicBezTo>
                  <a:pt x="984533" y="3863716"/>
                  <a:pt x="972993" y="3873664"/>
                  <a:pt x="960258" y="3884807"/>
                </a:cubicBezTo>
                <a:cubicBezTo>
                  <a:pt x="973390" y="3897144"/>
                  <a:pt x="984533" y="3907888"/>
                  <a:pt x="996870" y="3919429"/>
                </a:cubicBezTo>
                <a:cubicBezTo>
                  <a:pt x="1008410" y="3907092"/>
                  <a:pt x="1018757" y="3896348"/>
                  <a:pt x="1030298" y="3883613"/>
                </a:cubicBezTo>
                <a:cubicBezTo>
                  <a:pt x="1017563" y="3871675"/>
                  <a:pt x="1006818" y="3861328"/>
                  <a:pt x="997268" y="3852573"/>
                </a:cubicBezTo>
                <a:close/>
                <a:moveTo>
                  <a:pt x="3121933" y="3850981"/>
                </a:moveTo>
                <a:cubicBezTo>
                  <a:pt x="3112382" y="3857348"/>
                  <a:pt x="3104821" y="3862124"/>
                  <a:pt x="3096862" y="3867695"/>
                </a:cubicBezTo>
                <a:cubicBezTo>
                  <a:pt x="3103627" y="3878440"/>
                  <a:pt x="3109199" y="3887593"/>
                  <a:pt x="3115964" y="3897940"/>
                </a:cubicBezTo>
                <a:cubicBezTo>
                  <a:pt x="3125117" y="3891970"/>
                  <a:pt x="3132678" y="3887195"/>
                  <a:pt x="3141433" y="3881623"/>
                </a:cubicBezTo>
                <a:cubicBezTo>
                  <a:pt x="3134667" y="3871675"/>
                  <a:pt x="3128698" y="3862124"/>
                  <a:pt x="3121933" y="3850981"/>
                </a:cubicBezTo>
                <a:close/>
                <a:moveTo>
                  <a:pt x="2772531" y="3850583"/>
                </a:moveTo>
                <a:cubicBezTo>
                  <a:pt x="2760593" y="3855359"/>
                  <a:pt x="2751042" y="3858940"/>
                  <a:pt x="2739899" y="3863318"/>
                </a:cubicBezTo>
                <a:cubicBezTo>
                  <a:pt x="2744675" y="3876052"/>
                  <a:pt x="2748654" y="3887195"/>
                  <a:pt x="2753032" y="3899531"/>
                </a:cubicBezTo>
                <a:cubicBezTo>
                  <a:pt x="2765368" y="3894756"/>
                  <a:pt x="2775317" y="3890776"/>
                  <a:pt x="2786459" y="3886399"/>
                </a:cubicBezTo>
                <a:cubicBezTo>
                  <a:pt x="2782082" y="3874062"/>
                  <a:pt x="2777704" y="3863318"/>
                  <a:pt x="2772531" y="3850583"/>
                </a:cubicBezTo>
                <a:close/>
                <a:moveTo>
                  <a:pt x="3039159" y="3848593"/>
                </a:moveTo>
                <a:cubicBezTo>
                  <a:pt x="3029608" y="3854563"/>
                  <a:pt x="3022047" y="3858940"/>
                  <a:pt x="3014088" y="3863318"/>
                </a:cubicBezTo>
                <a:cubicBezTo>
                  <a:pt x="3020853" y="3874858"/>
                  <a:pt x="3026027" y="3884409"/>
                  <a:pt x="3031996" y="3894358"/>
                </a:cubicBezTo>
                <a:cubicBezTo>
                  <a:pt x="3041149" y="3889185"/>
                  <a:pt x="3048312" y="3885205"/>
                  <a:pt x="3057863" y="3879634"/>
                </a:cubicBezTo>
                <a:cubicBezTo>
                  <a:pt x="3051097" y="3868491"/>
                  <a:pt x="3045526" y="3858940"/>
                  <a:pt x="3039159" y="3848593"/>
                </a:cubicBezTo>
                <a:close/>
                <a:moveTo>
                  <a:pt x="1093970" y="3846206"/>
                </a:moveTo>
                <a:cubicBezTo>
                  <a:pt x="1082827" y="3858542"/>
                  <a:pt x="1072481" y="3869685"/>
                  <a:pt x="1061338" y="3882419"/>
                </a:cubicBezTo>
                <a:cubicBezTo>
                  <a:pt x="1074072" y="3893164"/>
                  <a:pt x="1085215" y="3903113"/>
                  <a:pt x="1097551" y="3913858"/>
                </a:cubicBezTo>
                <a:cubicBezTo>
                  <a:pt x="1108694" y="3901123"/>
                  <a:pt x="1118643" y="3889185"/>
                  <a:pt x="1129388" y="3876848"/>
                </a:cubicBezTo>
                <a:cubicBezTo>
                  <a:pt x="1117051" y="3866103"/>
                  <a:pt x="1106306" y="3856552"/>
                  <a:pt x="1093970" y="3846206"/>
                </a:cubicBezTo>
                <a:close/>
                <a:moveTo>
                  <a:pt x="1662245" y="3840237"/>
                </a:moveTo>
                <a:cubicBezTo>
                  <a:pt x="1655480" y="3854165"/>
                  <a:pt x="1649511" y="3866899"/>
                  <a:pt x="1643144" y="3880828"/>
                </a:cubicBezTo>
                <a:cubicBezTo>
                  <a:pt x="1665429" y="3890776"/>
                  <a:pt x="1684929" y="3899133"/>
                  <a:pt x="1705224" y="3908286"/>
                </a:cubicBezTo>
                <a:cubicBezTo>
                  <a:pt x="1711193" y="3893562"/>
                  <a:pt x="1716367" y="3881623"/>
                  <a:pt x="1722336" y="3866899"/>
                </a:cubicBezTo>
                <a:cubicBezTo>
                  <a:pt x="1701643" y="3857746"/>
                  <a:pt x="1682541" y="3849389"/>
                  <a:pt x="1662245" y="3840237"/>
                </a:cubicBezTo>
                <a:close/>
                <a:moveTo>
                  <a:pt x="1190274" y="3836257"/>
                </a:moveTo>
                <a:cubicBezTo>
                  <a:pt x="1179530" y="3849389"/>
                  <a:pt x="1169581" y="3860930"/>
                  <a:pt x="1159234" y="3873664"/>
                </a:cubicBezTo>
                <a:cubicBezTo>
                  <a:pt x="1171969" y="3883613"/>
                  <a:pt x="1183509" y="3892766"/>
                  <a:pt x="1195448" y="3902317"/>
                </a:cubicBezTo>
                <a:cubicBezTo>
                  <a:pt x="1206192" y="3888787"/>
                  <a:pt x="1215345" y="3876848"/>
                  <a:pt x="1225692" y="3864114"/>
                </a:cubicBezTo>
                <a:cubicBezTo>
                  <a:pt x="1212958" y="3854165"/>
                  <a:pt x="1201815" y="3845410"/>
                  <a:pt x="1190274" y="3836257"/>
                </a:cubicBezTo>
                <a:close/>
                <a:moveTo>
                  <a:pt x="2810337" y="3835859"/>
                </a:moveTo>
                <a:cubicBezTo>
                  <a:pt x="2799194" y="3840237"/>
                  <a:pt x="2790041" y="3844216"/>
                  <a:pt x="2778500" y="3848992"/>
                </a:cubicBezTo>
                <a:cubicBezTo>
                  <a:pt x="2783674" y="3861726"/>
                  <a:pt x="2788051" y="3872471"/>
                  <a:pt x="2792827" y="3884807"/>
                </a:cubicBezTo>
                <a:cubicBezTo>
                  <a:pt x="2804367" y="3879634"/>
                  <a:pt x="2814714" y="3875256"/>
                  <a:pt x="2826255" y="3870481"/>
                </a:cubicBezTo>
                <a:cubicBezTo>
                  <a:pt x="2820683" y="3858144"/>
                  <a:pt x="2815908" y="3847002"/>
                  <a:pt x="2810337" y="3835859"/>
                </a:cubicBezTo>
                <a:close/>
                <a:moveTo>
                  <a:pt x="3191574" y="3828298"/>
                </a:moveTo>
                <a:cubicBezTo>
                  <a:pt x="3190779" y="3829492"/>
                  <a:pt x="3189585" y="3830686"/>
                  <a:pt x="3188789" y="3831879"/>
                </a:cubicBezTo>
                <a:cubicBezTo>
                  <a:pt x="3221421" y="3877246"/>
                  <a:pt x="3253655" y="3922613"/>
                  <a:pt x="3287481" y="3969571"/>
                </a:cubicBezTo>
                <a:cubicBezTo>
                  <a:pt x="3306185" y="3955643"/>
                  <a:pt x="3323297" y="3942908"/>
                  <a:pt x="3340806" y="3929378"/>
                </a:cubicBezTo>
                <a:cubicBezTo>
                  <a:pt x="3318521" y="3895154"/>
                  <a:pt x="3297032" y="3863716"/>
                  <a:pt x="3254053" y="3854961"/>
                </a:cubicBezTo>
                <a:cubicBezTo>
                  <a:pt x="3236941" y="3851777"/>
                  <a:pt x="3221421" y="3841032"/>
                  <a:pt x="3205105" y="3833471"/>
                </a:cubicBezTo>
                <a:cubicBezTo>
                  <a:pt x="3200728" y="3831482"/>
                  <a:pt x="3195952" y="3829890"/>
                  <a:pt x="3191574" y="3828298"/>
                </a:cubicBezTo>
                <a:close/>
                <a:moveTo>
                  <a:pt x="1284987" y="3820737"/>
                </a:moveTo>
                <a:cubicBezTo>
                  <a:pt x="1274242" y="3834665"/>
                  <a:pt x="1265089" y="3846206"/>
                  <a:pt x="1255140" y="3859338"/>
                </a:cubicBezTo>
                <a:cubicBezTo>
                  <a:pt x="1267875" y="3868491"/>
                  <a:pt x="1279018" y="3876848"/>
                  <a:pt x="1290956" y="3885603"/>
                </a:cubicBezTo>
                <a:cubicBezTo>
                  <a:pt x="1300905" y="3872073"/>
                  <a:pt x="1309660" y="3860134"/>
                  <a:pt x="1319609" y="3846604"/>
                </a:cubicBezTo>
                <a:cubicBezTo>
                  <a:pt x="1307272" y="3837451"/>
                  <a:pt x="1296527" y="3829492"/>
                  <a:pt x="1284987" y="3820737"/>
                </a:cubicBezTo>
                <a:close/>
                <a:moveTo>
                  <a:pt x="2848938" y="3818747"/>
                </a:moveTo>
                <a:cubicBezTo>
                  <a:pt x="2837795" y="3823522"/>
                  <a:pt x="2827847" y="3827900"/>
                  <a:pt x="2816704" y="3833073"/>
                </a:cubicBezTo>
                <a:cubicBezTo>
                  <a:pt x="2822275" y="3845410"/>
                  <a:pt x="2827051" y="3856155"/>
                  <a:pt x="2832224" y="3868491"/>
                </a:cubicBezTo>
                <a:cubicBezTo>
                  <a:pt x="2843367" y="3863716"/>
                  <a:pt x="2853315" y="3858940"/>
                  <a:pt x="2864856" y="3853369"/>
                </a:cubicBezTo>
                <a:cubicBezTo>
                  <a:pt x="2859285" y="3841430"/>
                  <a:pt x="2854509" y="3831084"/>
                  <a:pt x="2848938" y="3818747"/>
                </a:cubicBezTo>
                <a:close/>
                <a:moveTo>
                  <a:pt x="1048205" y="3802829"/>
                </a:moveTo>
                <a:cubicBezTo>
                  <a:pt x="1034675" y="3813972"/>
                  <a:pt x="1023134" y="3823522"/>
                  <a:pt x="1010400" y="3834665"/>
                </a:cubicBezTo>
                <a:cubicBezTo>
                  <a:pt x="1022737" y="3845808"/>
                  <a:pt x="1033481" y="3856155"/>
                  <a:pt x="1045420" y="3867695"/>
                </a:cubicBezTo>
                <a:cubicBezTo>
                  <a:pt x="1056960" y="3854961"/>
                  <a:pt x="1067307" y="3843818"/>
                  <a:pt x="1078450" y="3831482"/>
                </a:cubicBezTo>
                <a:cubicBezTo>
                  <a:pt x="1066113" y="3819941"/>
                  <a:pt x="1055766" y="3809992"/>
                  <a:pt x="1048205" y="3802829"/>
                </a:cubicBezTo>
                <a:close/>
                <a:moveTo>
                  <a:pt x="3237339" y="3794870"/>
                </a:moveTo>
                <a:cubicBezTo>
                  <a:pt x="3227390" y="3802431"/>
                  <a:pt x="3219033" y="3808798"/>
                  <a:pt x="3208289" y="3817553"/>
                </a:cubicBezTo>
                <a:cubicBezTo>
                  <a:pt x="3230972" y="3827502"/>
                  <a:pt x="3250472" y="3835859"/>
                  <a:pt x="3269573" y="3844216"/>
                </a:cubicBezTo>
                <a:cubicBezTo>
                  <a:pt x="3270767" y="3843420"/>
                  <a:pt x="3271961" y="3842226"/>
                  <a:pt x="3273155" y="3841032"/>
                </a:cubicBezTo>
                <a:cubicBezTo>
                  <a:pt x="3261614" y="3825910"/>
                  <a:pt x="3250073" y="3811186"/>
                  <a:pt x="3237339" y="3794870"/>
                </a:cubicBezTo>
                <a:close/>
                <a:moveTo>
                  <a:pt x="1141326" y="3792880"/>
                </a:moveTo>
                <a:cubicBezTo>
                  <a:pt x="1129786" y="3805615"/>
                  <a:pt x="1119837" y="3816757"/>
                  <a:pt x="1108694" y="3829492"/>
                </a:cubicBezTo>
                <a:cubicBezTo>
                  <a:pt x="1121031" y="3839838"/>
                  <a:pt x="1132173" y="3849389"/>
                  <a:pt x="1143714" y="3859736"/>
                </a:cubicBezTo>
                <a:cubicBezTo>
                  <a:pt x="1154857" y="3846604"/>
                  <a:pt x="1164805" y="3835461"/>
                  <a:pt x="1175550" y="3822727"/>
                </a:cubicBezTo>
                <a:cubicBezTo>
                  <a:pt x="1164009" y="3812778"/>
                  <a:pt x="1154061" y="3804023"/>
                  <a:pt x="1141326" y="3792880"/>
                </a:cubicBezTo>
                <a:close/>
                <a:moveTo>
                  <a:pt x="3128698" y="3790890"/>
                </a:moveTo>
                <a:cubicBezTo>
                  <a:pt x="3119943" y="3797258"/>
                  <a:pt x="3112780" y="3802431"/>
                  <a:pt x="3105219" y="3808002"/>
                </a:cubicBezTo>
                <a:cubicBezTo>
                  <a:pt x="3112780" y="3819145"/>
                  <a:pt x="3119147" y="3827900"/>
                  <a:pt x="3125515" y="3837451"/>
                </a:cubicBezTo>
                <a:cubicBezTo>
                  <a:pt x="3134667" y="3831084"/>
                  <a:pt x="3141830" y="3826308"/>
                  <a:pt x="3150188" y="3820737"/>
                </a:cubicBezTo>
                <a:cubicBezTo>
                  <a:pt x="3142626" y="3810390"/>
                  <a:pt x="3135861" y="3800839"/>
                  <a:pt x="3128698" y="3790890"/>
                </a:cubicBezTo>
                <a:close/>
                <a:moveTo>
                  <a:pt x="1236437" y="3781340"/>
                </a:moveTo>
                <a:cubicBezTo>
                  <a:pt x="1225692" y="3794472"/>
                  <a:pt x="1216141" y="3806411"/>
                  <a:pt x="1205396" y="3819145"/>
                </a:cubicBezTo>
                <a:cubicBezTo>
                  <a:pt x="1216937" y="3829094"/>
                  <a:pt x="1227284" y="3837053"/>
                  <a:pt x="1239620" y="3847002"/>
                </a:cubicBezTo>
                <a:cubicBezTo>
                  <a:pt x="1250365" y="3833471"/>
                  <a:pt x="1259518" y="3821931"/>
                  <a:pt x="1269865" y="3808798"/>
                </a:cubicBezTo>
                <a:cubicBezTo>
                  <a:pt x="1258722" y="3799645"/>
                  <a:pt x="1247977" y="3790890"/>
                  <a:pt x="1236437" y="3781340"/>
                </a:cubicBezTo>
                <a:close/>
                <a:moveTo>
                  <a:pt x="2919376" y="3776166"/>
                </a:moveTo>
                <a:cubicBezTo>
                  <a:pt x="2902661" y="3784921"/>
                  <a:pt x="2887937" y="3792482"/>
                  <a:pt x="2872019" y="3800839"/>
                </a:cubicBezTo>
                <a:cubicBezTo>
                  <a:pt x="2888335" y="3834665"/>
                  <a:pt x="2903855" y="3867297"/>
                  <a:pt x="2920171" y="3901123"/>
                </a:cubicBezTo>
                <a:cubicBezTo>
                  <a:pt x="2938079" y="3891970"/>
                  <a:pt x="2954395" y="3883613"/>
                  <a:pt x="2971507" y="3874858"/>
                </a:cubicBezTo>
                <a:cubicBezTo>
                  <a:pt x="2953599" y="3841032"/>
                  <a:pt x="2936885" y="3808798"/>
                  <a:pt x="2919376" y="3776166"/>
                </a:cubicBezTo>
                <a:close/>
                <a:moveTo>
                  <a:pt x="3070199" y="3772983"/>
                </a:moveTo>
                <a:cubicBezTo>
                  <a:pt x="3061444" y="3778952"/>
                  <a:pt x="3054679" y="3783329"/>
                  <a:pt x="3046720" y="3788503"/>
                </a:cubicBezTo>
                <a:cubicBezTo>
                  <a:pt x="3053485" y="3798849"/>
                  <a:pt x="3059057" y="3808400"/>
                  <a:pt x="3065822" y="3819145"/>
                </a:cubicBezTo>
                <a:cubicBezTo>
                  <a:pt x="3074577" y="3813176"/>
                  <a:pt x="3082138" y="3808400"/>
                  <a:pt x="3090097" y="3803227"/>
                </a:cubicBezTo>
                <a:cubicBezTo>
                  <a:pt x="3082934" y="3792482"/>
                  <a:pt x="3076964" y="3783329"/>
                  <a:pt x="3070199" y="3772983"/>
                </a:cubicBezTo>
                <a:close/>
                <a:moveTo>
                  <a:pt x="1328364" y="3764626"/>
                </a:moveTo>
                <a:cubicBezTo>
                  <a:pt x="1317619" y="3778554"/>
                  <a:pt x="1308466" y="3790094"/>
                  <a:pt x="1298517" y="3803227"/>
                </a:cubicBezTo>
                <a:cubicBezTo>
                  <a:pt x="1310456" y="3812380"/>
                  <a:pt x="1321200" y="3820339"/>
                  <a:pt x="1332741" y="3828696"/>
                </a:cubicBezTo>
                <a:cubicBezTo>
                  <a:pt x="1343088" y="3814767"/>
                  <a:pt x="1351843" y="3802431"/>
                  <a:pt x="1360996" y="3789697"/>
                </a:cubicBezTo>
                <a:cubicBezTo>
                  <a:pt x="1349853" y="3780942"/>
                  <a:pt x="1339904" y="3773381"/>
                  <a:pt x="1328364" y="3764626"/>
                </a:cubicBezTo>
                <a:close/>
                <a:moveTo>
                  <a:pt x="3011302" y="3758656"/>
                </a:moveTo>
                <a:cubicBezTo>
                  <a:pt x="3002945" y="3763830"/>
                  <a:pt x="2996180" y="3767809"/>
                  <a:pt x="2987823" y="3772983"/>
                </a:cubicBezTo>
                <a:cubicBezTo>
                  <a:pt x="2994986" y="3784921"/>
                  <a:pt x="3000956" y="3794074"/>
                  <a:pt x="3006925" y="3804023"/>
                </a:cubicBezTo>
                <a:cubicBezTo>
                  <a:pt x="3015680" y="3798452"/>
                  <a:pt x="3022843" y="3794074"/>
                  <a:pt x="3030404" y="3789299"/>
                </a:cubicBezTo>
                <a:cubicBezTo>
                  <a:pt x="3023241" y="3778156"/>
                  <a:pt x="3017670" y="3769003"/>
                  <a:pt x="3011302" y="3758656"/>
                </a:cubicBezTo>
                <a:close/>
                <a:moveTo>
                  <a:pt x="3476508" y="3754279"/>
                </a:moveTo>
                <a:cubicBezTo>
                  <a:pt x="3466559" y="3763830"/>
                  <a:pt x="3456611" y="3772983"/>
                  <a:pt x="3445468" y="3783727"/>
                </a:cubicBezTo>
                <a:cubicBezTo>
                  <a:pt x="3453427" y="3791686"/>
                  <a:pt x="3460590" y="3798849"/>
                  <a:pt x="3469345" y="3807604"/>
                </a:cubicBezTo>
                <a:cubicBezTo>
                  <a:pt x="3479692" y="3795666"/>
                  <a:pt x="3488845" y="3785717"/>
                  <a:pt x="3497202" y="3776166"/>
                </a:cubicBezTo>
                <a:cubicBezTo>
                  <a:pt x="3490437" y="3769003"/>
                  <a:pt x="3482875" y="3761044"/>
                  <a:pt x="3476508" y="3754279"/>
                </a:cubicBezTo>
                <a:close/>
                <a:moveTo>
                  <a:pt x="1097153" y="3751891"/>
                </a:moveTo>
                <a:cubicBezTo>
                  <a:pt x="1084419" y="3763034"/>
                  <a:pt x="1073276" y="3773381"/>
                  <a:pt x="1060542" y="3784523"/>
                </a:cubicBezTo>
                <a:cubicBezTo>
                  <a:pt x="1071685" y="3794870"/>
                  <a:pt x="1082429" y="3804819"/>
                  <a:pt x="1093572" y="3815563"/>
                </a:cubicBezTo>
                <a:cubicBezTo>
                  <a:pt x="1105113" y="3803227"/>
                  <a:pt x="1114663" y="3792482"/>
                  <a:pt x="1126602" y="3779748"/>
                </a:cubicBezTo>
                <a:cubicBezTo>
                  <a:pt x="1115061" y="3768605"/>
                  <a:pt x="1104715" y="3759054"/>
                  <a:pt x="1097153" y="3751891"/>
                </a:cubicBezTo>
                <a:close/>
                <a:moveTo>
                  <a:pt x="3299420" y="3746718"/>
                </a:moveTo>
                <a:cubicBezTo>
                  <a:pt x="3287879" y="3756269"/>
                  <a:pt x="3278328" y="3764228"/>
                  <a:pt x="3268777" y="3772585"/>
                </a:cubicBezTo>
                <a:cubicBezTo>
                  <a:pt x="3277134" y="3782931"/>
                  <a:pt x="3283899" y="3791288"/>
                  <a:pt x="3293052" y="3802033"/>
                </a:cubicBezTo>
                <a:cubicBezTo>
                  <a:pt x="3304593" y="3792084"/>
                  <a:pt x="3314144" y="3783727"/>
                  <a:pt x="3324093" y="3774972"/>
                </a:cubicBezTo>
                <a:cubicBezTo>
                  <a:pt x="3314940" y="3764228"/>
                  <a:pt x="3307379" y="3755871"/>
                  <a:pt x="3299420" y="3746718"/>
                </a:cubicBezTo>
                <a:close/>
                <a:moveTo>
                  <a:pt x="1189478" y="3740350"/>
                </a:moveTo>
                <a:cubicBezTo>
                  <a:pt x="1178336" y="3752687"/>
                  <a:pt x="1168387" y="3763830"/>
                  <a:pt x="1156448" y="3776962"/>
                </a:cubicBezTo>
                <a:cubicBezTo>
                  <a:pt x="1169183" y="3787707"/>
                  <a:pt x="1179530" y="3796462"/>
                  <a:pt x="1190672" y="3805615"/>
                </a:cubicBezTo>
                <a:cubicBezTo>
                  <a:pt x="1202213" y="3792084"/>
                  <a:pt x="1211366" y="3780942"/>
                  <a:pt x="1221713" y="3769003"/>
                </a:cubicBezTo>
                <a:cubicBezTo>
                  <a:pt x="1210570" y="3759054"/>
                  <a:pt x="1200621" y="3750299"/>
                  <a:pt x="1189478" y="3740350"/>
                </a:cubicBezTo>
                <a:close/>
                <a:moveTo>
                  <a:pt x="1281405" y="3727218"/>
                </a:moveTo>
                <a:cubicBezTo>
                  <a:pt x="1270263" y="3740749"/>
                  <a:pt x="1260712" y="3752289"/>
                  <a:pt x="1250365" y="3765024"/>
                </a:cubicBezTo>
                <a:cubicBezTo>
                  <a:pt x="1261906" y="3774176"/>
                  <a:pt x="1271854" y="3782135"/>
                  <a:pt x="1283395" y="3791686"/>
                </a:cubicBezTo>
                <a:cubicBezTo>
                  <a:pt x="1293742" y="3778554"/>
                  <a:pt x="1303293" y="3767013"/>
                  <a:pt x="1313639" y="3753085"/>
                </a:cubicBezTo>
                <a:cubicBezTo>
                  <a:pt x="1302099" y="3743932"/>
                  <a:pt x="1292150" y="3735575"/>
                  <a:pt x="1281405" y="3727218"/>
                </a:cubicBezTo>
                <a:close/>
                <a:moveTo>
                  <a:pt x="3161728" y="3709708"/>
                </a:moveTo>
                <a:cubicBezTo>
                  <a:pt x="3147800" y="3720055"/>
                  <a:pt x="3135463" y="3729606"/>
                  <a:pt x="3119147" y="3741942"/>
                </a:cubicBezTo>
                <a:cubicBezTo>
                  <a:pt x="3143025" y="3765819"/>
                  <a:pt x="3164912" y="3787707"/>
                  <a:pt x="3187197" y="3809594"/>
                </a:cubicBezTo>
                <a:cubicBezTo>
                  <a:pt x="3200728" y="3799645"/>
                  <a:pt x="3209482" y="3792880"/>
                  <a:pt x="3219829" y="3784921"/>
                </a:cubicBezTo>
                <a:cubicBezTo>
                  <a:pt x="3200329" y="3759850"/>
                  <a:pt x="3181626" y="3735177"/>
                  <a:pt x="3161728" y="3709708"/>
                </a:cubicBezTo>
                <a:close/>
                <a:moveTo>
                  <a:pt x="3433529" y="3708116"/>
                </a:moveTo>
                <a:cubicBezTo>
                  <a:pt x="3423581" y="3719657"/>
                  <a:pt x="3415224" y="3729208"/>
                  <a:pt x="3405673" y="3739953"/>
                </a:cubicBezTo>
                <a:cubicBezTo>
                  <a:pt x="3413234" y="3747912"/>
                  <a:pt x="3421193" y="3756269"/>
                  <a:pt x="3428356" y="3763830"/>
                </a:cubicBezTo>
                <a:cubicBezTo>
                  <a:pt x="3439897" y="3753483"/>
                  <a:pt x="3449845" y="3744330"/>
                  <a:pt x="3460192" y="3734779"/>
                </a:cubicBezTo>
                <a:cubicBezTo>
                  <a:pt x="3451437" y="3726024"/>
                  <a:pt x="3443876" y="3718463"/>
                  <a:pt x="3433529" y="3708116"/>
                </a:cubicBezTo>
                <a:close/>
                <a:moveTo>
                  <a:pt x="3263206" y="3704535"/>
                </a:moveTo>
                <a:cubicBezTo>
                  <a:pt x="3252859" y="3712892"/>
                  <a:pt x="3243706" y="3720851"/>
                  <a:pt x="3233359" y="3729208"/>
                </a:cubicBezTo>
                <a:cubicBezTo>
                  <a:pt x="3240523" y="3738361"/>
                  <a:pt x="3247288" y="3745922"/>
                  <a:pt x="3254849" y="3754677"/>
                </a:cubicBezTo>
                <a:cubicBezTo>
                  <a:pt x="3265594" y="3745524"/>
                  <a:pt x="3274747" y="3737565"/>
                  <a:pt x="3284695" y="3729208"/>
                </a:cubicBezTo>
                <a:cubicBezTo>
                  <a:pt x="3276736" y="3720453"/>
                  <a:pt x="3270369" y="3712892"/>
                  <a:pt x="3263206" y="3704535"/>
                </a:cubicBezTo>
                <a:close/>
                <a:moveTo>
                  <a:pt x="1146500" y="3700555"/>
                </a:moveTo>
                <a:cubicBezTo>
                  <a:pt x="1133765" y="3711698"/>
                  <a:pt x="1122225" y="3721647"/>
                  <a:pt x="1109888" y="3732789"/>
                </a:cubicBezTo>
                <a:cubicBezTo>
                  <a:pt x="1121429" y="3743534"/>
                  <a:pt x="1131377" y="3753085"/>
                  <a:pt x="1142520" y="3763432"/>
                </a:cubicBezTo>
                <a:cubicBezTo>
                  <a:pt x="1153663" y="3750697"/>
                  <a:pt x="1164009" y="3739157"/>
                  <a:pt x="1171571" y="3731198"/>
                </a:cubicBezTo>
                <a:cubicBezTo>
                  <a:pt x="1161622" y="3719259"/>
                  <a:pt x="1153663" y="3709310"/>
                  <a:pt x="1146500" y="3700555"/>
                </a:cubicBezTo>
                <a:close/>
                <a:moveTo>
                  <a:pt x="1236835" y="3687821"/>
                </a:moveTo>
                <a:cubicBezTo>
                  <a:pt x="1226090" y="3700157"/>
                  <a:pt x="1215743" y="3711698"/>
                  <a:pt x="1204600" y="3724432"/>
                </a:cubicBezTo>
                <a:cubicBezTo>
                  <a:pt x="1215743" y="3734381"/>
                  <a:pt x="1225692" y="3742738"/>
                  <a:pt x="1236437" y="3752289"/>
                </a:cubicBezTo>
                <a:cubicBezTo>
                  <a:pt x="1247579" y="3739157"/>
                  <a:pt x="1257528" y="3727218"/>
                  <a:pt x="1267875" y="3714882"/>
                </a:cubicBezTo>
                <a:cubicBezTo>
                  <a:pt x="1256732" y="3705331"/>
                  <a:pt x="1247579" y="3696974"/>
                  <a:pt x="1236835" y="3687821"/>
                </a:cubicBezTo>
                <a:close/>
                <a:moveTo>
                  <a:pt x="3141433" y="3683045"/>
                </a:moveTo>
                <a:cubicBezTo>
                  <a:pt x="3126708" y="3679066"/>
                  <a:pt x="3119545" y="3694586"/>
                  <a:pt x="3108801" y="3700157"/>
                </a:cubicBezTo>
                <a:cubicBezTo>
                  <a:pt x="3105219" y="3702147"/>
                  <a:pt x="3104025" y="3708116"/>
                  <a:pt x="3102035" y="3712096"/>
                </a:cubicBezTo>
                <a:cubicBezTo>
                  <a:pt x="3104025" y="3713290"/>
                  <a:pt x="3105617" y="3714484"/>
                  <a:pt x="3107607" y="3715678"/>
                </a:cubicBezTo>
                <a:cubicBezTo>
                  <a:pt x="3119147" y="3706923"/>
                  <a:pt x="3131086" y="3698168"/>
                  <a:pt x="3143025" y="3689413"/>
                </a:cubicBezTo>
                <a:cubicBezTo>
                  <a:pt x="3142626" y="3687423"/>
                  <a:pt x="3141830" y="3685035"/>
                  <a:pt x="3141433" y="3683045"/>
                </a:cubicBezTo>
                <a:close/>
                <a:moveTo>
                  <a:pt x="1195050" y="3647628"/>
                </a:moveTo>
                <a:cubicBezTo>
                  <a:pt x="1182315" y="3659964"/>
                  <a:pt x="1171173" y="3669913"/>
                  <a:pt x="1158438" y="3681852"/>
                </a:cubicBezTo>
                <a:cubicBezTo>
                  <a:pt x="1169581" y="3692198"/>
                  <a:pt x="1179530" y="3701351"/>
                  <a:pt x="1190274" y="3711300"/>
                </a:cubicBezTo>
                <a:cubicBezTo>
                  <a:pt x="1201815" y="3698964"/>
                  <a:pt x="1211366" y="3688617"/>
                  <a:pt x="1222110" y="3677076"/>
                </a:cubicBezTo>
                <a:cubicBezTo>
                  <a:pt x="1212560" y="3666729"/>
                  <a:pt x="1203407" y="3656781"/>
                  <a:pt x="1195050" y="3647628"/>
                </a:cubicBezTo>
                <a:close/>
                <a:moveTo>
                  <a:pt x="3344786" y="3613006"/>
                </a:moveTo>
                <a:cubicBezTo>
                  <a:pt x="3334837" y="3622159"/>
                  <a:pt x="3325684" y="3630516"/>
                  <a:pt x="3318123" y="3637679"/>
                </a:cubicBezTo>
                <a:cubicBezTo>
                  <a:pt x="3326480" y="3647230"/>
                  <a:pt x="3334837" y="3655985"/>
                  <a:pt x="3343990" y="3666331"/>
                </a:cubicBezTo>
                <a:cubicBezTo>
                  <a:pt x="3352745" y="3657179"/>
                  <a:pt x="3361102" y="3649220"/>
                  <a:pt x="3369857" y="3640067"/>
                </a:cubicBezTo>
                <a:cubicBezTo>
                  <a:pt x="3359908" y="3629720"/>
                  <a:pt x="3351949" y="3620965"/>
                  <a:pt x="3344786" y="3613006"/>
                </a:cubicBezTo>
                <a:close/>
                <a:moveTo>
                  <a:pt x="947922" y="3587537"/>
                </a:moveTo>
                <a:cubicBezTo>
                  <a:pt x="935983" y="3597088"/>
                  <a:pt x="926034" y="3605047"/>
                  <a:pt x="915289" y="3613802"/>
                </a:cubicBezTo>
                <a:cubicBezTo>
                  <a:pt x="924044" y="3624944"/>
                  <a:pt x="931605" y="3634097"/>
                  <a:pt x="939962" y="3644444"/>
                </a:cubicBezTo>
                <a:cubicBezTo>
                  <a:pt x="950707" y="3635291"/>
                  <a:pt x="960656" y="3626934"/>
                  <a:pt x="972197" y="3617781"/>
                </a:cubicBezTo>
                <a:cubicBezTo>
                  <a:pt x="963840" y="3607435"/>
                  <a:pt x="956676" y="3598282"/>
                  <a:pt x="947922" y="3587537"/>
                </a:cubicBezTo>
                <a:close/>
                <a:moveTo>
                  <a:pt x="3303797" y="3572017"/>
                </a:moveTo>
                <a:cubicBezTo>
                  <a:pt x="3294246" y="3581568"/>
                  <a:pt x="3286287" y="3589527"/>
                  <a:pt x="3277532" y="3598282"/>
                </a:cubicBezTo>
                <a:cubicBezTo>
                  <a:pt x="3285491" y="3606639"/>
                  <a:pt x="3291858" y="3613802"/>
                  <a:pt x="3299021" y="3620965"/>
                </a:cubicBezTo>
                <a:cubicBezTo>
                  <a:pt x="3308572" y="3612210"/>
                  <a:pt x="3316929" y="3603853"/>
                  <a:pt x="3325286" y="3595496"/>
                </a:cubicBezTo>
                <a:cubicBezTo>
                  <a:pt x="3318123" y="3587935"/>
                  <a:pt x="3312154" y="3581170"/>
                  <a:pt x="3303797" y="3572017"/>
                </a:cubicBezTo>
                <a:close/>
                <a:moveTo>
                  <a:pt x="951901" y="3509538"/>
                </a:moveTo>
                <a:cubicBezTo>
                  <a:pt x="939565" y="3518691"/>
                  <a:pt x="929218" y="3526650"/>
                  <a:pt x="918075" y="3535007"/>
                </a:cubicBezTo>
                <a:cubicBezTo>
                  <a:pt x="926432" y="3545752"/>
                  <a:pt x="933197" y="3554905"/>
                  <a:pt x="941156" y="3565252"/>
                </a:cubicBezTo>
                <a:cubicBezTo>
                  <a:pt x="952697" y="3556099"/>
                  <a:pt x="963044" y="3547742"/>
                  <a:pt x="974186" y="3539385"/>
                </a:cubicBezTo>
                <a:cubicBezTo>
                  <a:pt x="966625" y="3529436"/>
                  <a:pt x="960258" y="3520681"/>
                  <a:pt x="951901" y="3509538"/>
                </a:cubicBezTo>
                <a:close/>
                <a:moveTo>
                  <a:pt x="1078848" y="3484070"/>
                </a:moveTo>
                <a:cubicBezTo>
                  <a:pt x="1067705" y="3493222"/>
                  <a:pt x="1057358" y="3501181"/>
                  <a:pt x="1046216" y="3510334"/>
                </a:cubicBezTo>
                <a:cubicBezTo>
                  <a:pt x="1053777" y="3519885"/>
                  <a:pt x="1060542" y="3528640"/>
                  <a:pt x="1068501" y="3538191"/>
                </a:cubicBezTo>
                <a:cubicBezTo>
                  <a:pt x="1079644" y="3528640"/>
                  <a:pt x="1089990" y="3519885"/>
                  <a:pt x="1100337" y="3510732"/>
                </a:cubicBezTo>
                <a:cubicBezTo>
                  <a:pt x="1092776" y="3500784"/>
                  <a:pt x="1086011" y="3492825"/>
                  <a:pt x="1078848" y="3484070"/>
                </a:cubicBezTo>
                <a:close/>
                <a:moveTo>
                  <a:pt x="1236437" y="3478896"/>
                </a:moveTo>
                <a:cubicBezTo>
                  <a:pt x="1234447" y="3481284"/>
                  <a:pt x="1232457" y="3483274"/>
                  <a:pt x="1230467" y="3485263"/>
                </a:cubicBezTo>
                <a:cubicBezTo>
                  <a:pt x="1243202" y="3498794"/>
                  <a:pt x="1255936" y="3511926"/>
                  <a:pt x="1268671" y="3525456"/>
                </a:cubicBezTo>
                <a:cubicBezTo>
                  <a:pt x="1271059" y="3523069"/>
                  <a:pt x="1273446" y="3520681"/>
                  <a:pt x="1275436" y="3518293"/>
                </a:cubicBezTo>
                <a:cubicBezTo>
                  <a:pt x="1262304" y="3505161"/>
                  <a:pt x="1249569" y="3492029"/>
                  <a:pt x="1236437" y="3478896"/>
                </a:cubicBezTo>
                <a:close/>
                <a:moveTo>
                  <a:pt x="957074" y="3412836"/>
                </a:moveTo>
                <a:cubicBezTo>
                  <a:pt x="944340" y="3421591"/>
                  <a:pt x="933993" y="3428754"/>
                  <a:pt x="922453" y="3436713"/>
                </a:cubicBezTo>
                <a:cubicBezTo>
                  <a:pt x="930014" y="3447856"/>
                  <a:pt x="935983" y="3456611"/>
                  <a:pt x="943146" y="3466958"/>
                </a:cubicBezTo>
                <a:cubicBezTo>
                  <a:pt x="954687" y="3458601"/>
                  <a:pt x="965431" y="3451040"/>
                  <a:pt x="977370" y="3442682"/>
                </a:cubicBezTo>
                <a:cubicBezTo>
                  <a:pt x="970605" y="3432734"/>
                  <a:pt x="964636" y="3423979"/>
                  <a:pt x="957074" y="3412836"/>
                </a:cubicBezTo>
                <a:close/>
                <a:moveTo>
                  <a:pt x="3465366" y="3410050"/>
                </a:moveTo>
                <a:cubicBezTo>
                  <a:pt x="3430744" y="3452233"/>
                  <a:pt x="3397316" y="3493222"/>
                  <a:pt x="3363092" y="3535405"/>
                </a:cubicBezTo>
                <a:cubicBezTo>
                  <a:pt x="3341205" y="3515906"/>
                  <a:pt x="3320909" y="3498396"/>
                  <a:pt x="3300613" y="3480090"/>
                </a:cubicBezTo>
                <a:cubicBezTo>
                  <a:pt x="3292654" y="3488447"/>
                  <a:pt x="3286685" y="3495610"/>
                  <a:pt x="3278726" y="3503967"/>
                </a:cubicBezTo>
                <a:cubicBezTo>
                  <a:pt x="3393336" y="3612608"/>
                  <a:pt x="3505956" y="3720055"/>
                  <a:pt x="3619373" y="3826706"/>
                </a:cubicBezTo>
                <a:cubicBezTo>
                  <a:pt x="3623352" y="3830288"/>
                  <a:pt x="3633301" y="3831084"/>
                  <a:pt x="3638475" y="3829094"/>
                </a:cubicBezTo>
                <a:cubicBezTo>
                  <a:pt x="3659566" y="3820339"/>
                  <a:pt x="3680260" y="3809992"/>
                  <a:pt x="3701351" y="3800043"/>
                </a:cubicBezTo>
                <a:cubicBezTo>
                  <a:pt x="3700157" y="3798849"/>
                  <a:pt x="3698565" y="3797258"/>
                  <a:pt x="3697372" y="3796064"/>
                </a:cubicBezTo>
                <a:cubicBezTo>
                  <a:pt x="3700555" y="3788901"/>
                  <a:pt x="3702545" y="3781340"/>
                  <a:pt x="3706922" y="3775370"/>
                </a:cubicBezTo>
                <a:cubicBezTo>
                  <a:pt x="3731993" y="3743136"/>
                  <a:pt x="3758258" y="3711698"/>
                  <a:pt x="3785319" y="3678270"/>
                </a:cubicBezTo>
                <a:cubicBezTo>
                  <a:pt x="3778952" y="3674291"/>
                  <a:pt x="3774176" y="3671505"/>
                  <a:pt x="3769799" y="3668719"/>
                </a:cubicBezTo>
                <a:cubicBezTo>
                  <a:pt x="3738758" y="3707320"/>
                  <a:pt x="3708514" y="3743932"/>
                  <a:pt x="3677474" y="3782135"/>
                </a:cubicBezTo>
                <a:cubicBezTo>
                  <a:pt x="3655984" y="3762636"/>
                  <a:pt x="3635689" y="3745126"/>
                  <a:pt x="3615393" y="3727218"/>
                </a:cubicBezTo>
                <a:cubicBezTo>
                  <a:pt x="3644842" y="3691402"/>
                  <a:pt x="3673096" y="3656383"/>
                  <a:pt x="3700555" y="3622159"/>
                </a:cubicBezTo>
                <a:cubicBezTo>
                  <a:pt x="3691402" y="3609026"/>
                  <a:pt x="3686229" y="3613006"/>
                  <a:pt x="3679464" y="3621363"/>
                </a:cubicBezTo>
                <a:cubicBezTo>
                  <a:pt x="3653199" y="3654791"/>
                  <a:pt x="3626138" y="3687423"/>
                  <a:pt x="3598679" y="3721647"/>
                </a:cubicBezTo>
                <a:cubicBezTo>
                  <a:pt x="3575996" y="3701749"/>
                  <a:pt x="3555700" y="3683443"/>
                  <a:pt x="3534211" y="3664740"/>
                </a:cubicBezTo>
                <a:cubicBezTo>
                  <a:pt x="3539782" y="3657576"/>
                  <a:pt x="3544558" y="3652005"/>
                  <a:pt x="3548936" y="3646434"/>
                </a:cubicBezTo>
                <a:cubicBezTo>
                  <a:pt x="3570823" y="3619771"/>
                  <a:pt x="3592710" y="3593108"/>
                  <a:pt x="3613802" y="3566048"/>
                </a:cubicBezTo>
                <a:cubicBezTo>
                  <a:pt x="3616985" y="3562068"/>
                  <a:pt x="3615791" y="3555303"/>
                  <a:pt x="3616587" y="3549732"/>
                </a:cubicBezTo>
                <a:cubicBezTo>
                  <a:pt x="3614598" y="3549732"/>
                  <a:pt x="3612608" y="3549333"/>
                  <a:pt x="3610618" y="3548936"/>
                </a:cubicBezTo>
                <a:cubicBezTo>
                  <a:pt x="3580374" y="3585547"/>
                  <a:pt x="3550129" y="3622159"/>
                  <a:pt x="3519089" y="3659566"/>
                </a:cubicBezTo>
                <a:cubicBezTo>
                  <a:pt x="3496008" y="3638873"/>
                  <a:pt x="3474916" y="3620169"/>
                  <a:pt x="3454621" y="3601863"/>
                </a:cubicBezTo>
                <a:cubicBezTo>
                  <a:pt x="3483273" y="3566048"/>
                  <a:pt x="3510334" y="3532620"/>
                  <a:pt x="3536997" y="3498794"/>
                </a:cubicBezTo>
                <a:cubicBezTo>
                  <a:pt x="3540181" y="3494814"/>
                  <a:pt x="3540578" y="3488447"/>
                  <a:pt x="3542568" y="3483274"/>
                </a:cubicBezTo>
                <a:cubicBezTo>
                  <a:pt x="3540578" y="3482478"/>
                  <a:pt x="3538987" y="3481682"/>
                  <a:pt x="3536997" y="3480886"/>
                </a:cubicBezTo>
                <a:cubicBezTo>
                  <a:pt x="3505161" y="3519487"/>
                  <a:pt x="3473325" y="3558088"/>
                  <a:pt x="3440693" y="3597884"/>
                </a:cubicBezTo>
                <a:cubicBezTo>
                  <a:pt x="3417213" y="3577190"/>
                  <a:pt x="3395724" y="3557691"/>
                  <a:pt x="3373837" y="3538191"/>
                </a:cubicBezTo>
                <a:cubicBezTo>
                  <a:pt x="3392540" y="3515906"/>
                  <a:pt x="3409652" y="3496008"/>
                  <a:pt x="3426366" y="3475315"/>
                </a:cubicBezTo>
                <a:cubicBezTo>
                  <a:pt x="3468151" y="3423183"/>
                  <a:pt x="3468151" y="3423183"/>
                  <a:pt x="3465366" y="3410050"/>
                </a:cubicBezTo>
                <a:close/>
                <a:moveTo>
                  <a:pt x="1053777" y="3369459"/>
                </a:moveTo>
                <a:cubicBezTo>
                  <a:pt x="1042236" y="3377418"/>
                  <a:pt x="1031491" y="3384582"/>
                  <a:pt x="1019155" y="3392938"/>
                </a:cubicBezTo>
                <a:cubicBezTo>
                  <a:pt x="1026716" y="3403285"/>
                  <a:pt x="1032287" y="3411642"/>
                  <a:pt x="1039053" y="3421193"/>
                </a:cubicBezTo>
                <a:cubicBezTo>
                  <a:pt x="1050991" y="3412438"/>
                  <a:pt x="1061736" y="3404877"/>
                  <a:pt x="1072879" y="3396520"/>
                </a:cubicBezTo>
                <a:cubicBezTo>
                  <a:pt x="1066511" y="3387367"/>
                  <a:pt x="1060542" y="3379010"/>
                  <a:pt x="1053777" y="3369459"/>
                </a:cubicBezTo>
                <a:close/>
                <a:moveTo>
                  <a:pt x="3675484" y="3152177"/>
                </a:moveTo>
                <a:cubicBezTo>
                  <a:pt x="3672698" y="3158943"/>
                  <a:pt x="3670311" y="3164116"/>
                  <a:pt x="3667127" y="3170085"/>
                </a:cubicBezTo>
                <a:cubicBezTo>
                  <a:pt x="3675086" y="3173269"/>
                  <a:pt x="3681851" y="3176453"/>
                  <a:pt x="3689412" y="3179636"/>
                </a:cubicBezTo>
                <a:cubicBezTo>
                  <a:pt x="3692596" y="3173269"/>
                  <a:pt x="3694586" y="3168494"/>
                  <a:pt x="3697769" y="3161330"/>
                </a:cubicBezTo>
                <a:cubicBezTo>
                  <a:pt x="3689412" y="3157749"/>
                  <a:pt x="3683045" y="3155361"/>
                  <a:pt x="3675484" y="3152177"/>
                </a:cubicBezTo>
                <a:close/>
                <a:moveTo>
                  <a:pt x="784363" y="3125913"/>
                </a:moveTo>
                <a:cubicBezTo>
                  <a:pt x="781180" y="3135066"/>
                  <a:pt x="777996" y="3139443"/>
                  <a:pt x="779190" y="3141831"/>
                </a:cubicBezTo>
                <a:cubicBezTo>
                  <a:pt x="792720" y="3173269"/>
                  <a:pt x="806649" y="3204707"/>
                  <a:pt x="820577" y="3236146"/>
                </a:cubicBezTo>
                <a:cubicBezTo>
                  <a:pt x="821771" y="3238931"/>
                  <a:pt x="826148" y="3240125"/>
                  <a:pt x="828934" y="3242115"/>
                </a:cubicBezTo>
                <a:cubicBezTo>
                  <a:pt x="829730" y="3238931"/>
                  <a:pt x="832515" y="3234951"/>
                  <a:pt x="831322" y="3232166"/>
                </a:cubicBezTo>
                <a:cubicBezTo>
                  <a:pt x="816995" y="3198738"/>
                  <a:pt x="801873" y="3165310"/>
                  <a:pt x="784363" y="3125913"/>
                </a:cubicBezTo>
                <a:close/>
                <a:moveTo>
                  <a:pt x="3741146" y="3119943"/>
                </a:moveTo>
                <a:cubicBezTo>
                  <a:pt x="3738361" y="3126311"/>
                  <a:pt x="3735973" y="3131484"/>
                  <a:pt x="3732789" y="3138647"/>
                </a:cubicBezTo>
                <a:cubicBezTo>
                  <a:pt x="3741544" y="3142229"/>
                  <a:pt x="3748309" y="3144617"/>
                  <a:pt x="3755871" y="3147800"/>
                </a:cubicBezTo>
                <a:cubicBezTo>
                  <a:pt x="3758258" y="3140637"/>
                  <a:pt x="3760646" y="3135066"/>
                  <a:pt x="3763034" y="3128300"/>
                </a:cubicBezTo>
                <a:cubicBezTo>
                  <a:pt x="3755075" y="3125117"/>
                  <a:pt x="3748707" y="3122729"/>
                  <a:pt x="3741146" y="3119943"/>
                </a:cubicBezTo>
                <a:close/>
                <a:moveTo>
                  <a:pt x="828536" y="3115964"/>
                </a:moveTo>
                <a:cubicBezTo>
                  <a:pt x="825352" y="3116760"/>
                  <a:pt x="822567" y="3117556"/>
                  <a:pt x="819781" y="3118352"/>
                </a:cubicBezTo>
                <a:cubicBezTo>
                  <a:pt x="825750" y="3150188"/>
                  <a:pt x="843260" y="3178044"/>
                  <a:pt x="855597" y="3207891"/>
                </a:cubicBezTo>
                <a:cubicBezTo>
                  <a:pt x="857984" y="3213860"/>
                  <a:pt x="863158" y="3218636"/>
                  <a:pt x="867137" y="3224207"/>
                </a:cubicBezTo>
                <a:cubicBezTo>
                  <a:pt x="869525" y="3223013"/>
                  <a:pt x="871515" y="3221421"/>
                  <a:pt x="873505" y="3219829"/>
                </a:cubicBezTo>
                <a:cubicBezTo>
                  <a:pt x="858780" y="3185207"/>
                  <a:pt x="843658" y="3150586"/>
                  <a:pt x="828536" y="3115964"/>
                </a:cubicBezTo>
                <a:close/>
                <a:moveTo>
                  <a:pt x="3607335" y="3108154"/>
                </a:moveTo>
                <a:cubicBezTo>
                  <a:pt x="3602460" y="3108005"/>
                  <a:pt x="3598481" y="3111786"/>
                  <a:pt x="3595894" y="3123923"/>
                </a:cubicBezTo>
                <a:cubicBezTo>
                  <a:pt x="3603057" y="3127107"/>
                  <a:pt x="3609424" y="3129892"/>
                  <a:pt x="3617383" y="3133076"/>
                </a:cubicBezTo>
                <a:cubicBezTo>
                  <a:pt x="3619771" y="3126709"/>
                  <a:pt x="3622159" y="3121535"/>
                  <a:pt x="3624148" y="3115964"/>
                </a:cubicBezTo>
                <a:cubicBezTo>
                  <a:pt x="3617980" y="3112383"/>
                  <a:pt x="3612210" y="3108304"/>
                  <a:pt x="3607335" y="3108154"/>
                </a:cubicBezTo>
                <a:close/>
                <a:moveTo>
                  <a:pt x="903351" y="3093679"/>
                </a:moveTo>
                <a:cubicBezTo>
                  <a:pt x="901361" y="3094474"/>
                  <a:pt x="899371" y="3095668"/>
                  <a:pt x="897382" y="3096464"/>
                </a:cubicBezTo>
                <a:cubicBezTo>
                  <a:pt x="927228" y="3157749"/>
                  <a:pt x="956676" y="3218636"/>
                  <a:pt x="986523" y="3279920"/>
                </a:cubicBezTo>
                <a:cubicBezTo>
                  <a:pt x="988513" y="3278726"/>
                  <a:pt x="990502" y="3277930"/>
                  <a:pt x="992492" y="3277135"/>
                </a:cubicBezTo>
                <a:cubicBezTo>
                  <a:pt x="962646" y="3215850"/>
                  <a:pt x="933197" y="3154963"/>
                  <a:pt x="903351" y="3093679"/>
                </a:cubicBezTo>
                <a:close/>
                <a:moveTo>
                  <a:pt x="3796461" y="3085322"/>
                </a:moveTo>
                <a:cubicBezTo>
                  <a:pt x="3794074" y="3093281"/>
                  <a:pt x="3792084" y="3099250"/>
                  <a:pt x="3790094" y="3106015"/>
                </a:cubicBezTo>
                <a:cubicBezTo>
                  <a:pt x="3798849" y="3108801"/>
                  <a:pt x="3804819" y="3110791"/>
                  <a:pt x="3812379" y="3113576"/>
                </a:cubicBezTo>
                <a:cubicBezTo>
                  <a:pt x="3814767" y="3106811"/>
                  <a:pt x="3816757" y="3100842"/>
                  <a:pt x="3819543" y="3093679"/>
                </a:cubicBezTo>
                <a:cubicBezTo>
                  <a:pt x="3811584" y="3090893"/>
                  <a:pt x="3805216" y="3088505"/>
                  <a:pt x="3796461" y="3085322"/>
                </a:cubicBezTo>
                <a:close/>
                <a:moveTo>
                  <a:pt x="975778" y="3063036"/>
                </a:moveTo>
                <a:cubicBezTo>
                  <a:pt x="973390" y="3064230"/>
                  <a:pt x="971401" y="3065026"/>
                  <a:pt x="969013" y="3066220"/>
                </a:cubicBezTo>
                <a:cubicBezTo>
                  <a:pt x="991696" y="3115566"/>
                  <a:pt x="1013982" y="3164514"/>
                  <a:pt x="1037063" y="3215054"/>
                </a:cubicBezTo>
                <a:cubicBezTo>
                  <a:pt x="1030298" y="3218636"/>
                  <a:pt x="1023532" y="3222217"/>
                  <a:pt x="1013584" y="3227788"/>
                </a:cubicBezTo>
                <a:cubicBezTo>
                  <a:pt x="989706" y="3176453"/>
                  <a:pt x="966227" y="3126311"/>
                  <a:pt x="942748" y="3076169"/>
                </a:cubicBezTo>
                <a:cubicBezTo>
                  <a:pt x="940758" y="3077363"/>
                  <a:pt x="938371" y="3078159"/>
                  <a:pt x="936381" y="3079352"/>
                </a:cubicBezTo>
                <a:cubicBezTo>
                  <a:pt x="958666" y="3142627"/>
                  <a:pt x="989706" y="3201524"/>
                  <a:pt x="1023134" y="3261216"/>
                </a:cubicBezTo>
                <a:cubicBezTo>
                  <a:pt x="1037461" y="3252461"/>
                  <a:pt x="1049797" y="3245298"/>
                  <a:pt x="1060940" y="3238533"/>
                </a:cubicBezTo>
                <a:cubicBezTo>
                  <a:pt x="1031889" y="3178442"/>
                  <a:pt x="1004033" y="3120739"/>
                  <a:pt x="975778" y="3063036"/>
                </a:cubicBezTo>
                <a:close/>
                <a:moveTo>
                  <a:pt x="734221" y="3062240"/>
                </a:moveTo>
                <a:cubicBezTo>
                  <a:pt x="726262" y="3064628"/>
                  <a:pt x="720293" y="3066618"/>
                  <a:pt x="711538" y="3069801"/>
                </a:cubicBezTo>
                <a:cubicBezTo>
                  <a:pt x="714722" y="3077363"/>
                  <a:pt x="716711" y="3083332"/>
                  <a:pt x="719497" y="3089699"/>
                </a:cubicBezTo>
                <a:cubicBezTo>
                  <a:pt x="727854" y="3086515"/>
                  <a:pt x="734221" y="3084128"/>
                  <a:pt x="742180" y="3081342"/>
                </a:cubicBezTo>
                <a:cubicBezTo>
                  <a:pt x="739395" y="3074179"/>
                  <a:pt x="737007" y="3068608"/>
                  <a:pt x="734221" y="3062240"/>
                </a:cubicBezTo>
                <a:close/>
                <a:moveTo>
                  <a:pt x="3673842" y="3042592"/>
                </a:moveTo>
                <a:cubicBezTo>
                  <a:pt x="3668918" y="3042841"/>
                  <a:pt x="3665336" y="3046920"/>
                  <a:pt x="3663943" y="3059057"/>
                </a:cubicBezTo>
                <a:cubicBezTo>
                  <a:pt x="3671107" y="3061842"/>
                  <a:pt x="3677474" y="3064230"/>
                  <a:pt x="3685831" y="3067414"/>
                </a:cubicBezTo>
                <a:cubicBezTo>
                  <a:pt x="3687821" y="3060649"/>
                  <a:pt x="3689810" y="3055077"/>
                  <a:pt x="3691800" y="3049108"/>
                </a:cubicBezTo>
                <a:cubicBezTo>
                  <a:pt x="3685035" y="3045925"/>
                  <a:pt x="3678767" y="3042343"/>
                  <a:pt x="3673842" y="3042592"/>
                </a:cubicBezTo>
                <a:close/>
                <a:moveTo>
                  <a:pt x="862760" y="3018466"/>
                </a:moveTo>
                <a:cubicBezTo>
                  <a:pt x="854005" y="3021649"/>
                  <a:pt x="847638" y="3024037"/>
                  <a:pt x="840077" y="3027221"/>
                </a:cubicBezTo>
                <a:cubicBezTo>
                  <a:pt x="842862" y="3033986"/>
                  <a:pt x="845250" y="3039159"/>
                  <a:pt x="847638" y="3045129"/>
                </a:cubicBezTo>
                <a:cubicBezTo>
                  <a:pt x="855597" y="3041945"/>
                  <a:pt x="861964" y="3039557"/>
                  <a:pt x="869525" y="3036374"/>
                </a:cubicBezTo>
                <a:cubicBezTo>
                  <a:pt x="867137" y="3030404"/>
                  <a:pt x="865545" y="3025629"/>
                  <a:pt x="862760" y="3018466"/>
                </a:cubicBezTo>
                <a:close/>
                <a:moveTo>
                  <a:pt x="755711" y="2994986"/>
                </a:moveTo>
                <a:cubicBezTo>
                  <a:pt x="747354" y="2997772"/>
                  <a:pt x="740589" y="2999762"/>
                  <a:pt x="732630" y="3002548"/>
                </a:cubicBezTo>
                <a:cubicBezTo>
                  <a:pt x="735415" y="3009711"/>
                  <a:pt x="737405" y="3015282"/>
                  <a:pt x="739793" y="3022047"/>
                </a:cubicBezTo>
                <a:cubicBezTo>
                  <a:pt x="748150" y="3019262"/>
                  <a:pt x="754915" y="3016874"/>
                  <a:pt x="761680" y="3014884"/>
                </a:cubicBezTo>
                <a:cubicBezTo>
                  <a:pt x="759690" y="3008119"/>
                  <a:pt x="758098" y="3002946"/>
                  <a:pt x="755711" y="2994986"/>
                </a:cubicBezTo>
                <a:close/>
                <a:moveTo>
                  <a:pt x="936182" y="2987376"/>
                </a:moveTo>
                <a:cubicBezTo>
                  <a:pt x="932800" y="2986331"/>
                  <a:pt x="927228" y="2989216"/>
                  <a:pt x="916085" y="2994986"/>
                </a:cubicBezTo>
                <a:cubicBezTo>
                  <a:pt x="918075" y="2999762"/>
                  <a:pt x="920065" y="3004935"/>
                  <a:pt x="922453" y="3010905"/>
                </a:cubicBezTo>
                <a:cubicBezTo>
                  <a:pt x="930412" y="3008119"/>
                  <a:pt x="936779" y="3005731"/>
                  <a:pt x="943146" y="3003344"/>
                </a:cubicBezTo>
                <a:cubicBezTo>
                  <a:pt x="940759" y="2993395"/>
                  <a:pt x="939565" y="2988421"/>
                  <a:pt x="936182" y="2987376"/>
                </a:cubicBezTo>
                <a:close/>
                <a:moveTo>
                  <a:pt x="695620" y="2958375"/>
                </a:moveTo>
                <a:cubicBezTo>
                  <a:pt x="687263" y="2961161"/>
                  <a:pt x="680498" y="2963150"/>
                  <a:pt x="672937" y="2965538"/>
                </a:cubicBezTo>
                <a:cubicBezTo>
                  <a:pt x="675324" y="2972701"/>
                  <a:pt x="676916" y="2978272"/>
                  <a:pt x="679304" y="2985834"/>
                </a:cubicBezTo>
                <a:cubicBezTo>
                  <a:pt x="688059" y="2983048"/>
                  <a:pt x="694824" y="2981058"/>
                  <a:pt x="702783" y="2978272"/>
                </a:cubicBezTo>
                <a:cubicBezTo>
                  <a:pt x="699997" y="2971109"/>
                  <a:pt x="698008" y="2965140"/>
                  <a:pt x="695620" y="2958375"/>
                </a:cubicBezTo>
                <a:close/>
                <a:moveTo>
                  <a:pt x="787149" y="2935294"/>
                </a:moveTo>
                <a:cubicBezTo>
                  <a:pt x="780384" y="2937283"/>
                  <a:pt x="773619" y="2938875"/>
                  <a:pt x="766058" y="2941263"/>
                </a:cubicBezTo>
                <a:cubicBezTo>
                  <a:pt x="768047" y="2948028"/>
                  <a:pt x="769639" y="2953202"/>
                  <a:pt x="771231" y="2960365"/>
                </a:cubicBezTo>
                <a:cubicBezTo>
                  <a:pt x="787547" y="2957181"/>
                  <a:pt x="801077" y="2955191"/>
                  <a:pt x="787149" y="2935294"/>
                </a:cubicBezTo>
                <a:close/>
                <a:moveTo>
                  <a:pt x="875096" y="2926141"/>
                </a:moveTo>
                <a:cubicBezTo>
                  <a:pt x="867137" y="2928528"/>
                  <a:pt x="860372" y="2930518"/>
                  <a:pt x="852811" y="2932508"/>
                </a:cubicBezTo>
                <a:cubicBezTo>
                  <a:pt x="854005" y="2938477"/>
                  <a:pt x="855199" y="2943253"/>
                  <a:pt x="856791" y="2950814"/>
                </a:cubicBezTo>
                <a:cubicBezTo>
                  <a:pt x="865545" y="2948426"/>
                  <a:pt x="872311" y="2946436"/>
                  <a:pt x="880270" y="2944447"/>
                </a:cubicBezTo>
                <a:cubicBezTo>
                  <a:pt x="878678" y="2937682"/>
                  <a:pt x="877086" y="2932508"/>
                  <a:pt x="875096" y="2926141"/>
                </a:cubicBezTo>
                <a:close/>
                <a:moveTo>
                  <a:pt x="3823920" y="2903060"/>
                </a:moveTo>
                <a:cubicBezTo>
                  <a:pt x="3813175" y="2943253"/>
                  <a:pt x="3803227" y="2980660"/>
                  <a:pt x="3792084" y="3022047"/>
                </a:cubicBezTo>
                <a:cubicBezTo>
                  <a:pt x="3812379" y="3010905"/>
                  <a:pt x="3836655" y="2916192"/>
                  <a:pt x="3823920" y="2903060"/>
                </a:cubicBezTo>
                <a:close/>
                <a:moveTo>
                  <a:pt x="3792880" y="2894305"/>
                </a:moveTo>
                <a:cubicBezTo>
                  <a:pt x="3784921" y="2896692"/>
                  <a:pt x="3780145" y="2897090"/>
                  <a:pt x="3779748" y="2898682"/>
                </a:cubicBezTo>
                <a:cubicBezTo>
                  <a:pt x="3769799" y="2933304"/>
                  <a:pt x="3760646" y="2967528"/>
                  <a:pt x="3751493" y="3002150"/>
                </a:cubicBezTo>
                <a:cubicBezTo>
                  <a:pt x="3751095" y="3004537"/>
                  <a:pt x="3753881" y="3007721"/>
                  <a:pt x="3755075" y="3010507"/>
                </a:cubicBezTo>
                <a:cubicBezTo>
                  <a:pt x="3757462" y="3009711"/>
                  <a:pt x="3759850" y="3008517"/>
                  <a:pt x="3762238" y="3007721"/>
                </a:cubicBezTo>
                <a:cubicBezTo>
                  <a:pt x="3772186" y="2971109"/>
                  <a:pt x="3782135" y="2934498"/>
                  <a:pt x="3792880" y="2894305"/>
                </a:cubicBezTo>
                <a:close/>
                <a:moveTo>
                  <a:pt x="3723238" y="2776909"/>
                </a:moveTo>
                <a:cubicBezTo>
                  <a:pt x="3708116" y="2842969"/>
                  <a:pt x="3692994" y="2909029"/>
                  <a:pt x="3677872" y="2975089"/>
                </a:cubicBezTo>
                <a:cubicBezTo>
                  <a:pt x="3679862" y="2975487"/>
                  <a:pt x="3682249" y="2976283"/>
                  <a:pt x="3684239" y="2976681"/>
                </a:cubicBezTo>
                <a:cubicBezTo>
                  <a:pt x="3699759" y="2910621"/>
                  <a:pt x="3714881" y="2844959"/>
                  <a:pt x="3730004" y="2778899"/>
                </a:cubicBezTo>
                <a:cubicBezTo>
                  <a:pt x="3727616" y="2778103"/>
                  <a:pt x="3725626" y="2777307"/>
                  <a:pt x="3723238" y="2776909"/>
                </a:cubicBezTo>
                <a:close/>
                <a:moveTo>
                  <a:pt x="3684239" y="2770144"/>
                </a:moveTo>
                <a:cubicBezTo>
                  <a:pt x="3669515" y="2834612"/>
                  <a:pt x="3654791" y="2899080"/>
                  <a:pt x="3639270" y="2966334"/>
                </a:cubicBezTo>
                <a:cubicBezTo>
                  <a:pt x="3657576" y="2940865"/>
                  <a:pt x="3691402" y="2788051"/>
                  <a:pt x="3684239" y="2770144"/>
                </a:cubicBezTo>
                <a:close/>
                <a:moveTo>
                  <a:pt x="3803227" y="2767358"/>
                </a:moveTo>
                <a:cubicBezTo>
                  <a:pt x="3796860" y="2804368"/>
                  <a:pt x="3790492" y="2841377"/>
                  <a:pt x="3785319" y="2872019"/>
                </a:cubicBezTo>
                <a:cubicBezTo>
                  <a:pt x="3804420" y="2875999"/>
                  <a:pt x="3819145" y="2879183"/>
                  <a:pt x="3833869" y="2882366"/>
                </a:cubicBezTo>
                <a:cubicBezTo>
                  <a:pt x="3833471" y="2883560"/>
                  <a:pt x="3833073" y="2884356"/>
                  <a:pt x="3832675" y="2885152"/>
                </a:cubicBezTo>
                <a:cubicBezTo>
                  <a:pt x="3845012" y="2885152"/>
                  <a:pt x="3856950" y="2885152"/>
                  <a:pt x="3872868" y="2885152"/>
                </a:cubicBezTo>
                <a:cubicBezTo>
                  <a:pt x="3859736" y="2936090"/>
                  <a:pt x="3847797" y="2983446"/>
                  <a:pt x="3835461" y="3030802"/>
                </a:cubicBezTo>
                <a:cubicBezTo>
                  <a:pt x="3852971" y="3036374"/>
                  <a:pt x="3869287" y="3041945"/>
                  <a:pt x="3886001" y="3047516"/>
                </a:cubicBezTo>
                <a:cubicBezTo>
                  <a:pt x="3881225" y="3062638"/>
                  <a:pt x="3877246" y="3076169"/>
                  <a:pt x="3872868" y="3090495"/>
                </a:cubicBezTo>
                <a:cubicBezTo>
                  <a:pt x="3886797" y="3095668"/>
                  <a:pt x="3898735" y="3100444"/>
                  <a:pt x="3913062" y="3106015"/>
                </a:cubicBezTo>
                <a:cubicBezTo>
                  <a:pt x="3894756" y="3152576"/>
                  <a:pt x="3877246" y="3197146"/>
                  <a:pt x="3859338" y="3242513"/>
                </a:cubicBezTo>
                <a:cubicBezTo>
                  <a:pt x="3844216" y="3236146"/>
                  <a:pt x="3832277" y="3231370"/>
                  <a:pt x="3819941" y="3226197"/>
                </a:cubicBezTo>
                <a:cubicBezTo>
                  <a:pt x="3812379" y="3242115"/>
                  <a:pt x="3805614" y="3256441"/>
                  <a:pt x="3798053" y="3271961"/>
                </a:cubicBezTo>
                <a:cubicBezTo>
                  <a:pt x="3706922" y="3228584"/>
                  <a:pt x="3617383" y="3186003"/>
                  <a:pt x="3526252" y="3142627"/>
                </a:cubicBezTo>
                <a:cubicBezTo>
                  <a:pt x="3520283" y="3154963"/>
                  <a:pt x="3515110" y="3165708"/>
                  <a:pt x="3509140" y="3178044"/>
                </a:cubicBezTo>
                <a:cubicBezTo>
                  <a:pt x="3533813" y="3191177"/>
                  <a:pt x="3557292" y="3203115"/>
                  <a:pt x="3582761" y="3216646"/>
                </a:cubicBezTo>
                <a:cubicBezTo>
                  <a:pt x="3554905" y="3264798"/>
                  <a:pt x="3527844" y="3310960"/>
                  <a:pt x="3501181" y="3357123"/>
                </a:cubicBezTo>
                <a:cubicBezTo>
                  <a:pt x="3503171" y="3358715"/>
                  <a:pt x="3505559" y="3359908"/>
                  <a:pt x="3507548" y="3361102"/>
                </a:cubicBezTo>
                <a:cubicBezTo>
                  <a:pt x="3538589" y="3319317"/>
                  <a:pt x="3562466" y="3272359"/>
                  <a:pt x="3588731" y="3225799"/>
                </a:cubicBezTo>
                <a:cubicBezTo>
                  <a:pt x="3615393" y="3239727"/>
                  <a:pt x="3641260" y="3252859"/>
                  <a:pt x="3668321" y="3267186"/>
                </a:cubicBezTo>
                <a:cubicBezTo>
                  <a:pt x="3642454" y="3312552"/>
                  <a:pt x="3617383" y="3355929"/>
                  <a:pt x="3592312" y="3399306"/>
                </a:cubicBezTo>
                <a:cubicBezTo>
                  <a:pt x="3593506" y="3400897"/>
                  <a:pt x="3595098" y="3402489"/>
                  <a:pt x="3596292" y="3404081"/>
                </a:cubicBezTo>
                <a:cubicBezTo>
                  <a:pt x="3600669" y="3400500"/>
                  <a:pt x="3606240" y="3397714"/>
                  <a:pt x="3609026" y="3392938"/>
                </a:cubicBezTo>
                <a:cubicBezTo>
                  <a:pt x="3631709" y="3355133"/>
                  <a:pt x="3653995" y="3317328"/>
                  <a:pt x="3677076" y="3278328"/>
                </a:cubicBezTo>
                <a:cubicBezTo>
                  <a:pt x="3702943" y="3291859"/>
                  <a:pt x="3727616" y="3304991"/>
                  <a:pt x="3754279" y="3318919"/>
                </a:cubicBezTo>
                <a:cubicBezTo>
                  <a:pt x="3730799" y="3358715"/>
                  <a:pt x="3709310" y="3395724"/>
                  <a:pt x="3687423" y="3432734"/>
                </a:cubicBezTo>
                <a:cubicBezTo>
                  <a:pt x="3683443" y="3439897"/>
                  <a:pt x="3675882" y="3447856"/>
                  <a:pt x="3693790" y="3451437"/>
                </a:cubicBezTo>
                <a:cubicBezTo>
                  <a:pt x="3716871" y="3412040"/>
                  <a:pt x="3739952" y="3372245"/>
                  <a:pt x="3764227" y="3330858"/>
                </a:cubicBezTo>
                <a:cubicBezTo>
                  <a:pt x="3788900" y="3343990"/>
                  <a:pt x="3813175" y="3356725"/>
                  <a:pt x="3839440" y="3370653"/>
                </a:cubicBezTo>
                <a:cubicBezTo>
                  <a:pt x="3814767" y="3413234"/>
                  <a:pt x="3791288" y="3453825"/>
                  <a:pt x="3767411" y="3495212"/>
                </a:cubicBezTo>
                <a:cubicBezTo>
                  <a:pt x="3770993" y="3497600"/>
                  <a:pt x="3774574" y="3500385"/>
                  <a:pt x="3780543" y="3504763"/>
                </a:cubicBezTo>
                <a:cubicBezTo>
                  <a:pt x="3804819" y="3463376"/>
                  <a:pt x="3827900" y="3423979"/>
                  <a:pt x="3851379" y="3384183"/>
                </a:cubicBezTo>
                <a:cubicBezTo>
                  <a:pt x="3875654" y="3397316"/>
                  <a:pt x="3899133" y="3409652"/>
                  <a:pt x="3924602" y="3423183"/>
                </a:cubicBezTo>
                <a:cubicBezTo>
                  <a:pt x="3899531" y="3466958"/>
                  <a:pt x="3874858" y="3509140"/>
                  <a:pt x="3849787" y="3552517"/>
                </a:cubicBezTo>
                <a:cubicBezTo>
                  <a:pt x="3854563" y="3555701"/>
                  <a:pt x="3858940" y="3558487"/>
                  <a:pt x="3864909" y="3562466"/>
                </a:cubicBezTo>
                <a:cubicBezTo>
                  <a:pt x="3889582" y="3520681"/>
                  <a:pt x="3913459" y="3480488"/>
                  <a:pt x="3937734" y="3438305"/>
                </a:cubicBezTo>
                <a:cubicBezTo>
                  <a:pt x="3956438" y="3448254"/>
                  <a:pt x="3974346" y="3457407"/>
                  <a:pt x="3992254" y="3466560"/>
                </a:cubicBezTo>
                <a:cubicBezTo>
                  <a:pt x="4111640" y="3201524"/>
                  <a:pt x="4029661" y="2884754"/>
                  <a:pt x="3803227" y="2767358"/>
                </a:cubicBezTo>
                <a:close/>
                <a:moveTo>
                  <a:pt x="3645638" y="2764970"/>
                </a:moveTo>
                <a:cubicBezTo>
                  <a:pt x="3631311" y="2827847"/>
                  <a:pt x="3616985" y="2889927"/>
                  <a:pt x="3602659" y="2952406"/>
                </a:cubicBezTo>
                <a:cubicBezTo>
                  <a:pt x="3622954" y="2914998"/>
                  <a:pt x="3651209" y="2783674"/>
                  <a:pt x="3645638" y="2764970"/>
                </a:cubicBezTo>
                <a:close/>
                <a:moveTo>
                  <a:pt x="805057" y="2683390"/>
                </a:moveTo>
                <a:cubicBezTo>
                  <a:pt x="802669" y="2683788"/>
                  <a:pt x="800281" y="2683788"/>
                  <a:pt x="798292" y="2684186"/>
                </a:cubicBezTo>
                <a:cubicBezTo>
                  <a:pt x="809036" y="2751042"/>
                  <a:pt x="820179" y="2818296"/>
                  <a:pt x="830924" y="2885152"/>
                </a:cubicBezTo>
                <a:cubicBezTo>
                  <a:pt x="832913" y="2884754"/>
                  <a:pt x="835301" y="2884356"/>
                  <a:pt x="837291" y="2883958"/>
                </a:cubicBezTo>
                <a:cubicBezTo>
                  <a:pt x="826546" y="2817102"/>
                  <a:pt x="815802" y="2750246"/>
                  <a:pt x="805057" y="2683390"/>
                </a:cubicBezTo>
                <a:close/>
                <a:moveTo>
                  <a:pt x="844454" y="2679808"/>
                </a:moveTo>
                <a:cubicBezTo>
                  <a:pt x="845250" y="2746665"/>
                  <a:pt x="855199" y="2811929"/>
                  <a:pt x="875892" y="2875203"/>
                </a:cubicBezTo>
                <a:cubicBezTo>
                  <a:pt x="865545" y="2810337"/>
                  <a:pt x="854801" y="2745073"/>
                  <a:pt x="844454" y="2679808"/>
                </a:cubicBezTo>
                <a:close/>
                <a:moveTo>
                  <a:pt x="883055" y="2676227"/>
                </a:moveTo>
                <a:cubicBezTo>
                  <a:pt x="877086" y="2709655"/>
                  <a:pt x="901361" y="2850132"/>
                  <a:pt x="913698" y="2866448"/>
                </a:cubicBezTo>
                <a:cubicBezTo>
                  <a:pt x="903351" y="2802776"/>
                  <a:pt x="893402" y="2739501"/>
                  <a:pt x="883055" y="2676227"/>
                </a:cubicBezTo>
                <a:close/>
                <a:moveTo>
                  <a:pt x="3626138" y="2225745"/>
                </a:moveTo>
                <a:cubicBezTo>
                  <a:pt x="3636485" y="2289418"/>
                  <a:pt x="3646434" y="2352692"/>
                  <a:pt x="3656780" y="2415966"/>
                </a:cubicBezTo>
                <a:cubicBezTo>
                  <a:pt x="3662750" y="2383334"/>
                  <a:pt x="3638475" y="2242061"/>
                  <a:pt x="3626138" y="2225745"/>
                </a:cubicBezTo>
                <a:close/>
                <a:moveTo>
                  <a:pt x="3671107" y="2215797"/>
                </a:moveTo>
                <a:cubicBezTo>
                  <a:pt x="3668719" y="2216194"/>
                  <a:pt x="3666331" y="2216593"/>
                  <a:pt x="3663943" y="2216990"/>
                </a:cubicBezTo>
                <a:cubicBezTo>
                  <a:pt x="3674290" y="2282255"/>
                  <a:pt x="3685035" y="2347121"/>
                  <a:pt x="3695382" y="2412385"/>
                </a:cubicBezTo>
                <a:cubicBezTo>
                  <a:pt x="3697769" y="2411987"/>
                  <a:pt x="3700157" y="2411589"/>
                  <a:pt x="3702545" y="2411191"/>
                </a:cubicBezTo>
                <a:cubicBezTo>
                  <a:pt x="3692198" y="2345927"/>
                  <a:pt x="3681453" y="2281061"/>
                  <a:pt x="3671107" y="2215797"/>
                </a:cubicBezTo>
                <a:close/>
                <a:moveTo>
                  <a:pt x="3709310" y="2207838"/>
                </a:moveTo>
                <a:cubicBezTo>
                  <a:pt x="3706922" y="2208235"/>
                  <a:pt x="3704932" y="2208235"/>
                  <a:pt x="3702545" y="2208634"/>
                </a:cubicBezTo>
                <a:cubicBezTo>
                  <a:pt x="3713290" y="2275489"/>
                  <a:pt x="3724034" y="2342345"/>
                  <a:pt x="3734779" y="2409201"/>
                </a:cubicBezTo>
                <a:cubicBezTo>
                  <a:pt x="3737167" y="2408803"/>
                  <a:pt x="3739554" y="2408405"/>
                  <a:pt x="3741544" y="2408007"/>
                </a:cubicBezTo>
                <a:cubicBezTo>
                  <a:pt x="3730799" y="2341151"/>
                  <a:pt x="3720055" y="2274693"/>
                  <a:pt x="3709310" y="2207838"/>
                </a:cubicBezTo>
                <a:close/>
                <a:moveTo>
                  <a:pt x="3682647" y="2141380"/>
                </a:moveTo>
                <a:cubicBezTo>
                  <a:pt x="3673892" y="2144165"/>
                  <a:pt x="3667127" y="2146155"/>
                  <a:pt x="3657576" y="2148941"/>
                </a:cubicBezTo>
                <a:cubicBezTo>
                  <a:pt x="3662352" y="2155706"/>
                  <a:pt x="3664739" y="2162869"/>
                  <a:pt x="3669117" y="2164063"/>
                </a:cubicBezTo>
                <a:cubicBezTo>
                  <a:pt x="3674290" y="2165655"/>
                  <a:pt x="3680657" y="2161675"/>
                  <a:pt x="3687821" y="2159685"/>
                </a:cubicBezTo>
                <a:cubicBezTo>
                  <a:pt x="3686229" y="2153318"/>
                  <a:pt x="3684637" y="2148543"/>
                  <a:pt x="3682647" y="2141380"/>
                </a:cubicBezTo>
                <a:close/>
                <a:moveTo>
                  <a:pt x="930412" y="2138594"/>
                </a:moveTo>
                <a:cubicBezTo>
                  <a:pt x="916085" y="2201072"/>
                  <a:pt x="901759" y="2263551"/>
                  <a:pt x="887433" y="2326029"/>
                </a:cubicBezTo>
                <a:cubicBezTo>
                  <a:pt x="889821" y="2326029"/>
                  <a:pt x="891810" y="2326427"/>
                  <a:pt x="894198" y="2326825"/>
                </a:cubicBezTo>
                <a:cubicBezTo>
                  <a:pt x="908524" y="2264745"/>
                  <a:pt x="922851" y="2202266"/>
                  <a:pt x="936779" y="2140186"/>
                </a:cubicBezTo>
                <a:cubicBezTo>
                  <a:pt x="934789" y="2139390"/>
                  <a:pt x="932401" y="2138992"/>
                  <a:pt x="930412" y="2138594"/>
                </a:cubicBezTo>
                <a:close/>
                <a:moveTo>
                  <a:pt x="3768207" y="2131033"/>
                </a:moveTo>
                <a:cubicBezTo>
                  <a:pt x="3759850" y="2133819"/>
                  <a:pt x="3753085" y="2135808"/>
                  <a:pt x="3744728" y="2138594"/>
                </a:cubicBezTo>
                <a:cubicBezTo>
                  <a:pt x="3747116" y="2145359"/>
                  <a:pt x="3749105" y="2151328"/>
                  <a:pt x="3751493" y="2157696"/>
                </a:cubicBezTo>
                <a:cubicBezTo>
                  <a:pt x="3760248" y="2154910"/>
                  <a:pt x="3766615" y="2152920"/>
                  <a:pt x="3773778" y="2150532"/>
                </a:cubicBezTo>
                <a:cubicBezTo>
                  <a:pt x="3771789" y="2143767"/>
                  <a:pt x="3770595" y="2138992"/>
                  <a:pt x="3768207" y="2131033"/>
                </a:cubicBezTo>
                <a:close/>
                <a:moveTo>
                  <a:pt x="899769" y="2128645"/>
                </a:moveTo>
                <a:cubicBezTo>
                  <a:pt x="875494" y="2191124"/>
                  <a:pt x="859974" y="2255194"/>
                  <a:pt x="855597" y="2322050"/>
                </a:cubicBezTo>
                <a:cubicBezTo>
                  <a:pt x="870321" y="2257979"/>
                  <a:pt x="885045" y="2193511"/>
                  <a:pt x="899769" y="2128645"/>
                </a:cubicBezTo>
                <a:close/>
                <a:moveTo>
                  <a:pt x="855199" y="2115911"/>
                </a:moveTo>
                <a:cubicBezTo>
                  <a:pt x="840077" y="2181971"/>
                  <a:pt x="824954" y="2247633"/>
                  <a:pt x="809832" y="2313693"/>
                </a:cubicBezTo>
                <a:cubicBezTo>
                  <a:pt x="812220" y="2314091"/>
                  <a:pt x="814210" y="2314489"/>
                  <a:pt x="816199" y="2315285"/>
                </a:cubicBezTo>
                <a:cubicBezTo>
                  <a:pt x="831322" y="2249623"/>
                  <a:pt x="846444" y="2183563"/>
                  <a:pt x="861566" y="2117502"/>
                </a:cubicBezTo>
                <a:cubicBezTo>
                  <a:pt x="859576" y="2117105"/>
                  <a:pt x="857188" y="2116309"/>
                  <a:pt x="855199" y="2115911"/>
                </a:cubicBezTo>
                <a:close/>
                <a:moveTo>
                  <a:pt x="3860532" y="2106758"/>
                </a:moveTo>
                <a:cubicBezTo>
                  <a:pt x="3852971" y="2108747"/>
                  <a:pt x="3846205" y="2110737"/>
                  <a:pt x="3837451" y="2113125"/>
                </a:cubicBezTo>
                <a:cubicBezTo>
                  <a:pt x="3839838" y="2121084"/>
                  <a:pt x="3841430" y="2126257"/>
                  <a:pt x="3843818" y="2133420"/>
                </a:cubicBezTo>
                <a:cubicBezTo>
                  <a:pt x="3852175" y="2131033"/>
                  <a:pt x="3858940" y="2129043"/>
                  <a:pt x="3867297" y="2126655"/>
                </a:cubicBezTo>
                <a:cubicBezTo>
                  <a:pt x="3864511" y="2119094"/>
                  <a:pt x="3862919" y="2113523"/>
                  <a:pt x="3860532" y="2106758"/>
                </a:cubicBezTo>
                <a:close/>
                <a:moveTo>
                  <a:pt x="3617383" y="2080891"/>
                </a:moveTo>
                <a:cubicBezTo>
                  <a:pt x="3609822" y="2084075"/>
                  <a:pt x="3603455" y="2086462"/>
                  <a:pt x="3591516" y="2090840"/>
                </a:cubicBezTo>
                <a:cubicBezTo>
                  <a:pt x="3598679" y="2096809"/>
                  <a:pt x="3602659" y="2102778"/>
                  <a:pt x="3607832" y="2103574"/>
                </a:cubicBezTo>
                <a:cubicBezTo>
                  <a:pt x="3612210" y="2104370"/>
                  <a:pt x="3618179" y="2099993"/>
                  <a:pt x="3624148" y="2097605"/>
                </a:cubicBezTo>
                <a:cubicBezTo>
                  <a:pt x="3621761" y="2091238"/>
                  <a:pt x="3619771" y="2086462"/>
                  <a:pt x="3617383" y="2080891"/>
                </a:cubicBezTo>
                <a:close/>
                <a:moveTo>
                  <a:pt x="778394" y="2080493"/>
                </a:moveTo>
                <a:cubicBezTo>
                  <a:pt x="767649" y="2121482"/>
                  <a:pt x="757700" y="2158094"/>
                  <a:pt x="747354" y="2197491"/>
                </a:cubicBezTo>
                <a:cubicBezTo>
                  <a:pt x="759292" y="2192317"/>
                  <a:pt x="788343" y="2110339"/>
                  <a:pt x="787945" y="2091635"/>
                </a:cubicBezTo>
                <a:cubicBezTo>
                  <a:pt x="787945" y="2089248"/>
                  <a:pt x="783567" y="2086462"/>
                  <a:pt x="778394" y="2080493"/>
                </a:cubicBezTo>
                <a:close/>
                <a:moveTo>
                  <a:pt x="737405" y="2071340"/>
                </a:moveTo>
                <a:cubicBezTo>
                  <a:pt x="724273" y="2104768"/>
                  <a:pt x="716314" y="2140186"/>
                  <a:pt x="707559" y="2175205"/>
                </a:cubicBezTo>
                <a:cubicBezTo>
                  <a:pt x="706763" y="2178787"/>
                  <a:pt x="709946" y="2183563"/>
                  <a:pt x="711140" y="2187940"/>
                </a:cubicBezTo>
                <a:cubicBezTo>
                  <a:pt x="712732" y="2187542"/>
                  <a:pt x="714722" y="2187542"/>
                  <a:pt x="716314" y="2187144"/>
                </a:cubicBezTo>
                <a:cubicBezTo>
                  <a:pt x="726660" y="2149339"/>
                  <a:pt x="736609" y="2111931"/>
                  <a:pt x="746956" y="2074126"/>
                </a:cubicBezTo>
                <a:cubicBezTo>
                  <a:pt x="743772" y="2072932"/>
                  <a:pt x="740589" y="2072136"/>
                  <a:pt x="737405" y="2071340"/>
                </a:cubicBezTo>
                <a:close/>
                <a:moveTo>
                  <a:pt x="3800441" y="2070146"/>
                </a:moveTo>
                <a:cubicBezTo>
                  <a:pt x="3791686" y="2072932"/>
                  <a:pt x="3784921" y="2074921"/>
                  <a:pt x="3776962" y="2077309"/>
                </a:cubicBezTo>
                <a:cubicBezTo>
                  <a:pt x="3779748" y="2084870"/>
                  <a:pt x="3781737" y="2090442"/>
                  <a:pt x="3784125" y="2097207"/>
                </a:cubicBezTo>
                <a:cubicBezTo>
                  <a:pt x="3792084" y="2094421"/>
                  <a:pt x="3798849" y="2092034"/>
                  <a:pt x="3806410" y="2089646"/>
                </a:cubicBezTo>
                <a:cubicBezTo>
                  <a:pt x="3804420" y="2083279"/>
                  <a:pt x="3802829" y="2077707"/>
                  <a:pt x="3800441" y="2070146"/>
                </a:cubicBezTo>
                <a:close/>
                <a:moveTo>
                  <a:pt x="3692994" y="2047065"/>
                </a:moveTo>
                <a:cubicBezTo>
                  <a:pt x="3685035" y="2050249"/>
                  <a:pt x="3678668" y="2052636"/>
                  <a:pt x="3671107" y="2055422"/>
                </a:cubicBezTo>
                <a:cubicBezTo>
                  <a:pt x="3673096" y="2061789"/>
                  <a:pt x="3675086" y="2066962"/>
                  <a:pt x="3677474" y="2073728"/>
                </a:cubicBezTo>
                <a:cubicBezTo>
                  <a:pt x="3685035" y="2070942"/>
                  <a:pt x="3691402" y="2068952"/>
                  <a:pt x="3700555" y="2065769"/>
                </a:cubicBezTo>
                <a:cubicBezTo>
                  <a:pt x="3697372" y="2058208"/>
                  <a:pt x="3695382" y="2053034"/>
                  <a:pt x="3692994" y="2047065"/>
                </a:cubicBezTo>
                <a:close/>
                <a:moveTo>
                  <a:pt x="854005" y="2025178"/>
                </a:moveTo>
                <a:cubicBezTo>
                  <a:pt x="851617" y="2031943"/>
                  <a:pt x="850025" y="2037116"/>
                  <a:pt x="847638" y="2043881"/>
                </a:cubicBezTo>
                <a:cubicBezTo>
                  <a:pt x="855597" y="2046667"/>
                  <a:pt x="862760" y="2048657"/>
                  <a:pt x="870321" y="2051442"/>
                </a:cubicBezTo>
                <a:cubicBezTo>
                  <a:pt x="872709" y="2044279"/>
                  <a:pt x="874300" y="2039504"/>
                  <a:pt x="876688" y="2033137"/>
                </a:cubicBezTo>
                <a:cubicBezTo>
                  <a:pt x="867933" y="2029953"/>
                  <a:pt x="861566" y="2027963"/>
                  <a:pt x="854005" y="2025178"/>
                </a:cubicBezTo>
                <a:close/>
                <a:moveTo>
                  <a:pt x="3819941" y="2002494"/>
                </a:moveTo>
                <a:cubicBezTo>
                  <a:pt x="3812379" y="2005280"/>
                  <a:pt x="3806012" y="2007668"/>
                  <a:pt x="3797655" y="2010851"/>
                </a:cubicBezTo>
                <a:cubicBezTo>
                  <a:pt x="3800839" y="2018412"/>
                  <a:pt x="3803227" y="2023984"/>
                  <a:pt x="3806410" y="2030749"/>
                </a:cubicBezTo>
                <a:cubicBezTo>
                  <a:pt x="3814369" y="2027565"/>
                  <a:pt x="3820737" y="2025178"/>
                  <a:pt x="3828298" y="2021994"/>
                </a:cubicBezTo>
                <a:cubicBezTo>
                  <a:pt x="3825114" y="2014433"/>
                  <a:pt x="3822726" y="2008862"/>
                  <a:pt x="3819941" y="2002494"/>
                </a:cubicBezTo>
                <a:close/>
                <a:moveTo>
                  <a:pt x="727058" y="1979015"/>
                </a:moveTo>
                <a:cubicBezTo>
                  <a:pt x="724670" y="1986576"/>
                  <a:pt x="722681" y="1992545"/>
                  <a:pt x="720691" y="1999311"/>
                </a:cubicBezTo>
                <a:cubicBezTo>
                  <a:pt x="729048" y="2002096"/>
                  <a:pt x="735415" y="2004086"/>
                  <a:pt x="742976" y="2006474"/>
                </a:cubicBezTo>
                <a:cubicBezTo>
                  <a:pt x="745762" y="1999311"/>
                  <a:pt x="747752" y="1993739"/>
                  <a:pt x="750537" y="1986576"/>
                </a:cubicBezTo>
                <a:cubicBezTo>
                  <a:pt x="741384" y="1983791"/>
                  <a:pt x="734619" y="1981403"/>
                  <a:pt x="727058" y="1979015"/>
                </a:cubicBezTo>
                <a:close/>
                <a:moveTo>
                  <a:pt x="922851" y="1959118"/>
                </a:moveTo>
                <a:cubicBezTo>
                  <a:pt x="920463" y="1965087"/>
                  <a:pt x="918075" y="1970260"/>
                  <a:pt x="916085" y="1975036"/>
                </a:cubicBezTo>
                <a:cubicBezTo>
                  <a:pt x="936779" y="1988566"/>
                  <a:pt x="936779" y="1988566"/>
                  <a:pt x="943146" y="1968270"/>
                </a:cubicBezTo>
                <a:cubicBezTo>
                  <a:pt x="937177" y="1965485"/>
                  <a:pt x="930810" y="1962699"/>
                  <a:pt x="922851" y="1959118"/>
                </a:cubicBezTo>
                <a:close/>
                <a:moveTo>
                  <a:pt x="784363" y="1944393"/>
                </a:moveTo>
                <a:cubicBezTo>
                  <a:pt x="781578" y="1951954"/>
                  <a:pt x="779190" y="1957128"/>
                  <a:pt x="776802" y="1963893"/>
                </a:cubicBezTo>
                <a:cubicBezTo>
                  <a:pt x="784363" y="1966679"/>
                  <a:pt x="791526" y="1969464"/>
                  <a:pt x="799087" y="1972648"/>
                </a:cubicBezTo>
                <a:cubicBezTo>
                  <a:pt x="801873" y="1965485"/>
                  <a:pt x="803863" y="1959913"/>
                  <a:pt x="806649" y="1953546"/>
                </a:cubicBezTo>
                <a:cubicBezTo>
                  <a:pt x="798690" y="1950363"/>
                  <a:pt x="791924" y="1947577"/>
                  <a:pt x="784363" y="1944393"/>
                </a:cubicBezTo>
                <a:close/>
                <a:moveTo>
                  <a:pt x="850423" y="1912159"/>
                </a:moveTo>
                <a:cubicBezTo>
                  <a:pt x="847240" y="1918924"/>
                  <a:pt x="845250" y="1923700"/>
                  <a:pt x="842066" y="1930863"/>
                </a:cubicBezTo>
                <a:cubicBezTo>
                  <a:pt x="850821" y="1934444"/>
                  <a:pt x="857586" y="1936832"/>
                  <a:pt x="865148" y="1939618"/>
                </a:cubicBezTo>
                <a:cubicBezTo>
                  <a:pt x="867933" y="1932455"/>
                  <a:pt x="869923" y="1927679"/>
                  <a:pt x="872311" y="1921710"/>
                </a:cubicBezTo>
                <a:cubicBezTo>
                  <a:pt x="864750" y="1918526"/>
                  <a:pt x="857984" y="1915343"/>
                  <a:pt x="850423" y="1912159"/>
                </a:cubicBezTo>
                <a:close/>
                <a:moveTo>
                  <a:pt x="3665933" y="1871568"/>
                </a:moveTo>
                <a:cubicBezTo>
                  <a:pt x="3681453" y="1906986"/>
                  <a:pt x="3696576" y="1941608"/>
                  <a:pt x="3711698" y="1976229"/>
                </a:cubicBezTo>
                <a:cubicBezTo>
                  <a:pt x="3714086" y="1976229"/>
                  <a:pt x="3716075" y="1975832"/>
                  <a:pt x="3718463" y="1975434"/>
                </a:cubicBezTo>
                <a:cubicBezTo>
                  <a:pt x="3718065" y="1970260"/>
                  <a:pt x="3718861" y="1964689"/>
                  <a:pt x="3717269" y="1959913"/>
                </a:cubicBezTo>
                <a:cubicBezTo>
                  <a:pt x="3689412" y="1886690"/>
                  <a:pt x="3680657" y="1871170"/>
                  <a:pt x="3665933" y="1871568"/>
                </a:cubicBezTo>
                <a:close/>
                <a:moveTo>
                  <a:pt x="3709708" y="1850875"/>
                </a:moveTo>
                <a:cubicBezTo>
                  <a:pt x="3708912" y="1853660"/>
                  <a:pt x="3707320" y="1857242"/>
                  <a:pt x="3708514" y="1859630"/>
                </a:cubicBezTo>
                <a:cubicBezTo>
                  <a:pt x="3723238" y="1893455"/>
                  <a:pt x="3738361" y="1926883"/>
                  <a:pt x="3754676" y="1963495"/>
                </a:cubicBezTo>
                <a:cubicBezTo>
                  <a:pt x="3758656" y="1958322"/>
                  <a:pt x="3762238" y="1955934"/>
                  <a:pt x="3761840" y="1954740"/>
                </a:cubicBezTo>
                <a:cubicBezTo>
                  <a:pt x="3747513" y="1920516"/>
                  <a:pt x="3733187" y="1886690"/>
                  <a:pt x="3718065" y="1852864"/>
                </a:cubicBezTo>
                <a:cubicBezTo>
                  <a:pt x="3717269" y="1851273"/>
                  <a:pt x="3712494" y="1851671"/>
                  <a:pt x="3709708" y="1850875"/>
                </a:cubicBezTo>
                <a:close/>
                <a:moveTo>
                  <a:pt x="3516701" y="1831375"/>
                </a:moveTo>
                <a:cubicBezTo>
                  <a:pt x="3502375" y="1839732"/>
                  <a:pt x="3490038" y="1846895"/>
                  <a:pt x="3478896" y="1853660"/>
                </a:cubicBezTo>
                <a:cubicBezTo>
                  <a:pt x="3507946" y="1912955"/>
                  <a:pt x="3535803" y="1971056"/>
                  <a:pt x="3564058" y="2028759"/>
                </a:cubicBezTo>
                <a:cubicBezTo>
                  <a:pt x="3566445" y="2027565"/>
                  <a:pt x="3568435" y="2026769"/>
                  <a:pt x="3570823" y="2025576"/>
                </a:cubicBezTo>
                <a:cubicBezTo>
                  <a:pt x="3548140" y="1976229"/>
                  <a:pt x="3525456" y="1926883"/>
                  <a:pt x="3502375" y="1877139"/>
                </a:cubicBezTo>
                <a:cubicBezTo>
                  <a:pt x="3510334" y="1872762"/>
                  <a:pt x="3517099" y="1869578"/>
                  <a:pt x="3525854" y="1864803"/>
                </a:cubicBezTo>
                <a:cubicBezTo>
                  <a:pt x="3550129" y="1916537"/>
                  <a:pt x="3573608" y="1966281"/>
                  <a:pt x="3597088" y="2016025"/>
                </a:cubicBezTo>
                <a:cubicBezTo>
                  <a:pt x="3599475" y="2014831"/>
                  <a:pt x="3601465" y="2014035"/>
                  <a:pt x="3603455" y="2012841"/>
                </a:cubicBezTo>
                <a:cubicBezTo>
                  <a:pt x="3581170" y="1949965"/>
                  <a:pt x="3550527" y="1890670"/>
                  <a:pt x="3516701" y="1831375"/>
                </a:cubicBezTo>
                <a:close/>
                <a:moveTo>
                  <a:pt x="3553711" y="1812671"/>
                </a:moveTo>
                <a:cubicBezTo>
                  <a:pt x="3551721" y="1813865"/>
                  <a:pt x="3549731" y="1814661"/>
                  <a:pt x="3547344" y="1815457"/>
                </a:cubicBezTo>
                <a:cubicBezTo>
                  <a:pt x="3577190" y="1876741"/>
                  <a:pt x="3606639" y="1938026"/>
                  <a:pt x="3636485" y="1999311"/>
                </a:cubicBezTo>
                <a:cubicBezTo>
                  <a:pt x="3638475" y="1998515"/>
                  <a:pt x="3640464" y="1997321"/>
                  <a:pt x="3642454" y="1996525"/>
                </a:cubicBezTo>
                <a:cubicBezTo>
                  <a:pt x="3613006" y="1935240"/>
                  <a:pt x="3583159" y="1873956"/>
                  <a:pt x="3553711" y="1812671"/>
                </a:cubicBezTo>
                <a:close/>
                <a:moveTo>
                  <a:pt x="3500783" y="1671000"/>
                </a:moveTo>
                <a:cubicBezTo>
                  <a:pt x="3488845" y="1679357"/>
                  <a:pt x="3478498" y="1686918"/>
                  <a:pt x="3466559" y="1695275"/>
                </a:cubicBezTo>
                <a:cubicBezTo>
                  <a:pt x="3474120" y="1705622"/>
                  <a:pt x="3480090" y="1713979"/>
                  <a:pt x="3486457" y="1722734"/>
                </a:cubicBezTo>
                <a:cubicBezTo>
                  <a:pt x="3498793" y="1714377"/>
                  <a:pt x="3509538" y="1707214"/>
                  <a:pt x="3520681" y="1699255"/>
                </a:cubicBezTo>
                <a:cubicBezTo>
                  <a:pt x="3513518" y="1688908"/>
                  <a:pt x="3507548" y="1680551"/>
                  <a:pt x="3500783" y="1671000"/>
                </a:cubicBezTo>
                <a:close/>
                <a:moveTo>
                  <a:pt x="3596690" y="1625236"/>
                </a:moveTo>
                <a:cubicBezTo>
                  <a:pt x="3584353" y="1633991"/>
                  <a:pt x="3574006" y="1641154"/>
                  <a:pt x="3562864" y="1649511"/>
                </a:cubicBezTo>
                <a:cubicBezTo>
                  <a:pt x="3570027" y="1659858"/>
                  <a:pt x="3576394" y="1669011"/>
                  <a:pt x="3583159" y="1678959"/>
                </a:cubicBezTo>
                <a:cubicBezTo>
                  <a:pt x="3595098" y="1671000"/>
                  <a:pt x="3605843" y="1663837"/>
                  <a:pt x="3617781" y="1655878"/>
                </a:cubicBezTo>
                <a:cubicBezTo>
                  <a:pt x="3610220" y="1645133"/>
                  <a:pt x="3603853" y="1635583"/>
                  <a:pt x="3596690" y="1625236"/>
                </a:cubicBezTo>
                <a:close/>
                <a:moveTo>
                  <a:pt x="3271165" y="1567135"/>
                </a:moveTo>
                <a:cubicBezTo>
                  <a:pt x="3268777" y="1569125"/>
                  <a:pt x="3266390" y="1571512"/>
                  <a:pt x="3264400" y="1573502"/>
                </a:cubicBezTo>
                <a:cubicBezTo>
                  <a:pt x="3277134" y="1586634"/>
                  <a:pt x="3289869" y="1599767"/>
                  <a:pt x="3302603" y="1612899"/>
                </a:cubicBezTo>
                <a:cubicBezTo>
                  <a:pt x="3304991" y="1610910"/>
                  <a:pt x="3306981" y="1608920"/>
                  <a:pt x="3308970" y="1606930"/>
                </a:cubicBezTo>
                <a:cubicBezTo>
                  <a:pt x="3296236" y="1593798"/>
                  <a:pt x="3283899" y="1580267"/>
                  <a:pt x="3271165" y="1567135"/>
                </a:cubicBezTo>
                <a:close/>
                <a:moveTo>
                  <a:pt x="3471335" y="1554002"/>
                </a:moveTo>
                <a:cubicBezTo>
                  <a:pt x="3459794" y="1563951"/>
                  <a:pt x="3449845" y="1571910"/>
                  <a:pt x="3439101" y="1581063"/>
                </a:cubicBezTo>
                <a:cubicBezTo>
                  <a:pt x="3446662" y="1590216"/>
                  <a:pt x="3453029" y="1598175"/>
                  <a:pt x="3460988" y="1608124"/>
                </a:cubicBezTo>
                <a:cubicBezTo>
                  <a:pt x="3472927" y="1598573"/>
                  <a:pt x="3482875" y="1590216"/>
                  <a:pt x="3493620" y="1581461"/>
                </a:cubicBezTo>
                <a:cubicBezTo>
                  <a:pt x="3485661" y="1571512"/>
                  <a:pt x="3478896" y="1563155"/>
                  <a:pt x="3471335" y="1554002"/>
                </a:cubicBezTo>
                <a:close/>
                <a:moveTo>
                  <a:pt x="674926" y="1529329"/>
                </a:moveTo>
                <a:cubicBezTo>
                  <a:pt x="650253" y="1571114"/>
                  <a:pt x="625978" y="1611706"/>
                  <a:pt x="601703" y="1653093"/>
                </a:cubicBezTo>
                <a:cubicBezTo>
                  <a:pt x="583000" y="1643144"/>
                  <a:pt x="565490" y="1633991"/>
                  <a:pt x="546388" y="1624042"/>
                </a:cubicBezTo>
                <a:cubicBezTo>
                  <a:pt x="542806" y="1632001"/>
                  <a:pt x="539623" y="1638368"/>
                  <a:pt x="537235" y="1645133"/>
                </a:cubicBezTo>
                <a:cubicBezTo>
                  <a:pt x="497440" y="1749795"/>
                  <a:pt x="481920" y="1857640"/>
                  <a:pt x="499430" y="1969066"/>
                </a:cubicBezTo>
                <a:cubicBezTo>
                  <a:pt x="521715" y="2113125"/>
                  <a:pt x="589765" y="2229725"/>
                  <a:pt x="711936" y="2311703"/>
                </a:cubicBezTo>
                <a:cubicBezTo>
                  <a:pt x="719099" y="2316876"/>
                  <a:pt x="727058" y="2320856"/>
                  <a:pt x="735813" y="2326029"/>
                </a:cubicBezTo>
                <a:cubicBezTo>
                  <a:pt x="742976" y="2286632"/>
                  <a:pt x="749343" y="2250020"/>
                  <a:pt x="756507" y="2208634"/>
                </a:cubicBezTo>
                <a:cubicBezTo>
                  <a:pt x="735017" y="2222164"/>
                  <a:pt x="719895" y="2220970"/>
                  <a:pt x="710344" y="2205848"/>
                </a:cubicBezTo>
                <a:cubicBezTo>
                  <a:pt x="696018" y="2205848"/>
                  <a:pt x="683284" y="2205848"/>
                  <a:pt x="667365" y="2205848"/>
                </a:cubicBezTo>
                <a:cubicBezTo>
                  <a:pt x="680498" y="2154910"/>
                  <a:pt x="692436" y="2108350"/>
                  <a:pt x="704773" y="2060595"/>
                </a:cubicBezTo>
                <a:cubicBezTo>
                  <a:pt x="687661" y="2054626"/>
                  <a:pt x="671345" y="2049055"/>
                  <a:pt x="654233" y="2043483"/>
                </a:cubicBezTo>
                <a:cubicBezTo>
                  <a:pt x="659008" y="2027963"/>
                  <a:pt x="662988" y="2014433"/>
                  <a:pt x="667365" y="2000107"/>
                </a:cubicBezTo>
                <a:cubicBezTo>
                  <a:pt x="653437" y="1994933"/>
                  <a:pt x="641896" y="1990954"/>
                  <a:pt x="627172" y="1985382"/>
                </a:cubicBezTo>
                <a:cubicBezTo>
                  <a:pt x="645080" y="1938822"/>
                  <a:pt x="662590" y="1893853"/>
                  <a:pt x="680498" y="1848487"/>
                </a:cubicBezTo>
                <a:cubicBezTo>
                  <a:pt x="695620" y="1854854"/>
                  <a:pt x="707161" y="1859630"/>
                  <a:pt x="719497" y="1864803"/>
                </a:cubicBezTo>
                <a:cubicBezTo>
                  <a:pt x="727058" y="1849681"/>
                  <a:pt x="734221" y="1834956"/>
                  <a:pt x="741782" y="1819436"/>
                </a:cubicBezTo>
                <a:cubicBezTo>
                  <a:pt x="833311" y="1863211"/>
                  <a:pt x="922851" y="1905394"/>
                  <a:pt x="1012788" y="1948373"/>
                </a:cubicBezTo>
                <a:cubicBezTo>
                  <a:pt x="1018757" y="1935638"/>
                  <a:pt x="1024328" y="1924496"/>
                  <a:pt x="1029900" y="1912557"/>
                </a:cubicBezTo>
                <a:cubicBezTo>
                  <a:pt x="1004829" y="1899425"/>
                  <a:pt x="981747" y="1887486"/>
                  <a:pt x="956278" y="1874354"/>
                </a:cubicBezTo>
                <a:cubicBezTo>
                  <a:pt x="984533" y="1825804"/>
                  <a:pt x="1011196" y="1779641"/>
                  <a:pt x="1037859" y="1733479"/>
                </a:cubicBezTo>
                <a:cubicBezTo>
                  <a:pt x="1035471" y="1732285"/>
                  <a:pt x="1033481" y="1730693"/>
                  <a:pt x="1031094" y="1729499"/>
                </a:cubicBezTo>
                <a:cubicBezTo>
                  <a:pt x="1000849" y="1772080"/>
                  <a:pt x="976176" y="1818641"/>
                  <a:pt x="950309" y="1865201"/>
                </a:cubicBezTo>
                <a:cubicBezTo>
                  <a:pt x="922851" y="1851273"/>
                  <a:pt x="897382" y="1837742"/>
                  <a:pt x="870321" y="1823814"/>
                </a:cubicBezTo>
                <a:cubicBezTo>
                  <a:pt x="896586" y="1778049"/>
                  <a:pt x="921657" y="1734673"/>
                  <a:pt x="946728" y="1691296"/>
                </a:cubicBezTo>
                <a:cubicBezTo>
                  <a:pt x="945136" y="1689704"/>
                  <a:pt x="943942" y="1688112"/>
                  <a:pt x="942350" y="1686520"/>
                </a:cubicBezTo>
                <a:cubicBezTo>
                  <a:pt x="938371" y="1690102"/>
                  <a:pt x="933197" y="1692490"/>
                  <a:pt x="930412" y="1696867"/>
                </a:cubicBezTo>
                <a:cubicBezTo>
                  <a:pt x="907330" y="1735071"/>
                  <a:pt x="885045" y="1773274"/>
                  <a:pt x="861566" y="1812671"/>
                </a:cubicBezTo>
                <a:cubicBezTo>
                  <a:pt x="836893" y="1799937"/>
                  <a:pt x="811822" y="1786804"/>
                  <a:pt x="785955" y="1773274"/>
                </a:cubicBezTo>
                <a:cubicBezTo>
                  <a:pt x="789935" y="1765713"/>
                  <a:pt x="792720" y="1759744"/>
                  <a:pt x="795904" y="1754172"/>
                </a:cubicBezTo>
                <a:cubicBezTo>
                  <a:pt x="814608" y="1721142"/>
                  <a:pt x="834107" y="1688908"/>
                  <a:pt x="852413" y="1655878"/>
                </a:cubicBezTo>
                <a:cubicBezTo>
                  <a:pt x="854403" y="1652297"/>
                  <a:pt x="852413" y="1646327"/>
                  <a:pt x="852413" y="1641552"/>
                </a:cubicBezTo>
                <a:cubicBezTo>
                  <a:pt x="848434" y="1643940"/>
                  <a:pt x="844056" y="1645531"/>
                  <a:pt x="840872" y="1648715"/>
                </a:cubicBezTo>
                <a:cubicBezTo>
                  <a:pt x="837689" y="1651899"/>
                  <a:pt x="835699" y="1656276"/>
                  <a:pt x="833311" y="1660256"/>
                </a:cubicBezTo>
                <a:cubicBezTo>
                  <a:pt x="814210" y="1692888"/>
                  <a:pt x="794710" y="1726316"/>
                  <a:pt x="774812" y="1760142"/>
                </a:cubicBezTo>
                <a:cubicBezTo>
                  <a:pt x="749343" y="1747009"/>
                  <a:pt x="725068" y="1733877"/>
                  <a:pt x="699202" y="1720346"/>
                </a:cubicBezTo>
                <a:cubicBezTo>
                  <a:pt x="722681" y="1680949"/>
                  <a:pt x="744170" y="1643940"/>
                  <a:pt x="766058" y="1606930"/>
                </a:cubicBezTo>
                <a:cubicBezTo>
                  <a:pt x="772823" y="1595389"/>
                  <a:pt x="772425" y="1595389"/>
                  <a:pt x="756905" y="1589420"/>
                </a:cubicBezTo>
                <a:cubicBezTo>
                  <a:pt x="733823" y="1628419"/>
                  <a:pt x="711140" y="1667419"/>
                  <a:pt x="687661" y="1707214"/>
                </a:cubicBezTo>
                <a:cubicBezTo>
                  <a:pt x="662988" y="1694082"/>
                  <a:pt x="639907" y="1681745"/>
                  <a:pt x="614836" y="1668215"/>
                </a:cubicBezTo>
                <a:cubicBezTo>
                  <a:pt x="640305" y="1624440"/>
                  <a:pt x="664978" y="1582257"/>
                  <a:pt x="689651" y="1539278"/>
                </a:cubicBezTo>
                <a:cubicBezTo>
                  <a:pt x="684875" y="1536095"/>
                  <a:pt x="680896" y="1533309"/>
                  <a:pt x="674926" y="1529329"/>
                </a:cubicBezTo>
                <a:close/>
                <a:moveTo>
                  <a:pt x="3598679" y="1527340"/>
                </a:moveTo>
                <a:cubicBezTo>
                  <a:pt x="3586741" y="1536493"/>
                  <a:pt x="3576394" y="1544452"/>
                  <a:pt x="3566047" y="1552809"/>
                </a:cubicBezTo>
                <a:cubicBezTo>
                  <a:pt x="3574006" y="1563553"/>
                  <a:pt x="3580772" y="1572308"/>
                  <a:pt x="3588731" y="1583053"/>
                </a:cubicBezTo>
                <a:cubicBezTo>
                  <a:pt x="3601067" y="1573900"/>
                  <a:pt x="3611016" y="1565941"/>
                  <a:pt x="3622159" y="1557584"/>
                </a:cubicBezTo>
                <a:cubicBezTo>
                  <a:pt x="3613404" y="1546441"/>
                  <a:pt x="3606240" y="1537288"/>
                  <a:pt x="3598679" y="1527340"/>
                </a:cubicBezTo>
                <a:close/>
                <a:moveTo>
                  <a:pt x="1238426" y="1470433"/>
                </a:moveTo>
                <a:cubicBezTo>
                  <a:pt x="1230865" y="1479187"/>
                  <a:pt x="1222906" y="1487942"/>
                  <a:pt x="1213355" y="1498289"/>
                </a:cubicBezTo>
                <a:cubicBezTo>
                  <a:pt x="1220519" y="1504258"/>
                  <a:pt x="1227682" y="1510228"/>
                  <a:pt x="1236437" y="1517391"/>
                </a:cubicBezTo>
                <a:cubicBezTo>
                  <a:pt x="1243600" y="1509432"/>
                  <a:pt x="1251559" y="1500279"/>
                  <a:pt x="1260712" y="1489932"/>
                </a:cubicBezTo>
                <a:cubicBezTo>
                  <a:pt x="1254742" y="1484361"/>
                  <a:pt x="1247579" y="1478392"/>
                  <a:pt x="1238426" y="1470433"/>
                </a:cubicBezTo>
                <a:close/>
                <a:moveTo>
                  <a:pt x="3599873" y="1447749"/>
                </a:moveTo>
                <a:cubicBezTo>
                  <a:pt x="3588731" y="1457300"/>
                  <a:pt x="3578782" y="1465657"/>
                  <a:pt x="3567639" y="1474412"/>
                </a:cubicBezTo>
                <a:cubicBezTo>
                  <a:pt x="3576394" y="1485157"/>
                  <a:pt x="3583557" y="1493912"/>
                  <a:pt x="3591914" y="1504258"/>
                </a:cubicBezTo>
                <a:cubicBezTo>
                  <a:pt x="3603057" y="1495504"/>
                  <a:pt x="3613404" y="1487146"/>
                  <a:pt x="3624546" y="1478392"/>
                </a:cubicBezTo>
                <a:cubicBezTo>
                  <a:pt x="3615791" y="1468045"/>
                  <a:pt x="3608230" y="1458494"/>
                  <a:pt x="3599873" y="1447749"/>
                </a:cubicBezTo>
                <a:close/>
                <a:moveTo>
                  <a:pt x="1199029" y="1428648"/>
                </a:moveTo>
                <a:cubicBezTo>
                  <a:pt x="1188682" y="1437402"/>
                  <a:pt x="1179132" y="1444964"/>
                  <a:pt x="1171173" y="1451331"/>
                </a:cubicBezTo>
                <a:cubicBezTo>
                  <a:pt x="1180723" y="1462076"/>
                  <a:pt x="1188285" y="1470830"/>
                  <a:pt x="1195050" y="1478392"/>
                </a:cubicBezTo>
                <a:cubicBezTo>
                  <a:pt x="1204998" y="1469239"/>
                  <a:pt x="1213753" y="1461280"/>
                  <a:pt x="1224100" y="1451729"/>
                </a:cubicBezTo>
                <a:cubicBezTo>
                  <a:pt x="1214947" y="1443372"/>
                  <a:pt x="1206590" y="1435413"/>
                  <a:pt x="1199029" y="1428648"/>
                </a:cubicBezTo>
                <a:close/>
                <a:moveTo>
                  <a:pt x="2320068" y="1391331"/>
                </a:moveTo>
                <a:cubicBezTo>
                  <a:pt x="2169068" y="1386651"/>
                  <a:pt x="2013438" y="1410939"/>
                  <a:pt x="1854058" y="1462871"/>
                </a:cubicBezTo>
                <a:cubicBezTo>
                  <a:pt x="1550421" y="1561962"/>
                  <a:pt x="1331149" y="1763723"/>
                  <a:pt x="1206192" y="2059799"/>
                </a:cubicBezTo>
                <a:cubicBezTo>
                  <a:pt x="1102725" y="2304540"/>
                  <a:pt x="1082827" y="2558433"/>
                  <a:pt x="1138541" y="2818296"/>
                </a:cubicBezTo>
                <a:cubicBezTo>
                  <a:pt x="1189876" y="3056669"/>
                  <a:pt x="1301303" y="3261614"/>
                  <a:pt x="1487544" y="3421591"/>
                </a:cubicBezTo>
                <a:cubicBezTo>
                  <a:pt x="1709999" y="3613006"/>
                  <a:pt x="1972648" y="3695382"/>
                  <a:pt x="2232510" y="3699760"/>
                </a:cubicBezTo>
                <a:cubicBezTo>
                  <a:pt x="2379753" y="3699361"/>
                  <a:pt x="2495159" y="3685035"/>
                  <a:pt x="2608177" y="3651607"/>
                </a:cubicBezTo>
                <a:cubicBezTo>
                  <a:pt x="2922957" y="3559680"/>
                  <a:pt x="3164912" y="3375827"/>
                  <a:pt x="3310164" y="3078159"/>
                </a:cubicBezTo>
                <a:cubicBezTo>
                  <a:pt x="3434325" y="2823867"/>
                  <a:pt x="3461784" y="2556046"/>
                  <a:pt x="3402091" y="2279469"/>
                </a:cubicBezTo>
                <a:cubicBezTo>
                  <a:pt x="3348765" y="2031943"/>
                  <a:pt x="3232166" y="1819436"/>
                  <a:pt x="3032394" y="1662245"/>
                </a:cubicBezTo>
                <a:cubicBezTo>
                  <a:pt x="2810536" y="1487395"/>
                  <a:pt x="2571734" y="1399131"/>
                  <a:pt x="2320068" y="1391331"/>
                </a:cubicBezTo>
                <a:close/>
                <a:moveTo>
                  <a:pt x="3350357" y="1378904"/>
                </a:moveTo>
                <a:cubicBezTo>
                  <a:pt x="3337225" y="1393628"/>
                  <a:pt x="3327276" y="1405168"/>
                  <a:pt x="3316531" y="1417107"/>
                </a:cubicBezTo>
                <a:cubicBezTo>
                  <a:pt x="3327674" y="1427454"/>
                  <a:pt x="3336429" y="1435811"/>
                  <a:pt x="3345184" y="1443770"/>
                </a:cubicBezTo>
                <a:cubicBezTo>
                  <a:pt x="3357520" y="1432229"/>
                  <a:pt x="3368663" y="1422280"/>
                  <a:pt x="3379806" y="1411138"/>
                </a:cubicBezTo>
                <a:cubicBezTo>
                  <a:pt x="3369857" y="1399995"/>
                  <a:pt x="3361102" y="1390444"/>
                  <a:pt x="3350357" y="1378904"/>
                </a:cubicBezTo>
                <a:close/>
                <a:moveTo>
                  <a:pt x="1431831" y="1376914"/>
                </a:moveTo>
                <a:cubicBezTo>
                  <a:pt x="1422280" y="1384077"/>
                  <a:pt x="1411933" y="1391240"/>
                  <a:pt x="1402383" y="1399199"/>
                </a:cubicBezTo>
                <a:cubicBezTo>
                  <a:pt x="1399995" y="1401189"/>
                  <a:pt x="1399597" y="1405566"/>
                  <a:pt x="1398403" y="1408352"/>
                </a:cubicBezTo>
                <a:cubicBezTo>
                  <a:pt x="1401985" y="1408352"/>
                  <a:pt x="1406760" y="1409148"/>
                  <a:pt x="1409546" y="1407556"/>
                </a:cubicBezTo>
                <a:cubicBezTo>
                  <a:pt x="1417903" y="1402383"/>
                  <a:pt x="1425862" y="1396413"/>
                  <a:pt x="1433025" y="1390046"/>
                </a:cubicBezTo>
                <a:cubicBezTo>
                  <a:pt x="1435413" y="1387658"/>
                  <a:pt x="1435811" y="1383281"/>
                  <a:pt x="1437402" y="1379699"/>
                </a:cubicBezTo>
                <a:cubicBezTo>
                  <a:pt x="1435811" y="1378904"/>
                  <a:pt x="1433821" y="1377710"/>
                  <a:pt x="1431831" y="1376914"/>
                </a:cubicBezTo>
                <a:close/>
                <a:moveTo>
                  <a:pt x="3303399" y="1340302"/>
                </a:moveTo>
                <a:cubicBezTo>
                  <a:pt x="3292257" y="1353435"/>
                  <a:pt x="3282308" y="1364975"/>
                  <a:pt x="3271961" y="1377312"/>
                </a:cubicBezTo>
                <a:cubicBezTo>
                  <a:pt x="3282706" y="1386863"/>
                  <a:pt x="3292654" y="1395220"/>
                  <a:pt x="3303001" y="1404373"/>
                </a:cubicBezTo>
                <a:cubicBezTo>
                  <a:pt x="3314144" y="1391638"/>
                  <a:pt x="3324491" y="1380495"/>
                  <a:pt x="3335633" y="1368557"/>
                </a:cubicBezTo>
                <a:cubicBezTo>
                  <a:pt x="3324093" y="1358608"/>
                  <a:pt x="3314144" y="1349455"/>
                  <a:pt x="3303399" y="1340302"/>
                </a:cubicBezTo>
                <a:close/>
                <a:moveTo>
                  <a:pt x="1285385" y="1337517"/>
                </a:moveTo>
                <a:cubicBezTo>
                  <a:pt x="1274640" y="1346272"/>
                  <a:pt x="1265487" y="1354231"/>
                  <a:pt x="1255538" y="1362986"/>
                </a:cubicBezTo>
                <a:cubicBezTo>
                  <a:pt x="1263099" y="1371740"/>
                  <a:pt x="1269467" y="1379301"/>
                  <a:pt x="1277426" y="1388454"/>
                </a:cubicBezTo>
                <a:cubicBezTo>
                  <a:pt x="1288170" y="1378904"/>
                  <a:pt x="1297323" y="1370945"/>
                  <a:pt x="1306476" y="1362588"/>
                </a:cubicBezTo>
                <a:cubicBezTo>
                  <a:pt x="1298517" y="1353435"/>
                  <a:pt x="1292548" y="1345874"/>
                  <a:pt x="1285385" y="1337517"/>
                </a:cubicBezTo>
                <a:close/>
                <a:moveTo>
                  <a:pt x="1111082" y="1327966"/>
                </a:moveTo>
                <a:cubicBezTo>
                  <a:pt x="1099541" y="1338312"/>
                  <a:pt x="1089990" y="1347465"/>
                  <a:pt x="1082031" y="1355027"/>
                </a:cubicBezTo>
                <a:cubicBezTo>
                  <a:pt x="1090388" y="1364975"/>
                  <a:pt x="1097551" y="1373332"/>
                  <a:pt x="1106306" y="1384077"/>
                </a:cubicBezTo>
                <a:cubicBezTo>
                  <a:pt x="1116255" y="1372934"/>
                  <a:pt x="1124612" y="1362986"/>
                  <a:pt x="1134163" y="1352241"/>
                </a:cubicBezTo>
                <a:cubicBezTo>
                  <a:pt x="1127000" y="1344680"/>
                  <a:pt x="1119041" y="1336323"/>
                  <a:pt x="1111082" y="1327966"/>
                </a:cubicBezTo>
                <a:close/>
                <a:moveTo>
                  <a:pt x="3398908" y="1327568"/>
                </a:moveTo>
                <a:cubicBezTo>
                  <a:pt x="3386571" y="1341098"/>
                  <a:pt x="3376224" y="1352241"/>
                  <a:pt x="3364684" y="1364577"/>
                </a:cubicBezTo>
                <a:cubicBezTo>
                  <a:pt x="3375826" y="1375322"/>
                  <a:pt x="3385775" y="1384475"/>
                  <a:pt x="3393734" y="1392036"/>
                </a:cubicBezTo>
                <a:cubicBezTo>
                  <a:pt x="3406071" y="1380097"/>
                  <a:pt x="3416815" y="1369751"/>
                  <a:pt x="3426764" y="1360200"/>
                </a:cubicBezTo>
                <a:cubicBezTo>
                  <a:pt x="3418009" y="1349853"/>
                  <a:pt x="3408856" y="1339506"/>
                  <a:pt x="3398908" y="1327568"/>
                </a:cubicBezTo>
                <a:close/>
                <a:moveTo>
                  <a:pt x="3256043" y="1300905"/>
                </a:moveTo>
                <a:cubicBezTo>
                  <a:pt x="3244900" y="1314833"/>
                  <a:pt x="3235747" y="1326374"/>
                  <a:pt x="3225798" y="1338710"/>
                </a:cubicBezTo>
                <a:cubicBezTo>
                  <a:pt x="3236941" y="1347863"/>
                  <a:pt x="3246890" y="1355822"/>
                  <a:pt x="3258032" y="1364975"/>
                </a:cubicBezTo>
                <a:cubicBezTo>
                  <a:pt x="3269175" y="1351445"/>
                  <a:pt x="3278726" y="1339904"/>
                  <a:pt x="3289471" y="1327170"/>
                </a:cubicBezTo>
                <a:cubicBezTo>
                  <a:pt x="3277532" y="1318017"/>
                  <a:pt x="3267185" y="1309660"/>
                  <a:pt x="3256043" y="1300905"/>
                </a:cubicBezTo>
                <a:close/>
                <a:moveTo>
                  <a:pt x="1247181" y="1289762"/>
                </a:moveTo>
                <a:cubicBezTo>
                  <a:pt x="1235641" y="1299711"/>
                  <a:pt x="1226090" y="1308068"/>
                  <a:pt x="1215743" y="1316823"/>
                </a:cubicBezTo>
                <a:cubicBezTo>
                  <a:pt x="1224498" y="1326772"/>
                  <a:pt x="1231661" y="1335129"/>
                  <a:pt x="1240416" y="1345078"/>
                </a:cubicBezTo>
                <a:cubicBezTo>
                  <a:pt x="1251559" y="1335527"/>
                  <a:pt x="1260712" y="1327568"/>
                  <a:pt x="1271059" y="1319211"/>
                </a:cubicBezTo>
                <a:cubicBezTo>
                  <a:pt x="1262702" y="1308864"/>
                  <a:pt x="1255538" y="1300109"/>
                  <a:pt x="1247181" y="1289762"/>
                </a:cubicBezTo>
                <a:close/>
                <a:moveTo>
                  <a:pt x="1533309" y="1288171"/>
                </a:moveTo>
                <a:cubicBezTo>
                  <a:pt x="1524952" y="1293344"/>
                  <a:pt x="1518187" y="1297323"/>
                  <a:pt x="1509432" y="1302497"/>
                </a:cubicBezTo>
                <a:cubicBezTo>
                  <a:pt x="1516197" y="1313639"/>
                  <a:pt x="1522166" y="1323190"/>
                  <a:pt x="1528533" y="1333537"/>
                </a:cubicBezTo>
                <a:cubicBezTo>
                  <a:pt x="1536890" y="1327966"/>
                  <a:pt x="1543656" y="1323588"/>
                  <a:pt x="1551615" y="1318813"/>
                </a:cubicBezTo>
                <a:cubicBezTo>
                  <a:pt x="1544849" y="1307670"/>
                  <a:pt x="1539278" y="1298119"/>
                  <a:pt x="1533309" y="1288171"/>
                </a:cubicBezTo>
                <a:close/>
                <a:moveTo>
                  <a:pt x="3349960" y="1285783"/>
                </a:moveTo>
                <a:cubicBezTo>
                  <a:pt x="3338817" y="1298517"/>
                  <a:pt x="3328868" y="1310456"/>
                  <a:pt x="3318123" y="1323190"/>
                </a:cubicBezTo>
                <a:cubicBezTo>
                  <a:pt x="3329664" y="1333139"/>
                  <a:pt x="3340011" y="1341894"/>
                  <a:pt x="3350755" y="1351047"/>
                </a:cubicBezTo>
                <a:cubicBezTo>
                  <a:pt x="3362296" y="1338312"/>
                  <a:pt x="3372245" y="1327170"/>
                  <a:pt x="3382990" y="1315231"/>
                </a:cubicBezTo>
                <a:cubicBezTo>
                  <a:pt x="3371449" y="1305283"/>
                  <a:pt x="3361500" y="1296130"/>
                  <a:pt x="3349960" y="1285783"/>
                </a:cubicBezTo>
                <a:close/>
                <a:moveTo>
                  <a:pt x="1071685" y="1285783"/>
                </a:moveTo>
                <a:cubicBezTo>
                  <a:pt x="1060542" y="1297323"/>
                  <a:pt x="1050991" y="1306874"/>
                  <a:pt x="1042634" y="1315231"/>
                </a:cubicBezTo>
                <a:cubicBezTo>
                  <a:pt x="1049797" y="1322792"/>
                  <a:pt x="1057358" y="1330751"/>
                  <a:pt x="1064521" y="1338710"/>
                </a:cubicBezTo>
                <a:cubicBezTo>
                  <a:pt x="1074072" y="1329557"/>
                  <a:pt x="1083623" y="1320803"/>
                  <a:pt x="1094766" y="1310058"/>
                </a:cubicBezTo>
                <a:cubicBezTo>
                  <a:pt x="1086011" y="1300507"/>
                  <a:pt x="1078848" y="1293344"/>
                  <a:pt x="1071685" y="1285783"/>
                </a:cubicBezTo>
                <a:close/>
                <a:moveTo>
                  <a:pt x="1352639" y="1282599"/>
                </a:moveTo>
                <a:cubicBezTo>
                  <a:pt x="1339506" y="1292548"/>
                  <a:pt x="1330751" y="1299313"/>
                  <a:pt x="1320007" y="1307272"/>
                </a:cubicBezTo>
                <a:cubicBezTo>
                  <a:pt x="1339904" y="1332741"/>
                  <a:pt x="1358608" y="1357016"/>
                  <a:pt x="1378108" y="1382485"/>
                </a:cubicBezTo>
                <a:cubicBezTo>
                  <a:pt x="1392036" y="1372536"/>
                  <a:pt x="1403974" y="1363383"/>
                  <a:pt x="1421086" y="1350649"/>
                </a:cubicBezTo>
                <a:cubicBezTo>
                  <a:pt x="1396413" y="1326374"/>
                  <a:pt x="1374526" y="1304487"/>
                  <a:pt x="1352639" y="1282599"/>
                </a:cubicBezTo>
                <a:close/>
                <a:moveTo>
                  <a:pt x="3446264" y="1276630"/>
                </a:moveTo>
                <a:cubicBezTo>
                  <a:pt x="3434325" y="1289364"/>
                  <a:pt x="3424376" y="1300109"/>
                  <a:pt x="3414428" y="1310854"/>
                </a:cubicBezTo>
                <a:cubicBezTo>
                  <a:pt x="3424774" y="1322394"/>
                  <a:pt x="3434325" y="1332741"/>
                  <a:pt x="3442284" y="1341496"/>
                </a:cubicBezTo>
                <a:cubicBezTo>
                  <a:pt x="3455815" y="1329557"/>
                  <a:pt x="3466957" y="1319609"/>
                  <a:pt x="3479692" y="1308466"/>
                </a:cubicBezTo>
                <a:cubicBezTo>
                  <a:pt x="3468151" y="1297721"/>
                  <a:pt x="3457407" y="1287375"/>
                  <a:pt x="3446264" y="1276630"/>
                </a:cubicBezTo>
                <a:close/>
                <a:moveTo>
                  <a:pt x="1473616" y="1273446"/>
                </a:moveTo>
                <a:cubicBezTo>
                  <a:pt x="1464463" y="1279416"/>
                  <a:pt x="1457300" y="1284191"/>
                  <a:pt x="1449341" y="1289364"/>
                </a:cubicBezTo>
                <a:cubicBezTo>
                  <a:pt x="1456902" y="1300109"/>
                  <a:pt x="1462871" y="1309262"/>
                  <a:pt x="1469637" y="1319211"/>
                </a:cubicBezTo>
                <a:cubicBezTo>
                  <a:pt x="1478789" y="1313242"/>
                  <a:pt x="1485555" y="1308864"/>
                  <a:pt x="1493116" y="1303691"/>
                </a:cubicBezTo>
                <a:cubicBezTo>
                  <a:pt x="1486351" y="1293344"/>
                  <a:pt x="1480779" y="1284191"/>
                  <a:pt x="1473616" y="1273446"/>
                </a:cubicBezTo>
                <a:close/>
                <a:moveTo>
                  <a:pt x="907579" y="1265239"/>
                </a:moveTo>
                <a:cubicBezTo>
                  <a:pt x="892507" y="1263597"/>
                  <a:pt x="876091" y="1273248"/>
                  <a:pt x="843260" y="1292548"/>
                </a:cubicBezTo>
                <a:cubicBezTo>
                  <a:pt x="842066" y="1292946"/>
                  <a:pt x="840872" y="1294140"/>
                  <a:pt x="840077" y="1294936"/>
                </a:cubicBezTo>
                <a:cubicBezTo>
                  <a:pt x="840872" y="1303293"/>
                  <a:pt x="839679" y="1310854"/>
                  <a:pt x="835301" y="1316425"/>
                </a:cubicBezTo>
                <a:cubicBezTo>
                  <a:pt x="810628" y="1347465"/>
                  <a:pt x="785557" y="1378506"/>
                  <a:pt x="760884" y="1409546"/>
                </a:cubicBezTo>
                <a:cubicBezTo>
                  <a:pt x="759690" y="1411138"/>
                  <a:pt x="759292" y="1413127"/>
                  <a:pt x="758098" y="1416311"/>
                </a:cubicBezTo>
                <a:cubicBezTo>
                  <a:pt x="762874" y="1419097"/>
                  <a:pt x="767649" y="1421882"/>
                  <a:pt x="771629" y="1424270"/>
                </a:cubicBezTo>
                <a:cubicBezTo>
                  <a:pt x="803067" y="1385669"/>
                  <a:pt x="832913" y="1349057"/>
                  <a:pt x="863954" y="1311252"/>
                </a:cubicBezTo>
                <a:cubicBezTo>
                  <a:pt x="885841" y="1330751"/>
                  <a:pt x="906137" y="1348261"/>
                  <a:pt x="926034" y="1365771"/>
                </a:cubicBezTo>
                <a:cubicBezTo>
                  <a:pt x="896586" y="1402383"/>
                  <a:pt x="868729" y="1437005"/>
                  <a:pt x="840475" y="1472024"/>
                </a:cubicBezTo>
                <a:cubicBezTo>
                  <a:pt x="842066" y="1474412"/>
                  <a:pt x="843658" y="1476800"/>
                  <a:pt x="845250" y="1479187"/>
                </a:cubicBezTo>
                <a:cubicBezTo>
                  <a:pt x="850821" y="1476402"/>
                  <a:pt x="858382" y="1475208"/>
                  <a:pt x="861964" y="1470830"/>
                </a:cubicBezTo>
                <a:cubicBezTo>
                  <a:pt x="889025" y="1438198"/>
                  <a:pt x="915289" y="1405168"/>
                  <a:pt x="942748" y="1371342"/>
                </a:cubicBezTo>
                <a:cubicBezTo>
                  <a:pt x="965431" y="1391240"/>
                  <a:pt x="985727" y="1409546"/>
                  <a:pt x="1006420" y="1427852"/>
                </a:cubicBezTo>
                <a:cubicBezTo>
                  <a:pt x="978962" y="1461678"/>
                  <a:pt x="953493" y="1493514"/>
                  <a:pt x="927626" y="1525350"/>
                </a:cubicBezTo>
                <a:cubicBezTo>
                  <a:pt x="921657" y="1532115"/>
                  <a:pt x="915687" y="1539278"/>
                  <a:pt x="930014" y="1543656"/>
                </a:cubicBezTo>
                <a:cubicBezTo>
                  <a:pt x="960258" y="1507044"/>
                  <a:pt x="990502" y="1470433"/>
                  <a:pt x="1021543" y="1433025"/>
                </a:cubicBezTo>
                <a:cubicBezTo>
                  <a:pt x="1044624" y="1453719"/>
                  <a:pt x="1064919" y="1472024"/>
                  <a:pt x="1086409" y="1491126"/>
                </a:cubicBezTo>
                <a:cubicBezTo>
                  <a:pt x="1081235" y="1497493"/>
                  <a:pt x="1076858" y="1502269"/>
                  <a:pt x="1072879" y="1507442"/>
                </a:cubicBezTo>
                <a:cubicBezTo>
                  <a:pt x="1049399" y="1536493"/>
                  <a:pt x="1025920" y="1565145"/>
                  <a:pt x="1002839" y="1594196"/>
                </a:cubicBezTo>
                <a:cubicBezTo>
                  <a:pt x="999655" y="1598175"/>
                  <a:pt x="999257" y="1604144"/>
                  <a:pt x="997666" y="1609318"/>
                </a:cubicBezTo>
                <a:cubicBezTo>
                  <a:pt x="999655" y="1610114"/>
                  <a:pt x="1001247" y="1610512"/>
                  <a:pt x="1003237" y="1611308"/>
                </a:cubicBezTo>
                <a:cubicBezTo>
                  <a:pt x="1034675" y="1572706"/>
                  <a:pt x="1066511" y="1534105"/>
                  <a:pt x="1099143" y="1494708"/>
                </a:cubicBezTo>
                <a:cubicBezTo>
                  <a:pt x="1122622" y="1515799"/>
                  <a:pt x="1143714" y="1534503"/>
                  <a:pt x="1165999" y="1554798"/>
                </a:cubicBezTo>
                <a:cubicBezTo>
                  <a:pt x="1152469" y="1570716"/>
                  <a:pt x="1140928" y="1583849"/>
                  <a:pt x="1129388" y="1597777"/>
                </a:cubicBezTo>
                <a:cubicBezTo>
                  <a:pt x="1118245" y="1610910"/>
                  <a:pt x="1107102" y="1623644"/>
                  <a:pt x="1097153" y="1637970"/>
                </a:cubicBezTo>
                <a:cubicBezTo>
                  <a:pt x="1088001" y="1651103"/>
                  <a:pt x="1073276" y="1661847"/>
                  <a:pt x="1075266" y="1681347"/>
                </a:cubicBezTo>
                <a:cubicBezTo>
                  <a:pt x="1108694" y="1640358"/>
                  <a:pt x="1142520" y="1598971"/>
                  <a:pt x="1178336" y="1557982"/>
                </a:cubicBezTo>
                <a:cubicBezTo>
                  <a:pt x="1200223" y="1577482"/>
                  <a:pt x="1219723" y="1594991"/>
                  <a:pt x="1240416" y="1613695"/>
                </a:cubicBezTo>
                <a:cubicBezTo>
                  <a:pt x="1248773" y="1604940"/>
                  <a:pt x="1255538" y="1597379"/>
                  <a:pt x="1263099" y="1589022"/>
                </a:cubicBezTo>
                <a:cubicBezTo>
                  <a:pt x="1255936" y="1582655"/>
                  <a:pt x="1250365" y="1577880"/>
                  <a:pt x="1245192" y="1572706"/>
                </a:cubicBezTo>
                <a:cubicBezTo>
                  <a:pt x="1151275" y="1483565"/>
                  <a:pt x="1057358" y="1394822"/>
                  <a:pt x="963840" y="1305680"/>
                </a:cubicBezTo>
                <a:cubicBezTo>
                  <a:pt x="936381" y="1279814"/>
                  <a:pt x="922652" y="1266880"/>
                  <a:pt x="907579" y="1265239"/>
                </a:cubicBezTo>
                <a:close/>
                <a:moveTo>
                  <a:pt x="3207493" y="1263100"/>
                </a:moveTo>
                <a:cubicBezTo>
                  <a:pt x="3197146" y="1277426"/>
                  <a:pt x="3187993" y="1290160"/>
                  <a:pt x="3178840" y="1302497"/>
                </a:cubicBezTo>
                <a:cubicBezTo>
                  <a:pt x="3191177" y="1312048"/>
                  <a:pt x="3200728" y="1319211"/>
                  <a:pt x="3211472" y="1327170"/>
                </a:cubicBezTo>
                <a:cubicBezTo>
                  <a:pt x="3221421" y="1314037"/>
                  <a:pt x="3230972" y="1302099"/>
                  <a:pt x="3241318" y="1288568"/>
                </a:cubicBezTo>
                <a:cubicBezTo>
                  <a:pt x="3229778" y="1279813"/>
                  <a:pt x="3219431" y="1271854"/>
                  <a:pt x="3207493" y="1263100"/>
                </a:cubicBezTo>
                <a:close/>
                <a:moveTo>
                  <a:pt x="1414719" y="1254345"/>
                </a:moveTo>
                <a:cubicBezTo>
                  <a:pt x="1405566" y="1260712"/>
                  <a:pt x="1398403" y="1265487"/>
                  <a:pt x="1389648" y="1271457"/>
                </a:cubicBezTo>
                <a:cubicBezTo>
                  <a:pt x="1397607" y="1281803"/>
                  <a:pt x="1404372" y="1291354"/>
                  <a:pt x="1411138" y="1300905"/>
                </a:cubicBezTo>
                <a:cubicBezTo>
                  <a:pt x="1419893" y="1294538"/>
                  <a:pt x="1427056" y="1289762"/>
                  <a:pt x="1434617" y="1284589"/>
                </a:cubicBezTo>
                <a:cubicBezTo>
                  <a:pt x="1427852" y="1273844"/>
                  <a:pt x="1421484" y="1264691"/>
                  <a:pt x="1414719" y="1254345"/>
                </a:cubicBezTo>
                <a:close/>
                <a:moveTo>
                  <a:pt x="1269467" y="1247977"/>
                </a:moveTo>
                <a:cubicBezTo>
                  <a:pt x="1268671" y="1249171"/>
                  <a:pt x="1267875" y="1250763"/>
                  <a:pt x="1267079" y="1251957"/>
                </a:cubicBezTo>
                <a:cubicBezTo>
                  <a:pt x="1278620" y="1266681"/>
                  <a:pt x="1289762" y="1281007"/>
                  <a:pt x="1302497" y="1297323"/>
                </a:cubicBezTo>
                <a:cubicBezTo>
                  <a:pt x="1312843" y="1289762"/>
                  <a:pt x="1320803" y="1283395"/>
                  <a:pt x="1331945" y="1274640"/>
                </a:cubicBezTo>
                <a:cubicBezTo>
                  <a:pt x="1308864" y="1264691"/>
                  <a:pt x="1288966" y="1256334"/>
                  <a:pt x="1269467" y="1247977"/>
                </a:cubicBezTo>
                <a:close/>
                <a:moveTo>
                  <a:pt x="3300216" y="1244794"/>
                </a:moveTo>
                <a:cubicBezTo>
                  <a:pt x="3289471" y="1258722"/>
                  <a:pt x="3280318" y="1270263"/>
                  <a:pt x="3269971" y="1283395"/>
                </a:cubicBezTo>
                <a:cubicBezTo>
                  <a:pt x="3281512" y="1292946"/>
                  <a:pt x="3292257" y="1301303"/>
                  <a:pt x="3303399" y="1310456"/>
                </a:cubicBezTo>
                <a:cubicBezTo>
                  <a:pt x="3314144" y="1297721"/>
                  <a:pt x="3323695" y="1286181"/>
                  <a:pt x="3334439" y="1273446"/>
                </a:cubicBezTo>
                <a:cubicBezTo>
                  <a:pt x="3323297" y="1263895"/>
                  <a:pt x="3312950" y="1255141"/>
                  <a:pt x="3300216" y="1244794"/>
                </a:cubicBezTo>
                <a:close/>
                <a:moveTo>
                  <a:pt x="3396122" y="1232457"/>
                </a:moveTo>
                <a:cubicBezTo>
                  <a:pt x="3384979" y="1245192"/>
                  <a:pt x="3375826" y="1256334"/>
                  <a:pt x="3364286" y="1269467"/>
                </a:cubicBezTo>
                <a:cubicBezTo>
                  <a:pt x="3376622" y="1280211"/>
                  <a:pt x="3387367" y="1289364"/>
                  <a:pt x="3398509" y="1299313"/>
                </a:cubicBezTo>
                <a:cubicBezTo>
                  <a:pt x="3410846" y="1285385"/>
                  <a:pt x="3420397" y="1274640"/>
                  <a:pt x="3431142" y="1262702"/>
                </a:cubicBezTo>
                <a:cubicBezTo>
                  <a:pt x="3418805" y="1251957"/>
                  <a:pt x="3407663" y="1242406"/>
                  <a:pt x="3396122" y="1232457"/>
                </a:cubicBezTo>
                <a:close/>
                <a:moveTo>
                  <a:pt x="3494814" y="1224100"/>
                </a:moveTo>
                <a:cubicBezTo>
                  <a:pt x="3482477" y="1237631"/>
                  <a:pt x="3472131" y="1248375"/>
                  <a:pt x="3460988" y="1260712"/>
                </a:cubicBezTo>
                <a:cubicBezTo>
                  <a:pt x="3472927" y="1271854"/>
                  <a:pt x="3483671" y="1282201"/>
                  <a:pt x="3493620" y="1291354"/>
                </a:cubicBezTo>
                <a:cubicBezTo>
                  <a:pt x="3506355" y="1279813"/>
                  <a:pt x="3517497" y="1269865"/>
                  <a:pt x="3528242" y="1259916"/>
                </a:cubicBezTo>
                <a:cubicBezTo>
                  <a:pt x="3516701" y="1247579"/>
                  <a:pt x="3506752" y="1236835"/>
                  <a:pt x="3494814" y="1224100"/>
                </a:cubicBezTo>
                <a:close/>
                <a:moveTo>
                  <a:pt x="1707612" y="1223304"/>
                </a:moveTo>
                <a:cubicBezTo>
                  <a:pt x="1695673" y="1228876"/>
                  <a:pt x="1685724" y="1233253"/>
                  <a:pt x="1674582" y="1238427"/>
                </a:cubicBezTo>
                <a:cubicBezTo>
                  <a:pt x="1680153" y="1250763"/>
                  <a:pt x="1685326" y="1261508"/>
                  <a:pt x="1690500" y="1273048"/>
                </a:cubicBezTo>
                <a:cubicBezTo>
                  <a:pt x="1702040" y="1267875"/>
                  <a:pt x="1711989" y="1263498"/>
                  <a:pt x="1722734" y="1258722"/>
                </a:cubicBezTo>
                <a:cubicBezTo>
                  <a:pt x="1717561" y="1245988"/>
                  <a:pt x="1713183" y="1236039"/>
                  <a:pt x="1707612" y="1223304"/>
                </a:cubicBezTo>
                <a:close/>
                <a:moveTo>
                  <a:pt x="1747009" y="1207386"/>
                </a:moveTo>
                <a:cubicBezTo>
                  <a:pt x="1735070" y="1212162"/>
                  <a:pt x="1725122" y="1216539"/>
                  <a:pt x="1713979" y="1221315"/>
                </a:cubicBezTo>
                <a:cubicBezTo>
                  <a:pt x="1718754" y="1233651"/>
                  <a:pt x="1723132" y="1244396"/>
                  <a:pt x="1728703" y="1257130"/>
                </a:cubicBezTo>
                <a:cubicBezTo>
                  <a:pt x="1740642" y="1251957"/>
                  <a:pt x="1750193" y="1247977"/>
                  <a:pt x="1761335" y="1243202"/>
                </a:cubicBezTo>
                <a:cubicBezTo>
                  <a:pt x="1756560" y="1230865"/>
                  <a:pt x="1751784" y="1219723"/>
                  <a:pt x="1747009" y="1207386"/>
                </a:cubicBezTo>
                <a:close/>
                <a:moveTo>
                  <a:pt x="3249278" y="1206590"/>
                </a:moveTo>
                <a:cubicBezTo>
                  <a:pt x="3239329" y="1220121"/>
                  <a:pt x="3230972" y="1231661"/>
                  <a:pt x="3220625" y="1245590"/>
                </a:cubicBezTo>
                <a:cubicBezTo>
                  <a:pt x="3232564" y="1254345"/>
                  <a:pt x="3243308" y="1262702"/>
                  <a:pt x="3254849" y="1271457"/>
                </a:cubicBezTo>
                <a:cubicBezTo>
                  <a:pt x="3265196" y="1257926"/>
                  <a:pt x="3274349" y="1245988"/>
                  <a:pt x="3285093" y="1233253"/>
                </a:cubicBezTo>
                <a:cubicBezTo>
                  <a:pt x="3272757" y="1224100"/>
                  <a:pt x="3261216" y="1215743"/>
                  <a:pt x="3249278" y="1206590"/>
                </a:cubicBezTo>
                <a:close/>
                <a:moveTo>
                  <a:pt x="1507840" y="1197438"/>
                </a:moveTo>
                <a:cubicBezTo>
                  <a:pt x="1498687" y="1202611"/>
                  <a:pt x="1491524" y="1206590"/>
                  <a:pt x="1481973" y="1212162"/>
                </a:cubicBezTo>
                <a:cubicBezTo>
                  <a:pt x="1488738" y="1223702"/>
                  <a:pt x="1494310" y="1232855"/>
                  <a:pt x="1500677" y="1243600"/>
                </a:cubicBezTo>
                <a:cubicBezTo>
                  <a:pt x="1510228" y="1238029"/>
                  <a:pt x="1517789" y="1233253"/>
                  <a:pt x="1525748" y="1228478"/>
                </a:cubicBezTo>
                <a:cubicBezTo>
                  <a:pt x="1519380" y="1216937"/>
                  <a:pt x="1513809" y="1207386"/>
                  <a:pt x="1507840" y="1197438"/>
                </a:cubicBezTo>
                <a:close/>
                <a:moveTo>
                  <a:pt x="1423872" y="1194254"/>
                </a:moveTo>
                <a:cubicBezTo>
                  <a:pt x="1414321" y="1200223"/>
                  <a:pt x="1407556" y="1204601"/>
                  <a:pt x="1398005" y="1210570"/>
                </a:cubicBezTo>
                <a:cubicBezTo>
                  <a:pt x="1405566" y="1221713"/>
                  <a:pt x="1411933" y="1230865"/>
                  <a:pt x="1418699" y="1240814"/>
                </a:cubicBezTo>
                <a:cubicBezTo>
                  <a:pt x="1428250" y="1234447"/>
                  <a:pt x="1435811" y="1229672"/>
                  <a:pt x="1443770" y="1224100"/>
                </a:cubicBezTo>
                <a:cubicBezTo>
                  <a:pt x="1436209" y="1212958"/>
                  <a:pt x="1430239" y="1204203"/>
                  <a:pt x="1423872" y="1194254"/>
                </a:cubicBezTo>
                <a:close/>
                <a:moveTo>
                  <a:pt x="1786804" y="1192264"/>
                </a:moveTo>
                <a:cubicBezTo>
                  <a:pt x="1774468" y="1197438"/>
                  <a:pt x="1764121" y="1201417"/>
                  <a:pt x="1753376" y="1205795"/>
                </a:cubicBezTo>
                <a:cubicBezTo>
                  <a:pt x="1758152" y="1218131"/>
                  <a:pt x="1762131" y="1228876"/>
                  <a:pt x="1767305" y="1241212"/>
                </a:cubicBezTo>
                <a:cubicBezTo>
                  <a:pt x="1778447" y="1236835"/>
                  <a:pt x="1788794" y="1232855"/>
                  <a:pt x="1799937" y="1228478"/>
                </a:cubicBezTo>
                <a:cubicBezTo>
                  <a:pt x="1795161" y="1215743"/>
                  <a:pt x="1791182" y="1204601"/>
                  <a:pt x="1786804" y="1192264"/>
                </a:cubicBezTo>
                <a:close/>
                <a:moveTo>
                  <a:pt x="1619664" y="1191070"/>
                </a:moveTo>
                <a:cubicBezTo>
                  <a:pt x="1602155" y="1200223"/>
                  <a:pt x="1585839" y="1208580"/>
                  <a:pt x="1568727" y="1217335"/>
                </a:cubicBezTo>
                <a:cubicBezTo>
                  <a:pt x="1586236" y="1250763"/>
                  <a:pt x="1602950" y="1282201"/>
                  <a:pt x="1620858" y="1316027"/>
                </a:cubicBezTo>
                <a:cubicBezTo>
                  <a:pt x="1637572" y="1306874"/>
                  <a:pt x="1652296" y="1299313"/>
                  <a:pt x="1667817" y="1290956"/>
                </a:cubicBezTo>
                <a:cubicBezTo>
                  <a:pt x="1651103" y="1256732"/>
                  <a:pt x="1635980" y="1224498"/>
                  <a:pt x="1619664" y="1191070"/>
                </a:cubicBezTo>
                <a:close/>
                <a:moveTo>
                  <a:pt x="3344388" y="1189478"/>
                </a:moveTo>
                <a:cubicBezTo>
                  <a:pt x="3333643" y="1203009"/>
                  <a:pt x="3324491" y="1214549"/>
                  <a:pt x="3314144" y="1227682"/>
                </a:cubicBezTo>
                <a:cubicBezTo>
                  <a:pt x="3326082" y="1237233"/>
                  <a:pt x="3337225" y="1246386"/>
                  <a:pt x="3349164" y="1255936"/>
                </a:cubicBezTo>
                <a:cubicBezTo>
                  <a:pt x="3359908" y="1243202"/>
                  <a:pt x="3369459" y="1231661"/>
                  <a:pt x="3380602" y="1218529"/>
                </a:cubicBezTo>
                <a:cubicBezTo>
                  <a:pt x="3367469" y="1208182"/>
                  <a:pt x="3356327" y="1199427"/>
                  <a:pt x="3344388" y="1189478"/>
                </a:cubicBezTo>
                <a:close/>
                <a:moveTo>
                  <a:pt x="2835010" y="1183509"/>
                </a:moveTo>
                <a:cubicBezTo>
                  <a:pt x="2829040" y="1197835"/>
                  <a:pt x="2823469" y="1211366"/>
                  <a:pt x="2817500" y="1225692"/>
                </a:cubicBezTo>
                <a:cubicBezTo>
                  <a:pt x="2838989" y="1234845"/>
                  <a:pt x="2857693" y="1243202"/>
                  <a:pt x="2877591" y="1251957"/>
                </a:cubicBezTo>
                <a:cubicBezTo>
                  <a:pt x="2884356" y="1237631"/>
                  <a:pt x="2890325" y="1225294"/>
                  <a:pt x="2896692" y="1211366"/>
                </a:cubicBezTo>
                <a:cubicBezTo>
                  <a:pt x="2875601" y="1201815"/>
                  <a:pt x="2856499" y="1193060"/>
                  <a:pt x="2835010" y="1183509"/>
                </a:cubicBezTo>
                <a:close/>
                <a:moveTo>
                  <a:pt x="1826997" y="1179132"/>
                </a:moveTo>
                <a:cubicBezTo>
                  <a:pt x="1815059" y="1183509"/>
                  <a:pt x="1804314" y="1187091"/>
                  <a:pt x="1792774" y="1191070"/>
                </a:cubicBezTo>
                <a:cubicBezTo>
                  <a:pt x="1797151" y="1203805"/>
                  <a:pt x="1801528" y="1214947"/>
                  <a:pt x="1806304" y="1226886"/>
                </a:cubicBezTo>
                <a:cubicBezTo>
                  <a:pt x="1818242" y="1222508"/>
                  <a:pt x="1828191" y="1219325"/>
                  <a:pt x="1838936" y="1215345"/>
                </a:cubicBezTo>
                <a:cubicBezTo>
                  <a:pt x="1834956" y="1202611"/>
                  <a:pt x="1830977" y="1191468"/>
                  <a:pt x="1826997" y="1179132"/>
                </a:cubicBezTo>
                <a:close/>
                <a:moveTo>
                  <a:pt x="3442284" y="1178336"/>
                </a:moveTo>
                <a:cubicBezTo>
                  <a:pt x="3430744" y="1191468"/>
                  <a:pt x="3421193" y="1203009"/>
                  <a:pt x="3410448" y="1215345"/>
                </a:cubicBezTo>
                <a:cubicBezTo>
                  <a:pt x="3422785" y="1226090"/>
                  <a:pt x="3433927" y="1235641"/>
                  <a:pt x="3445468" y="1246386"/>
                </a:cubicBezTo>
                <a:cubicBezTo>
                  <a:pt x="3457008" y="1234049"/>
                  <a:pt x="3466957" y="1222906"/>
                  <a:pt x="3478100" y="1210570"/>
                </a:cubicBezTo>
                <a:cubicBezTo>
                  <a:pt x="3466161" y="1199825"/>
                  <a:pt x="3455019" y="1189876"/>
                  <a:pt x="3442284" y="1178336"/>
                </a:cubicBezTo>
                <a:close/>
                <a:moveTo>
                  <a:pt x="1362587" y="1176346"/>
                </a:moveTo>
                <a:cubicBezTo>
                  <a:pt x="1353037" y="1183111"/>
                  <a:pt x="1345476" y="1188683"/>
                  <a:pt x="1336721" y="1194652"/>
                </a:cubicBezTo>
                <a:cubicBezTo>
                  <a:pt x="1344282" y="1205397"/>
                  <a:pt x="1350649" y="1214151"/>
                  <a:pt x="1357414" y="1224100"/>
                </a:cubicBezTo>
                <a:cubicBezTo>
                  <a:pt x="1366567" y="1217733"/>
                  <a:pt x="1374128" y="1212560"/>
                  <a:pt x="1382883" y="1206590"/>
                </a:cubicBezTo>
                <a:cubicBezTo>
                  <a:pt x="1376118" y="1196642"/>
                  <a:pt x="1370149" y="1187489"/>
                  <a:pt x="1362587" y="1176346"/>
                </a:cubicBezTo>
                <a:close/>
                <a:moveTo>
                  <a:pt x="3542568" y="1173162"/>
                </a:moveTo>
                <a:cubicBezTo>
                  <a:pt x="3531028" y="1185897"/>
                  <a:pt x="3521079" y="1196244"/>
                  <a:pt x="3509538" y="1208978"/>
                </a:cubicBezTo>
                <a:cubicBezTo>
                  <a:pt x="3521875" y="1220917"/>
                  <a:pt x="3533415" y="1231263"/>
                  <a:pt x="3541772" y="1239222"/>
                </a:cubicBezTo>
                <a:cubicBezTo>
                  <a:pt x="3555303" y="1228080"/>
                  <a:pt x="3567241" y="1218529"/>
                  <a:pt x="3579976" y="1208182"/>
                </a:cubicBezTo>
                <a:cubicBezTo>
                  <a:pt x="3566445" y="1195448"/>
                  <a:pt x="3554905" y="1184703"/>
                  <a:pt x="3542568" y="1173162"/>
                </a:cubicBezTo>
                <a:close/>
                <a:moveTo>
                  <a:pt x="1685724" y="1172366"/>
                </a:moveTo>
                <a:cubicBezTo>
                  <a:pt x="1672990" y="1177938"/>
                  <a:pt x="1662643" y="1182713"/>
                  <a:pt x="1651501" y="1187887"/>
                </a:cubicBezTo>
                <a:cubicBezTo>
                  <a:pt x="1657072" y="1199427"/>
                  <a:pt x="1661449" y="1208978"/>
                  <a:pt x="1667021" y="1221315"/>
                </a:cubicBezTo>
                <a:cubicBezTo>
                  <a:pt x="1678959" y="1216141"/>
                  <a:pt x="1689306" y="1211366"/>
                  <a:pt x="1700449" y="1206590"/>
                </a:cubicBezTo>
                <a:cubicBezTo>
                  <a:pt x="1695275" y="1194254"/>
                  <a:pt x="1690500" y="1183509"/>
                  <a:pt x="1685724" y="1172366"/>
                </a:cubicBezTo>
                <a:close/>
                <a:moveTo>
                  <a:pt x="1867190" y="1166795"/>
                </a:moveTo>
                <a:cubicBezTo>
                  <a:pt x="1855650" y="1169979"/>
                  <a:pt x="1845303" y="1173162"/>
                  <a:pt x="1832569" y="1176744"/>
                </a:cubicBezTo>
                <a:cubicBezTo>
                  <a:pt x="1837344" y="1190672"/>
                  <a:pt x="1841324" y="1201815"/>
                  <a:pt x="1845701" y="1213356"/>
                </a:cubicBezTo>
                <a:cubicBezTo>
                  <a:pt x="1857640" y="1209376"/>
                  <a:pt x="1867190" y="1206192"/>
                  <a:pt x="1878333" y="1202611"/>
                </a:cubicBezTo>
                <a:cubicBezTo>
                  <a:pt x="1874354" y="1189876"/>
                  <a:pt x="1870772" y="1178734"/>
                  <a:pt x="1867190" y="1166795"/>
                </a:cubicBezTo>
                <a:close/>
                <a:moveTo>
                  <a:pt x="1109888" y="1158438"/>
                </a:moveTo>
                <a:cubicBezTo>
                  <a:pt x="1104317" y="1162816"/>
                  <a:pt x="1099541" y="1166397"/>
                  <a:pt x="1095164" y="1169979"/>
                </a:cubicBezTo>
                <a:cubicBezTo>
                  <a:pt x="1088797" y="1175550"/>
                  <a:pt x="1082429" y="1181121"/>
                  <a:pt x="1076062" y="1186693"/>
                </a:cubicBezTo>
                <a:cubicBezTo>
                  <a:pt x="1091582" y="1209376"/>
                  <a:pt x="1109490" y="1208182"/>
                  <a:pt x="1130582" y="1183111"/>
                </a:cubicBezTo>
                <a:cubicBezTo>
                  <a:pt x="1124214" y="1175152"/>
                  <a:pt x="1117449" y="1167193"/>
                  <a:pt x="1109888" y="1158438"/>
                </a:cubicBezTo>
                <a:close/>
                <a:moveTo>
                  <a:pt x="1726713" y="1155653"/>
                </a:moveTo>
                <a:cubicBezTo>
                  <a:pt x="1714377" y="1160428"/>
                  <a:pt x="1704030" y="1165203"/>
                  <a:pt x="1692092" y="1170377"/>
                </a:cubicBezTo>
                <a:cubicBezTo>
                  <a:pt x="1697265" y="1181917"/>
                  <a:pt x="1701643" y="1192264"/>
                  <a:pt x="1706816" y="1204203"/>
                </a:cubicBezTo>
                <a:cubicBezTo>
                  <a:pt x="1719550" y="1199029"/>
                  <a:pt x="1729499" y="1194652"/>
                  <a:pt x="1740642" y="1190274"/>
                </a:cubicBezTo>
                <a:cubicBezTo>
                  <a:pt x="1735468" y="1177938"/>
                  <a:pt x="1731489" y="1167591"/>
                  <a:pt x="1726713" y="1155653"/>
                </a:cubicBezTo>
                <a:close/>
                <a:moveTo>
                  <a:pt x="2743481" y="1149683"/>
                </a:moveTo>
                <a:cubicBezTo>
                  <a:pt x="2738307" y="1164805"/>
                  <a:pt x="2734328" y="1177540"/>
                  <a:pt x="2729552" y="1192662"/>
                </a:cubicBezTo>
                <a:cubicBezTo>
                  <a:pt x="2750644" y="1200223"/>
                  <a:pt x="2769745" y="1207386"/>
                  <a:pt x="2790837" y="1214947"/>
                </a:cubicBezTo>
                <a:cubicBezTo>
                  <a:pt x="2796408" y="1200223"/>
                  <a:pt x="2801582" y="1187091"/>
                  <a:pt x="2807153" y="1172764"/>
                </a:cubicBezTo>
                <a:cubicBezTo>
                  <a:pt x="2784868" y="1164407"/>
                  <a:pt x="2764572" y="1157244"/>
                  <a:pt x="2743481" y="1149683"/>
                </a:cubicBezTo>
                <a:close/>
                <a:moveTo>
                  <a:pt x="3291062" y="1149285"/>
                </a:moveTo>
                <a:cubicBezTo>
                  <a:pt x="3281114" y="1162816"/>
                  <a:pt x="3271961" y="1175152"/>
                  <a:pt x="3262410" y="1188285"/>
                </a:cubicBezTo>
                <a:cubicBezTo>
                  <a:pt x="3275144" y="1197438"/>
                  <a:pt x="3286287" y="1206192"/>
                  <a:pt x="3298624" y="1215345"/>
                </a:cubicBezTo>
                <a:cubicBezTo>
                  <a:pt x="3308970" y="1201417"/>
                  <a:pt x="3318123" y="1189478"/>
                  <a:pt x="3328072" y="1176346"/>
                </a:cubicBezTo>
                <a:cubicBezTo>
                  <a:pt x="3314542" y="1166397"/>
                  <a:pt x="3303001" y="1158040"/>
                  <a:pt x="3291062" y="1149285"/>
                </a:cubicBezTo>
                <a:close/>
                <a:moveTo>
                  <a:pt x="1767305" y="1139734"/>
                </a:moveTo>
                <a:cubicBezTo>
                  <a:pt x="1754968" y="1144908"/>
                  <a:pt x="1744223" y="1149285"/>
                  <a:pt x="1733081" y="1154061"/>
                </a:cubicBezTo>
                <a:cubicBezTo>
                  <a:pt x="1737856" y="1166397"/>
                  <a:pt x="1741836" y="1176744"/>
                  <a:pt x="1746611" y="1187489"/>
                </a:cubicBezTo>
                <a:cubicBezTo>
                  <a:pt x="1758550" y="1182713"/>
                  <a:pt x="1769294" y="1179132"/>
                  <a:pt x="1780835" y="1174754"/>
                </a:cubicBezTo>
                <a:cubicBezTo>
                  <a:pt x="1776059" y="1162816"/>
                  <a:pt x="1772080" y="1151673"/>
                  <a:pt x="1767305" y="1139734"/>
                </a:cubicBezTo>
                <a:close/>
                <a:moveTo>
                  <a:pt x="3388561" y="1133765"/>
                </a:moveTo>
                <a:cubicBezTo>
                  <a:pt x="3377816" y="1147296"/>
                  <a:pt x="3369061" y="1158438"/>
                  <a:pt x="3358316" y="1171969"/>
                </a:cubicBezTo>
                <a:cubicBezTo>
                  <a:pt x="3371051" y="1182713"/>
                  <a:pt x="3382591" y="1191866"/>
                  <a:pt x="3394530" y="1201815"/>
                </a:cubicBezTo>
                <a:cubicBezTo>
                  <a:pt x="3405275" y="1189080"/>
                  <a:pt x="3415224" y="1177540"/>
                  <a:pt x="3425968" y="1164407"/>
                </a:cubicBezTo>
                <a:cubicBezTo>
                  <a:pt x="3412836" y="1153663"/>
                  <a:pt x="3400897" y="1144112"/>
                  <a:pt x="3388561" y="1133765"/>
                </a:cubicBezTo>
                <a:close/>
                <a:moveTo>
                  <a:pt x="1809487" y="1126204"/>
                </a:moveTo>
                <a:cubicBezTo>
                  <a:pt x="1796753" y="1130582"/>
                  <a:pt x="1786406" y="1134163"/>
                  <a:pt x="1774070" y="1138541"/>
                </a:cubicBezTo>
                <a:cubicBezTo>
                  <a:pt x="1778845" y="1151275"/>
                  <a:pt x="1783223" y="1162020"/>
                  <a:pt x="1787600" y="1173162"/>
                </a:cubicBezTo>
                <a:cubicBezTo>
                  <a:pt x="1799937" y="1168785"/>
                  <a:pt x="1809885" y="1165203"/>
                  <a:pt x="1821028" y="1161224"/>
                </a:cubicBezTo>
                <a:cubicBezTo>
                  <a:pt x="1817049" y="1148887"/>
                  <a:pt x="1813467" y="1138143"/>
                  <a:pt x="1809487" y="1126204"/>
                </a:cubicBezTo>
                <a:close/>
                <a:moveTo>
                  <a:pt x="1492320" y="1125806"/>
                </a:moveTo>
                <a:cubicBezTo>
                  <a:pt x="1482371" y="1131377"/>
                  <a:pt x="1474412" y="1136153"/>
                  <a:pt x="1465657" y="1141724"/>
                </a:cubicBezTo>
                <a:cubicBezTo>
                  <a:pt x="1472422" y="1152867"/>
                  <a:pt x="1477994" y="1162020"/>
                  <a:pt x="1483963" y="1172366"/>
                </a:cubicBezTo>
                <a:cubicBezTo>
                  <a:pt x="1493514" y="1167193"/>
                  <a:pt x="1501473" y="1162816"/>
                  <a:pt x="1510626" y="1157642"/>
                </a:cubicBezTo>
                <a:cubicBezTo>
                  <a:pt x="1503860" y="1146500"/>
                  <a:pt x="1498289" y="1136551"/>
                  <a:pt x="1492320" y="1125806"/>
                </a:cubicBezTo>
                <a:close/>
                <a:moveTo>
                  <a:pt x="3488049" y="1124612"/>
                </a:moveTo>
                <a:cubicBezTo>
                  <a:pt x="3476906" y="1137745"/>
                  <a:pt x="3467355" y="1148887"/>
                  <a:pt x="3456611" y="1161622"/>
                </a:cubicBezTo>
                <a:cubicBezTo>
                  <a:pt x="3469743" y="1173162"/>
                  <a:pt x="3481284" y="1183111"/>
                  <a:pt x="3493620" y="1193856"/>
                </a:cubicBezTo>
                <a:cubicBezTo>
                  <a:pt x="3505161" y="1180723"/>
                  <a:pt x="3515110" y="1169183"/>
                  <a:pt x="3525854" y="1156846"/>
                </a:cubicBezTo>
                <a:cubicBezTo>
                  <a:pt x="3511926" y="1145306"/>
                  <a:pt x="3500385" y="1135357"/>
                  <a:pt x="3488049" y="1124612"/>
                </a:cubicBezTo>
                <a:close/>
                <a:moveTo>
                  <a:pt x="1252355" y="1122622"/>
                </a:moveTo>
                <a:cubicBezTo>
                  <a:pt x="1233651" y="1136551"/>
                  <a:pt x="1216539" y="1149285"/>
                  <a:pt x="1197437" y="1162816"/>
                </a:cubicBezTo>
                <a:cubicBezTo>
                  <a:pt x="1214151" y="1183509"/>
                  <a:pt x="1226090" y="1208182"/>
                  <a:pt x="1245988" y="1219723"/>
                </a:cubicBezTo>
                <a:cubicBezTo>
                  <a:pt x="1277028" y="1238427"/>
                  <a:pt x="1313241" y="1248375"/>
                  <a:pt x="1347465" y="1261906"/>
                </a:cubicBezTo>
                <a:cubicBezTo>
                  <a:pt x="1348659" y="1261508"/>
                  <a:pt x="1349455" y="1260712"/>
                  <a:pt x="1350649" y="1259916"/>
                </a:cubicBezTo>
                <a:cubicBezTo>
                  <a:pt x="1318415" y="1214549"/>
                  <a:pt x="1285783" y="1169581"/>
                  <a:pt x="1252355" y="1122622"/>
                </a:cubicBezTo>
                <a:close/>
                <a:moveTo>
                  <a:pt x="2649962" y="1121429"/>
                </a:moveTo>
                <a:cubicBezTo>
                  <a:pt x="2645982" y="1136949"/>
                  <a:pt x="2642401" y="1150479"/>
                  <a:pt x="2638819" y="1165203"/>
                </a:cubicBezTo>
                <a:cubicBezTo>
                  <a:pt x="2660707" y="1171173"/>
                  <a:pt x="2680206" y="1176744"/>
                  <a:pt x="2701298" y="1182713"/>
                </a:cubicBezTo>
                <a:cubicBezTo>
                  <a:pt x="2706073" y="1167989"/>
                  <a:pt x="2710053" y="1154857"/>
                  <a:pt x="2714828" y="1140132"/>
                </a:cubicBezTo>
                <a:cubicBezTo>
                  <a:pt x="2691747" y="1133367"/>
                  <a:pt x="2671452" y="1127398"/>
                  <a:pt x="2649962" y="1121429"/>
                </a:cubicBezTo>
                <a:close/>
                <a:moveTo>
                  <a:pt x="3591118" y="1119837"/>
                </a:moveTo>
                <a:cubicBezTo>
                  <a:pt x="3578384" y="1133367"/>
                  <a:pt x="3568435" y="1144510"/>
                  <a:pt x="3557292" y="1156448"/>
                </a:cubicBezTo>
                <a:cubicBezTo>
                  <a:pt x="3570425" y="1168785"/>
                  <a:pt x="3582363" y="1179530"/>
                  <a:pt x="3591118" y="1187887"/>
                </a:cubicBezTo>
                <a:cubicBezTo>
                  <a:pt x="3604251" y="1176744"/>
                  <a:pt x="3615393" y="1166795"/>
                  <a:pt x="3624944" y="1158040"/>
                </a:cubicBezTo>
                <a:cubicBezTo>
                  <a:pt x="3613802" y="1145704"/>
                  <a:pt x="3603057" y="1133367"/>
                  <a:pt x="3591118" y="1119837"/>
                </a:cubicBezTo>
                <a:close/>
                <a:moveTo>
                  <a:pt x="1375322" y="1116653"/>
                </a:moveTo>
                <a:cubicBezTo>
                  <a:pt x="1364975" y="1123020"/>
                  <a:pt x="1357016" y="1128592"/>
                  <a:pt x="1348261" y="1134561"/>
                </a:cubicBezTo>
                <a:cubicBezTo>
                  <a:pt x="1355424" y="1145306"/>
                  <a:pt x="1361394" y="1154459"/>
                  <a:pt x="1368159" y="1164407"/>
                </a:cubicBezTo>
                <a:cubicBezTo>
                  <a:pt x="1377710" y="1158438"/>
                  <a:pt x="1385669" y="1153265"/>
                  <a:pt x="1394822" y="1147296"/>
                </a:cubicBezTo>
                <a:cubicBezTo>
                  <a:pt x="1388056" y="1136551"/>
                  <a:pt x="1382087" y="1127000"/>
                  <a:pt x="1375322" y="1116653"/>
                </a:cubicBezTo>
                <a:close/>
                <a:moveTo>
                  <a:pt x="1851272" y="1113072"/>
                </a:moveTo>
                <a:cubicBezTo>
                  <a:pt x="1838538" y="1117051"/>
                  <a:pt x="1827793" y="1120633"/>
                  <a:pt x="1815855" y="1124612"/>
                </a:cubicBezTo>
                <a:cubicBezTo>
                  <a:pt x="1820232" y="1136949"/>
                  <a:pt x="1823416" y="1147296"/>
                  <a:pt x="1827395" y="1159234"/>
                </a:cubicBezTo>
                <a:cubicBezTo>
                  <a:pt x="1839732" y="1155255"/>
                  <a:pt x="1850079" y="1152071"/>
                  <a:pt x="1862017" y="1148489"/>
                </a:cubicBezTo>
                <a:cubicBezTo>
                  <a:pt x="1858038" y="1135755"/>
                  <a:pt x="1854854" y="1125010"/>
                  <a:pt x="1851272" y="1113072"/>
                </a:cubicBezTo>
                <a:close/>
                <a:moveTo>
                  <a:pt x="1071287" y="1112276"/>
                </a:moveTo>
                <a:cubicBezTo>
                  <a:pt x="1058552" y="1123418"/>
                  <a:pt x="1047409" y="1133367"/>
                  <a:pt x="1035471" y="1143714"/>
                </a:cubicBezTo>
                <a:cubicBezTo>
                  <a:pt x="1044226" y="1153663"/>
                  <a:pt x="1051389" y="1161622"/>
                  <a:pt x="1059348" y="1170377"/>
                </a:cubicBezTo>
                <a:cubicBezTo>
                  <a:pt x="1072083" y="1159632"/>
                  <a:pt x="1082827" y="1150081"/>
                  <a:pt x="1094368" y="1140132"/>
                </a:cubicBezTo>
                <a:cubicBezTo>
                  <a:pt x="1086409" y="1130582"/>
                  <a:pt x="1080042" y="1122622"/>
                  <a:pt x="1071287" y="1112276"/>
                </a:cubicBezTo>
                <a:close/>
                <a:moveTo>
                  <a:pt x="1312445" y="1100337"/>
                </a:moveTo>
                <a:cubicBezTo>
                  <a:pt x="1302497" y="1107102"/>
                  <a:pt x="1294538" y="1112276"/>
                  <a:pt x="1284987" y="1119439"/>
                </a:cubicBezTo>
                <a:cubicBezTo>
                  <a:pt x="1292548" y="1130184"/>
                  <a:pt x="1298915" y="1138939"/>
                  <a:pt x="1305680" y="1148887"/>
                </a:cubicBezTo>
                <a:cubicBezTo>
                  <a:pt x="1315629" y="1142122"/>
                  <a:pt x="1323986" y="1136153"/>
                  <a:pt x="1332741" y="1130184"/>
                </a:cubicBezTo>
                <a:cubicBezTo>
                  <a:pt x="1325180" y="1119041"/>
                  <a:pt x="1319211" y="1110286"/>
                  <a:pt x="1312445" y="1100337"/>
                </a:cubicBezTo>
                <a:close/>
                <a:moveTo>
                  <a:pt x="3332847" y="1091582"/>
                </a:moveTo>
                <a:cubicBezTo>
                  <a:pt x="3322899" y="1105511"/>
                  <a:pt x="3313746" y="1118245"/>
                  <a:pt x="3304195" y="1131377"/>
                </a:cubicBezTo>
                <a:cubicBezTo>
                  <a:pt x="3317327" y="1140928"/>
                  <a:pt x="3328868" y="1149683"/>
                  <a:pt x="3341602" y="1159234"/>
                </a:cubicBezTo>
                <a:cubicBezTo>
                  <a:pt x="3351551" y="1146500"/>
                  <a:pt x="3360306" y="1134959"/>
                  <a:pt x="3371449" y="1120633"/>
                </a:cubicBezTo>
                <a:cubicBezTo>
                  <a:pt x="3357919" y="1110286"/>
                  <a:pt x="3345980" y="1101531"/>
                  <a:pt x="3332847" y="1091582"/>
                </a:cubicBezTo>
                <a:close/>
                <a:moveTo>
                  <a:pt x="1440188" y="1078450"/>
                </a:moveTo>
                <a:cubicBezTo>
                  <a:pt x="1430637" y="1083623"/>
                  <a:pt x="1422280" y="1088797"/>
                  <a:pt x="1412331" y="1094766"/>
                </a:cubicBezTo>
                <a:cubicBezTo>
                  <a:pt x="1419495" y="1106704"/>
                  <a:pt x="1425464" y="1115857"/>
                  <a:pt x="1431433" y="1125806"/>
                </a:cubicBezTo>
                <a:cubicBezTo>
                  <a:pt x="1441382" y="1119837"/>
                  <a:pt x="1449341" y="1114663"/>
                  <a:pt x="1458494" y="1109490"/>
                </a:cubicBezTo>
                <a:cubicBezTo>
                  <a:pt x="1451729" y="1098348"/>
                  <a:pt x="1446157" y="1088797"/>
                  <a:pt x="1440188" y="1078450"/>
                </a:cubicBezTo>
                <a:close/>
                <a:moveTo>
                  <a:pt x="3432335" y="1078052"/>
                </a:moveTo>
                <a:cubicBezTo>
                  <a:pt x="3421989" y="1091582"/>
                  <a:pt x="3412438" y="1103919"/>
                  <a:pt x="3402489" y="1116653"/>
                </a:cubicBezTo>
                <a:cubicBezTo>
                  <a:pt x="3415622" y="1127398"/>
                  <a:pt x="3426764" y="1136153"/>
                  <a:pt x="3440294" y="1147296"/>
                </a:cubicBezTo>
                <a:cubicBezTo>
                  <a:pt x="3451039" y="1134163"/>
                  <a:pt x="3460590" y="1122225"/>
                  <a:pt x="3471335" y="1109490"/>
                </a:cubicBezTo>
                <a:cubicBezTo>
                  <a:pt x="3457804" y="1098745"/>
                  <a:pt x="3445866" y="1089195"/>
                  <a:pt x="3432335" y="1078052"/>
                </a:cubicBezTo>
                <a:close/>
                <a:moveTo>
                  <a:pt x="1645929" y="1078052"/>
                </a:moveTo>
                <a:cubicBezTo>
                  <a:pt x="1632399" y="1084419"/>
                  <a:pt x="1621654" y="1089195"/>
                  <a:pt x="1608920" y="1094766"/>
                </a:cubicBezTo>
                <a:cubicBezTo>
                  <a:pt x="1622450" y="1124214"/>
                  <a:pt x="1635185" y="1151673"/>
                  <a:pt x="1648317" y="1180326"/>
                </a:cubicBezTo>
                <a:cubicBezTo>
                  <a:pt x="1660653" y="1174754"/>
                  <a:pt x="1671000" y="1169979"/>
                  <a:pt x="1682939" y="1164407"/>
                </a:cubicBezTo>
                <a:cubicBezTo>
                  <a:pt x="1670204" y="1134561"/>
                  <a:pt x="1658266" y="1106704"/>
                  <a:pt x="1645929" y="1078052"/>
                </a:cubicBezTo>
                <a:close/>
                <a:moveTo>
                  <a:pt x="3534609" y="1071287"/>
                </a:moveTo>
                <a:cubicBezTo>
                  <a:pt x="3523466" y="1084419"/>
                  <a:pt x="3513518" y="1095562"/>
                  <a:pt x="3503171" y="1107898"/>
                </a:cubicBezTo>
                <a:cubicBezTo>
                  <a:pt x="3515905" y="1119041"/>
                  <a:pt x="3527446" y="1129388"/>
                  <a:pt x="3540976" y="1142122"/>
                </a:cubicBezTo>
                <a:cubicBezTo>
                  <a:pt x="3552517" y="1128990"/>
                  <a:pt x="3562864" y="1117449"/>
                  <a:pt x="3573608" y="1105113"/>
                </a:cubicBezTo>
                <a:cubicBezTo>
                  <a:pt x="3559680" y="1092776"/>
                  <a:pt x="3547344" y="1082429"/>
                  <a:pt x="3534609" y="1071287"/>
                </a:cubicBezTo>
                <a:close/>
                <a:moveTo>
                  <a:pt x="3639270" y="1068899"/>
                </a:moveTo>
                <a:cubicBezTo>
                  <a:pt x="3626934" y="1081633"/>
                  <a:pt x="3616985" y="1092776"/>
                  <a:pt x="3605843" y="1104715"/>
                </a:cubicBezTo>
                <a:cubicBezTo>
                  <a:pt x="3618975" y="1117051"/>
                  <a:pt x="3631311" y="1128592"/>
                  <a:pt x="3642056" y="1138541"/>
                </a:cubicBezTo>
                <a:cubicBezTo>
                  <a:pt x="3654393" y="1127000"/>
                  <a:pt x="3665137" y="1116653"/>
                  <a:pt x="3677474" y="1105113"/>
                </a:cubicBezTo>
                <a:cubicBezTo>
                  <a:pt x="3664739" y="1092776"/>
                  <a:pt x="3652005" y="1080838"/>
                  <a:pt x="3639270" y="1068899"/>
                </a:cubicBezTo>
                <a:close/>
                <a:moveTo>
                  <a:pt x="1561961" y="1068103"/>
                </a:moveTo>
                <a:cubicBezTo>
                  <a:pt x="1541666" y="1078450"/>
                  <a:pt x="1523758" y="1087603"/>
                  <a:pt x="1505054" y="1097154"/>
                </a:cubicBezTo>
                <a:cubicBezTo>
                  <a:pt x="1522166" y="1129786"/>
                  <a:pt x="1538482" y="1160428"/>
                  <a:pt x="1555594" y="1192662"/>
                </a:cubicBezTo>
                <a:cubicBezTo>
                  <a:pt x="1573502" y="1183509"/>
                  <a:pt x="1590216" y="1175152"/>
                  <a:pt x="1608920" y="1165601"/>
                </a:cubicBezTo>
                <a:cubicBezTo>
                  <a:pt x="1592604" y="1131775"/>
                  <a:pt x="1577879" y="1100735"/>
                  <a:pt x="1561961" y="1068103"/>
                </a:cubicBezTo>
                <a:close/>
                <a:moveTo>
                  <a:pt x="2885151" y="1063328"/>
                </a:moveTo>
                <a:cubicBezTo>
                  <a:pt x="2879182" y="1078052"/>
                  <a:pt x="2874009" y="1090786"/>
                  <a:pt x="2868040" y="1104715"/>
                </a:cubicBezTo>
                <a:cubicBezTo>
                  <a:pt x="2889927" y="1114663"/>
                  <a:pt x="2910621" y="1123816"/>
                  <a:pt x="2932906" y="1133765"/>
                </a:cubicBezTo>
                <a:cubicBezTo>
                  <a:pt x="2939273" y="1120633"/>
                  <a:pt x="2945242" y="1108296"/>
                  <a:pt x="2952803" y="1092776"/>
                </a:cubicBezTo>
                <a:cubicBezTo>
                  <a:pt x="2928926" y="1082429"/>
                  <a:pt x="2907835" y="1073276"/>
                  <a:pt x="2885151" y="1063328"/>
                </a:cubicBezTo>
                <a:close/>
                <a:moveTo>
                  <a:pt x="1689704" y="1060144"/>
                </a:moveTo>
                <a:cubicBezTo>
                  <a:pt x="1675776" y="1066113"/>
                  <a:pt x="1664633" y="1070889"/>
                  <a:pt x="1652296" y="1075664"/>
                </a:cubicBezTo>
                <a:cubicBezTo>
                  <a:pt x="1665031" y="1105511"/>
                  <a:pt x="1676969" y="1133765"/>
                  <a:pt x="1689306" y="1162418"/>
                </a:cubicBezTo>
                <a:cubicBezTo>
                  <a:pt x="1702040" y="1156846"/>
                  <a:pt x="1712387" y="1152867"/>
                  <a:pt x="1723928" y="1147694"/>
                </a:cubicBezTo>
                <a:cubicBezTo>
                  <a:pt x="1712387" y="1118245"/>
                  <a:pt x="1701643" y="1090388"/>
                  <a:pt x="1689704" y="1060144"/>
                </a:cubicBezTo>
                <a:close/>
                <a:moveTo>
                  <a:pt x="2666278" y="1058552"/>
                </a:moveTo>
                <a:cubicBezTo>
                  <a:pt x="2661901" y="1075664"/>
                  <a:pt x="2658717" y="1088399"/>
                  <a:pt x="2655135" y="1101929"/>
                </a:cubicBezTo>
                <a:cubicBezTo>
                  <a:pt x="2677819" y="1108296"/>
                  <a:pt x="2698910" y="1114266"/>
                  <a:pt x="2720797" y="1120633"/>
                </a:cubicBezTo>
                <a:cubicBezTo>
                  <a:pt x="2725573" y="1106307"/>
                  <a:pt x="2729552" y="1093174"/>
                  <a:pt x="2734328" y="1077654"/>
                </a:cubicBezTo>
                <a:cubicBezTo>
                  <a:pt x="2709655" y="1070889"/>
                  <a:pt x="2688165" y="1064522"/>
                  <a:pt x="2666278" y="1058552"/>
                </a:cubicBezTo>
                <a:close/>
                <a:moveTo>
                  <a:pt x="1385271" y="1054175"/>
                </a:moveTo>
                <a:cubicBezTo>
                  <a:pt x="1374924" y="1060940"/>
                  <a:pt x="1366169" y="1066113"/>
                  <a:pt x="1357414" y="1072083"/>
                </a:cubicBezTo>
                <a:cubicBezTo>
                  <a:pt x="1364179" y="1082827"/>
                  <a:pt x="1369751" y="1091980"/>
                  <a:pt x="1376516" y="1102725"/>
                </a:cubicBezTo>
                <a:cubicBezTo>
                  <a:pt x="1386863" y="1096358"/>
                  <a:pt x="1395220" y="1090786"/>
                  <a:pt x="1404372" y="1085215"/>
                </a:cubicBezTo>
                <a:cubicBezTo>
                  <a:pt x="1397209" y="1073674"/>
                  <a:pt x="1391638" y="1064124"/>
                  <a:pt x="1385271" y="1054175"/>
                </a:cubicBezTo>
                <a:close/>
                <a:moveTo>
                  <a:pt x="2051840" y="1052185"/>
                </a:moveTo>
                <a:cubicBezTo>
                  <a:pt x="2040300" y="1053777"/>
                  <a:pt x="2029953" y="1055369"/>
                  <a:pt x="2018014" y="1056563"/>
                </a:cubicBezTo>
                <a:cubicBezTo>
                  <a:pt x="2020402" y="1071287"/>
                  <a:pt x="2022392" y="1084021"/>
                  <a:pt x="2024779" y="1097950"/>
                </a:cubicBezTo>
                <a:cubicBezTo>
                  <a:pt x="2036718" y="1095960"/>
                  <a:pt x="2046667" y="1094368"/>
                  <a:pt x="2057810" y="1092378"/>
                </a:cubicBezTo>
                <a:cubicBezTo>
                  <a:pt x="2055820" y="1078450"/>
                  <a:pt x="2053830" y="1066113"/>
                  <a:pt x="2051840" y="1052185"/>
                </a:cubicBezTo>
                <a:close/>
                <a:moveTo>
                  <a:pt x="1627623" y="1036665"/>
                </a:moveTo>
                <a:cubicBezTo>
                  <a:pt x="1614491" y="1043032"/>
                  <a:pt x="1602950" y="1048604"/>
                  <a:pt x="1590216" y="1054573"/>
                </a:cubicBezTo>
                <a:cubicBezTo>
                  <a:pt x="1596185" y="1066909"/>
                  <a:pt x="1600961" y="1076858"/>
                  <a:pt x="1606134" y="1087205"/>
                </a:cubicBezTo>
                <a:cubicBezTo>
                  <a:pt x="1618470" y="1081633"/>
                  <a:pt x="1629215" y="1076858"/>
                  <a:pt x="1642746" y="1070889"/>
                </a:cubicBezTo>
                <a:cubicBezTo>
                  <a:pt x="1637572" y="1058552"/>
                  <a:pt x="1632797" y="1048206"/>
                  <a:pt x="1627623" y="1036665"/>
                </a:cubicBezTo>
                <a:close/>
                <a:moveTo>
                  <a:pt x="2566790" y="1035073"/>
                </a:moveTo>
                <a:cubicBezTo>
                  <a:pt x="2564004" y="1052185"/>
                  <a:pt x="2561617" y="1065317"/>
                  <a:pt x="2559627" y="1079644"/>
                </a:cubicBezTo>
                <a:cubicBezTo>
                  <a:pt x="2582708" y="1084817"/>
                  <a:pt x="2603800" y="1089195"/>
                  <a:pt x="2625687" y="1093970"/>
                </a:cubicBezTo>
                <a:cubicBezTo>
                  <a:pt x="2629268" y="1078450"/>
                  <a:pt x="2632850" y="1065317"/>
                  <a:pt x="2636432" y="1050195"/>
                </a:cubicBezTo>
                <a:cubicBezTo>
                  <a:pt x="2612953" y="1045022"/>
                  <a:pt x="2591463" y="1040246"/>
                  <a:pt x="2566790" y="1035073"/>
                </a:cubicBezTo>
                <a:close/>
                <a:moveTo>
                  <a:pt x="3375030" y="1034277"/>
                </a:moveTo>
                <a:cubicBezTo>
                  <a:pt x="3364684" y="1048604"/>
                  <a:pt x="3355929" y="1060940"/>
                  <a:pt x="3346378" y="1074072"/>
                </a:cubicBezTo>
                <a:cubicBezTo>
                  <a:pt x="3359908" y="1084419"/>
                  <a:pt x="3371847" y="1093174"/>
                  <a:pt x="3384979" y="1103123"/>
                </a:cubicBezTo>
                <a:cubicBezTo>
                  <a:pt x="3395326" y="1089593"/>
                  <a:pt x="3404877" y="1077256"/>
                  <a:pt x="3414826" y="1064124"/>
                </a:cubicBezTo>
                <a:cubicBezTo>
                  <a:pt x="3400897" y="1053777"/>
                  <a:pt x="3388561" y="1044226"/>
                  <a:pt x="3375030" y="1034277"/>
                </a:cubicBezTo>
                <a:close/>
                <a:moveTo>
                  <a:pt x="1778447" y="1029104"/>
                </a:moveTo>
                <a:cubicBezTo>
                  <a:pt x="1765315" y="1033481"/>
                  <a:pt x="1754172" y="1037063"/>
                  <a:pt x="1740244" y="1041838"/>
                </a:cubicBezTo>
                <a:cubicBezTo>
                  <a:pt x="1750989" y="1072481"/>
                  <a:pt x="1761335" y="1101133"/>
                  <a:pt x="1771682" y="1130582"/>
                </a:cubicBezTo>
                <a:cubicBezTo>
                  <a:pt x="1784814" y="1126204"/>
                  <a:pt x="1795161" y="1122622"/>
                  <a:pt x="1807498" y="1118643"/>
                </a:cubicBezTo>
                <a:cubicBezTo>
                  <a:pt x="1797549" y="1088399"/>
                  <a:pt x="1788396" y="1059348"/>
                  <a:pt x="1778447" y="1029104"/>
                </a:cubicBezTo>
                <a:close/>
                <a:moveTo>
                  <a:pt x="3199932" y="1025522"/>
                </a:moveTo>
                <a:cubicBezTo>
                  <a:pt x="3195952" y="1032685"/>
                  <a:pt x="3192370" y="1037859"/>
                  <a:pt x="3188789" y="1044624"/>
                </a:cubicBezTo>
                <a:cubicBezTo>
                  <a:pt x="3217043" y="1062930"/>
                  <a:pt x="3244104" y="1080838"/>
                  <a:pt x="3272757" y="1099541"/>
                </a:cubicBezTo>
                <a:cubicBezTo>
                  <a:pt x="3276736" y="1093572"/>
                  <a:pt x="3280716" y="1088399"/>
                  <a:pt x="3285491" y="1081633"/>
                </a:cubicBezTo>
                <a:cubicBezTo>
                  <a:pt x="3256441" y="1062532"/>
                  <a:pt x="3228584" y="1044226"/>
                  <a:pt x="3199932" y="1025522"/>
                </a:cubicBezTo>
                <a:close/>
                <a:moveTo>
                  <a:pt x="2785664" y="1025522"/>
                </a:moveTo>
                <a:cubicBezTo>
                  <a:pt x="2780888" y="1039848"/>
                  <a:pt x="2776113" y="1052981"/>
                  <a:pt x="2770939" y="1068103"/>
                </a:cubicBezTo>
                <a:cubicBezTo>
                  <a:pt x="2794419" y="1076858"/>
                  <a:pt x="2815510" y="1084419"/>
                  <a:pt x="2838193" y="1092378"/>
                </a:cubicBezTo>
                <a:cubicBezTo>
                  <a:pt x="2843765" y="1078052"/>
                  <a:pt x="2848938" y="1065317"/>
                  <a:pt x="2854509" y="1050593"/>
                </a:cubicBezTo>
                <a:cubicBezTo>
                  <a:pt x="2831428" y="1042236"/>
                  <a:pt x="2809541" y="1034277"/>
                  <a:pt x="2785664" y="1025522"/>
                </a:cubicBezTo>
                <a:close/>
                <a:moveTo>
                  <a:pt x="1934444" y="1023930"/>
                </a:moveTo>
                <a:cubicBezTo>
                  <a:pt x="1921710" y="1026716"/>
                  <a:pt x="1911761" y="1029104"/>
                  <a:pt x="1900221" y="1031889"/>
                </a:cubicBezTo>
                <a:cubicBezTo>
                  <a:pt x="1903802" y="1046216"/>
                  <a:pt x="1906986" y="1058552"/>
                  <a:pt x="1910169" y="1072481"/>
                </a:cubicBezTo>
                <a:cubicBezTo>
                  <a:pt x="1922506" y="1069695"/>
                  <a:pt x="1932853" y="1067307"/>
                  <a:pt x="1944393" y="1064522"/>
                </a:cubicBezTo>
                <a:cubicBezTo>
                  <a:pt x="1940812" y="1049797"/>
                  <a:pt x="1937628" y="1037461"/>
                  <a:pt x="1934444" y="1023930"/>
                </a:cubicBezTo>
                <a:close/>
                <a:moveTo>
                  <a:pt x="3476906" y="1023134"/>
                </a:moveTo>
                <a:cubicBezTo>
                  <a:pt x="3466559" y="1035869"/>
                  <a:pt x="3457008" y="1047808"/>
                  <a:pt x="3446264" y="1061338"/>
                </a:cubicBezTo>
                <a:cubicBezTo>
                  <a:pt x="3460192" y="1072481"/>
                  <a:pt x="3472131" y="1082429"/>
                  <a:pt x="3485661" y="1093174"/>
                </a:cubicBezTo>
                <a:cubicBezTo>
                  <a:pt x="3496406" y="1080042"/>
                  <a:pt x="3506355" y="1068501"/>
                  <a:pt x="3517099" y="1055767"/>
                </a:cubicBezTo>
                <a:cubicBezTo>
                  <a:pt x="3503569" y="1044624"/>
                  <a:pt x="3490834" y="1034277"/>
                  <a:pt x="3476906" y="1023134"/>
                </a:cubicBezTo>
                <a:close/>
                <a:moveTo>
                  <a:pt x="1672592" y="1018757"/>
                </a:moveTo>
                <a:cubicBezTo>
                  <a:pt x="1659062" y="1024328"/>
                  <a:pt x="1647919" y="1029104"/>
                  <a:pt x="1634787" y="1034675"/>
                </a:cubicBezTo>
                <a:cubicBezTo>
                  <a:pt x="1639960" y="1046614"/>
                  <a:pt x="1644337" y="1056563"/>
                  <a:pt x="1649113" y="1068103"/>
                </a:cubicBezTo>
                <a:cubicBezTo>
                  <a:pt x="1662245" y="1062930"/>
                  <a:pt x="1673388" y="1058154"/>
                  <a:pt x="1686520" y="1052981"/>
                </a:cubicBezTo>
                <a:cubicBezTo>
                  <a:pt x="1681745" y="1040644"/>
                  <a:pt x="1677367" y="1030298"/>
                  <a:pt x="1672592" y="1018757"/>
                </a:cubicBezTo>
                <a:close/>
                <a:moveTo>
                  <a:pt x="2384130" y="1017961"/>
                </a:moveTo>
                <a:cubicBezTo>
                  <a:pt x="2382936" y="1041042"/>
                  <a:pt x="2381742" y="1060940"/>
                  <a:pt x="2380549" y="1082031"/>
                </a:cubicBezTo>
                <a:cubicBezTo>
                  <a:pt x="2398456" y="1083623"/>
                  <a:pt x="2413977" y="1084817"/>
                  <a:pt x="2430691" y="1086409"/>
                </a:cubicBezTo>
                <a:cubicBezTo>
                  <a:pt x="2433078" y="1064124"/>
                  <a:pt x="2435068" y="1044624"/>
                  <a:pt x="2437456" y="1023532"/>
                </a:cubicBezTo>
                <a:cubicBezTo>
                  <a:pt x="2419548" y="1021941"/>
                  <a:pt x="2403630" y="1019951"/>
                  <a:pt x="2384130" y="1017961"/>
                </a:cubicBezTo>
                <a:close/>
                <a:moveTo>
                  <a:pt x="3580772" y="1016767"/>
                </a:moveTo>
                <a:cubicBezTo>
                  <a:pt x="3569629" y="1029900"/>
                  <a:pt x="3559680" y="1041838"/>
                  <a:pt x="3548936" y="1054175"/>
                </a:cubicBezTo>
                <a:cubicBezTo>
                  <a:pt x="3562864" y="1066511"/>
                  <a:pt x="3575200" y="1077256"/>
                  <a:pt x="3588333" y="1088797"/>
                </a:cubicBezTo>
                <a:cubicBezTo>
                  <a:pt x="3599873" y="1076062"/>
                  <a:pt x="3610220" y="1064522"/>
                  <a:pt x="3620965" y="1052185"/>
                </a:cubicBezTo>
                <a:cubicBezTo>
                  <a:pt x="3607434" y="1040246"/>
                  <a:pt x="3595098" y="1029502"/>
                  <a:pt x="3580772" y="1016767"/>
                </a:cubicBezTo>
                <a:close/>
                <a:moveTo>
                  <a:pt x="2205450" y="1015175"/>
                </a:moveTo>
                <a:cubicBezTo>
                  <a:pt x="2186746" y="1016369"/>
                  <a:pt x="2170032" y="1017563"/>
                  <a:pt x="2152124" y="1018757"/>
                </a:cubicBezTo>
                <a:cubicBezTo>
                  <a:pt x="2153716" y="1040246"/>
                  <a:pt x="2155308" y="1060144"/>
                  <a:pt x="2156899" y="1082031"/>
                </a:cubicBezTo>
                <a:cubicBezTo>
                  <a:pt x="2175603" y="1080838"/>
                  <a:pt x="2191123" y="1079644"/>
                  <a:pt x="2205450" y="1078848"/>
                </a:cubicBezTo>
                <a:cubicBezTo>
                  <a:pt x="2205450" y="1056563"/>
                  <a:pt x="2205450" y="1037063"/>
                  <a:pt x="2205450" y="1015175"/>
                </a:cubicBezTo>
                <a:close/>
                <a:moveTo>
                  <a:pt x="1823018" y="1015175"/>
                </a:moveTo>
                <a:cubicBezTo>
                  <a:pt x="1809090" y="1019553"/>
                  <a:pt x="1797151" y="1023532"/>
                  <a:pt x="1784417" y="1027512"/>
                </a:cubicBezTo>
                <a:cubicBezTo>
                  <a:pt x="1794763" y="1058552"/>
                  <a:pt x="1803916" y="1087205"/>
                  <a:pt x="1813467" y="1116653"/>
                </a:cubicBezTo>
                <a:cubicBezTo>
                  <a:pt x="1826599" y="1112674"/>
                  <a:pt x="1836946" y="1109490"/>
                  <a:pt x="1849681" y="1105511"/>
                </a:cubicBezTo>
                <a:cubicBezTo>
                  <a:pt x="1840528" y="1074072"/>
                  <a:pt x="1832171" y="1045420"/>
                  <a:pt x="1823018" y="1015175"/>
                </a:cubicBezTo>
                <a:close/>
                <a:moveTo>
                  <a:pt x="2306927" y="1014380"/>
                </a:moveTo>
                <a:cubicBezTo>
                  <a:pt x="2306927" y="1036665"/>
                  <a:pt x="2306927" y="1056165"/>
                  <a:pt x="2306927" y="1077654"/>
                </a:cubicBezTo>
                <a:cubicBezTo>
                  <a:pt x="2323244" y="1078450"/>
                  <a:pt x="2338764" y="1079246"/>
                  <a:pt x="2356274" y="1080042"/>
                </a:cubicBezTo>
                <a:cubicBezTo>
                  <a:pt x="2357865" y="1058552"/>
                  <a:pt x="2359059" y="1038655"/>
                  <a:pt x="2360253" y="1016767"/>
                </a:cubicBezTo>
                <a:cubicBezTo>
                  <a:pt x="2341549" y="1015971"/>
                  <a:pt x="2325233" y="1015175"/>
                  <a:pt x="2306927" y="1014380"/>
                </a:cubicBezTo>
                <a:close/>
                <a:moveTo>
                  <a:pt x="1718356" y="1001645"/>
                </a:moveTo>
                <a:cubicBezTo>
                  <a:pt x="1704428" y="1006818"/>
                  <a:pt x="1692888" y="1011196"/>
                  <a:pt x="1679755" y="1016369"/>
                </a:cubicBezTo>
                <a:cubicBezTo>
                  <a:pt x="1684133" y="1027910"/>
                  <a:pt x="1688112" y="1038257"/>
                  <a:pt x="1692888" y="1050991"/>
                </a:cubicBezTo>
                <a:cubicBezTo>
                  <a:pt x="1706418" y="1045818"/>
                  <a:pt x="1717561" y="1041440"/>
                  <a:pt x="1730693" y="1036267"/>
                </a:cubicBezTo>
                <a:cubicBezTo>
                  <a:pt x="1726315" y="1023930"/>
                  <a:pt x="1722336" y="1013186"/>
                  <a:pt x="1718356" y="1001645"/>
                </a:cubicBezTo>
                <a:close/>
                <a:moveTo>
                  <a:pt x="2476057" y="995676"/>
                </a:moveTo>
                <a:cubicBezTo>
                  <a:pt x="2468098" y="1053777"/>
                  <a:pt x="2460935" y="1109490"/>
                  <a:pt x="2453374" y="1167193"/>
                </a:cubicBezTo>
                <a:cubicBezTo>
                  <a:pt x="2472077" y="1169979"/>
                  <a:pt x="2489189" y="1172366"/>
                  <a:pt x="2507495" y="1175152"/>
                </a:cubicBezTo>
                <a:cubicBezTo>
                  <a:pt x="2517444" y="1117051"/>
                  <a:pt x="2526995" y="1061736"/>
                  <a:pt x="2536944" y="1004431"/>
                </a:cubicBezTo>
                <a:cubicBezTo>
                  <a:pt x="2516648" y="1001247"/>
                  <a:pt x="2497944" y="998462"/>
                  <a:pt x="2476057" y="995676"/>
                </a:cubicBezTo>
                <a:close/>
                <a:moveTo>
                  <a:pt x="1044226" y="994084"/>
                </a:moveTo>
                <a:cubicBezTo>
                  <a:pt x="1030298" y="1006023"/>
                  <a:pt x="1018359" y="1015971"/>
                  <a:pt x="1006022" y="1026318"/>
                </a:cubicBezTo>
                <a:cubicBezTo>
                  <a:pt x="1013584" y="1035869"/>
                  <a:pt x="1019951" y="1043032"/>
                  <a:pt x="1027114" y="1051787"/>
                </a:cubicBezTo>
                <a:cubicBezTo>
                  <a:pt x="1040644" y="1041042"/>
                  <a:pt x="1052583" y="1031093"/>
                  <a:pt x="1065317" y="1020747"/>
                </a:cubicBezTo>
                <a:cubicBezTo>
                  <a:pt x="1058154" y="1011992"/>
                  <a:pt x="1052185" y="1004033"/>
                  <a:pt x="1044226" y="994084"/>
                </a:cubicBezTo>
                <a:close/>
                <a:moveTo>
                  <a:pt x="1764519" y="985727"/>
                </a:moveTo>
                <a:cubicBezTo>
                  <a:pt x="1750989" y="990502"/>
                  <a:pt x="1739448" y="994482"/>
                  <a:pt x="1725122" y="999257"/>
                </a:cubicBezTo>
                <a:cubicBezTo>
                  <a:pt x="1729897" y="1012390"/>
                  <a:pt x="1733877" y="1023134"/>
                  <a:pt x="1737856" y="1034277"/>
                </a:cubicBezTo>
                <a:cubicBezTo>
                  <a:pt x="1752182" y="1029104"/>
                  <a:pt x="1763723" y="1025124"/>
                  <a:pt x="1776059" y="1020349"/>
                </a:cubicBezTo>
                <a:cubicBezTo>
                  <a:pt x="1772080" y="1008012"/>
                  <a:pt x="1768498" y="997666"/>
                  <a:pt x="1764519" y="985727"/>
                </a:cubicBezTo>
                <a:close/>
                <a:moveTo>
                  <a:pt x="1606134" y="984931"/>
                </a:moveTo>
                <a:cubicBezTo>
                  <a:pt x="1593002" y="990900"/>
                  <a:pt x="1580665" y="996074"/>
                  <a:pt x="1567135" y="1002043"/>
                </a:cubicBezTo>
                <a:cubicBezTo>
                  <a:pt x="1573104" y="1014380"/>
                  <a:pt x="1577879" y="1024726"/>
                  <a:pt x="1583053" y="1036665"/>
                </a:cubicBezTo>
                <a:cubicBezTo>
                  <a:pt x="1596185" y="1031093"/>
                  <a:pt x="1608124" y="1025920"/>
                  <a:pt x="1621256" y="1019951"/>
                </a:cubicBezTo>
                <a:cubicBezTo>
                  <a:pt x="1616481" y="1008410"/>
                  <a:pt x="1612103" y="998462"/>
                  <a:pt x="1606134" y="984931"/>
                </a:cubicBezTo>
                <a:close/>
                <a:moveTo>
                  <a:pt x="3416815" y="976972"/>
                </a:moveTo>
                <a:cubicBezTo>
                  <a:pt x="3406867" y="990900"/>
                  <a:pt x="3397714" y="1003635"/>
                  <a:pt x="3388561" y="1016767"/>
                </a:cubicBezTo>
                <a:cubicBezTo>
                  <a:pt x="3402489" y="1027114"/>
                  <a:pt x="3414826" y="1036665"/>
                  <a:pt x="3428754" y="1047012"/>
                </a:cubicBezTo>
                <a:cubicBezTo>
                  <a:pt x="3438703" y="1034277"/>
                  <a:pt x="3447856" y="1022339"/>
                  <a:pt x="3458600" y="1008410"/>
                </a:cubicBezTo>
                <a:cubicBezTo>
                  <a:pt x="3443876" y="997268"/>
                  <a:pt x="3430744" y="987717"/>
                  <a:pt x="3416815" y="976972"/>
                </a:cubicBezTo>
                <a:close/>
                <a:moveTo>
                  <a:pt x="1810681" y="971799"/>
                </a:moveTo>
                <a:cubicBezTo>
                  <a:pt x="1796753" y="976176"/>
                  <a:pt x="1784417" y="980156"/>
                  <a:pt x="1771682" y="984135"/>
                </a:cubicBezTo>
                <a:cubicBezTo>
                  <a:pt x="1775662" y="996472"/>
                  <a:pt x="1778845" y="1006818"/>
                  <a:pt x="1782825" y="1018757"/>
                </a:cubicBezTo>
                <a:cubicBezTo>
                  <a:pt x="1795957" y="1014777"/>
                  <a:pt x="1807498" y="1011594"/>
                  <a:pt x="1821426" y="1007216"/>
                </a:cubicBezTo>
                <a:cubicBezTo>
                  <a:pt x="1817446" y="994084"/>
                  <a:pt x="1814263" y="983737"/>
                  <a:pt x="1810681" y="971799"/>
                </a:cubicBezTo>
                <a:close/>
                <a:moveTo>
                  <a:pt x="3520681" y="967023"/>
                </a:moveTo>
                <a:cubicBezTo>
                  <a:pt x="3509936" y="980554"/>
                  <a:pt x="3500385" y="992492"/>
                  <a:pt x="3490437" y="1005227"/>
                </a:cubicBezTo>
                <a:cubicBezTo>
                  <a:pt x="3504763" y="1016767"/>
                  <a:pt x="3516701" y="1026716"/>
                  <a:pt x="3531426" y="1038655"/>
                </a:cubicBezTo>
                <a:cubicBezTo>
                  <a:pt x="3542170" y="1025522"/>
                  <a:pt x="3551721" y="1013584"/>
                  <a:pt x="3562466" y="1000849"/>
                </a:cubicBezTo>
                <a:cubicBezTo>
                  <a:pt x="3547741" y="988911"/>
                  <a:pt x="3534609" y="978564"/>
                  <a:pt x="3520681" y="967023"/>
                </a:cubicBezTo>
                <a:close/>
                <a:moveTo>
                  <a:pt x="1652296" y="965034"/>
                </a:moveTo>
                <a:cubicBezTo>
                  <a:pt x="1637970" y="971401"/>
                  <a:pt x="1625634" y="976574"/>
                  <a:pt x="1612899" y="982145"/>
                </a:cubicBezTo>
                <a:cubicBezTo>
                  <a:pt x="1618470" y="994880"/>
                  <a:pt x="1623246" y="1005625"/>
                  <a:pt x="1628419" y="1017165"/>
                </a:cubicBezTo>
                <a:cubicBezTo>
                  <a:pt x="1642348" y="1011196"/>
                  <a:pt x="1654286" y="1006023"/>
                  <a:pt x="1666623" y="1000849"/>
                </a:cubicBezTo>
                <a:cubicBezTo>
                  <a:pt x="1661449" y="988115"/>
                  <a:pt x="1657470" y="977768"/>
                  <a:pt x="1652296" y="965034"/>
                </a:cubicBezTo>
                <a:close/>
                <a:moveTo>
                  <a:pt x="1699255" y="947922"/>
                </a:moveTo>
                <a:cubicBezTo>
                  <a:pt x="1685326" y="953095"/>
                  <a:pt x="1672990" y="957870"/>
                  <a:pt x="1659460" y="963044"/>
                </a:cubicBezTo>
                <a:cubicBezTo>
                  <a:pt x="1664235" y="975380"/>
                  <a:pt x="1668214" y="985727"/>
                  <a:pt x="1673388" y="998859"/>
                </a:cubicBezTo>
                <a:cubicBezTo>
                  <a:pt x="1687316" y="993686"/>
                  <a:pt x="1699255" y="989309"/>
                  <a:pt x="1712387" y="984135"/>
                </a:cubicBezTo>
                <a:cubicBezTo>
                  <a:pt x="1708010" y="971799"/>
                  <a:pt x="1704030" y="960656"/>
                  <a:pt x="1699255" y="947922"/>
                </a:cubicBezTo>
                <a:close/>
                <a:moveTo>
                  <a:pt x="1006818" y="947126"/>
                </a:moveTo>
                <a:cubicBezTo>
                  <a:pt x="992890" y="958666"/>
                  <a:pt x="980554" y="969013"/>
                  <a:pt x="967421" y="979758"/>
                </a:cubicBezTo>
                <a:cubicBezTo>
                  <a:pt x="975380" y="989707"/>
                  <a:pt x="982543" y="998064"/>
                  <a:pt x="991298" y="1008410"/>
                </a:cubicBezTo>
                <a:cubicBezTo>
                  <a:pt x="1005227" y="996870"/>
                  <a:pt x="1017165" y="986921"/>
                  <a:pt x="1030298" y="976176"/>
                </a:cubicBezTo>
                <a:cubicBezTo>
                  <a:pt x="1021941" y="966227"/>
                  <a:pt x="1014777" y="957074"/>
                  <a:pt x="1006818" y="947126"/>
                </a:cubicBezTo>
                <a:close/>
                <a:moveTo>
                  <a:pt x="2055422" y="944738"/>
                </a:moveTo>
                <a:cubicBezTo>
                  <a:pt x="2041891" y="947126"/>
                  <a:pt x="2030749" y="948718"/>
                  <a:pt x="2018810" y="951105"/>
                </a:cubicBezTo>
                <a:cubicBezTo>
                  <a:pt x="2021198" y="965034"/>
                  <a:pt x="2022790" y="977370"/>
                  <a:pt x="2025177" y="991298"/>
                </a:cubicBezTo>
                <a:cubicBezTo>
                  <a:pt x="2037116" y="989707"/>
                  <a:pt x="2047861" y="988115"/>
                  <a:pt x="2060595" y="986523"/>
                </a:cubicBezTo>
                <a:cubicBezTo>
                  <a:pt x="2059003" y="972197"/>
                  <a:pt x="2057411" y="959860"/>
                  <a:pt x="2055422" y="944738"/>
                </a:cubicBezTo>
                <a:close/>
                <a:moveTo>
                  <a:pt x="2935294" y="942350"/>
                </a:moveTo>
                <a:cubicBezTo>
                  <a:pt x="2928926" y="957472"/>
                  <a:pt x="2923355" y="970605"/>
                  <a:pt x="2917784" y="984135"/>
                </a:cubicBezTo>
                <a:cubicBezTo>
                  <a:pt x="2942855" y="995278"/>
                  <a:pt x="2965538" y="1004829"/>
                  <a:pt x="2989017" y="1015175"/>
                </a:cubicBezTo>
                <a:cubicBezTo>
                  <a:pt x="2995384" y="1001247"/>
                  <a:pt x="3001354" y="989707"/>
                  <a:pt x="3008119" y="974982"/>
                </a:cubicBezTo>
                <a:cubicBezTo>
                  <a:pt x="2983048" y="963442"/>
                  <a:pt x="2959967" y="953095"/>
                  <a:pt x="2935294" y="942350"/>
                </a:cubicBezTo>
                <a:close/>
                <a:moveTo>
                  <a:pt x="2700502" y="931606"/>
                </a:moveTo>
                <a:cubicBezTo>
                  <a:pt x="2696522" y="947126"/>
                  <a:pt x="2692941" y="960258"/>
                  <a:pt x="2688961" y="975380"/>
                </a:cubicBezTo>
                <a:cubicBezTo>
                  <a:pt x="2714430" y="982543"/>
                  <a:pt x="2736715" y="988911"/>
                  <a:pt x="2760593" y="995676"/>
                </a:cubicBezTo>
                <a:cubicBezTo>
                  <a:pt x="2764970" y="980952"/>
                  <a:pt x="2768950" y="967819"/>
                  <a:pt x="2773327" y="953095"/>
                </a:cubicBezTo>
                <a:cubicBezTo>
                  <a:pt x="2748256" y="945932"/>
                  <a:pt x="2725175" y="939167"/>
                  <a:pt x="2700502" y="931606"/>
                </a:cubicBezTo>
                <a:close/>
                <a:moveTo>
                  <a:pt x="1747009" y="931606"/>
                </a:moveTo>
                <a:cubicBezTo>
                  <a:pt x="1732683" y="936381"/>
                  <a:pt x="1720346" y="940758"/>
                  <a:pt x="1706418" y="945534"/>
                </a:cubicBezTo>
                <a:cubicBezTo>
                  <a:pt x="1711193" y="958666"/>
                  <a:pt x="1715173" y="969809"/>
                  <a:pt x="1719550" y="981747"/>
                </a:cubicBezTo>
                <a:cubicBezTo>
                  <a:pt x="1733479" y="976972"/>
                  <a:pt x="1745019" y="972993"/>
                  <a:pt x="1758948" y="968217"/>
                </a:cubicBezTo>
                <a:cubicBezTo>
                  <a:pt x="1754570" y="954687"/>
                  <a:pt x="1750989" y="943942"/>
                  <a:pt x="1747009" y="931606"/>
                </a:cubicBezTo>
                <a:close/>
                <a:moveTo>
                  <a:pt x="2309713" y="924442"/>
                </a:moveTo>
                <a:cubicBezTo>
                  <a:pt x="2309713" y="943942"/>
                  <a:pt x="2309713" y="963442"/>
                  <a:pt x="2309713" y="985329"/>
                </a:cubicBezTo>
                <a:cubicBezTo>
                  <a:pt x="2326427" y="986125"/>
                  <a:pt x="2343539" y="986921"/>
                  <a:pt x="2362243" y="987717"/>
                </a:cubicBezTo>
                <a:cubicBezTo>
                  <a:pt x="2363437" y="965829"/>
                  <a:pt x="2364630" y="946330"/>
                  <a:pt x="2365824" y="924442"/>
                </a:cubicBezTo>
                <a:cubicBezTo>
                  <a:pt x="2346325" y="924442"/>
                  <a:pt x="2328815" y="924442"/>
                  <a:pt x="2309713" y="924442"/>
                </a:cubicBezTo>
                <a:close/>
                <a:moveTo>
                  <a:pt x="2228531" y="923647"/>
                </a:moveTo>
                <a:cubicBezTo>
                  <a:pt x="2228531" y="944738"/>
                  <a:pt x="2228531" y="964238"/>
                  <a:pt x="2228531" y="984533"/>
                </a:cubicBezTo>
                <a:cubicBezTo>
                  <a:pt x="2248428" y="984533"/>
                  <a:pt x="2265142" y="984533"/>
                  <a:pt x="2282254" y="984533"/>
                </a:cubicBezTo>
                <a:cubicBezTo>
                  <a:pt x="2282254" y="963044"/>
                  <a:pt x="2282254" y="943146"/>
                  <a:pt x="2282254" y="923647"/>
                </a:cubicBezTo>
                <a:cubicBezTo>
                  <a:pt x="2263153" y="923647"/>
                  <a:pt x="2245643" y="923647"/>
                  <a:pt x="2228531" y="923647"/>
                </a:cubicBezTo>
                <a:close/>
                <a:moveTo>
                  <a:pt x="2201470" y="923249"/>
                </a:moveTo>
                <a:cubicBezTo>
                  <a:pt x="2182766" y="924442"/>
                  <a:pt x="2166053" y="925636"/>
                  <a:pt x="2145359" y="926830"/>
                </a:cubicBezTo>
                <a:cubicBezTo>
                  <a:pt x="2146951" y="949115"/>
                  <a:pt x="2148543" y="969013"/>
                  <a:pt x="2150532" y="990502"/>
                </a:cubicBezTo>
                <a:cubicBezTo>
                  <a:pt x="2170032" y="988911"/>
                  <a:pt x="2186746" y="987717"/>
                  <a:pt x="2204256" y="986523"/>
                </a:cubicBezTo>
                <a:cubicBezTo>
                  <a:pt x="2203460" y="964238"/>
                  <a:pt x="2202266" y="944340"/>
                  <a:pt x="2201470" y="923249"/>
                </a:cubicBezTo>
                <a:close/>
                <a:moveTo>
                  <a:pt x="3458998" y="919667"/>
                </a:moveTo>
                <a:cubicBezTo>
                  <a:pt x="3448652" y="933993"/>
                  <a:pt x="3439499" y="946330"/>
                  <a:pt x="3430346" y="959462"/>
                </a:cubicBezTo>
                <a:cubicBezTo>
                  <a:pt x="3445070" y="970605"/>
                  <a:pt x="3457804" y="980156"/>
                  <a:pt x="3472131" y="990900"/>
                </a:cubicBezTo>
                <a:cubicBezTo>
                  <a:pt x="3482477" y="977370"/>
                  <a:pt x="3491630" y="965034"/>
                  <a:pt x="3501977" y="951901"/>
                </a:cubicBezTo>
                <a:cubicBezTo>
                  <a:pt x="3487253" y="941156"/>
                  <a:pt x="3474518" y="931208"/>
                  <a:pt x="3458998" y="919667"/>
                </a:cubicBezTo>
                <a:close/>
                <a:moveTo>
                  <a:pt x="1794365" y="917279"/>
                </a:moveTo>
                <a:cubicBezTo>
                  <a:pt x="1780039" y="921259"/>
                  <a:pt x="1767702" y="925238"/>
                  <a:pt x="1753774" y="929218"/>
                </a:cubicBezTo>
                <a:cubicBezTo>
                  <a:pt x="1757754" y="941952"/>
                  <a:pt x="1761335" y="953095"/>
                  <a:pt x="1765315" y="966625"/>
                </a:cubicBezTo>
                <a:cubicBezTo>
                  <a:pt x="1780039" y="961850"/>
                  <a:pt x="1792376" y="957870"/>
                  <a:pt x="1805508" y="953493"/>
                </a:cubicBezTo>
                <a:cubicBezTo>
                  <a:pt x="1801528" y="940360"/>
                  <a:pt x="1798345" y="929218"/>
                  <a:pt x="1794365" y="917279"/>
                </a:cubicBezTo>
                <a:close/>
                <a:moveTo>
                  <a:pt x="2592657" y="906933"/>
                </a:moveTo>
                <a:cubicBezTo>
                  <a:pt x="2589473" y="922453"/>
                  <a:pt x="2586688" y="935585"/>
                  <a:pt x="2583902" y="950707"/>
                </a:cubicBezTo>
                <a:cubicBezTo>
                  <a:pt x="2608575" y="956279"/>
                  <a:pt x="2632054" y="961452"/>
                  <a:pt x="2656727" y="967023"/>
                </a:cubicBezTo>
                <a:cubicBezTo>
                  <a:pt x="2660309" y="952299"/>
                  <a:pt x="2663890" y="939167"/>
                  <a:pt x="2667472" y="923647"/>
                </a:cubicBezTo>
                <a:cubicBezTo>
                  <a:pt x="2642003" y="918075"/>
                  <a:pt x="2618126" y="912504"/>
                  <a:pt x="2592657" y="906933"/>
                </a:cubicBezTo>
                <a:close/>
                <a:moveTo>
                  <a:pt x="2827847" y="901361"/>
                </a:moveTo>
                <a:cubicBezTo>
                  <a:pt x="2822673" y="916085"/>
                  <a:pt x="2818296" y="929218"/>
                  <a:pt x="2813122" y="944340"/>
                </a:cubicBezTo>
                <a:cubicBezTo>
                  <a:pt x="2838989" y="953891"/>
                  <a:pt x="2862070" y="962248"/>
                  <a:pt x="2886346" y="971003"/>
                </a:cubicBezTo>
                <a:cubicBezTo>
                  <a:pt x="2891917" y="956279"/>
                  <a:pt x="2896692" y="943942"/>
                  <a:pt x="2902264" y="929218"/>
                </a:cubicBezTo>
                <a:cubicBezTo>
                  <a:pt x="2876795" y="920065"/>
                  <a:pt x="2852917" y="911310"/>
                  <a:pt x="2827847" y="901361"/>
                </a:cubicBezTo>
                <a:close/>
                <a:moveTo>
                  <a:pt x="1969066" y="898178"/>
                </a:moveTo>
                <a:cubicBezTo>
                  <a:pt x="1955536" y="900963"/>
                  <a:pt x="1943995" y="903351"/>
                  <a:pt x="1931261" y="906137"/>
                </a:cubicBezTo>
                <a:cubicBezTo>
                  <a:pt x="1934444" y="920463"/>
                  <a:pt x="1937230" y="932799"/>
                  <a:pt x="1940016" y="946728"/>
                </a:cubicBezTo>
                <a:cubicBezTo>
                  <a:pt x="1953148" y="943942"/>
                  <a:pt x="1964291" y="941554"/>
                  <a:pt x="1976627" y="939167"/>
                </a:cubicBezTo>
                <a:cubicBezTo>
                  <a:pt x="1973842" y="924442"/>
                  <a:pt x="1971454" y="911708"/>
                  <a:pt x="1969066" y="898178"/>
                </a:cubicBezTo>
                <a:close/>
                <a:moveTo>
                  <a:pt x="1565941" y="890617"/>
                </a:moveTo>
                <a:cubicBezTo>
                  <a:pt x="1551217" y="896984"/>
                  <a:pt x="1538482" y="902555"/>
                  <a:pt x="1524156" y="908922"/>
                </a:cubicBezTo>
                <a:cubicBezTo>
                  <a:pt x="1537686" y="938371"/>
                  <a:pt x="1550421" y="965829"/>
                  <a:pt x="1563553" y="994880"/>
                </a:cubicBezTo>
                <a:cubicBezTo>
                  <a:pt x="1576686" y="988911"/>
                  <a:pt x="1588624" y="983737"/>
                  <a:pt x="1602950" y="977370"/>
                </a:cubicBezTo>
                <a:cubicBezTo>
                  <a:pt x="1590216" y="947524"/>
                  <a:pt x="1578277" y="919667"/>
                  <a:pt x="1565941" y="890617"/>
                </a:cubicBezTo>
                <a:close/>
                <a:moveTo>
                  <a:pt x="2960762" y="882259"/>
                </a:moveTo>
                <a:cubicBezTo>
                  <a:pt x="2954395" y="896586"/>
                  <a:pt x="2949222" y="909718"/>
                  <a:pt x="2943253" y="923647"/>
                </a:cubicBezTo>
                <a:cubicBezTo>
                  <a:pt x="2968324" y="934789"/>
                  <a:pt x="2991803" y="945136"/>
                  <a:pt x="3016874" y="956279"/>
                </a:cubicBezTo>
                <a:cubicBezTo>
                  <a:pt x="3023241" y="942350"/>
                  <a:pt x="3029210" y="929616"/>
                  <a:pt x="3036373" y="915687"/>
                </a:cubicBezTo>
                <a:cubicBezTo>
                  <a:pt x="3010108" y="904147"/>
                  <a:pt x="2986231" y="893402"/>
                  <a:pt x="2960762" y="882259"/>
                </a:cubicBezTo>
                <a:close/>
                <a:moveTo>
                  <a:pt x="2491975" y="875096"/>
                </a:moveTo>
                <a:cubicBezTo>
                  <a:pt x="2488394" y="904147"/>
                  <a:pt x="2484812" y="930412"/>
                  <a:pt x="2480832" y="958666"/>
                </a:cubicBezTo>
                <a:cubicBezTo>
                  <a:pt x="2502322" y="961850"/>
                  <a:pt x="2522220" y="964636"/>
                  <a:pt x="2542913" y="967819"/>
                </a:cubicBezTo>
                <a:cubicBezTo>
                  <a:pt x="2547688" y="939167"/>
                  <a:pt x="2552066" y="913698"/>
                  <a:pt x="2557239" y="884647"/>
                </a:cubicBezTo>
                <a:cubicBezTo>
                  <a:pt x="2534158" y="881066"/>
                  <a:pt x="2513862" y="878280"/>
                  <a:pt x="2491975" y="875096"/>
                </a:cubicBezTo>
                <a:close/>
                <a:moveTo>
                  <a:pt x="1614889" y="870321"/>
                </a:moveTo>
                <a:cubicBezTo>
                  <a:pt x="1600165" y="876290"/>
                  <a:pt x="1587430" y="881862"/>
                  <a:pt x="1573104" y="887831"/>
                </a:cubicBezTo>
                <a:cubicBezTo>
                  <a:pt x="1585441" y="917279"/>
                  <a:pt x="1597379" y="945534"/>
                  <a:pt x="1609716" y="974584"/>
                </a:cubicBezTo>
                <a:cubicBezTo>
                  <a:pt x="1624042" y="968615"/>
                  <a:pt x="1635980" y="963442"/>
                  <a:pt x="1649511" y="957870"/>
                </a:cubicBezTo>
                <a:cubicBezTo>
                  <a:pt x="1637572" y="928024"/>
                  <a:pt x="1626430" y="899769"/>
                  <a:pt x="1614889" y="870321"/>
                </a:cubicBezTo>
                <a:close/>
                <a:moveTo>
                  <a:pt x="1879527" y="858382"/>
                </a:moveTo>
                <a:cubicBezTo>
                  <a:pt x="1866395" y="861566"/>
                  <a:pt x="1855650" y="864352"/>
                  <a:pt x="1841722" y="867933"/>
                </a:cubicBezTo>
                <a:cubicBezTo>
                  <a:pt x="1845701" y="882657"/>
                  <a:pt x="1849283" y="894994"/>
                  <a:pt x="1852864" y="908524"/>
                </a:cubicBezTo>
                <a:cubicBezTo>
                  <a:pt x="1866395" y="904545"/>
                  <a:pt x="1877537" y="901759"/>
                  <a:pt x="1889874" y="898178"/>
                </a:cubicBezTo>
                <a:cubicBezTo>
                  <a:pt x="1885894" y="883453"/>
                  <a:pt x="1882711" y="871117"/>
                  <a:pt x="1879527" y="858382"/>
                </a:cubicBezTo>
                <a:close/>
                <a:moveTo>
                  <a:pt x="2848938" y="840077"/>
                </a:moveTo>
                <a:cubicBezTo>
                  <a:pt x="2843765" y="854801"/>
                  <a:pt x="2838989" y="867535"/>
                  <a:pt x="2833816" y="882657"/>
                </a:cubicBezTo>
                <a:cubicBezTo>
                  <a:pt x="2860081" y="892606"/>
                  <a:pt x="2884356" y="901361"/>
                  <a:pt x="2909825" y="910514"/>
                </a:cubicBezTo>
                <a:cubicBezTo>
                  <a:pt x="2915396" y="896188"/>
                  <a:pt x="2920569" y="883055"/>
                  <a:pt x="2926141" y="868331"/>
                </a:cubicBezTo>
                <a:cubicBezTo>
                  <a:pt x="2899080" y="858382"/>
                  <a:pt x="2874805" y="849627"/>
                  <a:pt x="2848938" y="840077"/>
                </a:cubicBezTo>
                <a:close/>
                <a:moveTo>
                  <a:pt x="1715173" y="834505"/>
                </a:moveTo>
                <a:cubicBezTo>
                  <a:pt x="1699653" y="839679"/>
                  <a:pt x="1686520" y="844056"/>
                  <a:pt x="1672194" y="849230"/>
                </a:cubicBezTo>
                <a:cubicBezTo>
                  <a:pt x="1682939" y="879872"/>
                  <a:pt x="1693286" y="908524"/>
                  <a:pt x="1703632" y="937973"/>
                </a:cubicBezTo>
                <a:cubicBezTo>
                  <a:pt x="1718754" y="932799"/>
                  <a:pt x="1731091" y="928422"/>
                  <a:pt x="1744621" y="924044"/>
                </a:cubicBezTo>
                <a:cubicBezTo>
                  <a:pt x="1734673" y="893402"/>
                  <a:pt x="1725122" y="864352"/>
                  <a:pt x="1715173" y="834505"/>
                </a:cubicBezTo>
                <a:close/>
                <a:moveTo>
                  <a:pt x="2398058" y="834107"/>
                </a:moveTo>
                <a:cubicBezTo>
                  <a:pt x="2396467" y="856393"/>
                  <a:pt x="2394875" y="876290"/>
                  <a:pt x="2393283" y="897382"/>
                </a:cubicBezTo>
                <a:cubicBezTo>
                  <a:pt x="2413181" y="899371"/>
                  <a:pt x="2430691" y="900963"/>
                  <a:pt x="2450588" y="902953"/>
                </a:cubicBezTo>
                <a:cubicBezTo>
                  <a:pt x="2452976" y="880668"/>
                  <a:pt x="2454966" y="861168"/>
                  <a:pt x="2457353" y="839679"/>
                </a:cubicBezTo>
                <a:cubicBezTo>
                  <a:pt x="2437058" y="837689"/>
                  <a:pt x="2418354" y="836097"/>
                  <a:pt x="2398058" y="834107"/>
                </a:cubicBezTo>
                <a:close/>
                <a:moveTo>
                  <a:pt x="2311305" y="832515"/>
                </a:moveTo>
                <a:cubicBezTo>
                  <a:pt x="2311305" y="852413"/>
                  <a:pt x="2311305" y="871913"/>
                  <a:pt x="2311305" y="893402"/>
                </a:cubicBezTo>
                <a:cubicBezTo>
                  <a:pt x="2329611" y="893402"/>
                  <a:pt x="2347916" y="893402"/>
                  <a:pt x="2367814" y="893402"/>
                </a:cubicBezTo>
                <a:cubicBezTo>
                  <a:pt x="2368610" y="873505"/>
                  <a:pt x="2369406" y="854005"/>
                  <a:pt x="2370600" y="832515"/>
                </a:cubicBezTo>
                <a:cubicBezTo>
                  <a:pt x="2350702" y="832515"/>
                  <a:pt x="2332396" y="832515"/>
                  <a:pt x="2311305" y="832515"/>
                </a:cubicBezTo>
                <a:close/>
                <a:moveTo>
                  <a:pt x="2197889" y="830526"/>
                </a:moveTo>
                <a:cubicBezTo>
                  <a:pt x="2177593" y="831322"/>
                  <a:pt x="2159287" y="832515"/>
                  <a:pt x="2137798" y="833709"/>
                </a:cubicBezTo>
                <a:cubicBezTo>
                  <a:pt x="2139788" y="856393"/>
                  <a:pt x="2141379" y="876290"/>
                  <a:pt x="2143369" y="897780"/>
                </a:cubicBezTo>
                <a:cubicBezTo>
                  <a:pt x="2163267" y="896586"/>
                  <a:pt x="2181175" y="894994"/>
                  <a:pt x="2197889" y="893800"/>
                </a:cubicBezTo>
                <a:cubicBezTo>
                  <a:pt x="2197889" y="872311"/>
                  <a:pt x="2197889" y="852811"/>
                  <a:pt x="2197889" y="830526"/>
                </a:cubicBezTo>
                <a:close/>
                <a:moveTo>
                  <a:pt x="1766111" y="819383"/>
                </a:moveTo>
                <a:cubicBezTo>
                  <a:pt x="1751784" y="823761"/>
                  <a:pt x="1738652" y="827740"/>
                  <a:pt x="1722734" y="832515"/>
                </a:cubicBezTo>
                <a:cubicBezTo>
                  <a:pt x="1732683" y="863556"/>
                  <a:pt x="1741836" y="892208"/>
                  <a:pt x="1751387" y="922055"/>
                </a:cubicBezTo>
                <a:cubicBezTo>
                  <a:pt x="1766111" y="917279"/>
                  <a:pt x="1778845" y="913300"/>
                  <a:pt x="1792774" y="908922"/>
                </a:cubicBezTo>
                <a:cubicBezTo>
                  <a:pt x="1783621" y="878280"/>
                  <a:pt x="1775264" y="849230"/>
                  <a:pt x="1766111" y="819383"/>
                </a:cubicBezTo>
                <a:close/>
                <a:moveTo>
                  <a:pt x="2733930" y="805853"/>
                </a:moveTo>
                <a:cubicBezTo>
                  <a:pt x="2729950" y="820975"/>
                  <a:pt x="2726369" y="834107"/>
                  <a:pt x="2722389" y="849230"/>
                </a:cubicBezTo>
                <a:cubicBezTo>
                  <a:pt x="2749450" y="857189"/>
                  <a:pt x="2774123" y="863954"/>
                  <a:pt x="2799990" y="871515"/>
                </a:cubicBezTo>
                <a:cubicBezTo>
                  <a:pt x="2804367" y="856791"/>
                  <a:pt x="2808745" y="843260"/>
                  <a:pt x="2813122" y="828536"/>
                </a:cubicBezTo>
                <a:cubicBezTo>
                  <a:pt x="2785266" y="820577"/>
                  <a:pt x="2760195" y="813414"/>
                  <a:pt x="2733930" y="805853"/>
                </a:cubicBezTo>
                <a:close/>
                <a:moveTo>
                  <a:pt x="2617330" y="778792"/>
                </a:moveTo>
                <a:cubicBezTo>
                  <a:pt x="2614544" y="794312"/>
                  <a:pt x="2611759" y="808240"/>
                  <a:pt x="2608575" y="822965"/>
                </a:cubicBezTo>
                <a:cubicBezTo>
                  <a:pt x="2635636" y="828934"/>
                  <a:pt x="2660707" y="834107"/>
                  <a:pt x="2687370" y="840077"/>
                </a:cubicBezTo>
                <a:cubicBezTo>
                  <a:pt x="2690951" y="824954"/>
                  <a:pt x="2694135" y="811424"/>
                  <a:pt x="2697716" y="796302"/>
                </a:cubicBezTo>
                <a:cubicBezTo>
                  <a:pt x="2669860" y="790333"/>
                  <a:pt x="2644391" y="784761"/>
                  <a:pt x="2617330" y="778792"/>
                </a:cubicBezTo>
                <a:close/>
                <a:moveTo>
                  <a:pt x="2869233" y="777996"/>
                </a:moveTo>
                <a:cubicBezTo>
                  <a:pt x="2864060" y="793516"/>
                  <a:pt x="2859683" y="806649"/>
                  <a:pt x="2854907" y="820577"/>
                </a:cubicBezTo>
                <a:cubicBezTo>
                  <a:pt x="2881570" y="830526"/>
                  <a:pt x="2906641" y="839679"/>
                  <a:pt x="2933304" y="848832"/>
                </a:cubicBezTo>
                <a:cubicBezTo>
                  <a:pt x="2938875" y="834903"/>
                  <a:pt x="2944049" y="822169"/>
                  <a:pt x="2950018" y="807047"/>
                </a:cubicBezTo>
                <a:cubicBezTo>
                  <a:pt x="2921763" y="797098"/>
                  <a:pt x="2895896" y="787547"/>
                  <a:pt x="2869233" y="777996"/>
                </a:cubicBezTo>
                <a:close/>
                <a:moveTo>
                  <a:pt x="1577879" y="775210"/>
                </a:moveTo>
                <a:cubicBezTo>
                  <a:pt x="1562359" y="781578"/>
                  <a:pt x="1548431" y="787149"/>
                  <a:pt x="1533309" y="793516"/>
                </a:cubicBezTo>
                <a:cubicBezTo>
                  <a:pt x="1545645" y="822965"/>
                  <a:pt x="1557584" y="851219"/>
                  <a:pt x="1569920" y="880668"/>
                </a:cubicBezTo>
                <a:cubicBezTo>
                  <a:pt x="1585043" y="873903"/>
                  <a:pt x="1598175" y="868331"/>
                  <a:pt x="1612103" y="862362"/>
                </a:cubicBezTo>
                <a:cubicBezTo>
                  <a:pt x="1600563" y="832515"/>
                  <a:pt x="1589420" y="804261"/>
                  <a:pt x="1577879" y="775210"/>
                </a:cubicBezTo>
                <a:close/>
                <a:moveTo>
                  <a:pt x="3010506" y="761282"/>
                </a:moveTo>
                <a:cubicBezTo>
                  <a:pt x="3004139" y="776404"/>
                  <a:pt x="2998568" y="789537"/>
                  <a:pt x="2992997" y="803067"/>
                </a:cubicBezTo>
                <a:cubicBezTo>
                  <a:pt x="3020455" y="815404"/>
                  <a:pt x="3045526" y="826546"/>
                  <a:pt x="3072189" y="838087"/>
                </a:cubicBezTo>
                <a:cubicBezTo>
                  <a:pt x="3078954" y="824159"/>
                  <a:pt x="3084923" y="811424"/>
                  <a:pt x="3091689" y="797496"/>
                </a:cubicBezTo>
                <a:cubicBezTo>
                  <a:pt x="3063832" y="785159"/>
                  <a:pt x="3038761" y="773619"/>
                  <a:pt x="3010506" y="761282"/>
                </a:cubicBezTo>
                <a:close/>
                <a:moveTo>
                  <a:pt x="1630807" y="755313"/>
                </a:moveTo>
                <a:cubicBezTo>
                  <a:pt x="1614093" y="761282"/>
                  <a:pt x="1600165" y="766853"/>
                  <a:pt x="1585441" y="772823"/>
                </a:cubicBezTo>
                <a:cubicBezTo>
                  <a:pt x="1597379" y="802669"/>
                  <a:pt x="1608124" y="830924"/>
                  <a:pt x="1619664" y="860372"/>
                </a:cubicBezTo>
                <a:cubicBezTo>
                  <a:pt x="1634389" y="854801"/>
                  <a:pt x="1647919" y="849627"/>
                  <a:pt x="1662643" y="844056"/>
                </a:cubicBezTo>
                <a:cubicBezTo>
                  <a:pt x="1651899" y="813812"/>
                  <a:pt x="1641552" y="785159"/>
                  <a:pt x="1630807" y="755313"/>
                </a:cubicBezTo>
                <a:close/>
                <a:moveTo>
                  <a:pt x="2750644" y="742578"/>
                </a:moveTo>
                <a:cubicBezTo>
                  <a:pt x="2746266" y="758496"/>
                  <a:pt x="2743083" y="771231"/>
                  <a:pt x="2739103" y="785955"/>
                </a:cubicBezTo>
                <a:cubicBezTo>
                  <a:pt x="2766164" y="793516"/>
                  <a:pt x="2791633" y="801077"/>
                  <a:pt x="2819489" y="809036"/>
                </a:cubicBezTo>
                <a:cubicBezTo>
                  <a:pt x="2824265" y="793914"/>
                  <a:pt x="2828244" y="780782"/>
                  <a:pt x="2832622" y="766058"/>
                </a:cubicBezTo>
                <a:cubicBezTo>
                  <a:pt x="2803969" y="757701"/>
                  <a:pt x="2777704" y="750139"/>
                  <a:pt x="2750644" y="742578"/>
                </a:cubicBezTo>
                <a:close/>
                <a:moveTo>
                  <a:pt x="2404824" y="742180"/>
                </a:moveTo>
                <a:cubicBezTo>
                  <a:pt x="2403232" y="764864"/>
                  <a:pt x="2401640" y="784761"/>
                  <a:pt x="2400844" y="805455"/>
                </a:cubicBezTo>
                <a:cubicBezTo>
                  <a:pt x="2422333" y="807445"/>
                  <a:pt x="2441037" y="809036"/>
                  <a:pt x="2460935" y="810628"/>
                </a:cubicBezTo>
                <a:cubicBezTo>
                  <a:pt x="2463322" y="788741"/>
                  <a:pt x="2465312" y="769241"/>
                  <a:pt x="2467700" y="747354"/>
                </a:cubicBezTo>
                <a:cubicBezTo>
                  <a:pt x="2445415" y="745762"/>
                  <a:pt x="2425915" y="744170"/>
                  <a:pt x="2404824" y="742180"/>
                </a:cubicBezTo>
                <a:close/>
                <a:moveTo>
                  <a:pt x="2313693" y="739793"/>
                </a:moveTo>
                <a:cubicBezTo>
                  <a:pt x="2313693" y="760486"/>
                  <a:pt x="2313693" y="779986"/>
                  <a:pt x="2313693" y="801077"/>
                </a:cubicBezTo>
                <a:cubicBezTo>
                  <a:pt x="2333988" y="801077"/>
                  <a:pt x="2353090" y="801077"/>
                  <a:pt x="2372988" y="801077"/>
                </a:cubicBezTo>
                <a:cubicBezTo>
                  <a:pt x="2374181" y="780782"/>
                  <a:pt x="2375375" y="761282"/>
                  <a:pt x="2376569" y="739793"/>
                </a:cubicBezTo>
                <a:cubicBezTo>
                  <a:pt x="2355080" y="739793"/>
                  <a:pt x="2335580" y="739793"/>
                  <a:pt x="2313693" y="739793"/>
                </a:cubicBezTo>
                <a:close/>
                <a:moveTo>
                  <a:pt x="2224153" y="738997"/>
                </a:moveTo>
                <a:cubicBezTo>
                  <a:pt x="2224153" y="760486"/>
                  <a:pt x="2224153" y="779986"/>
                  <a:pt x="2224153" y="799486"/>
                </a:cubicBezTo>
                <a:cubicBezTo>
                  <a:pt x="2245245" y="799486"/>
                  <a:pt x="2264346" y="799486"/>
                  <a:pt x="2284642" y="799486"/>
                </a:cubicBezTo>
                <a:cubicBezTo>
                  <a:pt x="2284642" y="778394"/>
                  <a:pt x="2284642" y="759292"/>
                  <a:pt x="2284642" y="738997"/>
                </a:cubicBezTo>
                <a:cubicBezTo>
                  <a:pt x="2263153" y="738997"/>
                  <a:pt x="2243255" y="738997"/>
                  <a:pt x="2224153" y="738997"/>
                </a:cubicBezTo>
                <a:close/>
                <a:moveTo>
                  <a:pt x="1684133" y="737405"/>
                </a:moveTo>
                <a:cubicBezTo>
                  <a:pt x="1668612" y="742578"/>
                  <a:pt x="1654286" y="747354"/>
                  <a:pt x="1638766" y="752925"/>
                </a:cubicBezTo>
                <a:cubicBezTo>
                  <a:pt x="1649113" y="783567"/>
                  <a:pt x="1659460" y="811822"/>
                  <a:pt x="1669806" y="841668"/>
                </a:cubicBezTo>
                <a:cubicBezTo>
                  <a:pt x="1684929" y="836097"/>
                  <a:pt x="1698459" y="831720"/>
                  <a:pt x="1713183" y="826546"/>
                </a:cubicBezTo>
                <a:cubicBezTo>
                  <a:pt x="1703234" y="796700"/>
                  <a:pt x="1694081" y="768047"/>
                  <a:pt x="1684133" y="737405"/>
                </a:cubicBezTo>
                <a:close/>
                <a:moveTo>
                  <a:pt x="1737856" y="720691"/>
                </a:moveTo>
                <a:cubicBezTo>
                  <a:pt x="1721540" y="725864"/>
                  <a:pt x="1707612" y="729844"/>
                  <a:pt x="1691694" y="734619"/>
                </a:cubicBezTo>
                <a:cubicBezTo>
                  <a:pt x="1702040" y="766058"/>
                  <a:pt x="1711193" y="794710"/>
                  <a:pt x="1720744" y="824556"/>
                </a:cubicBezTo>
                <a:cubicBezTo>
                  <a:pt x="1736264" y="819383"/>
                  <a:pt x="1749795" y="815006"/>
                  <a:pt x="1764121" y="810628"/>
                </a:cubicBezTo>
                <a:cubicBezTo>
                  <a:pt x="1754968" y="779588"/>
                  <a:pt x="1746611" y="750935"/>
                  <a:pt x="1737856" y="720691"/>
                </a:cubicBezTo>
                <a:close/>
                <a:moveTo>
                  <a:pt x="2630064" y="714722"/>
                </a:moveTo>
                <a:cubicBezTo>
                  <a:pt x="2626881" y="730242"/>
                  <a:pt x="2624493" y="743772"/>
                  <a:pt x="2621708" y="759292"/>
                </a:cubicBezTo>
                <a:cubicBezTo>
                  <a:pt x="2649962" y="765262"/>
                  <a:pt x="2675829" y="770833"/>
                  <a:pt x="2703288" y="776802"/>
                </a:cubicBezTo>
                <a:cubicBezTo>
                  <a:pt x="2706869" y="761282"/>
                  <a:pt x="2710053" y="748150"/>
                  <a:pt x="2713634" y="733028"/>
                </a:cubicBezTo>
                <a:cubicBezTo>
                  <a:pt x="2684982" y="726660"/>
                  <a:pt x="2658319" y="721089"/>
                  <a:pt x="2630064" y="714722"/>
                </a:cubicBezTo>
                <a:close/>
                <a:moveTo>
                  <a:pt x="1485953" y="701987"/>
                </a:moveTo>
                <a:cubicBezTo>
                  <a:pt x="1470034" y="709150"/>
                  <a:pt x="1455708" y="715518"/>
                  <a:pt x="1439392" y="722681"/>
                </a:cubicBezTo>
                <a:cubicBezTo>
                  <a:pt x="1453320" y="752925"/>
                  <a:pt x="1465657" y="780384"/>
                  <a:pt x="1478789" y="808638"/>
                </a:cubicBezTo>
                <a:cubicBezTo>
                  <a:pt x="1494708" y="801475"/>
                  <a:pt x="1508238" y="795506"/>
                  <a:pt x="1522962" y="788343"/>
                </a:cubicBezTo>
                <a:cubicBezTo>
                  <a:pt x="1510228" y="758894"/>
                  <a:pt x="1498289" y="731038"/>
                  <a:pt x="1485953" y="701987"/>
                </a:cubicBezTo>
                <a:close/>
                <a:moveTo>
                  <a:pt x="1540870" y="680100"/>
                </a:moveTo>
                <a:cubicBezTo>
                  <a:pt x="1524952" y="686467"/>
                  <a:pt x="1510228" y="692436"/>
                  <a:pt x="1493514" y="698804"/>
                </a:cubicBezTo>
                <a:cubicBezTo>
                  <a:pt x="1506646" y="729048"/>
                  <a:pt x="1518187" y="756905"/>
                  <a:pt x="1530523" y="785955"/>
                </a:cubicBezTo>
                <a:cubicBezTo>
                  <a:pt x="1546441" y="779190"/>
                  <a:pt x="1559972" y="773619"/>
                  <a:pt x="1575094" y="767251"/>
                </a:cubicBezTo>
                <a:cubicBezTo>
                  <a:pt x="1563155" y="737405"/>
                  <a:pt x="1552411" y="709150"/>
                  <a:pt x="1540870" y="680100"/>
                </a:cubicBezTo>
                <a:close/>
                <a:moveTo>
                  <a:pt x="1468841" y="662590"/>
                </a:moveTo>
                <a:cubicBezTo>
                  <a:pt x="1451729" y="670549"/>
                  <a:pt x="1437005" y="677314"/>
                  <a:pt x="1421882" y="684079"/>
                </a:cubicBezTo>
                <a:cubicBezTo>
                  <a:pt x="1426658" y="694824"/>
                  <a:pt x="1431035" y="703977"/>
                  <a:pt x="1436607" y="715916"/>
                </a:cubicBezTo>
                <a:cubicBezTo>
                  <a:pt x="1452525" y="708752"/>
                  <a:pt x="1467647" y="701987"/>
                  <a:pt x="1483167" y="694824"/>
                </a:cubicBezTo>
                <a:cubicBezTo>
                  <a:pt x="1477994" y="683284"/>
                  <a:pt x="1473616" y="673335"/>
                  <a:pt x="1468841" y="662590"/>
                </a:cubicBezTo>
                <a:close/>
                <a:moveTo>
                  <a:pt x="1596185" y="659008"/>
                </a:moveTo>
                <a:cubicBezTo>
                  <a:pt x="1579471" y="665376"/>
                  <a:pt x="1564747" y="670947"/>
                  <a:pt x="1548829" y="676916"/>
                </a:cubicBezTo>
                <a:cubicBezTo>
                  <a:pt x="1560370" y="706763"/>
                  <a:pt x="1571114" y="735017"/>
                  <a:pt x="1582655" y="764864"/>
                </a:cubicBezTo>
                <a:cubicBezTo>
                  <a:pt x="1598573" y="758894"/>
                  <a:pt x="1612899" y="753323"/>
                  <a:pt x="1628021" y="747354"/>
                </a:cubicBezTo>
                <a:cubicBezTo>
                  <a:pt x="1616879" y="716712"/>
                  <a:pt x="1606930" y="688457"/>
                  <a:pt x="1596185" y="659008"/>
                </a:cubicBezTo>
                <a:close/>
                <a:moveTo>
                  <a:pt x="2911018" y="654233"/>
                </a:moveTo>
                <a:cubicBezTo>
                  <a:pt x="2905845" y="669753"/>
                  <a:pt x="2901866" y="682886"/>
                  <a:pt x="2897090" y="696814"/>
                </a:cubicBezTo>
                <a:cubicBezTo>
                  <a:pt x="2925743" y="707559"/>
                  <a:pt x="2952803" y="717507"/>
                  <a:pt x="2981058" y="727854"/>
                </a:cubicBezTo>
                <a:cubicBezTo>
                  <a:pt x="2986629" y="713130"/>
                  <a:pt x="2991803" y="699998"/>
                  <a:pt x="2997374" y="685671"/>
                </a:cubicBezTo>
                <a:cubicBezTo>
                  <a:pt x="2967130" y="674529"/>
                  <a:pt x="2939671" y="664580"/>
                  <a:pt x="2911018" y="654233"/>
                </a:cubicBezTo>
                <a:close/>
                <a:moveTo>
                  <a:pt x="2191123" y="646672"/>
                </a:moveTo>
                <a:cubicBezTo>
                  <a:pt x="2167246" y="647866"/>
                  <a:pt x="2146553" y="648662"/>
                  <a:pt x="2124268" y="649856"/>
                </a:cubicBezTo>
                <a:cubicBezTo>
                  <a:pt x="2125859" y="672539"/>
                  <a:pt x="2127053" y="692436"/>
                  <a:pt x="2128645" y="713528"/>
                </a:cubicBezTo>
                <a:cubicBezTo>
                  <a:pt x="2151726" y="711936"/>
                  <a:pt x="2172022" y="711140"/>
                  <a:pt x="2191123" y="709946"/>
                </a:cubicBezTo>
                <a:cubicBezTo>
                  <a:pt x="2191123" y="688457"/>
                  <a:pt x="2191123" y="669355"/>
                  <a:pt x="2191123" y="646672"/>
                </a:cubicBezTo>
                <a:close/>
                <a:moveTo>
                  <a:pt x="2315682" y="645080"/>
                </a:moveTo>
                <a:cubicBezTo>
                  <a:pt x="2315682" y="667365"/>
                  <a:pt x="2315682" y="687263"/>
                  <a:pt x="2315682" y="708752"/>
                </a:cubicBezTo>
                <a:cubicBezTo>
                  <a:pt x="2335182" y="709548"/>
                  <a:pt x="2355478" y="710344"/>
                  <a:pt x="2378161" y="711538"/>
                </a:cubicBezTo>
                <a:cubicBezTo>
                  <a:pt x="2379355" y="688855"/>
                  <a:pt x="2380549" y="669355"/>
                  <a:pt x="2381742" y="647866"/>
                </a:cubicBezTo>
                <a:cubicBezTo>
                  <a:pt x="2358661" y="647070"/>
                  <a:pt x="2337968" y="645876"/>
                  <a:pt x="2315682" y="645080"/>
                </a:cubicBezTo>
                <a:close/>
                <a:moveTo>
                  <a:pt x="3060648" y="640703"/>
                </a:moveTo>
                <a:cubicBezTo>
                  <a:pt x="3054281" y="655427"/>
                  <a:pt x="3049108" y="667763"/>
                  <a:pt x="3043138" y="682090"/>
                </a:cubicBezTo>
                <a:cubicBezTo>
                  <a:pt x="3072587" y="695222"/>
                  <a:pt x="3099648" y="707161"/>
                  <a:pt x="3127902" y="719895"/>
                </a:cubicBezTo>
                <a:cubicBezTo>
                  <a:pt x="3134270" y="705967"/>
                  <a:pt x="3140239" y="693232"/>
                  <a:pt x="3147004" y="678906"/>
                </a:cubicBezTo>
                <a:cubicBezTo>
                  <a:pt x="3117556" y="665774"/>
                  <a:pt x="3090097" y="653835"/>
                  <a:pt x="3060648" y="640703"/>
                </a:cubicBezTo>
                <a:close/>
                <a:moveTo>
                  <a:pt x="1651899" y="640305"/>
                </a:moveTo>
                <a:cubicBezTo>
                  <a:pt x="1635185" y="645876"/>
                  <a:pt x="1620460" y="651049"/>
                  <a:pt x="1604144" y="656621"/>
                </a:cubicBezTo>
                <a:cubicBezTo>
                  <a:pt x="1614889" y="686467"/>
                  <a:pt x="1624838" y="715120"/>
                  <a:pt x="1635583" y="745364"/>
                </a:cubicBezTo>
                <a:cubicBezTo>
                  <a:pt x="1651899" y="739793"/>
                  <a:pt x="1667021" y="734619"/>
                  <a:pt x="1681347" y="729844"/>
                </a:cubicBezTo>
                <a:cubicBezTo>
                  <a:pt x="1670602" y="697610"/>
                  <a:pt x="1661449" y="669355"/>
                  <a:pt x="1651899" y="640305"/>
                </a:cubicBezTo>
                <a:close/>
                <a:moveTo>
                  <a:pt x="1524554" y="639907"/>
                </a:moveTo>
                <a:cubicBezTo>
                  <a:pt x="1507840" y="647070"/>
                  <a:pt x="1493116" y="653039"/>
                  <a:pt x="1477198" y="659804"/>
                </a:cubicBezTo>
                <a:cubicBezTo>
                  <a:pt x="1481973" y="671345"/>
                  <a:pt x="1486351" y="680896"/>
                  <a:pt x="1491126" y="691641"/>
                </a:cubicBezTo>
                <a:cubicBezTo>
                  <a:pt x="1507044" y="685273"/>
                  <a:pt x="1521370" y="679304"/>
                  <a:pt x="1538482" y="672539"/>
                </a:cubicBezTo>
                <a:cubicBezTo>
                  <a:pt x="1533309" y="660202"/>
                  <a:pt x="1528931" y="650254"/>
                  <a:pt x="1524554" y="639907"/>
                </a:cubicBezTo>
                <a:close/>
                <a:moveTo>
                  <a:pt x="1580665" y="618019"/>
                </a:moveTo>
                <a:cubicBezTo>
                  <a:pt x="1563951" y="624387"/>
                  <a:pt x="1549227" y="629958"/>
                  <a:pt x="1532911" y="636325"/>
                </a:cubicBezTo>
                <a:cubicBezTo>
                  <a:pt x="1537288" y="647468"/>
                  <a:pt x="1540870" y="657019"/>
                  <a:pt x="1545645" y="669355"/>
                </a:cubicBezTo>
                <a:cubicBezTo>
                  <a:pt x="1562757" y="662988"/>
                  <a:pt x="1577879" y="657019"/>
                  <a:pt x="1593798" y="651049"/>
                </a:cubicBezTo>
                <a:cubicBezTo>
                  <a:pt x="1589420" y="639111"/>
                  <a:pt x="1585441" y="629162"/>
                  <a:pt x="1580665" y="618019"/>
                </a:cubicBezTo>
                <a:close/>
                <a:moveTo>
                  <a:pt x="2784470" y="616030"/>
                </a:moveTo>
                <a:cubicBezTo>
                  <a:pt x="2780490" y="630356"/>
                  <a:pt x="2776909" y="643886"/>
                  <a:pt x="2772531" y="659008"/>
                </a:cubicBezTo>
                <a:cubicBezTo>
                  <a:pt x="2802378" y="667763"/>
                  <a:pt x="2829836" y="675722"/>
                  <a:pt x="2858887" y="684079"/>
                </a:cubicBezTo>
                <a:cubicBezTo>
                  <a:pt x="2863264" y="669753"/>
                  <a:pt x="2867642" y="656621"/>
                  <a:pt x="2872417" y="641499"/>
                </a:cubicBezTo>
                <a:cubicBezTo>
                  <a:pt x="2842571" y="633142"/>
                  <a:pt x="2814316" y="624785"/>
                  <a:pt x="2784470" y="616030"/>
                </a:cubicBezTo>
                <a:close/>
                <a:moveTo>
                  <a:pt x="1445759" y="608071"/>
                </a:moveTo>
                <a:cubicBezTo>
                  <a:pt x="1428648" y="616030"/>
                  <a:pt x="1413127" y="622795"/>
                  <a:pt x="1396811" y="630356"/>
                </a:cubicBezTo>
                <a:cubicBezTo>
                  <a:pt x="1403576" y="643488"/>
                  <a:pt x="1408750" y="654631"/>
                  <a:pt x="1414321" y="666172"/>
                </a:cubicBezTo>
                <a:cubicBezTo>
                  <a:pt x="1430637" y="658611"/>
                  <a:pt x="1445361" y="652243"/>
                  <a:pt x="1461677" y="645080"/>
                </a:cubicBezTo>
                <a:cubicBezTo>
                  <a:pt x="1456106" y="631550"/>
                  <a:pt x="1450933" y="620407"/>
                  <a:pt x="1445759" y="608071"/>
                </a:cubicBezTo>
                <a:close/>
                <a:moveTo>
                  <a:pt x="1639164" y="598918"/>
                </a:moveTo>
                <a:cubicBezTo>
                  <a:pt x="1622052" y="604887"/>
                  <a:pt x="1606532" y="610458"/>
                  <a:pt x="1590216" y="616030"/>
                </a:cubicBezTo>
                <a:cubicBezTo>
                  <a:pt x="1594593" y="628366"/>
                  <a:pt x="1598573" y="638315"/>
                  <a:pt x="1602552" y="649060"/>
                </a:cubicBezTo>
                <a:cubicBezTo>
                  <a:pt x="1619266" y="643090"/>
                  <a:pt x="1633991" y="637917"/>
                  <a:pt x="1650307" y="632744"/>
                </a:cubicBezTo>
                <a:cubicBezTo>
                  <a:pt x="1646725" y="621203"/>
                  <a:pt x="1643144" y="611652"/>
                  <a:pt x="1639164" y="598918"/>
                </a:cubicBezTo>
                <a:close/>
                <a:moveTo>
                  <a:pt x="2932110" y="592551"/>
                </a:moveTo>
                <a:cubicBezTo>
                  <a:pt x="2926936" y="607673"/>
                  <a:pt x="2922559" y="620805"/>
                  <a:pt x="2917386" y="635131"/>
                </a:cubicBezTo>
                <a:cubicBezTo>
                  <a:pt x="2947232" y="645876"/>
                  <a:pt x="2975487" y="656223"/>
                  <a:pt x="3004935" y="666968"/>
                </a:cubicBezTo>
                <a:cubicBezTo>
                  <a:pt x="3010506" y="652641"/>
                  <a:pt x="3015282" y="639907"/>
                  <a:pt x="3020853" y="625183"/>
                </a:cubicBezTo>
                <a:cubicBezTo>
                  <a:pt x="2991007" y="614040"/>
                  <a:pt x="2961956" y="603295"/>
                  <a:pt x="2932110" y="592551"/>
                </a:cubicBezTo>
                <a:close/>
                <a:moveTo>
                  <a:pt x="2654737" y="586581"/>
                </a:moveTo>
                <a:cubicBezTo>
                  <a:pt x="2651952" y="602499"/>
                  <a:pt x="2649564" y="616030"/>
                  <a:pt x="2646778" y="630754"/>
                </a:cubicBezTo>
                <a:cubicBezTo>
                  <a:pt x="2676625" y="637519"/>
                  <a:pt x="2704879" y="643488"/>
                  <a:pt x="2733930" y="649856"/>
                </a:cubicBezTo>
                <a:cubicBezTo>
                  <a:pt x="2737909" y="634335"/>
                  <a:pt x="2741093" y="621203"/>
                  <a:pt x="2744675" y="606081"/>
                </a:cubicBezTo>
                <a:cubicBezTo>
                  <a:pt x="2713634" y="599316"/>
                  <a:pt x="2684982" y="592948"/>
                  <a:pt x="2654737" y="586581"/>
                </a:cubicBezTo>
                <a:close/>
                <a:moveTo>
                  <a:pt x="1503860" y="584989"/>
                </a:moveTo>
                <a:cubicBezTo>
                  <a:pt x="1486749" y="591755"/>
                  <a:pt x="1470830" y="598122"/>
                  <a:pt x="1454514" y="605285"/>
                </a:cubicBezTo>
                <a:cubicBezTo>
                  <a:pt x="1460086" y="618019"/>
                  <a:pt x="1464861" y="629560"/>
                  <a:pt x="1470034" y="642295"/>
                </a:cubicBezTo>
                <a:cubicBezTo>
                  <a:pt x="1487146" y="635131"/>
                  <a:pt x="1502269" y="629162"/>
                  <a:pt x="1518585" y="622397"/>
                </a:cubicBezTo>
                <a:cubicBezTo>
                  <a:pt x="1513411" y="609264"/>
                  <a:pt x="1509034" y="598122"/>
                  <a:pt x="1503860" y="584989"/>
                </a:cubicBezTo>
                <a:close/>
                <a:moveTo>
                  <a:pt x="1696469" y="581010"/>
                </a:moveTo>
                <a:cubicBezTo>
                  <a:pt x="1679357" y="586183"/>
                  <a:pt x="1664235" y="590959"/>
                  <a:pt x="1647123" y="596132"/>
                </a:cubicBezTo>
                <a:cubicBezTo>
                  <a:pt x="1651501" y="608867"/>
                  <a:pt x="1654684" y="618417"/>
                  <a:pt x="1658266" y="629560"/>
                </a:cubicBezTo>
                <a:cubicBezTo>
                  <a:pt x="1674980" y="624387"/>
                  <a:pt x="1690102" y="620009"/>
                  <a:pt x="1706816" y="614836"/>
                </a:cubicBezTo>
                <a:cubicBezTo>
                  <a:pt x="1703234" y="603295"/>
                  <a:pt x="1700051" y="592948"/>
                  <a:pt x="1696469" y="581010"/>
                </a:cubicBezTo>
                <a:close/>
                <a:moveTo>
                  <a:pt x="1561563" y="563102"/>
                </a:moveTo>
                <a:cubicBezTo>
                  <a:pt x="1544452" y="569867"/>
                  <a:pt x="1528533" y="575836"/>
                  <a:pt x="1511819" y="582602"/>
                </a:cubicBezTo>
                <a:cubicBezTo>
                  <a:pt x="1517391" y="596132"/>
                  <a:pt x="1522166" y="607275"/>
                  <a:pt x="1526942" y="619611"/>
                </a:cubicBezTo>
                <a:cubicBezTo>
                  <a:pt x="1543656" y="613244"/>
                  <a:pt x="1558778" y="607275"/>
                  <a:pt x="1575492" y="600907"/>
                </a:cubicBezTo>
                <a:cubicBezTo>
                  <a:pt x="1570318" y="587377"/>
                  <a:pt x="1566339" y="575836"/>
                  <a:pt x="1561563" y="563102"/>
                </a:cubicBezTo>
                <a:close/>
                <a:moveTo>
                  <a:pt x="2418354" y="557929"/>
                </a:moveTo>
                <a:cubicBezTo>
                  <a:pt x="2416762" y="580214"/>
                  <a:pt x="2415170" y="600112"/>
                  <a:pt x="2413977" y="621203"/>
                </a:cubicBezTo>
                <a:cubicBezTo>
                  <a:pt x="2436660" y="623591"/>
                  <a:pt x="2457751" y="625580"/>
                  <a:pt x="2480832" y="627570"/>
                </a:cubicBezTo>
                <a:cubicBezTo>
                  <a:pt x="2483220" y="604887"/>
                  <a:pt x="2485210" y="584989"/>
                  <a:pt x="2487200" y="563898"/>
                </a:cubicBezTo>
                <a:cubicBezTo>
                  <a:pt x="2462925" y="561908"/>
                  <a:pt x="2441435" y="559918"/>
                  <a:pt x="2418354" y="557929"/>
                </a:cubicBezTo>
                <a:close/>
                <a:moveTo>
                  <a:pt x="2219378" y="553551"/>
                </a:moveTo>
                <a:cubicBezTo>
                  <a:pt x="2219378" y="575439"/>
                  <a:pt x="2219378" y="594938"/>
                  <a:pt x="2219378" y="614836"/>
                </a:cubicBezTo>
                <a:cubicBezTo>
                  <a:pt x="2242459" y="614836"/>
                  <a:pt x="2263949" y="614836"/>
                  <a:pt x="2284642" y="614836"/>
                </a:cubicBezTo>
                <a:cubicBezTo>
                  <a:pt x="2284642" y="593346"/>
                  <a:pt x="2284642" y="573449"/>
                  <a:pt x="2284642" y="553551"/>
                </a:cubicBezTo>
                <a:cubicBezTo>
                  <a:pt x="2261959" y="553551"/>
                  <a:pt x="2240867" y="553551"/>
                  <a:pt x="2219378" y="553551"/>
                </a:cubicBezTo>
                <a:close/>
                <a:moveTo>
                  <a:pt x="2318070" y="552755"/>
                </a:moveTo>
                <a:cubicBezTo>
                  <a:pt x="2318070" y="575836"/>
                  <a:pt x="2318070" y="595336"/>
                  <a:pt x="2317672" y="616030"/>
                </a:cubicBezTo>
                <a:cubicBezTo>
                  <a:pt x="2339957" y="617224"/>
                  <a:pt x="2360651" y="618417"/>
                  <a:pt x="2383732" y="619611"/>
                </a:cubicBezTo>
                <a:cubicBezTo>
                  <a:pt x="2384926" y="597724"/>
                  <a:pt x="2385722" y="577428"/>
                  <a:pt x="2386916" y="555939"/>
                </a:cubicBezTo>
                <a:cubicBezTo>
                  <a:pt x="2363437" y="554745"/>
                  <a:pt x="2341947" y="553949"/>
                  <a:pt x="2318070" y="552755"/>
                </a:cubicBezTo>
                <a:close/>
                <a:moveTo>
                  <a:pt x="1621256" y="542807"/>
                </a:moveTo>
                <a:cubicBezTo>
                  <a:pt x="1603348" y="548776"/>
                  <a:pt x="1587430" y="554347"/>
                  <a:pt x="1570716" y="560316"/>
                </a:cubicBezTo>
                <a:cubicBezTo>
                  <a:pt x="1575890" y="574245"/>
                  <a:pt x="1579869" y="585785"/>
                  <a:pt x="1584247" y="598122"/>
                </a:cubicBezTo>
                <a:cubicBezTo>
                  <a:pt x="1602155" y="591755"/>
                  <a:pt x="1617277" y="586581"/>
                  <a:pt x="1633593" y="581010"/>
                </a:cubicBezTo>
                <a:cubicBezTo>
                  <a:pt x="1629215" y="568275"/>
                  <a:pt x="1625634" y="557133"/>
                  <a:pt x="1621256" y="542807"/>
                </a:cubicBezTo>
                <a:close/>
                <a:moveTo>
                  <a:pt x="1680153" y="524899"/>
                </a:moveTo>
                <a:cubicBezTo>
                  <a:pt x="1662245" y="530072"/>
                  <a:pt x="1646327" y="535245"/>
                  <a:pt x="1629215" y="540021"/>
                </a:cubicBezTo>
                <a:cubicBezTo>
                  <a:pt x="1633991" y="553949"/>
                  <a:pt x="1637572" y="565092"/>
                  <a:pt x="1641950" y="578622"/>
                </a:cubicBezTo>
                <a:cubicBezTo>
                  <a:pt x="1659858" y="573051"/>
                  <a:pt x="1675378" y="568275"/>
                  <a:pt x="1691694" y="563102"/>
                </a:cubicBezTo>
                <a:cubicBezTo>
                  <a:pt x="1687714" y="549572"/>
                  <a:pt x="1684133" y="537633"/>
                  <a:pt x="1680153" y="524899"/>
                </a:cubicBezTo>
                <a:close/>
                <a:moveTo>
                  <a:pt x="2667472" y="522113"/>
                </a:moveTo>
                <a:cubicBezTo>
                  <a:pt x="2664288" y="538827"/>
                  <a:pt x="2661901" y="551959"/>
                  <a:pt x="2659115" y="566286"/>
                </a:cubicBezTo>
                <a:cubicBezTo>
                  <a:pt x="2690155" y="573051"/>
                  <a:pt x="2718808" y="579418"/>
                  <a:pt x="2749450" y="586183"/>
                </a:cubicBezTo>
                <a:cubicBezTo>
                  <a:pt x="2753032" y="571061"/>
                  <a:pt x="2756215" y="557929"/>
                  <a:pt x="2760195" y="542409"/>
                </a:cubicBezTo>
                <a:cubicBezTo>
                  <a:pt x="2728756" y="535643"/>
                  <a:pt x="2698910" y="528878"/>
                  <a:pt x="2667472" y="522113"/>
                </a:cubicBezTo>
                <a:close/>
                <a:moveTo>
                  <a:pt x="2425119" y="465604"/>
                </a:moveTo>
                <a:cubicBezTo>
                  <a:pt x="2423527" y="487889"/>
                  <a:pt x="2421936" y="508185"/>
                  <a:pt x="2420742" y="529276"/>
                </a:cubicBezTo>
                <a:cubicBezTo>
                  <a:pt x="2445017" y="531266"/>
                  <a:pt x="2467302" y="533654"/>
                  <a:pt x="2490781" y="535643"/>
                </a:cubicBezTo>
                <a:cubicBezTo>
                  <a:pt x="2493169" y="513358"/>
                  <a:pt x="2495159" y="493460"/>
                  <a:pt x="2497148" y="472369"/>
                </a:cubicBezTo>
                <a:cubicBezTo>
                  <a:pt x="2472476" y="469981"/>
                  <a:pt x="2450190" y="467992"/>
                  <a:pt x="2425119" y="465604"/>
                </a:cubicBezTo>
                <a:close/>
                <a:moveTo>
                  <a:pt x="2320060" y="462818"/>
                </a:moveTo>
                <a:cubicBezTo>
                  <a:pt x="2320060" y="483114"/>
                  <a:pt x="2320060" y="503011"/>
                  <a:pt x="2319662" y="523705"/>
                </a:cubicBezTo>
                <a:cubicBezTo>
                  <a:pt x="2342743" y="524899"/>
                  <a:pt x="2364233" y="526092"/>
                  <a:pt x="2388508" y="527286"/>
                </a:cubicBezTo>
                <a:cubicBezTo>
                  <a:pt x="2390099" y="505001"/>
                  <a:pt x="2391293" y="485103"/>
                  <a:pt x="2392487" y="462818"/>
                </a:cubicBezTo>
                <a:cubicBezTo>
                  <a:pt x="2367416" y="462818"/>
                  <a:pt x="2344335" y="462818"/>
                  <a:pt x="2320060" y="462818"/>
                </a:cubicBezTo>
                <a:close/>
                <a:moveTo>
                  <a:pt x="2181971" y="461226"/>
                </a:moveTo>
                <a:cubicBezTo>
                  <a:pt x="2156899" y="462818"/>
                  <a:pt x="2134614" y="464410"/>
                  <a:pt x="2110339" y="466002"/>
                </a:cubicBezTo>
                <a:cubicBezTo>
                  <a:pt x="2111931" y="487491"/>
                  <a:pt x="2113523" y="507787"/>
                  <a:pt x="2115115" y="528878"/>
                </a:cubicBezTo>
                <a:cubicBezTo>
                  <a:pt x="2138992" y="527684"/>
                  <a:pt x="2161277" y="526490"/>
                  <a:pt x="2185950" y="524899"/>
                </a:cubicBezTo>
                <a:cubicBezTo>
                  <a:pt x="2184358" y="501817"/>
                  <a:pt x="2183164" y="481920"/>
                  <a:pt x="2181971" y="461226"/>
                </a:cubicBezTo>
                <a:close/>
                <a:moveTo>
                  <a:pt x="1608523" y="448890"/>
                </a:moveTo>
                <a:cubicBezTo>
                  <a:pt x="1613696" y="462420"/>
                  <a:pt x="1616880" y="471573"/>
                  <a:pt x="1620859" y="481522"/>
                </a:cubicBezTo>
                <a:cubicBezTo>
                  <a:pt x="1630808" y="479532"/>
                  <a:pt x="1640359" y="477543"/>
                  <a:pt x="1651900" y="475155"/>
                </a:cubicBezTo>
                <a:cubicBezTo>
                  <a:pt x="1654287" y="483910"/>
                  <a:pt x="1656277" y="491471"/>
                  <a:pt x="1658267" y="498635"/>
                </a:cubicBezTo>
                <a:cubicBezTo>
                  <a:pt x="1573105" y="530471"/>
                  <a:pt x="1489534" y="561113"/>
                  <a:pt x="1403576" y="592950"/>
                </a:cubicBezTo>
                <a:cubicBezTo>
                  <a:pt x="1400791" y="586980"/>
                  <a:pt x="1397209" y="579817"/>
                  <a:pt x="1391240" y="566685"/>
                </a:cubicBezTo>
                <a:cubicBezTo>
                  <a:pt x="1406760" y="564297"/>
                  <a:pt x="1419892" y="562705"/>
                  <a:pt x="1432627" y="560318"/>
                </a:cubicBezTo>
                <a:cubicBezTo>
                  <a:pt x="1437004" y="559522"/>
                  <a:pt x="1441382" y="557930"/>
                  <a:pt x="1445759" y="556338"/>
                </a:cubicBezTo>
                <a:cubicBezTo>
                  <a:pt x="1499881" y="536838"/>
                  <a:pt x="1554003" y="516941"/>
                  <a:pt x="1608125" y="496247"/>
                </a:cubicBezTo>
                <a:cubicBezTo>
                  <a:pt x="1613298" y="494655"/>
                  <a:pt x="1617676" y="492267"/>
                  <a:pt x="1622451" y="489879"/>
                </a:cubicBezTo>
                <a:cubicBezTo>
                  <a:pt x="1621257" y="487093"/>
                  <a:pt x="1620461" y="484706"/>
                  <a:pt x="1619267" y="482318"/>
                </a:cubicBezTo>
                <a:cubicBezTo>
                  <a:pt x="1555595" y="505400"/>
                  <a:pt x="1492320" y="528481"/>
                  <a:pt x="1427056" y="552359"/>
                </a:cubicBezTo>
                <a:cubicBezTo>
                  <a:pt x="1423474" y="543604"/>
                  <a:pt x="1419494" y="534053"/>
                  <a:pt x="1413525" y="520920"/>
                </a:cubicBezTo>
                <a:cubicBezTo>
                  <a:pt x="1478391" y="497043"/>
                  <a:pt x="1542463" y="473165"/>
                  <a:pt x="1608523" y="448890"/>
                </a:cubicBezTo>
                <a:close/>
                <a:moveTo>
                  <a:pt x="2322448" y="370891"/>
                </a:moveTo>
                <a:cubicBezTo>
                  <a:pt x="2322448" y="390789"/>
                  <a:pt x="2322448" y="410288"/>
                  <a:pt x="2322845" y="432574"/>
                </a:cubicBezTo>
                <a:cubicBezTo>
                  <a:pt x="2347519" y="432574"/>
                  <a:pt x="2370202" y="432574"/>
                  <a:pt x="2394875" y="432574"/>
                </a:cubicBezTo>
                <a:cubicBezTo>
                  <a:pt x="2395671" y="412278"/>
                  <a:pt x="2396865" y="392779"/>
                  <a:pt x="2398058" y="370891"/>
                </a:cubicBezTo>
                <a:cubicBezTo>
                  <a:pt x="2371794" y="370891"/>
                  <a:pt x="2347916" y="370891"/>
                  <a:pt x="2322448" y="370891"/>
                </a:cubicBezTo>
                <a:close/>
                <a:moveTo>
                  <a:pt x="2215398" y="369697"/>
                </a:moveTo>
                <a:cubicBezTo>
                  <a:pt x="2215398" y="390789"/>
                  <a:pt x="2215398" y="411084"/>
                  <a:pt x="2215398" y="430982"/>
                </a:cubicBezTo>
                <a:cubicBezTo>
                  <a:pt x="2240072" y="430982"/>
                  <a:pt x="2263153" y="430982"/>
                  <a:pt x="2287428" y="430982"/>
                </a:cubicBezTo>
                <a:cubicBezTo>
                  <a:pt x="2287428" y="409891"/>
                  <a:pt x="2287428" y="389993"/>
                  <a:pt x="2287428" y="369697"/>
                </a:cubicBezTo>
                <a:cubicBezTo>
                  <a:pt x="2262357" y="369697"/>
                  <a:pt x="2238878" y="369697"/>
                  <a:pt x="2215398" y="369697"/>
                </a:cubicBezTo>
                <a:close/>
                <a:moveTo>
                  <a:pt x="2178787" y="369299"/>
                </a:moveTo>
                <a:cubicBezTo>
                  <a:pt x="2152522" y="370891"/>
                  <a:pt x="2128645" y="372483"/>
                  <a:pt x="2103176" y="374075"/>
                </a:cubicBezTo>
                <a:cubicBezTo>
                  <a:pt x="2104768" y="395962"/>
                  <a:pt x="2106360" y="415462"/>
                  <a:pt x="2108350" y="437747"/>
                </a:cubicBezTo>
                <a:cubicBezTo>
                  <a:pt x="2134614" y="436155"/>
                  <a:pt x="2157695" y="434166"/>
                  <a:pt x="2182368" y="432574"/>
                </a:cubicBezTo>
                <a:cubicBezTo>
                  <a:pt x="2181175" y="410288"/>
                  <a:pt x="2179981" y="390789"/>
                  <a:pt x="2178787" y="369299"/>
                </a:cubicBezTo>
                <a:close/>
                <a:moveTo>
                  <a:pt x="2438650" y="281352"/>
                </a:moveTo>
                <a:cubicBezTo>
                  <a:pt x="2437058" y="303239"/>
                  <a:pt x="2435466" y="323535"/>
                  <a:pt x="2433874" y="345024"/>
                </a:cubicBezTo>
                <a:cubicBezTo>
                  <a:pt x="2460139" y="347412"/>
                  <a:pt x="2484414" y="349402"/>
                  <a:pt x="2510281" y="351790"/>
                </a:cubicBezTo>
                <a:cubicBezTo>
                  <a:pt x="2512669" y="330698"/>
                  <a:pt x="2515056" y="311198"/>
                  <a:pt x="2517444" y="288515"/>
                </a:cubicBezTo>
                <a:cubicBezTo>
                  <a:pt x="2489985" y="286127"/>
                  <a:pt x="2465312" y="283740"/>
                  <a:pt x="2438650" y="281352"/>
                </a:cubicBezTo>
                <a:close/>
                <a:moveTo>
                  <a:pt x="2212215" y="276975"/>
                </a:moveTo>
                <a:cubicBezTo>
                  <a:pt x="2212215" y="298464"/>
                  <a:pt x="2212215" y="317964"/>
                  <a:pt x="2212215" y="337463"/>
                </a:cubicBezTo>
                <a:cubicBezTo>
                  <a:pt x="2238878" y="337463"/>
                  <a:pt x="2263153" y="337463"/>
                  <a:pt x="2288622" y="337463"/>
                </a:cubicBezTo>
                <a:cubicBezTo>
                  <a:pt x="2288622" y="316372"/>
                  <a:pt x="2288622" y="297270"/>
                  <a:pt x="2288622" y="276975"/>
                </a:cubicBezTo>
                <a:cubicBezTo>
                  <a:pt x="2261561" y="276975"/>
                  <a:pt x="2236490" y="276975"/>
                  <a:pt x="2212215" y="276975"/>
                </a:cubicBezTo>
                <a:close/>
                <a:moveTo>
                  <a:pt x="2445415" y="189425"/>
                </a:moveTo>
                <a:cubicBezTo>
                  <a:pt x="2443823" y="212108"/>
                  <a:pt x="2442231" y="231608"/>
                  <a:pt x="2440639" y="252700"/>
                </a:cubicBezTo>
                <a:cubicBezTo>
                  <a:pt x="2467302" y="255087"/>
                  <a:pt x="2492373" y="257475"/>
                  <a:pt x="2520230" y="259863"/>
                </a:cubicBezTo>
                <a:cubicBezTo>
                  <a:pt x="2522617" y="238771"/>
                  <a:pt x="2524607" y="219272"/>
                  <a:pt x="2526995" y="196588"/>
                </a:cubicBezTo>
                <a:cubicBezTo>
                  <a:pt x="2499138" y="194201"/>
                  <a:pt x="2472873" y="191813"/>
                  <a:pt x="2445415" y="189425"/>
                </a:cubicBezTo>
                <a:close/>
                <a:moveTo>
                  <a:pt x="2170828" y="184650"/>
                </a:moveTo>
                <a:cubicBezTo>
                  <a:pt x="2142175" y="186242"/>
                  <a:pt x="2116309" y="188231"/>
                  <a:pt x="2089248" y="189823"/>
                </a:cubicBezTo>
                <a:cubicBezTo>
                  <a:pt x="2091237" y="212506"/>
                  <a:pt x="2092829" y="232006"/>
                  <a:pt x="2094421" y="253097"/>
                </a:cubicBezTo>
                <a:cubicBezTo>
                  <a:pt x="2121880" y="251506"/>
                  <a:pt x="2146951" y="249914"/>
                  <a:pt x="2174409" y="248322"/>
                </a:cubicBezTo>
                <a:cubicBezTo>
                  <a:pt x="2173216" y="226435"/>
                  <a:pt x="2172022" y="206537"/>
                  <a:pt x="2170828" y="184650"/>
                </a:cubicBezTo>
                <a:close/>
                <a:moveTo>
                  <a:pt x="2210225" y="184252"/>
                </a:moveTo>
                <a:cubicBezTo>
                  <a:pt x="2210225" y="205741"/>
                  <a:pt x="2210225" y="225639"/>
                  <a:pt x="2210225" y="245536"/>
                </a:cubicBezTo>
                <a:cubicBezTo>
                  <a:pt x="2238082" y="245536"/>
                  <a:pt x="2263153" y="245536"/>
                  <a:pt x="2289020" y="245536"/>
                </a:cubicBezTo>
                <a:cubicBezTo>
                  <a:pt x="2289020" y="224047"/>
                  <a:pt x="2289020" y="204547"/>
                  <a:pt x="2289020" y="184252"/>
                </a:cubicBezTo>
                <a:cubicBezTo>
                  <a:pt x="2261959" y="184252"/>
                  <a:pt x="2236092" y="184252"/>
                  <a:pt x="2210225" y="184252"/>
                </a:cubicBezTo>
                <a:close/>
                <a:moveTo>
                  <a:pt x="2175205" y="0"/>
                </a:moveTo>
                <a:cubicBezTo>
                  <a:pt x="2211021" y="0"/>
                  <a:pt x="2246837" y="0"/>
                  <a:pt x="2282652" y="0"/>
                </a:cubicBezTo>
                <a:cubicBezTo>
                  <a:pt x="2282652" y="10347"/>
                  <a:pt x="2282652" y="21091"/>
                  <a:pt x="2282652" y="33030"/>
                </a:cubicBezTo>
                <a:cubicBezTo>
                  <a:pt x="2302948" y="33030"/>
                  <a:pt x="2322050" y="33030"/>
                  <a:pt x="2342345" y="33030"/>
                </a:cubicBezTo>
                <a:cubicBezTo>
                  <a:pt x="2342345" y="21091"/>
                  <a:pt x="2342345" y="10347"/>
                  <a:pt x="2342345" y="0"/>
                </a:cubicBezTo>
                <a:cubicBezTo>
                  <a:pt x="2350304" y="0"/>
                  <a:pt x="2358263" y="0"/>
                  <a:pt x="2366222" y="0"/>
                </a:cubicBezTo>
                <a:cubicBezTo>
                  <a:pt x="2381344" y="1194"/>
                  <a:pt x="2396467" y="2786"/>
                  <a:pt x="2411589" y="3980"/>
                </a:cubicBezTo>
                <a:cubicBezTo>
                  <a:pt x="2450986" y="7163"/>
                  <a:pt x="2490781" y="9949"/>
                  <a:pt x="2530179" y="12734"/>
                </a:cubicBezTo>
                <a:cubicBezTo>
                  <a:pt x="2530179" y="25071"/>
                  <a:pt x="2530179" y="35020"/>
                  <a:pt x="2530179" y="45367"/>
                </a:cubicBezTo>
                <a:cubicBezTo>
                  <a:pt x="2534954" y="46958"/>
                  <a:pt x="2540127" y="48550"/>
                  <a:pt x="2545301" y="50142"/>
                </a:cubicBezTo>
                <a:cubicBezTo>
                  <a:pt x="2542913" y="73223"/>
                  <a:pt x="2540923" y="95508"/>
                  <a:pt x="2538535" y="118590"/>
                </a:cubicBezTo>
                <a:cubicBezTo>
                  <a:pt x="2549678" y="120977"/>
                  <a:pt x="2559627" y="122967"/>
                  <a:pt x="2571168" y="125355"/>
                </a:cubicBezTo>
                <a:cubicBezTo>
                  <a:pt x="2541719" y="363330"/>
                  <a:pt x="2512669" y="599714"/>
                  <a:pt x="2483618" y="837689"/>
                </a:cubicBezTo>
                <a:cubicBezTo>
                  <a:pt x="2512669" y="841668"/>
                  <a:pt x="2539331" y="845648"/>
                  <a:pt x="2567188" y="849627"/>
                </a:cubicBezTo>
                <a:cubicBezTo>
                  <a:pt x="2589075" y="723875"/>
                  <a:pt x="2610565" y="600907"/>
                  <a:pt x="2632054" y="476746"/>
                </a:cubicBezTo>
                <a:cubicBezTo>
                  <a:pt x="2643993" y="478338"/>
                  <a:pt x="2653544" y="479532"/>
                  <a:pt x="2664686" y="480726"/>
                </a:cubicBezTo>
                <a:cubicBezTo>
                  <a:pt x="2668268" y="465206"/>
                  <a:pt x="2671452" y="449686"/>
                  <a:pt x="2675033" y="432972"/>
                </a:cubicBezTo>
                <a:cubicBezTo>
                  <a:pt x="2686176" y="434564"/>
                  <a:pt x="2696522" y="436155"/>
                  <a:pt x="2706869" y="437747"/>
                </a:cubicBezTo>
                <a:cubicBezTo>
                  <a:pt x="2709655" y="430186"/>
                  <a:pt x="2712042" y="423421"/>
                  <a:pt x="2715624" y="414666"/>
                </a:cubicBezTo>
                <a:cubicBezTo>
                  <a:pt x="2778899" y="430982"/>
                  <a:pt x="2841377" y="446900"/>
                  <a:pt x="2904651" y="463216"/>
                </a:cubicBezTo>
                <a:cubicBezTo>
                  <a:pt x="2902661" y="473563"/>
                  <a:pt x="2901070" y="479930"/>
                  <a:pt x="2899478" y="487491"/>
                </a:cubicBezTo>
                <a:cubicBezTo>
                  <a:pt x="2925743" y="495848"/>
                  <a:pt x="2951212" y="504205"/>
                  <a:pt x="2976680" y="512562"/>
                </a:cubicBezTo>
                <a:cubicBezTo>
                  <a:pt x="2980660" y="505001"/>
                  <a:pt x="2983844" y="499032"/>
                  <a:pt x="2988221" y="490675"/>
                </a:cubicBezTo>
                <a:cubicBezTo>
                  <a:pt x="3049506" y="515348"/>
                  <a:pt x="3109199" y="539225"/>
                  <a:pt x="3170085" y="563500"/>
                </a:cubicBezTo>
                <a:cubicBezTo>
                  <a:pt x="3166504" y="572653"/>
                  <a:pt x="3164116" y="578622"/>
                  <a:pt x="3161330" y="585387"/>
                </a:cubicBezTo>
                <a:cubicBezTo>
                  <a:pt x="3166902" y="589367"/>
                  <a:pt x="3171677" y="592551"/>
                  <a:pt x="3177248" y="596132"/>
                </a:cubicBezTo>
                <a:cubicBezTo>
                  <a:pt x="3170483" y="610856"/>
                  <a:pt x="3164116" y="625183"/>
                  <a:pt x="3157351" y="640305"/>
                </a:cubicBezTo>
                <a:cubicBezTo>
                  <a:pt x="3168891" y="646274"/>
                  <a:pt x="3179238" y="651845"/>
                  <a:pt x="3190779" y="657815"/>
                </a:cubicBezTo>
                <a:cubicBezTo>
                  <a:pt x="3110392" y="822965"/>
                  <a:pt x="3030404" y="987319"/>
                  <a:pt x="2948028" y="1156051"/>
                </a:cubicBezTo>
                <a:cubicBezTo>
                  <a:pt x="2952803" y="1157642"/>
                  <a:pt x="2958375" y="1159632"/>
                  <a:pt x="2962752" y="1161224"/>
                </a:cubicBezTo>
                <a:cubicBezTo>
                  <a:pt x="2938079" y="1211366"/>
                  <a:pt x="2915396" y="1257130"/>
                  <a:pt x="2892713" y="1303293"/>
                </a:cubicBezTo>
                <a:cubicBezTo>
                  <a:pt x="2895498" y="1304487"/>
                  <a:pt x="2897886" y="1306078"/>
                  <a:pt x="2900672" y="1307272"/>
                </a:cubicBezTo>
                <a:cubicBezTo>
                  <a:pt x="2924151" y="1260712"/>
                  <a:pt x="2948028" y="1214151"/>
                  <a:pt x="2971905" y="1167989"/>
                </a:cubicBezTo>
                <a:cubicBezTo>
                  <a:pt x="2985038" y="1170377"/>
                  <a:pt x="2986231" y="1175550"/>
                  <a:pt x="2980660" y="1185897"/>
                </a:cubicBezTo>
                <a:cubicBezTo>
                  <a:pt x="2957977" y="1227682"/>
                  <a:pt x="2936487" y="1269865"/>
                  <a:pt x="2913406" y="1314037"/>
                </a:cubicBezTo>
                <a:cubicBezTo>
                  <a:pt x="2929324" y="1322394"/>
                  <a:pt x="2943650" y="1329955"/>
                  <a:pt x="2961558" y="1339506"/>
                </a:cubicBezTo>
                <a:cubicBezTo>
                  <a:pt x="2952405" y="1316823"/>
                  <a:pt x="2956385" y="1309660"/>
                  <a:pt x="2977476" y="1300905"/>
                </a:cubicBezTo>
                <a:cubicBezTo>
                  <a:pt x="2979466" y="1299711"/>
                  <a:pt x="2981456" y="1292150"/>
                  <a:pt x="2979864" y="1290558"/>
                </a:cubicBezTo>
                <a:cubicBezTo>
                  <a:pt x="2976680" y="1286579"/>
                  <a:pt x="2971507" y="1284589"/>
                  <a:pt x="2965936" y="1281007"/>
                </a:cubicBezTo>
                <a:cubicBezTo>
                  <a:pt x="2971109" y="1271457"/>
                  <a:pt x="2975885" y="1263100"/>
                  <a:pt x="2979864" y="1256334"/>
                </a:cubicBezTo>
                <a:cubicBezTo>
                  <a:pt x="2989415" y="1257926"/>
                  <a:pt x="2996578" y="1259518"/>
                  <a:pt x="3003741" y="1260712"/>
                </a:cubicBezTo>
                <a:cubicBezTo>
                  <a:pt x="3004537" y="1258722"/>
                  <a:pt x="3004935" y="1256334"/>
                  <a:pt x="3005333" y="1254345"/>
                </a:cubicBezTo>
                <a:cubicBezTo>
                  <a:pt x="2996578" y="1248375"/>
                  <a:pt x="2988221" y="1242804"/>
                  <a:pt x="2979068" y="1236835"/>
                </a:cubicBezTo>
                <a:cubicBezTo>
                  <a:pt x="2984639" y="1227284"/>
                  <a:pt x="2989415" y="1218927"/>
                  <a:pt x="2994190" y="1210172"/>
                </a:cubicBezTo>
                <a:cubicBezTo>
                  <a:pt x="3002149" y="1214549"/>
                  <a:pt x="3007721" y="1218131"/>
                  <a:pt x="3013690" y="1220519"/>
                </a:cubicBezTo>
                <a:cubicBezTo>
                  <a:pt x="3016874" y="1221713"/>
                  <a:pt x="3021251" y="1220519"/>
                  <a:pt x="3025231" y="1220121"/>
                </a:cubicBezTo>
                <a:cubicBezTo>
                  <a:pt x="3023241" y="1216937"/>
                  <a:pt x="3022047" y="1212162"/>
                  <a:pt x="3018863" y="1210172"/>
                </a:cubicBezTo>
                <a:cubicBezTo>
                  <a:pt x="3010108" y="1204203"/>
                  <a:pt x="3000956" y="1199427"/>
                  <a:pt x="2991007" y="1193856"/>
                </a:cubicBezTo>
                <a:cubicBezTo>
                  <a:pt x="2996578" y="1183907"/>
                  <a:pt x="3001354" y="1175152"/>
                  <a:pt x="3006129" y="1166397"/>
                </a:cubicBezTo>
                <a:cubicBezTo>
                  <a:pt x="3017272" y="1172366"/>
                  <a:pt x="3026424" y="1177938"/>
                  <a:pt x="3035975" y="1182315"/>
                </a:cubicBezTo>
                <a:cubicBezTo>
                  <a:pt x="3038761" y="1183509"/>
                  <a:pt x="3043138" y="1181519"/>
                  <a:pt x="3047118" y="1181121"/>
                </a:cubicBezTo>
                <a:cubicBezTo>
                  <a:pt x="3045526" y="1177938"/>
                  <a:pt x="3044332" y="1173958"/>
                  <a:pt x="3041945" y="1172366"/>
                </a:cubicBezTo>
                <a:cubicBezTo>
                  <a:pt x="3029210" y="1164407"/>
                  <a:pt x="3016078" y="1157244"/>
                  <a:pt x="3002547" y="1149683"/>
                </a:cubicBezTo>
                <a:cubicBezTo>
                  <a:pt x="3008119" y="1139734"/>
                  <a:pt x="3012894" y="1131377"/>
                  <a:pt x="3017670" y="1122622"/>
                </a:cubicBezTo>
                <a:cubicBezTo>
                  <a:pt x="3031598" y="1130582"/>
                  <a:pt x="3043138" y="1137347"/>
                  <a:pt x="3055077" y="1142918"/>
                </a:cubicBezTo>
                <a:cubicBezTo>
                  <a:pt x="3059057" y="1144510"/>
                  <a:pt x="3064230" y="1143316"/>
                  <a:pt x="3068607" y="1143316"/>
                </a:cubicBezTo>
                <a:cubicBezTo>
                  <a:pt x="3065822" y="1139337"/>
                  <a:pt x="3063832" y="1134561"/>
                  <a:pt x="3060250" y="1132173"/>
                </a:cubicBezTo>
                <a:cubicBezTo>
                  <a:pt x="3045128" y="1123020"/>
                  <a:pt x="3029608" y="1114663"/>
                  <a:pt x="3013690" y="1105909"/>
                </a:cubicBezTo>
                <a:cubicBezTo>
                  <a:pt x="3019261" y="1095562"/>
                  <a:pt x="3023639" y="1087205"/>
                  <a:pt x="3028414" y="1078450"/>
                </a:cubicBezTo>
                <a:cubicBezTo>
                  <a:pt x="3041149" y="1085215"/>
                  <a:pt x="3051893" y="1090786"/>
                  <a:pt x="3062240" y="1096358"/>
                </a:cubicBezTo>
                <a:cubicBezTo>
                  <a:pt x="3084526" y="1108694"/>
                  <a:pt x="3084526" y="1109092"/>
                  <a:pt x="3091689" y="1099143"/>
                </a:cubicBezTo>
                <a:cubicBezTo>
                  <a:pt x="3069403" y="1086807"/>
                  <a:pt x="3047118" y="1074470"/>
                  <a:pt x="3024435" y="1061736"/>
                </a:cubicBezTo>
                <a:cubicBezTo>
                  <a:pt x="3030006" y="1051389"/>
                  <a:pt x="3033986" y="1043430"/>
                  <a:pt x="3039159" y="1033879"/>
                </a:cubicBezTo>
                <a:cubicBezTo>
                  <a:pt x="3059455" y="1045022"/>
                  <a:pt x="3078158" y="1055767"/>
                  <a:pt x="3097658" y="1065317"/>
                </a:cubicBezTo>
                <a:cubicBezTo>
                  <a:pt x="3101637" y="1067307"/>
                  <a:pt x="3107607" y="1065715"/>
                  <a:pt x="3112382" y="1065715"/>
                </a:cubicBezTo>
                <a:cubicBezTo>
                  <a:pt x="3109596" y="1062134"/>
                  <a:pt x="3107607" y="1056960"/>
                  <a:pt x="3103627" y="1054971"/>
                </a:cubicBezTo>
                <a:cubicBezTo>
                  <a:pt x="3081342" y="1042236"/>
                  <a:pt x="3058659" y="1029900"/>
                  <a:pt x="3035179" y="1017165"/>
                </a:cubicBezTo>
                <a:cubicBezTo>
                  <a:pt x="3039955" y="1007614"/>
                  <a:pt x="3044332" y="998859"/>
                  <a:pt x="3049108" y="989309"/>
                </a:cubicBezTo>
                <a:cubicBezTo>
                  <a:pt x="3069005" y="1000053"/>
                  <a:pt x="3085719" y="1010798"/>
                  <a:pt x="3104025" y="1017961"/>
                </a:cubicBezTo>
                <a:cubicBezTo>
                  <a:pt x="3121137" y="1024726"/>
                  <a:pt x="3139841" y="1027910"/>
                  <a:pt x="3157749" y="1032685"/>
                </a:cubicBezTo>
                <a:cubicBezTo>
                  <a:pt x="3168891" y="1015175"/>
                  <a:pt x="3178840" y="999257"/>
                  <a:pt x="3189187" y="982145"/>
                </a:cubicBezTo>
                <a:cubicBezTo>
                  <a:pt x="3229778" y="1008012"/>
                  <a:pt x="3268777" y="1033083"/>
                  <a:pt x="3308572" y="1058552"/>
                </a:cubicBezTo>
                <a:cubicBezTo>
                  <a:pt x="3360306" y="984533"/>
                  <a:pt x="3411642" y="911708"/>
                  <a:pt x="3463376" y="837689"/>
                </a:cubicBezTo>
                <a:cubicBezTo>
                  <a:pt x="3476110" y="846444"/>
                  <a:pt x="3486855" y="853607"/>
                  <a:pt x="3498793" y="861566"/>
                </a:cubicBezTo>
                <a:cubicBezTo>
                  <a:pt x="3508344" y="849627"/>
                  <a:pt x="3517099" y="838485"/>
                  <a:pt x="3526650" y="825750"/>
                </a:cubicBezTo>
                <a:cubicBezTo>
                  <a:pt x="3538191" y="833709"/>
                  <a:pt x="3548537" y="841270"/>
                  <a:pt x="3559680" y="849230"/>
                </a:cubicBezTo>
                <a:cubicBezTo>
                  <a:pt x="3566047" y="842066"/>
                  <a:pt x="3571619" y="836097"/>
                  <a:pt x="3579578" y="827740"/>
                </a:cubicBezTo>
                <a:cubicBezTo>
                  <a:pt x="3639270" y="878678"/>
                  <a:pt x="3698167" y="928820"/>
                  <a:pt x="3757462" y="979758"/>
                </a:cubicBezTo>
                <a:cubicBezTo>
                  <a:pt x="3750299" y="988911"/>
                  <a:pt x="3745126" y="995278"/>
                  <a:pt x="3737565" y="1004431"/>
                </a:cubicBezTo>
                <a:cubicBezTo>
                  <a:pt x="3746717" y="1010798"/>
                  <a:pt x="3755472" y="1017165"/>
                  <a:pt x="3764625" y="1023930"/>
                </a:cubicBezTo>
                <a:cubicBezTo>
                  <a:pt x="3752289" y="1037461"/>
                  <a:pt x="3742340" y="1048604"/>
                  <a:pt x="3729208" y="1062930"/>
                </a:cubicBezTo>
                <a:cubicBezTo>
                  <a:pt x="3740748" y="1071685"/>
                  <a:pt x="3751095" y="1078848"/>
                  <a:pt x="3762238" y="1087205"/>
                </a:cubicBezTo>
                <a:cubicBezTo>
                  <a:pt x="3673096" y="1174356"/>
                  <a:pt x="3586741" y="1258722"/>
                  <a:pt x="3500385" y="1343486"/>
                </a:cubicBezTo>
                <a:cubicBezTo>
                  <a:pt x="3510732" y="1354629"/>
                  <a:pt x="3519885" y="1364975"/>
                  <a:pt x="3530232" y="1376118"/>
                </a:cubicBezTo>
                <a:cubicBezTo>
                  <a:pt x="3460988" y="1440586"/>
                  <a:pt x="3392540" y="1504258"/>
                  <a:pt x="3322899" y="1569125"/>
                </a:cubicBezTo>
                <a:cubicBezTo>
                  <a:pt x="3341205" y="1581063"/>
                  <a:pt x="3357919" y="1592604"/>
                  <a:pt x="3377816" y="1606134"/>
                </a:cubicBezTo>
                <a:cubicBezTo>
                  <a:pt x="3379806" y="1604144"/>
                  <a:pt x="3382990" y="1600563"/>
                  <a:pt x="3386969" y="1596583"/>
                </a:cubicBezTo>
                <a:cubicBezTo>
                  <a:pt x="3377020" y="1584645"/>
                  <a:pt x="3368663" y="1574696"/>
                  <a:pt x="3359510" y="1563951"/>
                </a:cubicBezTo>
                <a:cubicBezTo>
                  <a:pt x="3365480" y="1558778"/>
                  <a:pt x="3370255" y="1554400"/>
                  <a:pt x="3375826" y="1549625"/>
                </a:cubicBezTo>
                <a:cubicBezTo>
                  <a:pt x="3385377" y="1560370"/>
                  <a:pt x="3394132" y="1569921"/>
                  <a:pt x="3404081" y="1580665"/>
                </a:cubicBezTo>
                <a:cubicBezTo>
                  <a:pt x="3408458" y="1576288"/>
                  <a:pt x="3412438" y="1572706"/>
                  <a:pt x="3416815" y="1568727"/>
                </a:cubicBezTo>
                <a:cubicBezTo>
                  <a:pt x="3407264" y="1557186"/>
                  <a:pt x="3398908" y="1547237"/>
                  <a:pt x="3389755" y="1536493"/>
                </a:cubicBezTo>
                <a:cubicBezTo>
                  <a:pt x="3395724" y="1530921"/>
                  <a:pt x="3400499" y="1526942"/>
                  <a:pt x="3406071" y="1522166"/>
                </a:cubicBezTo>
                <a:cubicBezTo>
                  <a:pt x="3416019" y="1532911"/>
                  <a:pt x="3424774" y="1542860"/>
                  <a:pt x="3434723" y="1553605"/>
                </a:cubicBezTo>
                <a:cubicBezTo>
                  <a:pt x="3439101" y="1550023"/>
                  <a:pt x="3443080" y="1546441"/>
                  <a:pt x="3447856" y="1542462"/>
                </a:cubicBezTo>
                <a:cubicBezTo>
                  <a:pt x="3437907" y="1530921"/>
                  <a:pt x="3429152" y="1520574"/>
                  <a:pt x="3419601" y="1509034"/>
                </a:cubicBezTo>
                <a:cubicBezTo>
                  <a:pt x="3425570" y="1503861"/>
                  <a:pt x="3430346" y="1499881"/>
                  <a:pt x="3436315" y="1494708"/>
                </a:cubicBezTo>
                <a:cubicBezTo>
                  <a:pt x="3446264" y="1505850"/>
                  <a:pt x="3455417" y="1515799"/>
                  <a:pt x="3465763" y="1527340"/>
                </a:cubicBezTo>
                <a:cubicBezTo>
                  <a:pt x="3470141" y="1523360"/>
                  <a:pt x="3474518" y="1519779"/>
                  <a:pt x="3478896" y="1515799"/>
                </a:cubicBezTo>
                <a:cubicBezTo>
                  <a:pt x="3468947" y="1503861"/>
                  <a:pt x="3459794" y="1493514"/>
                  <a:pt x="3449845" y="1481575"/>
                </a:cubicBezTo>
                <a:cubicBezTo>
                  <a:pt x="3455815" y="1476402"/>
                  <a:pt x="3460988" y="1472024"/>
                  <a:pt x="3466559" y="1467249"/>
                </a:cubicBezTo>
                <a:cubicBezTo>
                  <a:pt x="3477702" y="1479187"/>
                  <a:pt x="3487253" y="1489932"/>
                  <a:pt x="3498793" y="1502667"/>
                </a:cubicBezTo>
                <a:cubicBezTo>
                  <a:pt x="3516303" y="1475606"/>
                  <a:pt x="3483273" y="1470433"/>
                  <a:pt x="3482079" y="1452127"/>
                </a:cubicBezTo>
                <a:cubicBezTo>
                  <a:pt x="3486059" y="1448545"/>
                  <a:pt x="3490834" y="1444168"/>
                  <a:pt x="3496406" y="1439790"/>
                </a:cubicBezTo>
                <a:cubicBezTo>
                  <a:pt x="3507548" y="1451729"/>
                  <a:pt x="3517497" y="1462474"/>
                  <a:pt x="3529834" y="1475606"/>
                </a:cubicBezTo>
                <a:cubicBezTo>
                  <a:pt x="3547344" y="1448147"/>
                  <a:pt x="3513916" y="1443372"/>
                  <a:pt x="3512722" y="1424270"/>
                </a:cubicBezTo>
                <a:cubicBezTo>
                  <a:pt x="3516303" y="1421086"/>
                  <a:pt x="3521477" y="1416709"/>
                  <a:pt x="3527048" y="1411934"/>
                </a:cubicBezTo>
                <a:cubicBezTo>
                  <a:pt x="3538589" y="1424270"/>
                  <a:pt x="3548537" y="1435413"/>
                  <a:pt x="3560874" y="1448943"/>
                </a:cubicBezTo>
                <a:cubicBezTo>
                  <a:pt x="3566047" y="1443770"/>
                  <a:pt x="3569629" y="1440586"/>
                  <a:pt x="3573210" y="1436607"/>
                </a:cubicBezTo>
                <a:cubicBezTo>
                  <a:pt x="3561670" y="1422678"/>
                  <a:pt x="3551721" y="1411138"/>
                  <a:pt x="3541374" y="1398801"/>
                </a:cubicBezTo>
                <a:cubicBezTo>
                  <a:pt x="3546946" y="1394026"/>
                  <a:pt x="3551721" y="1389648"/>
                  <a:pt x="3557292" y="1384475"/>
                </a:cubicBezTo>
                <a:cubicBezTo>
                  <a:pt x="3568435" y="1396811"/>
                  <a:pt x="3579180" y="1408352"/>
                  <a:pt x="3590322" y="1420689"/>
                </a:cubicBezTo>
                <a:cubicBezTo>
                  <a:pt x="3594700" y="1416311"/>
                  <a:pt x="3598679" y="1413127"/>
                  <a:pt x="3603057" y="1409148"/>
                </a:cubicBezTo>
                <a:cubicBezTo>
                  <a:pt x="3592312" y="1396413"/>
                  <a:pt x="3581965" y="1384077"/>
                  <a:pt x="3571221" y="1371342"/>
                </a:cubicBezTo>
                <a:cubicBezTo>
                  <a:pt x="3577986" y="1365373"/>
                  <a:pt x="3583557" y="1360598"/>
                  <a:pt x="3590322" y="1354231"/>
                </a:cubicBezTo>
                <a:cubicBezTo>
                  <a:pt x="3604251" y="1369751"/>
                  <a:pt x="3616985" y="1383679"/>
                  <a:pt x="3630118" y="1398801"/>
                </a:cubicBezTo>
                <a:cubicBezTo>
                  <a:pt x="3644046" y="1387658"/>
                  <a:pt x="3656780" y="1377312"/>
                  <a:pt x="3671903" y="1364975"/>
                </a:cubicBezTo>
                <a:cubicBezTo>
                  <a:pt x="3710902" y="1416311"/>
                  <a:pt x="3749105" y="1466851"/>
                  <a:pt x="3787707" y="1517789"/>
                </a:cubicBezTo>
                <a:cubicBezTo>
                  <a:pt x="3771390" y="1529329"/>
                  <a:pt x="3757860" y="1538880"/>
                  <a:pt x="3743932" y="1548829"/>
                </a:cubicBezTo>
                <a:cubicBezTo>
                  <a:pt x="3756268" y="1567931"/>
                  <a:pt x="3767411" y="1585441"/>
                  <a:pt x="3779350" y="1604144"/>
                </a:cubicBezTo>
                <a:cubicBezTo>
                  <a:pt x="3713687" y="1645531"/>
                  <a:pt x="3649219" y="1685724"/>
                  <a:pt x="3585547" y="1725918"/>
                </a:cubicBezTo>
                <a:cubicBezTo>
                  <a:pt x="3611016" y="1771682"/>
                  <a:pt x="3635291" y="1814263"/>
                  <a:pt x="3659964" y="1858436"/>
                </a:cubicBezTo>
                <a:cubicBezTo>
                  <a:pt x="3675086" y="1834956"/>
                  <a:pt x="3683841" y="1830579"/>
                  <a:pt x="3698565" y="1834161"/>
                </a:cubicBezTo>
                <a:cubicBezTo>
                  <a:pt x="3710902" y="1824610"/>
                  <a:pt x="3720453" y="1817049"/>
                  <a:pt x="3732789" y="1807498"/>
                </a:cubicBezTo>
                <a:cubicBezTo>
                  <a:pt x="3754676" y="1856048"/>
                  <a:pt x="3774574" y="1900221"/>
                  <a:pt x="3794870" y="1944791"/>
                </a:cubicBezTo>
                <a:cubicBezTo>
                  <a:pt x="3811982" y="1938424"/>
                  <a:pt x="3827900" y="1932455"/>
                  <a:pt x="3844216" y="1926088"/>
                </a:cubicBezTo>
                <a:cubicBezTo>
                  <a:pt x="3850583" y="1941210"/>
                  <a:pt x="3856154" y="1954342"/>
                  <a:pt x="3861726" y="1968270"/>
                </a:cubicBezTo>
                <a:cubicBezTo>
                  <a:pt x="3875654" y="1963495"/>
                  <a:pt x="3887990" y="1959118"/>
                  <a:pt x="3902317" y="1954342"/>
                </a:cubicBezTo>
                <a:cubicBezTo>
                  <a:pt x="3917041" y="2002096"/>
                  <a:pt x="3931367" y="2047861"/>
                  <a:pt x="3946091" y="2094421"/>
                </a:cubicBezTo>
                <a:cubicBezTo>
                  <a:pt x="3930571" y="2098799"/>
                  <a:pt x="3918235" y="2102778"/>
                  <a:pt x="3905102" y="2106360"/>
                </a:cubicBezTo>
                <a:cubicBezTo>
                  <a:pt x="3909082" y="2123472"/>
                  <a:pt x="3912663" y="2138992"/>
                  <a:pt x="3916643" y="2155706"/>
                </a:cubicBezTo>
                <a:cubicBezTo>
                  <a:pt x="3870083" y="2166849"/>
                  <a:pt x="3824716" y="2177593"/>
                  <a:pt x="3782135" y="2187940"/>
                </a:cubicBezTo>
                <a:cubicBezTo>
                  <a:pt x="3795268" y="2281857"/>
                  <a:pt x="3808400" y="2373385"/>
                  <a:pt x="3821533" y="2467700"/>
                </a:cubicBezTo>
                <a:cubicBezTo>
                  <a:pt x="3764227" y="2470884"/>
                  <a:pt x="3712096" y="2473669"/>
                  <a:pt x="3659964" y="2476455"/>
                </a:cubicBezTo>
                <a:cubicBezTo>
                  <a:pt x="3659964" y="2530576"/>
                  <a:pt x="3659964" y="2581912"/>
                  <a:pt x="3659964" y="2634442"/>
                </a:cubicBezTo>
                <a:cubicBezTo>
                  <a:pt x="3673494" y="2635238"/>
                  <a:pt x="3686229" y="2636432"/>
                  <a:pt x="3698565" y="2637228"/>
                </a:cubicBezTo>
                <a:cubicBezTo>
                  <a:pt x="3732789" y="2639615"/>
                  <a:pt x="3767411" y="2641605"/>
                  <a:pt x="3801635" y="2643595"/>
                </a:cubicBezTo>
                <a:cubicBezTo>
                  <a:pt x="3812778" y="2643993"/>
                  <a:pt x="3819941" y="2647177"/>
                  <a:pt x="3811584" y="2659911"/>
                </a:cubicBezTo>
                <a:cubicBezTo>
                  <a:pt x="3760248" y="2656727"/>
                  <a:pt x="3709708" y="2653146"/>
                  <a:pt x="3656780" y="2649564"/>
                </a:cubicBezTo>
                <a:cubicBezTo>
                  <a:pt x="3655984" y="2665084"/>
                  <a:pt x="3655188" y="2678615"/>
                  <a:pt x="3653995" y="2694533"/>
                </a:cubicBezTo>
                <a:cubicBezTo>
                  <a:pt x="3706524" y="2705675"/>
                  <a:pt x="3756666" y="2716022"/>
                  <a:pt x="3808002" y="2726767"/>
                </a:cubicBezTo>
                <a:cubicBezTo>
                  <a:pt x="3801635" y="2745073"/>
                  <a:pt x="3813971" y="2752634"/>
                  <a:pt x="3828696" y="2761389"/>
                </a:cubicBezTo>
                <a:cubicBezTo>
                  <a:pt x="3874062" y="2788450"/>
                  <a:pt x="3913857" y="2822275"/>
                  <a:pt x="3946887" y="2863662"/>
                </a:cubicBezTo>
                <a:cubicBezTo>
                  <a:pt x="4063089" y="3008915"/>
                  <a:pt x="4086966" y="3174463"/>
                  <a:pt x="4050753" y="3351949"/>
                </a:cubicBezTo>
                <a:cubicBezTo>
                  <a:pt x="4032049" y="3443478"/>
                  <a:pt x="3993846" y="3527048"/>
                  <a:pt x="3941316" y="3603853"/>
                </a:cubicBezTo>
                <a:cubicBezTo>
                  <a:pt x="3934949" y="3612608"/>
                  <a:pt x="3929377" y="3620965"/>
                  <a:pt x="3947683" y="3623751"/>
                </a:cubicBezTo>
                <a:cubicBezTo>
                  <a:pt x="3973152" y="3580772"/>
                  <a:pt x="3998621" y="3537793"/>
                  <a:pt x="4024886" y="3494018"/>
                </a:cubicBezTo>
                <a:cubicBezTo>
                  <a:pt x="4047967" y="3506753"/>
                  <a:pt x="4069854" y="3518691"/>
                  <a:pt x="4094130" y="3531824"/>
                </a:cubicBezTo>
                <a:cubicBezTo>
                  <a:pt x="4065477" y="3579976"/>
                  <a:pt x="4037620" y="3626934"/>
                  <a:pt x="4009366" y="3674688"/>
                </a:cubicBezTo>
                <a:cubicBezTo>
                  <a:pt x="4015733" y="3679066"/>
                  <a:pt x="4021304" y="3682647"/>
                  <a:pt x="4028069" y="3687025"/>
                </a:cubicBezTo>
                <a:cubicBezTo>
                  <a:pt x="4055926" y="3640465"/>
                  <a:pt x="4082987" y="3595496"/>
                  <a:pt x="4110446" y="3549732"/>
                </a:cubicBezTo>
                <a:cubicBezTo>
                  <a:pt x="4133129" y="3562068"/>
                  <a:pt x="4154618" y="3574007"/>
                  <a:pt x="4177700" y="3586741"/>
                </a:cubicBezTo>
                <a:cubicBezTo>
                  <a:pt x="4148251" y="3636485"/>
                  <a:pt x="4119599" y="3684637"/>
                  <a:pt x="4089752" y="3734381"/>
                </a:cubicBezTo>
                <a:cubicBezTo>
                  <a:pt x="4095722" y="3738361"/>
                  <a:pt x="4101691" y="3742738"/>
                  <a:pt x="4109650" y="3748309"/>
                </a:cubicBezTo>
                <a:cubicBezTo>
                  <a:pt x="4138700" y="3699760"/>
                  <a:pt x="4166955" y="3653199"/>
                  <a:pt x="4195608" y="3605445"/>
                </a:cubicBezTo>
                <a:cubicBezTo>
                  <a:pt x="4217097" y="3617383"/>
                  <a:pt x="4238188" y="3628924"/>
                  <a:pt x="4261270" y="3641658"/>
                </a:cubicBezTo>
                <a:cubicBezTo>
                  <a:pt x="4230229" y="3693392"/>
                  <a:pt x="4199985" y="3743534"/>
                  <a:pt x="4169343" y="3794472"/>
                </a:cubicBezTo>
                <a:cubicBezTo>
                  <a:pt x="4176505" y="3799645"/>
                  <a:pt x="4182475" y="3804421"/>
                  <a:pt x="4190434" y="3810390"/>
                </a:cubicBezTo>
                <a:cubicBezTo>
                  <a:pt x="4221077" y="3760248"/>
                  <a:pt x="4250525" y="3711698"/>
                  <a:pt x="4280769" y="3661954"/>
                </a:cubicBezTo>
                <a:cubicBezTo>
                  <a:pt x="4301860" y="3673893"/>
                  <a:pt x="4322554" y="3685035"/>
                  <a:pt x="4344442" y="3697372"/>
                </a:cubicBezTo>
                <a:cubicBezTo>
                  <a:pt x="4311411" y="3751095"/>
                  <a:pt x="4279973" y="3803227"/>
                  <a:pt x="4247739" y="3856155"/>
                </a:cubicBezTo>
                <a:cubicBezTo>
                  <a:pt x="4254902" y="3862124"/>
                  <a:pt x="4262065" y="3867695"/>
                  <a:pt x="4270422" y="3874460"/>
                </a:cubicBezTo>
                <a:cubicBezTo>
                  <a:pt x="4275198" y="3868491"/>
                  <a:pt x="4278780" y="3863318"/>
                  <a:pt x="4283157" y="3858542"/>
                </a:cubicBezTo>
                <a:cubicBezTo>
                  <a:pt x="4314197" y="3822727"/>
                  <a:pt x="4344043" y="3786513"/>
                  <a:pt x="4376278" y="3752289"/>
                </a:cubicBezTo>
                <a:cubicBezTo>
                  <a:pt x="4387818" y="3739953"/>
                  <a:pt x="4403338" y="3731198"/>
                  <a:pt x="4418461" y="3723239"/>
                </a:cubicBezTo>
                <a:cubicBezTo>
                  <a:pt x="4431991" y="3716075"/>
                  <a:pt x="4442736" y="3722443"/>
                  <a:pt x="4443531" y="3737963"/>
                </a:cubicBezTo>
                <a:cubicBezTo>
                  <a:pt x="4444327" y="3752289"/>
                  <a:pt x="4444725" y="3767809"/>
                  <a:pt x="4439950" y="3780942"/>
                </a:cubicBezTo>
                <a:cubicBezTo>
                  <a:pt x="4422838" y="3829094"/>
                  <a:pt x="4404532" y="3876450"/>
                  <a:pt x="4384635" y="3923408"/>
                </a:cubicBezTo>
                <a:cubicBezTo>
                  <a:pt x="4372696" y="3951265"/>
                  <a:pt x="4371104" y="3955643"/>
                  <a:pt x="4394186" y="3976336"/>
                </a:cubicBezTo>
                <a:cubicBezTo>
                  <a:pt x="4438358" y="4015335"/>
                  <a:pt x="4483326" y="4053539"/>
                  <a:pt x="4527897" y="4092140"/>
                </a:cubicBezTo>
                <a:cubicBezTo>
                  <a:pt x="4532275" y="4096120"/>
                  <a:pt x="4537448" y="4098905"/>
                  <a:pt x="4546203" y="4104079"/>
                </a:cubicBezTo>
                <a:cubicBezTo>
                  <a:pt x="4546203" y="4106864"/>
                  <a:pt x="4546203" y="4109252"/>
                  <a:pt x="4546203" y="4112038"/>
                </a:cubicBezTo>
                <a:cubicBezTo>
                  <a:pt x="4541826" y="4115221"/>
                  <a:pt x="4537448" y="4118803"/>
                  <a:pt x="4531479" y="4123181"/>
                </a:cubicBezTo>
                <a:cubicBezTo>
                  <a:pt x="4465021" y="4086966"/>
                  <a:pt x="4398165" y="4050753"/>
                  <a:pt x="4330513" y="4014142"/>
                </a:cubicBezTo>
                <a:cubicBezTo>
                  <a:pt x="4325738" y="4019713"/>
                  <a:pt x="4321360" y="4024488"/>
                  <a:pt x="4317381" y="4029662"/>
                </a:cubicBezTo>
                <a:cubicBezTo>
                  <a:pt x="4281963" y="4072242"/>
                  <a:pt x="4244954" y="4112833"/>
                  <a:pt x="4198393" y="4143078"/>
                </a:cubicBezTo>
                <a:cubicBezTo>
                  <a:pt x="4180883" y="4154220"/>
                  <a:pt x="4160190" y="4172128"/>
                  <a:pt x="4140690" y="4156608"/>
                </a:cubicBezTo>
                <a:cubicBezTo>
                  <a:pt x="4121986" y="4141486"/>
                  <a:pt x="4133925" y="4117211"/>
                  <a:pt x="4142282" y="4099303"/>
                </a:cubicBezTo>
                <a:cubicBezTo>
                  <a:pt x="4160190" y="4060304"/>
                  <a:pt x="4181281" y="4022498"/>
                  <a:pt x="4201577" y="3984693"/>
                </a:cubicBezTo>
                <a:cubicBezTo>
                  <a:pt x="4207546" y="3973152"/>
                  <a:pt x="4215107" y="3962408"/>
                  <a:pt x="4222668" y="3950867"/>
                </a:cubicBezTo>
                <a:cubicBezTo>
                  <a:pt x="4213117" y="3945296"/>
                  <a:pt x="4205556" y="3940520"/>
                  <a:pt x="4197597" y="3935745"/>
                </a:cubicBezTo>
                <a:cubicBezTo>
                  <a:pt x="4159792" y="3983897"/>
                  <a:pt x="4122384" y="4031253"/>
                  <a:pt x="4084579" y="4079406"/>
                </a:cubicBezTo>
                <a:cubicBezTo>
                  <a:pt x="4064283" y="4062294"/>
                  <a:pt x="4046375" y="4047172"/>
                  <a:pt x="4028865" y="4032447"/>
                </a:cubicBezTo>
                <a:cubicBezTo>
                  <a:pt x="4064681" y="3986683"/>
                  <a:pt x="4098905" y="3942908"/>
                  <a:pt x="4134323" y="3897940"/>
                </a:cubicBezTo>
                <a:cubicBezTo>
                  <a:pt x="4125568" y="3892368"/>
                  <a:pt x="4119200" y="3888389"/>
                  <a:pt x="4112037" y="3884011"/>
                </a:cubicBezTo>
                <a:cubicBezTo>
                  <a:pt x="4075426" y="3930174"/>
                  <a:pt x="4039610" y="3975142"/>
                  <a:pt x="4002999" y="4021703"/>
                </a:cubicBezTo>
                <a:cubicBezTo>
                  <a:pt x="3983101" y="4004591"/>
                  <a:pt x="3964795" y="3989070"/>
                  <a:pt x="3946091" y="3973152"/>
                </a:cubicBezTo>
                <a:cubicBezTo>
                  <a:pt x="3980713" y="3929776"/>
                  <a:pt x="4013743" y="3887593"/>
                  <a:pt x="4047967" y="3844216"/>
                </a:cubicBezTo>
                <a:cubicBezTo>
                  <a:pt x="4039610" y="3839043"/>
                  <a:pt x="4033243" y="3835063"/>
                  <a:pt x="4027274" y="3831482"/>
                </a:cubicBezTo>
                <a:cubicBezTo>
                  <a:pt x="3991458" y="3876450"/>
                  <a:pt x="3956836" y="3919429"/>
                  <a:pt x="3921816" y="3963204"/>
                </a:cubicBezTo>
                <a:cubicBezTo>
                  <a:pt x="3900327" y="3944898"/>
                  <a:pt x="3882021" y="3928980"/>
                  <a:pt x="3863715" y="3913062"/>
                </a:cubicBezTo>
                <a:cubicBezTo>
                  <a:pt x="3897143" y="3870481"/>
                  <a:pt x="3929377" y="3830288"/>
                  <a:pt x="3962010" y="3788901"/>
                </a:cubicBezTo>
                <a:cubicBezTo>
                  <a:pt x="3954051" y="3784125"/>
                  <a:pt x="3948877" y="3780544"/>
                  <a:pt x="3943306" y="3776962"/>
                </a:cubicBezTo>
                <a:cubicBezTo>
                  <a:pt x="3909082" y="3819543"/>
                  <a:pt x="3875654" y="3861328"/>
                  <a:pt x="3841430" y="3903909"/>
                </a:cubicBezTo>
                <a:cubicBezTo>
                  <a:pt x="3819941" y="3885205"/>
                  <a:pt x="3800839" y="3868491"/>
                  <a:pt x="3781737" y="3852175"/>
                </a:cubicBezTo>
                <a:cubicBezTo>
                  <a:pt x="3813971" y="3811584"/>
                  <a:pt x="3845012" y="3772983"/>
                  <a:pt x="3876450" y="3733585"/>
                </a:cubicBezTo>
                <a:cubicBezTo>
                  <a:pt x="3868491" y="3728810"/>
                  <a:pt x="3863715" y="3726024"/>
                  <a:pt x="3858940" y="3723239"/>
                </a:cubicBezTo>
                <a:cubicBezTo>
                  <a:pt x="3825910" y="3763830"/>
                  <a:pt x="3793676" y="3803227"/>
                  <a:pt x="3761044" y="3843818"/>
                </a:cubicBezTo>
                <a:cubicBezTo>
                  <a:pt x="3750299" y="3834267"/>
                  <a:pt x="3741544" y="3826308"/>
                  <a:pt x="3731993" y="3819145"/>
                </a:cubicBezTo>
                <a:cubicBezTo>
                  <a:pt x="3728412" y="3816359"/>
                  <a:pt x="3721646" y="3813574"/>
                  <a:pt x="3718463" y="3815166"/>
                </a:cubicBezTo>
                <a:cubicBezTo>
                  <a:pt x="3694984" y="3826308"/>
                  <a:pt x="3671903" y="3838247"/>
                  <a:pt x="3647229" y="3850981"/>
                </a:cubicBezTo>
                <a:cubicBezTo>
                  <a:pt x="3687423" y="3889185"/>
                  <a:pt x="3726024" y="3925796"/>
                  <a:pt x="3770197" y="3967979"/>
                </a:cubicBezTo>
                <a:cubicBezTo>
                  <a:pt x="3750299" y="3982703"/>
                  <a:pt x="3732789" y="3996234"/>
                  <a:pt x="3714086" y="4010560"/>
                </a:cubicBezTo>
                <a:cubicBezTo>
                  <a:pt x="3723636" y="4019315"/>
                  <a:pt x="3728014" y="4023692"/>
                  <a:pt x="3734381" y="4029662"/>
                </a:cubicBezTo>
                <a:cubicBezTo>
                  <a:pt x="3750697" y="4012948"/>
                  <a:pt x="3766615" y="3997029"/>
                  <a:pt x="3783329" y="3980316"/>
                </a:cubicBezTo>
                <a:cubicBezTo>
                  <a:pt x="3789696" y="3987479"/>
                  <a:pt x="3795666" y="3993846"/>
                  <a:pt x="3802431" y="4001009"/>
                </a:cubicBezTo>
                <a:cubicBezTo>
                  <a:pt x="3794472" y="4009764"/>
                  <a:pt x="3786513" y="4018519"/>
                  <a:pt x="3774574" y="4031651"/>
                </a:cubicBezTo>
                <a:cubicBezTo>
                  <a:pt x="3785717" y="4038417"/>
                  <a:pt x="3795666" y="4044784"/>
                  <a:pt x="3806410" y="4051549"/>
                </a:cubicBezTo>
                <a:cubicBezTo>
                  <a:pt x="3793278" y="4065079"/>
                  <a:pt x="3784523" y="4074630"/>
                  <a:pt x="3770197" y="4089355"/>
                </a:cubicBezTo>
                <a:cubicBezTo>
                  <a:pt x="3793278" y="4109252"/>
                  <a:pt x="3815961" y="4128354"/>
                  <a:pt x="3840236" y="4149445"/>
                </a:cubicBezTo>
                <a:cubicBezTo>
                  <a:pt x="3826706" y="4161384"/>
                  <a:pt x="3815961" y="4170139"/>
                  <a:pt x="3804819" y="4180087"/>
                </a:cubicBezTo>
                <a:cubicBezTo>
                  <a:pt x="3831879" y="4208740"/>
                  <a:pt x="3857348" y="4236199"/>
                  <a:pt x="3884011" y="4264851"/>
                </a:cubicBezTo>
                <a:cubicBezTo>
                  <a:pt x="3860930" y="4285943"/>
                  <a:pt x="3839042" y="4305840"/>
                  <a:pt x="3816359" y="4326136"/>
                </a:cubicBezTo>
                <a:cubicBezTo>
                  <a:pt x="3790492" y="4296290"/>
                  <a:pt x="3765819" y="4268035"/>
                  <a:pt x="3741146" y="4239382"/>
                </a:cubicBezTo>
                <a:cubicBezTo>
                  <a:pt x="3728412" y="4249331"/>
                  <a:pt x="3717667" y="4258086"/>
                  <a:pt x="3706127" y="4267637"/>
                </a:cubicBezTo>
                <a:cubicBezTo>
                  <a:pt x="3686229" y="4244158"/>
                  <a:pt x="3667127" y="4221872"/>
                  <a:pt x="3648025" y="4199189"/>
                </a:cubicBezTo>
                <a:cubicBezTo>
                  <a:pt x="3637679" y="4206751"/>
                  <a:pt x="3628924" y="4213516"/>
                  <a:pt x="3619373" y="4220679"/>
                </a:cubicBezTo>
                <a:cubicBezTo>
                  <a:pt x="3610618" y="4211128"/>
                  <a:pt x="3603057" y="4202373"/>
                  <a:pt x="3595098" y="4193220"/>
                </a:cubicBezTo>
                <a:cubicBezTo>
                  <a:pt x="3584751" y="4200781"/>
                  <a:pt x="3575996" y="4207148"/>
                  <a:pt x="3566445" y="4214311"/>
                </a:cubicBezTo>
                <a:cubicBezTo>
                  <a:pt x="3494018" y="4121589"/>
                  <a:pt x="3423183" y="4030060"/>
                  <a:pt x="3351551" y="3937735"/>
                </a:cubicBezTo>
                <a:cubicBezTo>
                  <a:pt x="3332450" y="3952061"/>
                  <a:pt x="3315338" y="3965193"/>
                  <a:pt x="3297828" y="3978326"/>
                </a:cubicBezTo>
                <a:cubicBezTo>
                  <a:pt x="3304195" y="3987877"/>
                  <a:pt x="3309368" y="3995836"/>
                  <a:pt x="3314940" y="4004591"/>
                </a:cubicBezTo>
                <a:cubicBezTo>
                  <a:pt x="3302205" y="4014142"/>
                  <a:pt x="3290665" y="4022896"/>
                  <a:pt x="3278726" y="4031651"/>
                </a:cubicBezTo>
                <a:cubicBezTo>
                  <a:pt x="3288675" y="4046773"/>
                  <a:pt x="3297430" y="4060702"/>
                  <a:pt x="3307379" y="4075824"/>
                </a:cubicBezTo>
                <a:cubicBezTo>
                  <a:pt x="3264798" y="4102089"/>
                  <a:pt x="3224207" y="4127558"/>
                  <a:pt x="3182422" y="4153425"/>
                </a:cubicBezTo>
                <a:cubicBezTo>
                  <a:pt x="3172871" y="4136710"/>
                  <a:pt x="3164514" y="4122384"/>
                  <a:pt x="3155759" y="4107660"/>
                </a:cubicBezTo>
                <a:cubicBezTo>
                  <a:pt x="3140637" y="4115619"/>
                  <a:pt x="3126708" y="4122782"/>
                  <a:pt x="3111188" y="4131140"/>
                </a:cubicBezTo>
                <a:cubicBezTo>
                  <a:pt x="3088505" y="4088558"/>
                  <a:pt x="3066220" y="4046773"/>
                  <a:pt x="3043537" y="4004193"/>
                </a:cubicBezTo>
                <a:cubicBezTo>
                  <a:pt x="3023241" y="4014539"/>
                  <a:pt x="3005333" y="4024090"/>
                  <a:pt x="2986629" y="4033641"/>
                </a:cubicBezTo>
                <a:cubicBezTo>
                  <a:pt x="3056669" y="4180087"/>
                  <a:pt x="3126311" y="4324942"/>
                  <a:pt x="3196350" y="4470990"/>
                </a:cubicBezTo>
                <a:cubicBezTo>
                  <a:pt x="3184014" y="4476960"/>
                  <a:pt x="3173269" y="4482133"/>
                  <a:pt x="3162524" y="4486908"/>
                </a:cubicBezTo>
                <a:cubicBezTo>
                  <a:pt x="3159738" y="4488102"/>
                  <a:pt x="3155361" y="4487307"/>
                  <a:pt x="3151779" y="4487307"/>
                </a:cubicBezTo>
                <a:cubicBezTo>
                  <a:pt x="3145014" y="4486908"/>
                  <a:pt x="3137453" y="4484123"/>
                  <a:pt x="3131882" y="4486113"/>
                </a:cubicBezTo>
                <a:cubicBezTo>
                  <a:pt x="3049108" y="4515959"/>
                  <a:pt x="2966732" y="4546601"/>
                  <a:pt x="2883958" y="4577244"/>
                </a:cubicBezTo>
                <a:cubicBezTo>
                  <a:pt x="2879182" y="4579233"/>
                  <a:pt x="2870427" y="4580825"/>
                  <a:pt x="2870029" y="4583213"/>
                </a:cubicBezTo>
                <a:cubicBezTo>
                  <a:pt x="2867244" y="4609876"/>
                  <a:pt x="2844561" y="4596743"/>
                  <a:pt x="2831428" y="4607488"/>
                </a:cubicBezTo>
                <a:cubicBezTo>
                  <a:pt x="2799990" y="4490888"/>
                  <a:pt x="2769745" y="4378666"/>
                  <a:pt x="2739103" y="4264851"/>
                </a:cubicBezTo>
                <a:cubicBezTo>
                  <a:pt x="2730746" y="4267239"/>
                  <a:pt x="2723981" y="4269229"/>
                  <a:pt x="2715624" y="4271616"/>
                </a:cubicBezTo>
                <a:cubicBezTo>
                  <a:pt x="2719604" y="4288729"/>
                  <a:pt x="2723185" y="4304647"/>
                  <a:pt x="2727563" y="4323748"/>
                </a:cubicBezTo>
                <a:cubicBezTo>
                  <a:pt x="2664288" y="4336085"/>
                  <a:pt x="2602606" y="4348421"/>
                  <a:pt x="2539729" y="4360758"/>
                </a:cubicBezTo>
                <a:cubicBezTo>
                  <a:pt x="2536148" y="4340462"/>
                  <a:pt x="2533362" y="4325340"/>
                  <a:pt x="2530576" y="4308228"/>
                </a:cubicBezTo>
                <a:cubicBezTo>
                  <a:pt x="2508291" y="4310616"/>
                  <a:pt x="2487598" y="4312606"/>
                  <a:pt x="2465710" y="4314993"/>
                </a:cubicBezTo>
                <a:cubicBezTo>
                  <a:pt x="2464118" y="4305044"/>
                  <a:pt x="2462925" y="4297483"/>
                  <a:pt x="2462129" y="4289524"/>
                </a:cubicBezTo>
                <a:cubicBezTo>
                  <a:pt x="2452578" y="4199189"/>
                  <a:pt x="2443027" y="4108854"/>
                  <a:pt x="2433476" y="4018519"/>
                </a:cubicBezTo>
                <a:cubicBezTo>
                  <a:pt x="2431486" y="4002203"/>
                  <a:pt x="2431088" y="4001805"/>
                  <a:pt x="2413181" y="4009366"/>
                </a:cubicBezTo>
                <a:cubicBezTo>
                  <a:pt x="2443027" y="4331309"/>
                  <a:pt x="2473271" y="4653650"/>
                  <a:pt x="2503118" y="4975594"/>
                </a:cubicBezTo>
                <a:cubicBezTo>
                  <a:pt x="2491179" y="4977981"/>
                  <a:pt x="2483220" y="4979175"/>
                  <a:pt x="2474465" y="4980767"/>
                </a:cubicBezTo>
                <a:cubicBezTo>
                  <a:pt x="2476057" y="5004644"/>
                  <a:pt x="2477649" y="5026929"/>
                  <a:pt x="2479241" y="5049612"/>
                </a:cubicBezTo>
                <a:cubicBezTo>
                  <a:pt x="2468098" y="5051204"/>
                  <a:pt x="2459343" y="5052796"/>
                  <a:pt x="2449792" y="5054388"/>
                </a:cubicBezTo>
                <a:cubicBezTo>
                  <a:pt x="2449792" y="5065531"/>
                  <a:pt x="2449792" y="5075082"/>
                  <a:pt x="2449792" y="5085428"/>
                </a:cubicBezTo>
                <a:cubicBezTo>
                  <a:pt x="2422732" y="5087816"/>
                  <a:pt x="2396467" y="5090204"/>
                  <a:pt x="2370202" y="5092591"/>
                </a:cubicBezTo>
                <a:cubicBezTo>
                  <a:pt x="2334386" y="5092591"/>
                  <a:pt x="2298571" y="5092591"/>
                  <a:pt x="2262755" y="5092591"/>
                </a:cubicBezTo>
                <a:cubicBezTo>
                  <a:pt x="2262755" y="5082245"/>
                  <a:pt x="2262755" y="5071500"/>
                  <a:pt x="2262755" y="5059561"/>
                </a:cubicBezTo>
                <a:cubicBezTo>
                  <a:pt x="2242459" y="5059561"/>
                  <a:pt x="2223357" y="5059561"/>
                  <a:pt x="2203062" y="5059561"/>
                </a:cubicBezTo>
                <a:cubicBezTo>
                  <a:pt x="2203062" y="5071500"/>
                  <a:pt x="2203062" y="5082245"/>
                  <a:pt x="2203062" y="5092591"/>
                </a:cubicBezTo>
                <a:cubicBezTo>
                  <a:pt x="2195103" y="5092591"/>
                  <a:pt x="2187144" y="5092591"/>
                  <a:pt x="2179185" y="5092591"/>
                </a:cubicBezTo>
                <a:cubicBezTo>
                  <a:pt x="2169236" y="5091795"/>
                  <a:pt x="2159685" y="5090204"/>
                  <a:pt x="2149736" y="5089408"/>
                </a:cubicBezTo>
                <a:cubicBezTo>
                  <a:pt x="2105166" y="5085826"/>
                  <a:pt x="2060197" y="5083041"/>
                  <a:pt x="2016422" y="5079857"/>
                </a:cubicBezTo>
                <a:cubicBezTo>
                  <a:pt x="2011647" y="5065133"/>
                  <a:pt x="2027167" y="5044837"/>
                  <a:pt x="2000504" y="5042847"/>
                </a:cubicBezTo>
                <a:cubicBezTo>
                  <a:pt x="2002892" y="5019368"/>
                  <a:pt x="2004882" y="4997481"/>
                  <a:pt x="2007270" y="4974399"/>
                </a:cubicBezTo>
                <a:cubicBezTo>
                  <a:pt x="1995729" y="4972012"/>
                  <a:pt x="1985780" y="4970022"/>
                  <a:pt x="1974637" y="4967634"/>
                </a:cubicBezTo>
                <a:cubicBezTo>
                  <a:pt x="2004086" y="4729659"/>
                  <a:pt x="2033136" y="4492878"/>
                  <a:pt x="2062187" y="4255300"/>
                </a:cubicBezTo>
                <a:cubicBezTo>
                  <a:pt x="2032341" y="4250923"/>
                  <a:pt x="2006076" y="4247341"/>
                  <a:pt x="1978219" y="4243362"/>
                </a:cubicBezTo>
                <a:cubicBezTo>
                  <a:pt x="1956332" y="4368717"/>
                  <a:pt x="1934842" y="4491684"/>
                  <a:pt x="1913353" y="4615845"/>
                </a:cubicBezTo>
                <a:cubicBezTo>
                  <a:pt x="1901414" y="4614253"/>
                  <a:pt x="1891864" y="4613059"/>
                  <a:pt x="1880721" y="4611467"/>
                </a:cubicBezTo>
                <a:cubicBezTo>
                  <a:pt x="1877139" y="4627783"/>
                  <a:pt x="1873956" y="4643304"/>
                  <a:pt x="1870374" y="4659620"/>
                </a:cubicBezTo>
                <a:cubicBezTo>
                  <a:pt x="1858834" y="4658028"/>
                  <a:pt x="1848885" y="4656834"/>
                  <a:pt x="1838538" y="4655242"/>
                </a:cubicBezTo>
                <a:cubicBezTo>
                  <a:pt x="1835752" y="4662803"/>
                  <a:pt x="1832967" y="4669171"/>
                  <a:pt x="1829783" y="4677925"/>
                </a:cubicBezTo>
                <a:cubicBezTo>
                  <a:pt x="1766111" y="4661609"/>
                  <a:pt x="1703632" y="4645293"/>
                  <a:pt x="1640756" y="4629375"/>
                </a:cubicBezTo>
                <a:cubicBezTo>
                  <a:pt x="1643144" y="4619427"/>
                  <a:pt x="1644337" y="4613059"/>
                  <a:pt x="1645929" y="4605498"/>
                </a:cubicBezTo>
                <a:cubicBezTo>
                  <a:pt x="1619664" y="4596743"/>
                  <a:pt x="1594196" y="4588386"/>
                  <a:pt x="1568329" y="4580029"/>
                </a:cubicBezTo>
                <a:cubicBezTo>
                  <a:pt x="1565145" y="4587988"/>
                  <a:pt x="1562359" y="4593957"/>
                  <a:pt x="1558380" y="4602713"/>
                </a:cubicBezTo>
                <a:cubicBezTo>
                  <a:pt x="1497493" y="4578437"/>
                  <a:pt x="1437005" y="4554162"/>
                  <a:pt x="1375720" y="4529887"/>
                </a:cubicBezTo>
                <a:cubicBezTo>
                  <a:pt x="1379699" y="4520336"/>
                  <a:pt x="1381689" y="4514367"/>
                  <a:pt x="1384475" y="4508000"/>
                </a:cubicBezTo>
                <a:cubicBezTo>
                  <a:pt x="1378506" y="4504020"/>
                  <a:pt x="1373730" y="4500837"/>
                  <a:pt x="1368557" y="4497255"/>
                </a:cubicBezTo>
                <a:cubicBezTo>
                  <a:pt x="1375322" y="4482133"/>
                  <a:pt x="1381689" y="4468205"/>
                  <a:pt x="1388454" y="4453082"/>
                </a:cubicBezTo>
                <a:cubicBezTo>
                  <a:pt x="1376516" y="4447113"/>
                  <a:pt x="1366169" y="4441542"/>
                  <a:pt x="1354628" y="4435573"/>
                </a:cubicBezTo>
                <a:cubicBezTo>
                  <a:pt x="1435015" y="4270423"/>
                  <a:pt x="1515401" y="4106068"/>
                  <a:pt x="1595389" y="3941714"/>
                </a:cubicBezTo>
                <a:cubicBezTo>
                  <a:pt x="1591012" y="3936939"/>
                  <a:pt x="1587430" y="3932959"/>
                  <a:pt x="1583849" y="3929378"/>
                </a:cubicBezTo>
                <a:cubicBezTo>
                  <a:pt x="1606930" y="3882021"/>
                  <a:pt x="1630011" y="3836257"/>
                  <a:pt x="1652694" y="3790493"/>
                </a:cubicBezTo>
                <a:cubicBezTo>
                  <a:pt x="1649909" y="3789299"/>
                  <a:pt x="1647123" y="3787707"/>
                  <a:pt x="1644337" y="3786513"/>
                </a:cubicBezTo>
                <a:cubicBezTo>
                  <a:pt x="1620460" y="3832675"/>
                  <a:pt x="1596583" y="3879236"/>
                  <a:pt x="1573104" y="3925398"/>
                </a:cubicBezTo>
                <a:cubicBezTo>
                  <a:pt x="1558778" y="3923010"/>
                  <a:pt x="1559176" y="3917041"/>
                  <a:pt x="1564349" y="3907092"/>
                </a:cubicBezTo>
                <a:cubicBezTo>
                  <a:pt x="1586634" y="3865307"/>
                  <a:pt x="1608522" y="3823125"/>
                  <a:pt x="1631205" y="3779350"/>
                </a:cubicBezTo>
                <a:cubicBezTo>
                  <a:pt x="1615287" y="3770993"/>
                  <a:pt x="1600563" y="3763034"/>
                  <a:pt x="1582655" y="3753483"/>
                </a:cubicBezTo>
                <a:cubicBezTo>
                  <a:pt x="1592206" y="3776564"/>
                  <a:pt x="1587828" y="3784125"/>
                  <a:pt x="1567135" y="3792482"/>
                </a:cubicBezTo>
                <a:cubicBezTo>
                  <a:pt x="1565145" y="3793676"/>
                  <a:pt x="1563155" y="3801237"/>
                  <a:pt x="1564349" y="3802829"/>
                </a:cubicBezTo>
                <a:cubicBezTo>
                  <a:pt x="1567533" y="3806808"/>
                  <a:pt x="1572706" y="3808798"/>
                  <a:pt x="1578277" y="3812380"/>
                </a:cubicBezTo>
                <a:cubicBezTo>
                  <a:pt x="1573104" y="3821533"/>
                  <a:pt x="1568329" y="3829890"/>
                  <a:pt x="1564349" y="3837053"/>
                </a:cubicBezTo>
                <a:cubicBezTo>
                  <a:pt x="1554798" y="3835063"/>
                  <a:pt x="1547635" y="3833869"/>
                  <a:pt x="1540472" y="3832277"/>
                </a:cubicBezTo>
                <a:cubicBezTo>
                  <a:pt x="1540074" y="3834267"/>
                  <a:pt x="1539278" y="3836655"/>
                  <a:pt x="1538880" y="3838645"/>
                </a:cubicBezTo>
                <a:cubicBezTo>
                  <a:pt x="1547635" y="3844216"/>
                  <a:pt x="1555992" y="3850185"/>
                  <a:pt x="1565145" y="3856155"/>
                </a:cubicBezTo>
                <a:cubicBezTo>
                  <a:pt x="1559972" y="3865307"/>
                  <a:pt x="1555196" y="3873664"/>
                  <a:pt x="1550421" y="3882419"/>
                </a:cubicBezTo>
                <a:cubicBezTo>
                  <a:pt x="1542064" y="3878042"/>
                  <a:pt x="1536095" y="3874062"/>
                  <a:pt x="1529329" y="3871277"/>
                </a:cubicBezTo>
                <a:cubicBezTo>
                  <a:pt x="1526544" y="3870083"/>
                  <a:pt x="1522564" y="3872073"/>
                  <a:pt x="1519380" y="3872471"/>
                </a:cubicBezTo>
                <a:cubicBezTo>
                  <a:pt x="1520972" y="3875654"/>
                  <a:pt x="1521370" y="3880032"/>
                  <a:pt x="1523758" y="3881623"/>
                </a:cubicBezTo>
                <a:cubicBezTo>
                  <a:pt x="1533309" y="3887593"/>
                  <a:pt x="1543258" y="3892766"/>
                  <a:pt x="1553604" y="3898736"/>
                </a:cubicBezTo>
                <a:cubicBezTo>
                  <a:pt x="1548033" y="3909082"/>
                  <a:pt x="1543258" y="3917439"/>
                  <a:pt x="1538482" y="3926592"/>
                </a:cubicBezTo>
                <a:cubicBezTo>
                  <a:pt x="1528533" y="3921021"/>
                  <a:pt x="1520574" y="3916245"/>
                  <a:pt x="1512217" y="3912664"/>
                </a:cubicBezTo>
                <a:cubicBezTo>
                  <a:pt x="1507840" y="3911072"/>
                  <a:pt x="1502667" y="3911868"/>
                  <a:pt x="1497493" y="3911868"/>
                </a:cubicBezTo>
                <a:cubicBezTo>
                  <a:pt x="1500279" y="3915449"/>
                  <a:pt x="1502269" y="3920225"/>
                  <a:pt x="1505850" y="3922613"/>
                </a:cubicBezTo>
                <a:cubicBezTo>
                  <a:pt x="1517391" y="3929776"/>
                  <a:pt x="1529329" y="3936143"/>
                  <a:pt x="1541666" y="3943306"/>
                </a:cubicBezTo>
                <a:cubicBezTo>
                  <a:pt x="1536095" y="3953653"/>
                  <a:pt x="1531319" y="3962010"/>
                  <a:pt x="1526544" y="3970765"/>
                </a:cubicBezTo>
                <a:cubicBezTo>
                  <a:pt x="1512217" y="3962806"/>
                  <a:pt x="1499881" y="3955643"/>
                  <a:pt x="1487544" y="3949673"/>
                </a:cubicBezTo>
                <a:cubicBezTo>
                  <a:pt x="1484361" y="3948081"/>
                  <a:pt x="1479585" y="3950071"/>
                  <a:pt x="1475606" y="3950071"/>
                </a:cubicBezTo>
                <a:cubicBezTo>
                  <a:pt x="1477596" y="3953255"/>
                  <a:pt x="1478789" y="3958030"/>
                  <a:pt x="1481973" y="3960020"/>
                </a:cubicBezTo>
                <a:cubicBezTo>
                  <a:pt x="1497493" y="3969173"/>
                  <a:pt x="1513809" y="3977928"/>
                  <a:pt x="1530125" y="3987081"/>
                </a:cubicBezTo>
                <a:cubicBezTo>
                  <a:pt x="1524952" y="3997428"/>
                  <a:pt x="1520176" y="4005784"/>
                  <a:pt x="1515799" y="4014142"/>
                </a:cubicBezTo>
                <a:cubicBezTo>
                  <a:pt x="1457300" y="3987081"/>
                  <a:pt x="1457300" y="3987081"/>
                  <a:pt x="1451729" y="3994244"/>
                </a:cubicBezTo>
                <a:cubicBezTo>
                  <a:pt x="1474412" y="4006580"/>
                  <a:pt x="1496697" y="4018917"/>
                  <a:pt x="1519380" y="4031651"/>
                </a:cubicBezTo>
                <a:cubicBezTo>
                  <a:pt x="1513809" y="4041600"/>
                  <a:pt x="1509830" y="4049957"/>
                  <a:pt x="1504656" y="4059508"/>
                </a:cubicBezTo>
                <a:cubicBezTo>
                  <a:pt x="1484361" y="4048763"/>
                  <a:pt x="1465657" y="4038019"/>
                  <a:pt x="1446157" y="4028468"/>
                </a:cubicBezTo>
                <a:cubicBezTo>
                  <a:pt x="1442178" y="4026478"/>
                  <a:pt x="1436607" y="4027672"/>
                  <a:pt x="1431433" y="4027672"/>
                </a:cubicBezTo>
                <a:cubicBezTo>
                  <a:pt x="1434219" y="4031253"/>
                  <a:pt x="1436607" y="4036427"/>
                  <a:pt x="1440188" y="4038417"/>
                </a:cubicBezTo>
                <a:cubicBezTo>
                  <a:pt x="1462473" y="4051151"/>
                  <a:pt x="1485157" y="4063487"/>
                  <a:pt x="1509034" y="4076222"/>
                </a:cubicBezTo>
                <a:cubicBezTo>
                  <a:pt x="1504258" y="4085773"/>
                  <a:pt x="1499881" y="4094528"/>
                  <a:pt x="1495503" y="4103283"/>
                </a:cubicBezTo>
                <a:cubicBezTo>
                  <a:pt x="1457698" y="4089355"/>
                  <a:pt x="1428648" y="4058314"/>
                  <a:pt x="1384475" y="4064681"/>
                </a:cubicBezTo>
                <a:cubicBezTo>
                  <a:pt x="1375720" y="4078212"/>
                  <a:pt x="1366169" y="4094528"/>
                  <a:pt x="1355424" y="4111640"/>
                </a:cubicBezTo>
                <a:cubicBezTo>
                  <a:pt x="1314435" y="4085375"/>
                  <a:pt x="1275436" y="4060304"/>
                  <a:pt x="1235641" y="4034835"/>
                </a:cubicBezTo>
                <a:cubicBezTo>
                  <a:pt x="1183907" y="4108456"/>
                  <a:pt x="1132571" y="4181679"/>
                  <a:pt x="1080838" y="4255698"/>
                </a:cubicBezTo>
                <a:cubicBezTo>
                  <a:pt x="1068103" y="4247341"/>
                  <a:pt x="1057358" y="4239780"/>
                  <a:pt x="1045420" y="4231821"/>
                </a:cubicBezTo>
                <a:cubicBezTo>
                  <a:pt x="1036267" y="4243760"/>
                  <a:pt x="1027512" y="4255300"/>
                  <a:pt x="1017563" y="4268035"/>
                </a:cubicBezTo>
                <a:cubicBezTo>
                  <a:pt x="1006420" y="4260076"/>
                  <a:pt x="995676" y="4252515"/>
                  <a:pt x="984533" y="4244556"/>
                </a:cubicBezTo>
                <a:cubicBezTo>
                  <a:pt x="978166" y="4251321"/>
                  <a:pt x="972595" y="4257688"/>
                  <a:pt x="964636" y="4266045"/>
                </a:cubicBezTo>
                <a:cubicBezTo>
                  <a:pt x="904943" y="4215505"/>
                  <a:pt x="846046" y="4165363"/>
                  <a:pt x="786353" y="4114425"/>
                </a:cubicBezTo>
                <a:cubicBezTo>
                  <a:pt x="793516" y="4105273"/>
                  <a:pt x="798690" y="4098905"/>
                  <a:pt x="804261" y="4092140"/>
                </a:cubicBezTo>
                <a:cubicBezTo>
                  <a:pt x="796302" y="4083783"/>
                  <a:pt x="788741" y="4075824"/>
                  <a:pt x="781180" y="4067467"/>
                </a:cubicBezTo>
                <a:cubicBezTo>
                  <a:pt x="792322" y="4055927"/>
                  <a:pt x="802271" y="4045580"/>
                  <a:pt x="812220" y="4034835"/>
                </a:cubicBezTo>
                <a:cubicBezTo>
                  <a:pt x="801873" y="4024090"/>
                  <a:pt x="793516" y="4014937"/>
                  <a:pt x="783965" y="4004988"/>
                </a:cubicBezTo>
                <a:cubicBezTo>
                  <a:pt x="870719" y="3919827"/>
                  <a:pt x="957074" y="3835461"/>
                  <a:pt x="1043430" y="3750697"/>
                </a:cubicBezTo>
                <a:cubicBezTo>
                  <a:pt x="1033083" y="3739555"/>
                  <a:pt x="1023930" y="3729208"/>
                  <a:pt x="1013584" y="3718065"/>
                </a:cubicBezTo>
                <a:cubicBezTo>
                  <a:pt x="1083225" y="3653199"/>
                  <a:pt x="1152071" y="3589527"/>
                  <a:pt x="1220917" y="3525059"/>
                </a:cubicBezTo>
                <a:cubicBezTo>
                  <a:pt x="1202213" y="3512324"/>
                  <a:pt x="1185897" y="3501181"/>
                  <a:pt x="1167989" y="3489243"/>
                </a:cubicBezTo>
                <a:cubicBezTo>
                  <a:pt x="1165999" y="3490835"/>
                  <a:pt x="1162418" y="3494416"/>
                  <a:pt x="1158040" y="3498396"/>
                </a:cubicBezTo>
                <a:cubicBezTo>
                  <a:pt x="1166795" y="3509140"/>
                  <a:pt x="1175152" y="3519089"/>
                  <a:pt x="1184305" y="3529834"/>
                </a:cubicBezTo>
                <a:cubicBezTo>
                  <a:pt x="1178336" y="3535007"/>
                  <a:pt x="1173560" y="3538987"/>
                  <a:pt x="1167989" y="3543762"/>
                </a:cubicBezTo>
                <a:cubicBezTo>
                  <a:pt x="1158438" y="3533415"/>
                  <a:pt x="1149683" y="3523865"/>
                  <a:pt x="1139734" y="3513120"/>
                </a:cubicBezTo>
                <a:cubicBezTo>
                  <a:pt x="1135357" y="3517497"/>
                  <a:pt x="1131377" y="3521079"/>
                  <a:pt x="1127000" y="3525059"/>
                </a:cubicBezTo>
                <a:cubicBezTo>
                  <a:pt x="1136551" y="3536599"/>
                  <a:pt x="1144908" y="3546548"/>
                  <a:pt x="1154061" y="3557293"/>
                </a:cubicBezTo>
                <a:cubicBezTo>
                  <a:pt x="1147693" y="3562466"/>
                  <a:pt x="1142918" y="3566446"/>
                  <a:pt x="1137745" y="3571221"/>
                </a:cubicBezTo>
                <a:cubicBezTo>
                  <a:pt x="1127000" y="3560078"/>
                  <a:pt x="1117847" y="3550528"/>
                  <a:pt x="1107898" y="3539783"/>
                </a:cubicBezTo>
                <a:cubicBezTo>
                  <a:pt x="1103123" y="3544558"/>
                  <a:pt x="1099541" y="3547742"/>
                  <a:pt x="1095562" y="3551721"/>
                </a:cubicBezTo>
                <a:cubicBezTo>
                  <a:pt x="1105113" y="3562864"/>
                  <a:pt x="1113868" y="3573609"/>
                  <a:pt x="1123418" y="3584751"/>
                </a:cubicBezTo>
                <a:cubicBezTo>
                  <a:pt x="1117449" y="3589527"/>
                  <a:pt x="1112674" y="3593904"/>
                  <a:pt x="1107102" y="3598680"/>
                </a:cubicBezTo>
                <a:cubicBezTo>
                  <a:pt x="1096756" y="3587537"/>
                  <a:pt x="1086807" y="3577190"/>
                  <a:pt x="1075266" y="3564854"/>
                </a:cubicBezTo>
                <a:cubicBezTo>
                  <a:pt x="1070491" y="3569629"/>
                  <a:pt x="1066909" y="3573211"/>
                  <a:pt x="1062930" y="3576792"/>
                </a:cubicBezTo>
                <a:cubicBezTo>
                  <a:pt x="1074072" y="3589925"/>
                  <a:pt x="1083225" y="3600272"/>
                  <a:pt x="1093174" y="3612210"/>
                </a:cubicBezTo>
                <a:cubicBezTo>
                  <a:pt x="1087603" y="3617383"/>
                  <a:pt x="1082429" y="3621761"/>
                  <a:pt x="1076858" y="3626536"/>
                </a:cubicBezTo>
                <a:cubicBezTo>
                  <a:pt x="1066113" y="3614598"/>
                  <a:pt x="1056164" y="3603853"/>
                  <a:pt x="1044624" y="3591118"/>
                </a:cubicBezTo>
                <a:cubicBezTo>
                  <a:pt x="1027114" y="3618179"/>
                  <a:pt x="1059746" y="3623751"/>
                  <a:pt x="1061338" y="3641658"/>
                </a:cubicBezTo>
                <a:cubicBezTo>
                  <a:pt x="1056960" y="3645240"/>
                  <a:pt x="1052185" y="3649220"/>
                  <a:pt x="1046614" y="3653995"/>
                </a:cubicBezTo>
                <a:cubicBezTo>
                  <a:pt x="1035471" y="3642454"/>
                  <a:pt x="1025522" y="3631312"/>
                  <a:pt x="1014379" y="3619373"/>
                </a:cubicBezTo>
                <a:cubicBezTo>
                  <a:pt x="1009206" y="3623751"/>
                  <a:pt x="1005625" y="3626536"/>
                  <a:pt x="1001247" y="3630118"/>
                </a:cubicBezTo>
                <a:cubicBezTo>
                  <a:pt x="1013186" y="3644444"/>
                  <a:pt x="1022737" y="3655985"/>
                  <a:pt x="1032685" y="3667923"/>
                </a:cubicBezTo>
                <a:cubicBezTo>
                  <a:pt x="1026318" y="3673097"/>
                  <a:pt x="1021543" y="3677076"/>
                  <a:pt x="1016767" y="3681056"/>
                </a:cubicBezTo>
                <a:cubicBezTo>
                  <a:pt x="982145" y="3648026"/>
                  <a:pt x="982145" y="3648026"/>
                  <a:pt x="972197" y="3659566"/>
                </a:cubicBezTo>
                <a:cubicBezTo>
                  <a:pt x="981747" y="3671107"/>
                  <a:pt x="991696" y="3682647"/>
                  <a:pt x="1002043" y="3694984"/>
                </a:cubicBezTo>
                <a:cubicBezTo>
                  <a:pt x="996472" y="3700157"/>
                  <a:pt x="991696" y="3704535"/>
                  <a:pt x="986125" y="3709708"/>
                </a:cubicBezTo>
                <a:cubicBezTo>
                  <a:pt x="974584" y="3697372"/>
                  <a:pt x="963840" y="3685831"/>
                  <a:pt x="952697" y="3673495"/>
                </a:cubicBezTo>
                <a:cubicBezTo>
                  <a:pt x="947922" y="3677872"/>
                  <a:pt x="944340" y="3681056"/>
                  <a:pt x="939565" y="3685035"/>
                </a:cubicBezTo>
                <a:cubicBezTo>
                  <a:pt x="950309" y="3697770"/>
                  <a:pt x="960258" y="3709708"/>
                  <a:pt x="971401" y="3722841"/>
                </a:cubicBezTo>
                <a:cubicBezTo>
                  <a:pt x="965033" y="3728810"/>
                  <a:pt x="959064" y="3733585"/>
                  <a:pt x="952299" y="3739953"/>
                </a:cubicBezTo>
                <a:cubicBezTo>
                  <a:pt x="938769" y="3724432"/>
                  <a:pt x="926034" y="3710106"/>
                  <a:pt x="912504" y="3694984"/>
                </a:cubicBezTo>
                <a:cubicBezTo>
                  <a:pt x="898973" y="3706127"/>
                  <a:pt x="886239" y="3716473"/>
                  <a:pt x="871117" y="3729208"/>
                </a:cubicBezTo>
                <a:cubicBezTo>
                  <a:pt x="831720" y="3677474"/>
                  <a:pt x="793516" y="3626934"/>
                  <a:pt x="754915" y="3575996"/>
                </a:cubicBezTo>
                <a:cubicBezTo>
                  <a:pt x="771231" y="3564456"/>
                  <a:pt x="784363" y="3554905"/>
                  <a:pt x="798690" y="3544956"/>
                </a:cubicBezTo>
                <a:cubicBezTo>
                  <a:pt x="786751" y="3525854"/>
                  <a:pt x="775210" y="3508344"/>
                  <a:pt x="763272" y="3489243"/>
                </a:cubicBezTo>
                <a:cubicBezTo>
                  <a:pt x="828934" y="3447856"/>
                  <a:pt x="893402" y="3407663"/>
                  <a:pt x="957472" y="3367470"/>
                </a:cubicBezTo>
                <a:cubicBezTo>
                  <a:pt x="932003" y="3322501"/>
                  <a:pt x="907728" y="3279522"/>
                  <a:pt x="882259" y="3233758"/>
                </a:cubicBezTo>
                <a:cubicBezTo>
                  <a:pt x="872709" y="3254053"/>
                  <a:pt x="861566" y="3265992"/>
                  <a:pt x="844852" y="3259227"/>
                </a:cubicBezTo>
                <a:cubicBezTo>
                  <a:pt x="832913" y="3268777"/>
                  <a:pt x="822965" y="3276339"/>
                  <a:pt x="810628" y="3286287"/>
                </a:cubicBezTo>
                <a:cubicBezTo>
                  <a:pt x="788741" y="3238135"/>
                  <a:pt x="768445" y="3193565"/>
                  <a:pt x="748150" y="3148596"/>
                </a:cubicBezTo>
                <a:cubicBezTo>
                  <a:pt x="731038" y="3155361"/>
                  <a:pt x="715518" y="3161330"/>
                  <a:pt x="698804" y="3167698"/>
                </a:cubicBezTo>
                <a:cubicBezTo>
                  <a:pt x="692834" y="3152973"/>
                  <a:pt x="687263" y="3139841"/>
                  <a:pt x="681294" y="3125515"/>
                </a:cubicBezTo>
                <a:cubicBezTo>
                  <a:pt x="667763" y="3129892"/>
                  <a:pt x="655427" y="3133872"/>
                  <a:pt x="640703" y="3139045"/>
                </a:cubicBezTo>
                <a:cubicBezTo>
                  <a:pt x="625978" y="3091689"/>
                  <a:pt x="611652" y="3045924"/>
                  <a:pt x="596928" y="2999364"/>
                </a:cubicBezTo>
                <a:cubicBezTo>
                  <a:pt x="612050" y="2994986"/>
                  <a:pt x="624387" y="2991007"/>
                  <a:pt x="637917" y="2987027"/>
                </a:cubicBezTo>
                <a:cubicBezTo>
                  <a:pt x="634335" y="2970313"/>
                  <a:pt x="630754" y="2955191"/>
                  <a:pt x="626774" y="2938079"/>
                </a:cubicBezTo>
                <a:cubicBezTo>
                  <a:pt x="673335" y="2926937"/>
                  <a:pt x="718701" y="2915794"/>
                  <a:pt x="765262" y="2904651"/>
                </a:cubicBezTo>
                <a:cubicBezTo>
                  <a:pt x="744966" y="2811929"/>
                  <a:pt x="729844" y="2720400"/>
                  <a:pt x="726262" y="2625289"/>
                </a:cubicBezTo>
                <a:cubicBezTo>
                  <a:pt x="780384" y="2622504"/>
                  <a:pt x="831720" y="2619718"/>
                  <a:pt x="883851" y="2616932"/>
                </a:cubicBezTo>
                <a:cubicBezTo>
                  <a:pt x="883851" y="2563607"/>
                  <a:pt x="883851" y="2512271"/>
                  <a:pt x="883851" y="2459343"/>
                </a:cubicBezTo>
                <a:cubicBezTo>
                  <a:pt x="872311" y="2458547"/>
                  <a:pt x="861168" y="2457353"/>
                  <a:pt x="850025" y="2456558"/>
                </a:cubicBezTo>
                <a:cubicBezTo>
                  <a:pt x="814608" y="2454170"/>
                  <a:pt x="778792" y="2452180"/>
                  <a:pt x="742976" y="2450190"/>
                </a:cubicBezTo>
                <a:cubicBezTo>
                  <a:pt x="732232" y="2449792"/>
                  <a:pt x="723875" y="2447405"/>
                  <a:pt x="731834" y="2433476"/>
                </a:cubicBezTo>
                <a:cubicBezTo>
                  <a:pt x="783169" y="2437058"/>
                  <a:pt x="834505" y="2440639"/>
                  <a:pt x="887035" y="2444221"/>
                </a:cubicBezTo>
                <a:cubicBezTo>
                  <a:pt x="888229" y="2428303"/>
                  <a:pt x="889025" y="2415170"/>
                  <a:pt x="889821" y="2399252"/>
                </a:cubicBezTo>
                <a:cubicBezTo>
                  <a:pt x="838087" y="2388110"/>
                  <a:pt x="787149" y="2377763"/>
                  <a:pt x="734619" y="2366620"/>
                </a:cubicBezTo>
                <a:cubicBezTo>
                  <a:pt x="743772" y="2349111"/>
                  <a:pt x="730640" y="2342743"/>
                  <a:pt x="718303" y="2333590"/>
                </a:cubicBezTo>
                <a:cubicBezTo>
                  <a:pt x="685273" y="2309315"/>
                  <a:pt x="650253" y="2286234"/>
                  <a:pt x="622397" y="2256786"/>
                </a:cubicBezTo>
                <a:cubicBezTo>
                  <a:pt x="495848" y="2123870"/>
                  <a:pt x="460828" y="1962699"/>
                  <a:pt x="485103" y="1785610"/>
                </a:cubicBezTo>
                <a:cubicBezTo>
                  <a:pt x="499828" y="1678163"/>
                  <a:pt x="541215" y="1580267"/>
                  <a:pt x="602101" y="1490728"/>
                </a:cubicBezTo>
                <a:cubicBezTo>
                  <a:pt x="607673" y="1482769"/>
                  <a:pt x="616030" y="1474412"/>
                  <a:pt x="596530" y="1469637"/>
                </a:cubicBezTo>
                <a:cubicBezTo>
                  <a:pt x="571061" y="1512218"/>
                  <a:pt x="545194" y="1555594"/>
                  <a:pt x="518929" y="1599767"/>
                </a:cubicBezTo>
                <a:cubicBezTo>
                  <a:pt x="495848" y="1587430"/>
                  <a:pt x="473563" y="1575492"/>
                  <a:pt x="449288" y="1562359"/>
                </a:cubicBezTo>
                <a:cubicBezTo>
                  <a:pt x="478338" y="1513809"/>
                  <a:pt x="505797" y="1467249"/>
                  <a:pt x="534052" y="1419893"/>
                </a:cubicBezTo>
                <a:cubicBezTo>
                  <a:pt x="528082" y="1415515"/>
                  <a:pt x="522909" y="1411934"/>
                  <a:pt x="515746" y="1406760"/>
                </a:cubicBezTo>
                <a:cubicBezTo>
                  <a:pt x="487889" y="1452923"/>
                  <a:pt x="460828" y="1498289"/>
                  <a:pt x="432972" y="1544452"/>
                </a:cubicBezTo>
                <a:cubicBezTo>
                  <a:pt x="410288" y="1532115"/>
                  <a:pt x="388401" y="1520177"/>
                  <a:pt x="365320" y="1507442"/>
                </a:cubicBezTo>
                <a:cubicBezTo>
                  <a:pt x="395564" y="1457300"/>
                  <a:pt x="424217" y="1408750"/>
                  <a:pt x="453665" y="1359802"/>
                </a:cubicBezTo>
                <a:cubicBezTo>
                  <a:pt x="447298" y="1355424"/>
                  <a:pt x="441727" y="1351047"/>
                  <a:pt x="433768" y="1345476"/>
                </a:cubicBezTo>
                <a:cubicBezTo>
                  <a:pt x="404717" y="1393628"/>
                  <a:pt x="376463" y="1440586"/>
                  <a:pt x="347412" y="1488340"/>
                </a:cubicBezTo>
                <a:cubicBezTo>
                  <a:pt x="325525" y="1476402"/>
                  <a:pt x="304035" y="1464463"/>
                  <a:pt x="281750" y="1452127"/>
                </a:cubicBezTo>
                <a:cubicBezTo>
                  <a:pt x="313188" y="1399995"/>
                  <a:pt x="343035" y="1350251"/>
                  <a:pt x="373677" y="1299313"/>
                </a:cubicBezTo>
                <a:cubicBezTo>
                  <a:pt x="366912" y="1294538"/>
                  <a:pt x="360544" y="1289364"/>
                  <a:pt x="352585" y="1283395"/>
                </a:cubicBezTo>
                <a:cubicBezTo>
                  <a:pt x="321545" y="1334333"/>
                  <a:pt x="292097" y="1382883"/>
                  <a:pt x="262250" y="1431831"/>
                </a:cubicBezTo>
                <a:cubicBezTo>
                  <a:pt x="240761" y="1419893"/>
                  <a:pt x="220863" y="1408750"/>
                  <a:pt x="198578" y="1396413"/>
                </a:cubicBezTo>
                <a:cubicBezTo>
                  <a:pt x="231210" y="1342690"/>
                  <a:pt x="263046" y="1290558"/>
                  <a:pt x="294882" y="1237631"/>
                </a:cubicBezTo>
                <a:cubicBezTo>
                  <a:pt x="286923" y="1231263"/>
                  <a:pt x="279760" y="1225692"/>
                  <a:pt x="272597" y="1220121"/>
                </a:cubicBezTo>
                <a:cubicBezTo>
                  <a:pt x="246332" y="1251161"/>
                  <a:pt x="222853" y="1282201"/>
                  <a:pt x="196190" y="1310854"/>
                </a:cubicBezTo>
                <a:cubicBezTo>
                  <a:pt x="177089" y="1331149"/>
                  <a:pt x="155201" y="1350251"/>
                  <a:pt x="132120" y="1366567"/>
                </a:cubicBezTo>
                <a:cubicBezTo>
                  <a:pt x="111029" y="1381291"/>
                  <a:pt x="97100" y="1371740"/>
                  <a:pt x="97100" y="1345476"/>
                </a:cubicBezTo>
                <a:cubicBezTo>
                  <a:pt x="97100" y="1340700"/>
                  <a:pt x="97896" y="1335925"/>
                  <a:pt x="98692" y="1331547"/>
                </a:cubicBezTo>
                <a:cubicBezTo>
                  <a:pt x="108243" y="1273048"/>
                  <a:pt x="132120" y="1220121"/>
                  <a:pt x="158385" y="1167989"/>
                </a:cubicBezTo>
                <a:cubicBezTo>
                  <a:pt x="170721" y="1142918"/>
                  <a:pt x="170721" y="1137347"/>
                  <a:pt x="149630" y="1118245"/>
                </a:cubicBezTo>
                <a:cubicBezTo>
                  <a:pt x="121375" y="1092776"/>
                  <a:pt x="92325" y="1068899"/>
                  <a:pt x="63672" y="1044226"/>
                </a:cubicBezTo>
                <a:cubicBezTo>
                  <a:pt x="42581" y="1026318"/>
                  <a:pt x="21091" y="1008808"/>
                  <a:pt x="0" y="990900"/>
                </a:cubicBezTo>
                <a:cubicBezTo>
                  <a:pt x="0" y="988115"/>
                  <a:pt x="0" y="985727"/>
                  <a:pt x="0" y="982941"/>
                </a:cubicBezTo>
                <a:cubicBezTo>
                  <a:pt x="4377" y="979360"/>
                  <a:pt x="8755" y="975778"/>
                  <a:pt x="14724" y="971401"/>
                </a:cubicBezTo>
                <a:cubicBezTo>
                  <a:pt x="80784" y="1007216"/>
                  <a:pt x="147640" y="1043828"/>
                  <a:pt x="215292" y="1080440"/>
                </a:cubicBezTo>
                <a:cubicBezTo>
                  <a:pt x="220067" y="1074868"/>
                  <a:pt x="223649" y="1069297"/>
                  <a:pt x="228424" y="1064919"/>
                </a:cubicBezTo>
                <a:cubicBezTo>
                  <a:pt x="266628" y="1027512"/>
                  <a:pt x="304433" y="989707"/>
                  <a:pt x="344228" y="953891"/>
                </a:cubicBezTo>
                <a:cubicBezTo>
                  <a:pt x="355371" y="943544"/>
                  <a:pt x="371687" y="938371"/>
                  <a:pt x="386809" y="933993"/>
                </a:cubicBezTo>
                <a:cubicBezTo>
                  <a:pt x="403125" y="929616"/>
                  <a:pt x="413074" y="937973"/>
                  <a:pt x="411880" y="955085"/>
                </a:cubicBezTo>
                <a:cubicBezTo>
                  <a:pt x="410686" y="968615"/>
                  <a:pt x="408697" y="983339"/>
                  <a:pt x="402727" y="995278"/>
                </a:cubicBezTo>
                <a:cubicBezTo>
                  <a:pt x="380840" y="1039053"/>
                  <a:pt x="356963" y="1082031"/>
                  <a:pt x="333882" y="1125010"/>
                </a:cubicBezTo>
                <a:cubicBezTo>
                  <a:pt x="330300" y="1130979"/>
                  <a:pt x="326719" y="1136949"/>
                  <a:pt x="322739" y="1143714"/>
                </a:cubicBezTo>
                <a:cubicBezTo>
                  <a:pt x="332290" y="1149285"/>
                  <a:pt x="340249" y="1154061"/>
                  <a:pt x="347810" y="1158438"/>
                </a:cubicBezTo>
                <a:cubicBezTo>
                  <a:pt x="386013" y="1109888"/>
                  <a:pt x="423023" y="1062930"/>
                  <a:pt x="460828" y="1014777"/>
                </a:cubicBezTo>
                <a:cubicBezTo>
                  <a:pt x="480726" y="1031889"/>
                  <a:pt x="498634" y="1046614"/>
                  <a:pt x="516144" y="1061736"/>
                </a:cubicBezTo>
                <a:cubicBezTo>
                  <a:pt x="480726" y="1107102"/>
                  <a:pt x="446104" y="1151275"/>
                  <a:pt x="410686" y="1196642"/>
                </a:cubicBezTo>
                <a:cubicBezTo>
                  <a:pt x="420237" y="1202213"/>
                  <a:pt x="426604" y="1206192"/>
                  <a:pt x="433370" y="1210172"/>
                </a:cubicBezTo>
                <a:cubicBezTo>
                  <a:pt x="469981" y="1164010"/>
                  <a:pt x="505797" y="1118643"/>
                  <a:pt x="542408" y="1072481"/>
                </a:cubicBezTo>
                <a:cubicBezTo>
                  <a:pt x="562704" y="1089990"/>
                  <a:pt x="581010" y="1105511"/>
                  <a:pt x="599316" y="1121031"/>
                </a:cubicBezTo>
                <a:cubicBezTo>
                  <a:pt x="565092" y="1164805"/>
                  <a:pt x="531664" y="1206590"/>
                  <a:pt x="497838" y="1249967"/>
                </a:cubicBezTo>
                <a:cubicBezTo>
                  <a:pt x="505797" y="1255141"/>
                  <a:pt x="511766" y="1259120"/>
                  <a:pt x="518133" y="1263100"/>
                </a:cubicBezTo>
                <a:cubicBezTo>
                  <a:pt x="553551" y="1218927"/>
                  <a:pt x="588173" y="1175550"/>
                  <a:pt x="623591" y="1130979"/>
                </a:cubicBezTo>
                <a:cubicBezTo>
                  <a:pt x="644284" y="1148887"/>
                  <a:pt x="662988" y="1165203"/>
                  <a:pt x="681692" y="1181121"/>
                </a:cubicBezTo>
                <a:cubicBezTo>
                  <a:pt x="647866" y="1223702"/>
                  <a:pt x="616030" y="1263895"/>
                  <a:pt x="583398" y="1305283"/>
                </a:cubicBezTo>
                <a:cubicBezTo>
                  <a:pt x="591755" y="1310456"/>
                  <a:pt x="597326" y="1313639"/>
                  <a:pt x="602499" y="1316823"/>
                </a:cubicBezTo>
                <a:cubicBezTo>
                  <a:pt x="636723" y="1274242"/>
                  <a:pt x="670151" y="1232457"/>
                  <a:pt x="704375" y="1190274"/>
                </a:cubicBezTo>
                <a:cubicBezTo>
                  <a:pt x="725864" y="1208978"/>
                  <a:pt x="744966" y="1225294"/>
                  <a:pt x="764068" y="1242008"/>
                </a:cubicBezTo>
                <a:cubicBezTo>
                  <a:pt x="732232" y="1281803"/>
                  <a:pt x="701589" y="1320405"/>
                  <a:pt x="669355" y="1360598"/>
                </a:cubicBezTo>
                <a:cubicBezTo>
                  <a:pt x="676916" y="1364975"/>
                  <a:pt x="682090" y="1367761"/>
                  <a:pt x="686865" y="1370547"/>
                </a:cubicBezTo>
                <a:cubicBezTo>
                  <a:pt x="719895" y="1329955"/>
                  <a:pt x="751731" y="1290558"/>
                  <a:pt x="784363" y="1250365"/>
                </a:cubicBezTo>
                <a:cubicBezTo>
                  <a:pt x="795904" y="1260314"/>
                  <a:pt x="804659" y="1268671"/>
                  <a:pt x="814210" y="1275436"/>
                </a:cubicBezTo>
                <a:cubicBezTo>
                  <a:pt x="817791" y="1278222"/>
                  <a:pt x="825352" y="1279416"/>
                  <a:pt x="829332" y="1277426"/>
                </a:cubicBezTo>
                <a:cubicBezTo>
                  <a:pt x="852015" y="1267079"/>
                  <a:pt x="874300" y="1255141"/>
                  <a:pt x="898178" y="1243202"/>
                </a:cubicBezTo>
                <a:cubicBezTo>
                  <a:pt x="858382" y="1205397"/>
                  <a:pt x="819383" y="1167989"/>
                  <a:pt x="777598" y="1127796"/>
                </a:cubicBezTo>
                <a:cubicBezTo>
                  <a:pt x="795904" y="1111878"/>
                  <a:pt x="812220" y="1097552"/>
                  <a:pt x="829730" y="1082031"/>
                </a:cubicBezTo>
                <a:cubicBezTo>
                  <a:pt x="821771" y="1074868"/>
                  <a:pt x="816995" y="1070093"/>
                  <a:pt x="809434" y="1062930"/>
                </a:cubicBezTo>
                <a:cubicBezTo>
                  <a:pt x="792720" y="1080042"/>
                  <a:pt x="777200" y="1096358"/>
                  <a:pt x="762078" y="1111878"/>
                </a:cubicBezTo>
                <a:cubicBezTo>
                  <a:pt x="754915" y="1105909"/>
                  <a:pt x="747752" y="1100337"/>
                  <a:pt x="740589" y="1094368"/>
                </a:cubicBezTo>
                <a:cubicBezTo>
                  <a:pt x="750935" y="1083623"/>
                  <a:pt x="758894" y="1074868"/>
                  <a:pt x="768843" y="1064124"/>
                </a:cubicBezTo>
                <a:cubicBezTo>
                  <a:pt x="758098" y="1055767"/>
                  <a:pt x="749343" y="1049001"/>
                  <a:pt x="734619" y="1037859"/>
                </a:cubicBezTo>
                <a:cubicBezTo>
                  <a:pt x="750139" y="1027910"/>
                  <a:pt x="761680" y="1020349"/>
                  <a:pt x="778394" y="1009604"/>
                </a:cubicBezTo>
                <a:cubicBezTo>
                  <a:pt x="750537" y="985329"/>
                  <a:pt x="728650" y="966227"/>
                  <a:pt x="703181" y="943544"/>
                </a:cubicBezTo>
                <a:cubicBezTo>
                  <a:pt x="717507" y="932401"/>
                  <a:pt x="728650" y="923249"/>
                  <a:pt x="740589" y="914096"/>
                </a:cubicBezTo>
                <a:cubicBezTo>
                  <a:pt x="712732" y="884647"/>
                  <a:pt x="687263" y="857189"/>
                  <a:pt x="660998" y="828934"/>
                </a:cubicBezTo>
                <a:cubicBezTo>
                  <a:pt x="684477" y="807445"/>
                  <a:pt x="705967" y="787945"/>
                  <a:pt x="728650" y="767649"/>
                </a:cubicBezTo>
                <a:cubicBezTo>
                  <a:pt x="754119" y="797098"/>
                  <a:pt x="778792" y="825750"/>
                  <a:pt x="804261" y="854801"/>
                </a:cubicBezTo>
                <a:cubicBezTo>
                  <a:pt x="816597" y="844852"/>
                  <a:pt x="827740" y="835699"/>
                  <a:pt x="839281" y="826148"/>
                </a:cubicBezTo>
                <a:cubicBezTo>
                  <a:pt x="859178" y="849627"/>
                  <a:pt x="877882" y="871913"/>
                  <a:pt x="896984" y="894994"/>
                </a:cubicBezTo>
                <a:cubicBezTo>
                  <a:pt x="907330" y="887433"/>
                  <a:pt x="916483" y="880270"/>
                  <a:pt x="926034" y="873107"/>
                </a:cubicBezTo>
                <a:cubicBezTo>
                  <a:pt x="934789" y="883453"/>
                  <a:pt x="941952" y="891810"/>
                  <a:pt x="949911" y="900963"/>
                </a:cubicBezTo>
                <a:cubicBezTo>
                  <a:pt x="959860" y="893800"/>
                  <a:pt x="968615" y="887035"/>
                  <a:pt x="978962" y="879872"/>
                </a:cubicBezTo>
                <a:cubicBezTo>
                  <a:pt x="1050593" y="972197"/>
                  <a:pt x="1121429" y="1063726"/>
                  <a:pt x="1193458" y="1156051"/>
                </a:cubicBezTo>
                <a:cubicBezTo>
                  <a:pt x="1212162" y="1142122"/>
                  <a:pt x="1229274" y="1128990"/>
                  <a:pt x="1247181" y="1115857"/>
                </a:cubicBezTo>
                <a:cubicBezTo>
                  <a:pt x="1241212" y="1106704"/>
                  <a:pt x="1236039" y="1098348"/>
                  <a:pt x="1230070" y="1089195"/>
                </a:cubicBezTo>
                <a:cubicBezTo>
                  <a:pt x="1242406" y="1080042"/>
                  <a:pt x="1253947" y="1071685"/>
                  <a:pt x="1266283" y="1062532"/>
                </a:cubicBezTo>
                <a:cubicBezTo>
                  <a:pt x="1256732" y="1047410"/>
                  <a:pt x="1247977" y="1033879"/>
                  <a:pt x="1237631" y="1017961"/>
                </a:cubicBezTo>
                <a:cubicBezTo>
                  <a:pt x="1279814" y="992094"/>
                  <a:pt x="1320405" y="966625"/>
                  <a:pt x="1362587" y="940758"/>
                </a:cubicBezTo>
                <a:cubicBezTo>
                  <a:pt x="1372138" y="957074"/>
                  <a:pt x="1380495" y="971003"/>
                  <a:pt x="1389250" y="986125"/>
                </a:cubicBezTo>
                <a:cubicBezTo>
                  <a:pt x="1403974" y="978166"/>
                  <a:pt x="1418301" y="970605"/>
                  <a:pt x="1433821" y="962646"/>
                </a:cubicBezTo>
                <a:cubicBezTo>
                  <a:pt x="1456902" y="1005227"/>
                  <a:pt x="1478789" y="1046614"/>
                  <a:pt x="1501473" y="1089195"/>
                </a:cubicBezTo>
                <a:cubicBezTo>
                  <a:pt x="1520972" y="1078848"/>
                  <a:pt x="1539278" y="1069695"/>
                  <a:pt x="1558380" y="1059746"/>
                </a:cubicBezTo>
                <a:cubicBezTo>
                  <a:pt x="1488340" y="913698"/>
                  <a:pt x="1419097" y="768843"/>
                  <a:pt x="1348659" y="622397"/>
                </a:cubicBezTo>
                <a:cubicBezTo>
                  <a:pt x="1361394" y="616428"/>
                  <a:pt x="1372536" y="610856"/>
                  <a:pt x="1384077" y="605683"/>
                </a:cubicBezTo>
                <a:cubicBezTo>
                  <a:pt x="1386465" y="604887"/>
                  <a:pt x="1392036" y="604489"/>
                  <a:pt x="1392832" y="605683"/>
                </a:cubicBezTo>
                <a:cubicBezTo>
                  <a:pt x="1399597" y="617621"/>
                  <a:pt x="1407556" y="609662"/>
                  <a:pt x="1414719" y="606877"/>
                </a:cubicBezTo>
                <a:cubicBezTo>
                  <a:pt x="1496697" y="576632"/>
                  <a:pt x="1578675" y="546388"/>
                  <a:pt x="1660653" y="516144"/>
                </a:cubicBezTo>
                <a:cubicBezTo>
                  <a:pt x="1665827" y="514154"/>
                  <a:pt x="1674980" y="512960"/>
                  <a:pt x="1674980" y="510572"/>
                </a:cubicBezTo>
                <a:cubicBezTo>
                  <a:pt x="1677367" y="483512"/>
                  <a:pt x="1700051" y="495450"/>
                  <a:pt x="1713979" y="485899"/>
                </a:cubicBezTo>
                <a:cubicBezTo>
                  <a:pt x="1745417" y="601703"/>
                  <a:pt x="1776059" y="714722"/>
                  <a:pt x="1806702" y="828536"/>
                </a:cubicBezTo>
                <a:cubicBezTo>
                  <a:pt x="1816253" y="825352"/>
                  <a:pt x="1822620" y="823363"/>
                  <a:pt x="1829783" y="820975"/>
                </a:cubicBezTo>
                <a:cubicBezTo>
                  <a:pt x="1825803" y="803465"/>
                  <a:pt x="1822222" y="787547"/>
                  <a:pt x="1818242" y="769241"/>
                </a:cubicBezTo>
                <a:cubicBezTo>
                  <a:pt x="1881915" y="756905"/>
                  <a:pt x="1943199" y="744568"/>
                  <a:pt x="2005678" y="732232"/>
                </a:cubicBezTo>
                <a:cubicBezTo>
                  <a:pt x="2009259" y="752129"/>
                  <a:pt x="2012045" y="767649"/>
                  <a:pt x="2014831" y="784761"/>
                </a:cubicBezTo>
                <a:cubicBezTo>
                  <a:pt x="2036718" y="782374"/>
                  <a:pt x="2057411" y="779986"/>
                  <a:pt x="2080095" y="777598"/>
                </a:cubicBezTo>
                <a:cubicBezTo>
                  <a:pt x="2091237" y="881862"/>
                  <a:pt x="2102380" y="984533"/>
                  <a:pt x="2113125" y="1086807"/>
                </a:cubicBezTo>
                <a:cubicBezTo>
                  <a:pt x="2130635" y="1091582"/>
                  <a:pt x="2131829" y="1082827"/>
                  <a:pt x="2130635" y="1070093"/>
                </a:cubicBezTo>
                <a:cubicBezTo>
                  <a:pt x="2119492" y="951901"/>
                  <a:pt x="2108747" y="833709"/>
                  <a:pt x="2097605" y="715518"/>
                </a:cubicBezTo>
                <a:cubicBezTo>
                  <a:pt x="2079697" y="522909"/>
                  <a:pt x="2061789" y="329902"/>
                  <a:pt x="2043881" y="137293"/>
                </a:cubicBezTo>
                <a:cubicBezTo>
                  <a:pt x="2043483" y="130528"/>
                  <a:pt x="2043881" y="123365"/>
                  <a:pt x="2043881" y="116600"/>
                </a:cubicBezTo>
                <a:cubicBezTo>
                  <a:pt x="2053830" y="115008"/>
                  <a:pt x="2062187" y="113416"/>
                  <a:pt x="2070942" y="111824"/>
                </a:cubicBezTo>
                <a:cubicBezTo>
                  <a:pt x="2069350" y="87947"/>
                  <a:pt x="2067758" y="66060"/>
                  <a:pt x="2066166" y="42979"/>
                </a:cubicBezTo>
                <a:cubicBezTo>
                  <a:pt x="2077309" y="41387"/>
                  <a:pt x="2086064" y="39795"/>
                  <a:pt x="2095615" y="38203"/>
                </a:cubicBezTo>
                <a:cubicBezTo>
                  <a:pt x="2095615" y="27459"/>
                  <a:pt x="2095615" y="17510"/>
                  <a:pt x="2095615" y="7163"/>
                </a:cubicBezTo>
                <a:cubicBezTo>
                  <a:pt x="2122676" y="4775"/>
                  <a:pt x="2148940" y="2388"/>
                  <a:pt x="2175205" y="0"/>
                </a:cubicBezTo>
                <a:close/>
              </a:path>
            </a:pathLst>
          </a:custGeom>
          <a:solidFill>
            <a:srgbClr val="00B0F0"/>
          </a:solidFill>
          <a:ln w="3978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" name="Elipse 1">
            <a:extLst>
              <a:ext uri="{FF2B5EF4-FFF2-40B4-BE49-F238E27FC236}">
                <a16:creationId xmlns:a16="http://schemas.microsoft.com/office/drawing/2014/main" id="{D2E83895-2DF8-4B4D-A116-2ECE11AD977C}"/>
              </a:ext>
            </a:extLst>
          </p:cNvPr>
          <p:cNvSpPr/>
          <p:nvPr/>
        </p:nvSpPr>
        <p:spPr>
          <a:xfrm>
            <a:off x="1702450" y="1828134"/>
            <a:ext cx="3335637" cy="3335637"/>
          </a:xfrm>
          <a:prstGeom prst="ellipse">
            <a:avLst/>
          </a:prstGeom>
          <a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 rtl="1"/>
            <a:endParaRPr lang="es-ES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>
            <a:defPPr/>
          </a:lstStyle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37D53F3-A20D-460C-8A03-190C5DC01013}"/>
              </a:ext>
            </a:extLst>
          </p:cNvPr>
          <p:cNvSpPr txBox="1"/>
          <p:nvPr/>
        </p:nvSpPr>
        <p:spPr>
          <a:xfrm>
            <a:off x="4591238" y="5018557"/>
            <a:ext cx="33636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A51718-1E48-48E8-BC0C-3785987BD8E2}"/>
              </a:ext>
            </a:extLst>
          </p:cNvPr>
          <p:cNvSpPr txBox="1"/>
          <p:nvPr/>
        </p:nvSpPr>
        <p:spPr>
          <a:xfrm>
            <a:off x="4591239" y="4384574"/>
            <a:ext cx="3363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832FA32-A52A-445E-A99A-749D92B0F3BB}"/>
              </a:ext>
            </a:extLst>
          </p:cNvPr>
          <p:cNvSpPr txBox="1"/>
          <p:nvPr/>
        </p:nvSpPr>
        <p:spPr>
          <a:xfrm>
            <a:off x="4414168" y="2442028"/>
            <a:ext cx="33636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1F12E-97CB-4ECF-95B9-D7174B4D230D}"/>
              </a:ext>
            </a:extLst>
          </p:cNvPr>
          <p:cNvSpPr txBox="1"/>
          <p:nvPr/>
        </p:nvSpPr>
        <p:spPr>
          <a:xfrm>
            <a:off x="4414169" y="1808045"/>
            <a:ext cx="3363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pic>
        <p:nvPicPr>
          <p:cNvPr id="16" name="Marcador de posición de imagen 15">
            <a:extLst>
              <a:ext uri="{FF2B5EF4-FFF2-40B4-BE49-F238E27FC236}">
                <a16:creationId xmlns:a16="http://schemas.microsoft.com/office/drawing/2014/main" id="{DD4AE6FB-F6E9-417B-ABD1-1873AF6A6464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4" name="Marcador de posición de imagen 13">
            <a:extLst>
              <a:ext uri="{FF2B5EF4-FFF2-40B4-BE49-F238E27FC236}">
                <a16:creationId xmlns:a16="http://schemas.microsoft.com/office/drawing/2014/main" id="{8BF9BB7F-0C0E-457B-B98E-AFA784BD604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ángulo 108">
            <a:extLst>
              <a:ext uri="{FF2B5EF4-FFF2-40B4-BE49-F238E27FC236}">
                <a16:creationId xmlns:a16="http://schemas.microsoft.com/office/drawing/2014/main" id="{D167A0EA-C865-4F6B-BFFC-276F53F19554}"/>
              </a:ext>
            </a:extLst>
          </p:cNvPr>
          <p:cNvSpPr/>
          <p:nvPr/>
        </p:nvSpPr>
        <p:spPr>
          <a:xfrm>
            <a:off x="693799" y="288313"/>
            <a:ext cx="11498201" cy="81075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10" name="Rombo 109">
            <a:extLst>
              <a:ext uri="{FF2B5EF4-FFF2-40B4-BE49-F238E27FC236}">
                <a16:creationId xmlns:a16="http://schemas.microsoft.com/office/drawing/2014/main" id="{FB5BAEC9-BFED-449A-AF39-F9C9158A5E81}"/>
              </a:ext>
            </a:extLst>
          </p:cNvPr>
          <p:cNvSpPr/>
          <p:nvPr/>
        </p:nvSpPr>
        <p:spPr>
          <a:xfrm>
            <a:off x="51765" y="51896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33CFECB5-AB19-4F8A-A1A4-6CC4E88B87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2318" y="2772146"/>
            <a:ext cx="2937101" cy="2902569"/>
          </a:xfrm>
          <a:prstGeom prst="rect">
            <a:avLst/>
          </a:prstGeom>
        </p:spPr>
      </p:pic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5EBA4F2-ACC0-452D-926B-8BEEBB20F4D0}"/>
              </a:ext>
            </a:extLst>
          </p:cNvPr>
          <p:cNvSpPr/>
          <p:nvPr/>
        </p:nvSpPr>
        <p:spPr>
          <a:xfrm>
            <a:off x="5284286" y="5209164"/>
            <a:ext cx="4857169" cy="1670512"/>
          </a:xfrm>
          <a:custGeom>
            <a:avLst/>
            <a:gdLst>
              <a:gd name="connsiteX0" fmla="*/ 2376375 w 4857169"/>
              <a:gd name="connsiteY0" fmla="*/ 616 h 1670512"/>
              <a:gd name="connsiteX1" fmla="*/ 3031707 w 4857169"/>
              <a:gd name="connsiteY1" fmla="*/ 164874 h 1670512"/>
              <a:gd name="connsiteX2" fmla="*/ 3771513 w 4857169"/>
              <a:gd name="connsiteY2" fmla="*/ 626558 h 1670512"/>
              <a:gd name="connsiteX3" fmla="*/ 4857169 w 4857169"/>
              <a:gd name="connsiteY3" fmla="*/ 1655171 h 1670512"/>
              <a:gd name="connsiteX4" fmla="*/ 3480313 w 4857169"/>
              <a:gd name="connsiteY4" fmla="*/ 1656843 h 1670512"/>
              <a:gd name="connsiteX5" fmla="*/ 2858271 w 4857169"/>
              <a:gd name="connsiteY5" fmla="*/ 997166 h 1670512"/>
              <a:gd name="connsiteX6" fmla="*/ 1835808 w 4857169"/>
              <a:gd name="connsiteY6" fmla="*/ 1094588 h 1670512"/>
              <a:gd name="connsiteX7" fmla="*/ 1496117 w 4857169"/>
              <a:gd name="connsiteY7" fmla="*/ 966002 h 1670512"/>
              <a:gd name="connsiteX8" fmla="*/ 184776 w 4857169"/>
              <a:gd name="connsiteY8" fmla="*/ 718719 h 1670512"/>
              <a:gd name="connsiteX9" fmla="*/ 269799 w 4857169"/>
              <a:gd name="connsiteY9" fmla="*/ 533629 h 1670512"/>
              <a:gd name="connsiteX10" fmla="*/ 1651 w 4857169"/>
              <a:gd name="connsiteY10" fmla="*/ 478414 h 1670512"/>
              <a:gd name="connsiteX11" fmla="*/ 487951 w 4857169"/>
              <a:gd name="connsiteY11" fmla="*/ 315479 h 1670512"/>
              <a:gd name="connsiteX12" fmla="*/ 1228104 w 4857169"/>
              <a:gd name="connsiteY12" fmla="*/ 510256 h 1670512"/>
              <a:gd name="connsiteX13" fmla="*/ 1809115 w 4857169"/>
              <a:gd name="connsiteY13" fmla="*/ 429094 h 1670512"/>
              <a:gd name="connsiteX14" fmla="*/ 1329591 w 4857169"/>
              <a:gd name="connsiteY14" fmla="*/ 403145 h 1670512"/>
              <a:gd name="connsiteX15" fmla="*/ 1158052 w 4857169"/>
              <a:gd name="connsiteY15" fmla="*/ 134929 h 1670512"/>
              <a:gd name="connsiteX16" fmla="*/ 1923475 w 4857169"/>
              <a:gd name="connsiteY16" fmla="*/ 107084 h 1670512"/>
              <a:gd name="connsiteX17" fmla="*/ 2376375 w 4857169"/>
              <a:gd name="connsiteY17" fmla="*/ 616 h 1670512"/>
              <a:gd name="connsiteX18" fmla="*/ 2376375 w 4859379"/>
              <a:gd name="connsiteY18" fmla="*/ 462 h 2168132"/>
              <a:gd name="connsiteX19" fmla="*/ 2376375 w 4866897"/>
              <a:gd name="connsiteY19" fmla="*/ 991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7169" h="1670512">
                <a:moveTo>
                  <a:pt x="2376375" y="616"/>
                </a:moveTo>
                <a:cubicBezTo>
                  <a:pt x="2565551" y="-7232"/>
                  <a:pt x="2799184" y="60550"/>
                  <a:pt x="3031707" y="164874"/>
                </a:cubicBezTo>
                <a:cubicBezTo>
                  <a:pt x="3264230" y="269198"/>
                  <a:pt x="3576530" y="439098"/>
                  <a:pt x="3771513" y="626558"/>
                </a:cubicBezTo>
                <a:lnTo>
                  <a:pt x="4857169" y="1655171"/>
                </a:lnTo>
                <a:cubicBezTo>
                  <a:pt x="4427400" y="1658971"/>
                  <a:pt x="3852741" y="1686660"/>
                  <a:pt x="3480313" y="1656843"/>
                </a:cubicBezTo>
                <a:cubicBezTo>
                  <a:pt x="3341349" y="1413018"/>
                  <a:pt x="3230323" y="1030859"/>
                  <a:pt x="2858271" y="997166"/>
                </a:cubicBezTo>
                <a:cubicBezTo>
                  <a:pt x="2502477" y="943960"/>
                  <a:pt x="2073673" y="1110080"/>
                  <a:pt x="1835808" y="1094588"/>
                </a:cubicBezTo>
                <a:cubicBezTo>
                  <a:pt x="1757266" y="1080994"/>
                  <a:pt x="1584416" y="1002361"/>
                  <a:pt x="1496117" y="966002"/>
                </a:cubicBezTo>
                <a:cubicBezTo>
                  <a:pt x="1034072" y="877071"/>
                  <a:pt x="666333" y="775131"/>
                  <a:pt x="184776" y="718719"/>
                </a:cubicBezTo>
                <a:cubicBezTo>
                  <a:pt x="101466" y="705801"/>
                  <a:pt x="174250" y="572563"/>
                  <a:pt x="269799" y="533629"/>
                </a:cubicBezTo>
                <a:lnTo>
                  <a:pt x="1651" y="478414"/>
                </a:lnTo>
                <a:cubicBezTo>
                  <a:pt x="-22693" y="298361"/>
                  <a:pt x="226125" y="277653"/>
                  <a:pt x="487951" y="315479"/>
                </a:cubicBezTo>
                <a:cubicBezTo>
                  <a:pt x="763935" y="370649"/>
                  <a:pt x="952119" y="422567"/>
                  <a:pt x="1228104" y="510256"/>
                </a:cubicBezTo>
                <a:cubicBezTo>
                  <a:pt x="1421774" y="483202"/>
                  <a:pt x="1677231" y="527690"/>
                  <a:pt x="1809115" y="429094"/>
                </a:cubicBezTo>
                <a:cubicBezTo>
                  <a:pt x="1649275" y="420445"/>
                  <a:pt x="1466669" y="441062"/>
                  <a:pt x="1329591" y="403145"/>
                </a:cubicBezTo>
                <a:cubicBezTo>
                  <a:pt x="1168350" y="391787"/>
                  <a:pt x="1046130" y="211326"/>
                  <a:pt x="1158052" y="134929"/>
                </a:cubicBezTo>
                <a:cubicBezTo>
                  <a:pt x="1400185" y="62777"/>
                  <a:pt x="1772397" y="153220"/>
                  <a:pt x="1923475" y="107084"/>
                </a:cubicBezTo>
                <a:cubicBezTo>
                  <a:pt x="2031760" y="61433"/>
                  <a:pt x="2187198" y="8465"/>
                  <a:pt x="2376375" y="61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/>
          </a:lstStyle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5A3D920-220B-42A9-A593-711D746C8A2B}"/>
              </a:ext>
            </a:extLst>
          </p:cNvPr>
          <p:cNvGrpSpPr/>
          <p:nvPr/>
        </p:nvGrpSpPr>
        <p:grpSpPr>
          <a:xfrm>
            <a:off x="4406999" y="1264073"/>
            <a:ext cx="3168352" cy="3960946"/>
            <a:chOff x="3126458" y="1456593"/>
            <a:chExt cx="3168352" cy="3960945"/>
          </a:xfrm>
          <a:solidFill>
            <a:schemeClr val="accent5"/>
          </a:solidFill>
        </p:grpSpPr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A4D32100-9E13-4CD0-B3BA-583EAEEB73C6}"/>
                </a:ext>
              </a:extLst>
            </p:cNvPr>
            <p:cNvSpPr/>
            <p:nvPr/>
          </p:nvSpPr>
          <p:spPr>
            <a:xfrm rot="21351820">
              <a:off x="5019431" y="1456593"/>
              <a:ext cx="1178037" cy="844630"/>
            </a:xfrm>
            <a:custGeom>
              <a:avLst/>
              <a:gdLst>
                <a:gd name="connsiteX0" fmla="*/ 0 w 1514475"/>
                <a:gd name="connsiteY0" fmla="*/ 1085850 h 1085850"/>
                <a:gd name="connsiteX1" fmla="*/ 1514475 w 1514475"/>
                <a:gd name="connsiteY1" fmla="*/ 0 h 1085850"/>
                <a:gd name="connsiteX2" fmla="*/ 1514475 w 1514475"/>
                <a:gd name="connsiteY2" fmla="*/ 0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4475" h="1085850">
                  <a:moveTo>
                    <a:pt x="0" y="1085850"/>
                  </a:moveTo>
                  <a:lnTo>
                    <a:pt x="1514475" y="0"/>
                  </a:lnTo>
                  <a:lnTo>
                    <a:pt x="1514475" y="0"/>
                  </a:lnTo>
                </a:path>
              </a:pathLst>
            </a:custGeom>
            <a:grpFill/>
            <a:ln w="762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id="{5F8F25EE-A2C6-4EB7-B175-A61AE47A5770}"/>
                </a:ext>
              </a:extLst>
            </p:cNvPr>
            <p:cNvSpPr/>
            <p:nvPr/>
          </p:nvSpPr>
          <p:spPr>
            <a:xfrm rot="17100000">
              <a:off x="3126457" y="2249186"/>
              <a:ext cx="3168353" cy="3168352"/>
            </a:xfrm>
            <a:prstGeom prst="blockArc">
              <a:avLst>
                <a:gd name="adj1" fmla="val 12815785"/>
                <a:gd name="adj2" fmla="val 21547697"/>
                <a:gd name="adj3" fmla="val 25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ko-KR" altLang="en-US" sz="2701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43FCF759-3F00-4AA0-A2B6-CAF8E4BAC564}"/>
              </a:ext>
            </a:extLst>
          </p:cNvPr>
          <p:cNvSpPr/>
          <p:nvPr/>
        </p:nvSpPr>
        <p:spPr>
          <a:xfrm>
            <a:off x="6018982" y="1831533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CD39B1AF-5C0D-4B1B-BFD7-C4E236204D68}"/>
              </a:ext>
            </a:extLst>
          </p:cNvPr>
          <p:cNvSpPr/>
          <p:nvPr/>
        </p:nvSpPr>
        <p:spPr>
          <a:xfrm>
            <a:off x="4476922" y="4241382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4B609A5C-E1FE-49FB-B0B7-81C9FC93DFE8}"/>
              </a:ext>
            </a:extLst>
          </p:cNvPr>
          <p:cNvSpPr/>
          <p:nvPr/>
        </p:nvSpPr>
        <p:spPr>
          <a:xfrm>
            <a:off x="4659452" y="2166104"/>
            <a:ext cx="720000" cy="7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3DA6CEB-5898-46DC-8E50-E2A765336463}"/>
              </a:ext>
            </a:extLst>
          </p:cNvPr>
          <p:cNvSpPr/>
          <p:nvPr/>
        </p:nvSpPr>
        <p:spPr>
          <a:xfrm>
            <a:off x="4081582" y="3165517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1CB9C49-1635-4244-B9D2-0EA96A2BFA65}"/>
              </a:ext>
            </a:extLst>
          </p:cNvPr>
          <p:cNvSpPr txBox="1"/>
          <p:nvPr/>
        </p:nvSpPr>
        <p:spPr>
          <a:xfrm>
            <a:off x="2555460" y="1436284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A7C113-C76F-4F28-B6B9-ED6911673730}"/>
              </a:ext>
            </a:extLst>
          </p:cNvPr>
          <p:cNvSpPr txBox="1"/>
          <p:nvPr/>
        </p:nvSpPr>
        <p:spPr>
          <a:xfrm>
            <a:off x="1103849" y="2271038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5260EE-0F53-4952-AD72-DE5BCD015914}"/>
              </a:ext>
            </a:extLst>
          </p:cNvPr>
          <p:cNvSpPr txBox="1"/>
          <p:nvPr/>
        </p:nvSpPr>
        <p:spPr>
          <a:xfrm>
            <a:off x="558802" y="3319112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CD73B69-D221-434E-9DDF-1CFF2758F189}"/>
              </a:ext>
            </a:extLst>
          </p:cNvPr>
          <p:cNvSpPr txBox="1"/>
          <p:nvPr/>
        </p:nvSpPr>
        <p:spPr>
          <a:xfrm>
            <a:off x="904657" y="4398739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2" name="L-Shape 41">
            <a:extLst>
              <a:ext uri="{FF2B5EF4-FFF2-40B4-BE49-F238E27FC236}">
                <a16:creationId xmlns:a16="http://schemas.microsoft.com/office/drawing/2014/main" id="{FC13A91C-2BD4-4928-AF8C-07A7B1C1C086}"/>
              </a:ext>
            </a:extLst>
          </p:cNvPr>
          <p:cNvSpPr/>
          <p:nvPr/>
        </p:nvSpPr>
        <p:spPr>
          <a:xfrm rot="11157538">
            <a:off x="7162027" y="1174328"/>
            <a:ext cx="324344" cy="324797"/>
          </a:xfrm>
          <a:prstGeom prst="corner">
            <a:avLst>
              <a:gd name="adj1" fmla="val 17993"/>
              <a:gd name="adj2" fmla="val 2009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0" tIns="396000" rIns="360000" bIns="28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53AC9DD-2A17-4F9B-A566-68DEBE91F776}"/>
              </a:ext>
            </a:extLst>
          </p:cNvPr>
          <p:cNvSpPr txBox="1"/>
          <p:nvPr/>
        </p:nvSpPr>
        <p:spPr>
          <a:xfrm>
            <a:off x="8457416" y="2786669"/>
            <a:ext cx="31025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ADDF9F9-FB5B-4E74-A578-7F71279F1CA0}"/>
              </a:ext>
            </a:extLst>
          </p:cNvPr>
          <p:cNvCxnSpPr/>
          <p:nvPr/>
        </p:nvCxnSpPr>
        <p:spPr>
          <a:xfrm flipV="1">
            <a:off x="8457414" y="2283883"/>
            <a:ext cx="3067292" cy="13911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79A05A1-6434-4A2E-A052-F2E31F286C16}"/>
              </a:ext>
            </a:extLst>
          </p:cNvPr>
          <p:cNvSpPr txBox="1"/>
          <p:nvPr/>
        </p:nvSpPr>
        <p:spPr>
          <a:xfrm>
            <a:off x="8457416" y="2478893"/>
            <a:ext cx="3102525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>
            <a:defPPr/>
          </a:lstStyle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پاورپوینت ارائه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2" name="자유형: 도형 54">
            <a:extLst>
              <a:ext uri="{FF2B5EF4-FFF2-40B4-BE49-F238E27FC236}">
                <a16:creationId xmlns:a16="http://schemas.microsoft.com/office/drawing/2014/main" id="{47FE7198-A8BD-4894-A8F3-8B22123A0B33}"/>
              </a:ext>
            </a:extLst>
          </p:cNvPr>
          <p:cNvSpPr>
            <a:spLocks noChangeAspect="1"/>
          </p:cNvSpPr>
          <p:nvPr/>
        </p:nvSpPr>
        <p:spPr>
          <a:xfrm>
            <a:off x="4724584" y="4416768"/>
            <a:ext cx="234322" cy="379351"/>
          </a:xfrm>
          <a:custGeom>
            <a:avLst/>
            <a:gdLst>
              <a:gd name="connsiteX0" fmla="*/ 2288503 w 2628868"/>
              <a:gd name="connsiteY0" fmla="*/ 1437588 h 4255963"/>
              <a:gd name="connsiteX1" fmla="*/ 2055285 w 2628868"/>
              <a:gd name="connsiteY1" fmla="*/ 1235542 h 4255963"/>
              <a:gd name="connsiteX2" fmla="*/ 1750484 w 2628868"/>
              <a:gd name="connsiteY2" fmla="*/ 709069 h 4255963"/>
              <a:gd name="connsiteX3" fmla="*/ 1768957 w 2628868"/>
              <a:gd name="connsiteY3" fmla="*/ 395033 h 4255963"/>
              <a:gd name="connsiteX4" fmla="*/ 2507866 w 2628868"/>
              <a:gd name="connsiteY4" fmla="*/ 1244778 h 4255963"/>
              <a:gd name="connsiteX5" fmla="*/ 2288503 w 2628868"/>
              <a:gd name="connsiteY5" fmla="*/ 1437588 h 4255963"/>
              <a:gd name="connsiteX6" fmla="*/ 914400 w 2628868"/>
              <a:gd name="connsiteY6" fmla="*/ 2567085 h 4255963"/>
              <a:gd name="connsiteX7" fmla="*/ 0 w 2628868"/>
              <a:gd name="connsiteY7" fmla="*/ 1375594 h 4255963"/>
              <a:gd name="connsiteX8" fmla="*/ 886691 w 2628868"/>
              <a:gd name="connsiteY8" fmla="*/ 378067 h 4255963"/>
              <a:gd name="connsiteX9" fmla="*/ 886691 w 2628868"/>
              <a:gd name="connsiteY9" fmla="*/ 784467 h 4255963"/>
              <a:gd name="connsiteX10" fmla="*/ 905164 w 2628868"/>
              <a:gd name="connsiteY10" fmla="*/ 1310939 h 4255963"/>
              <a:gd name="connsiteX11" fmla="*/ 914400 w 2628868"/>
              <a:gd name="connsiteY11" fmla="*/ 2567085 h 4255963"/>
              <a:gd name="connsiteX12" fmla="*/ 1742177 w 2628868"/>
              <a:gd name="connsiteY12" fmla="*/ 3864625 h 4255963"/>
              <a:gd name="connsiteX13" fmla="*/ 1742177 w 2628868"/>
              <a:gd name="connsiteY13" fmla="*/ 3458225 h 4255963"/>
              <a:gd name="connsiteX14" fmla="*/ 1723704 w 2628868"/>
              <a:gd name="connsiteY14" fmla="*/ 2931753 h 4255963"/>
              <a:gd name="connsiteX15" fmla="*/ 1714468 w 2628868"/>
              <a:gd name="connsiteY15" fmla="*/ 1675607 h 4255963"/>
              <a:gd name="connsiteX16" fmla="*/ 2628868 w 2628868"/>
              <a:gd name="connsiteY16" fmla="*/ 2867098 h 4255963"/>
              <a:gd name="connsiteX17" fmla="*/ 1742177 w 2628868"/>
              <a:gd name="connsiteY17" fmla="*/ 3864625 h 4255963"/>
              <a:gd name="connsiteX18" fmla="*/ 886690 w 2628868"/>
              <a:gd name="connsiteY18" fmla="*/ 3869411 h 4255963"/>
              <a:gd name="connsiteX19" fmla="*/ 147781 w 2628868"/>
              <a:gd name="connsiteY19" fmla="*/ 3019666 h 4255963"/>
              <a:gd name="connsiteX20" fmla="*/ 600362 w 2628868"/>
              <a:gd name="connsiteY20" fmla="*/ 3028902 h 4255963"/>
              <a:gd name="connsiteX21" fmla="*/ 905163 w 2628868"/>
              <a:gd name="connsiteY21" fmla="*/ 3555375 h 4255963"/>
              <a:gd name="connsiteX22" fmla="*/ 1303568 w 2628868"/>
              <a:gd name="connsiteY22" fmla="*/ 4255963 h 4255963"/>
              <a:gd name="connsiteX23" fmla="*/ 1142559 w 2628868"/>
              <a:gd name="connsiteY23" fmla="*/ 4094954 h 4255963"/>
              <a:gd name="connsiteX24" fmla="*/ 1142560 w 2628868"/>
              <a:gd name="connsiteY24" fmla="*/ 161009 h 4255963"/>
              <a:gd name="connsiteX25" fmla="*/ 1303569 w 2628868"/>
              <a:gd name="connsiteY25" fmla="*/ 0 h 4255963"/>
              <a:gd name="connsiteX26" fmla="*/ 1303568 w 2628868"/>
              <a:gd name="connsiteY26" fmla="*/ 1 h 4255963"/>
              <a:gd name="connsiteX27" fmla="*/ 1464577 w 2628868"/>
              <a:gd name="connsiteY27" fmla="*/ 161010 h 4255963"/>
              <a:gd name="connsiteX28" fmla="*/ 1464577 w 2628868"/>
              <a:gd name="connsiteY28" fmla="*/ 4094954 h 4255963"/>
              <a:gd name="connsiteX29" fmla="*/ 1303568 w 2628868"/>
              <a:gd name="connsiteY29" fmla="*/ 4255963 h 425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628868" h="4255963">
                <a:moveTo>
                  <a:pt x="2288503" y="1437588"/>
                </a:moveTo>
                <a:cubicBezTo>
                  <a:pt x="2182285" y="1436434"/>
                  <a:pt x="2073758" y="1369470"/>
                  <a:pt x="2055285" y="1235542"/>
                </a:cubicBezTo>
                <a:cubicBezTo>
                  <a:pt x="2061443" y="1112391"/>
                  <a:pt x="2086071" y="822985"/>
                  <a:pt x="1750484" y="709069"/>
                </a:cubicBezTo>
                <a:lnTo>
                  <a:pt x="1768957" y="395033"/>
                </a:lnTo>
                <a:cubicBezTo>
                  <a:pt x="2326220" y="493554"/>
                  <a:pt x="2495550" y="915347"/>
                  <a:pt x="2507866" y="1244778"/>
                </a:cubicBezTo>
                <a:cubicBezTo>
                  <a:pt x="2498630" y="1374088"/>
                  <a:pt x="2394721" y="1438743"/>
                  <a:pt x="2288503" y="1437588"/>
                </a:cubicBezTo>
                <a:close/>
                <a:moveTo>
                  <a:pt x="914400" y="2567085"/>
                </a:moveTo>
                <a:cubicBezTo>
                  <a:pt x="193965" y="2299230"/>
                  <a:pt x="9236" y="1745049"/>
                  <a:pt x="0" y="1375594"/>
                </a:cubicBezTo>
                <a:cubicBezTo>
                  <a:pt x="36947" y="923011"/>
                  <a:pt x="360218" y="415012"/>
                  <a:pt x="886691" y="378067"/>
                </a:cubicBezTo>
                <a:lnTo>
                  <a:pt x="886691" y="784467"/>
                </a:lnTo>
                <a:cubicBezTo>
                  <a:pt x="689648" y="818333"/>
                  <a:pt x="548024" y="1193946"/>
                  <a:pt x="905164" y="1310939"/>
                </a:cubicBezTo>
                <a:cubicBezTo>
                  <a:pt x="908243" y="1729654"/>
                  <a:pt x="911321" y="2148370"/>
                  <a:pt x="914400" y="2567085"/>
                </a:cubicBezTo>
                <a:close/>
                <a:moveTo>
                  <a:pt x="1742177" y="3864625"/>
                </a:moveTo>
                <a:lnTo>
                  <a:pt x="1742177" y="3458225"/>
                </a:lnTo>
                <a:cubicBezTo>
                  <a:pt x="1939220" y="3424359"/>
                  <a:pt x="2080844" y="3048746"/>
                  <a:pt x="1723704" y="2931753"/>
                </a:cubicBezTo>
                <a:cubicBezTo>
                  <a:pt x="1720625" y="2513038"/>
                  <a:pt x="1717547" y="2094322"/>
                  <a:pt x="1714468" y="1675607"/>
                </a:cubicBezTo>
                <a:cubicBezTo>
                  <a:pt x="2434903" y="1943462"/>
                  <a:pt x="2619632" y="2497643"/>
                  <a:pt x="2628868" y="2867098"/>
                </a:cubicBezTo>
                <a:cubicBezTo>
                  <a:pt x="2591921" y="3319681"/>
                  <a:pt x="2268650" y="3827680"/>
                  <a:pt x="1742177" y="3864625"/>
                </a:cubicBezTo>
                <a:close/>
                <a:moveTo>
                  <a:pt x="886690" y="3869411"/>
                </a:moveTo>
                <a:cubicBezTo>
                  <a:pt x="329427" y="3770890"/>
                  <a:pt x="160097" y="3349097"/>
                  <a:pt x="147781" y="3019666"/>
                </a:cubicBezTo>
                <a:cubicBezTo>
                  <a:pt x="166253" y="2761046"/>
                  <a:pt x="563416" y="2761047"/>
                  <a:pt x="600362" y="3028902"/>
                </a:cubicBezTo>
                <a:cubicBezTo>
                  <a:pt x="594204" y="3152053"/>
                  <a:pt x="569576" y="3441459"/>
                  <a:pt x="905163" y="3555375"/>
                </a:cubicBezTo>
                <a:close/>
                <a:moveTo>
                  <a:pt x="1303568" y="4255963"/>
                </a:moveTo>
                <a:cubicBezTo>
                  <a:pt x="1214645" y="4255963"/>
                  <a:pt x="1142559" y="4183877"/>
                  <a:pt x="1142559" y="4094954"/>
                </a:cubicBezTo>
                <a:cubicBezTo>
                  <a:pt x="1142559" y="2783639"/>
                  <a:pt x="1142560" y="1472324"/>
                  <a:pt x="1142560" y="161009"/>
                </a:cubicBezTo>
                <a:cubicBezTo>
                  <a:pt x="1142560" y="72086"/>
                  <a:pt x="1214646" y="0"/>
                  <a:pt x="1303569" y="0"/>
                </a:cubicBezTo>
                <a:lnTo>
                  <a:pt x="1303568" y="1"/>
                </a:lnTo>
                <a:cubicBezTo>
                  <a:pt x="1392491" y="1"/>
                  <a:pt x="1464577" y="72087"/>
                  <a:pt x="1464577" y="161010"/>
                </a:cubicBezTo>
                <a:lnTo>
                  <a:pt x="1464577" y="4094954"/>
                </a:lnTo>
                <a:cubicBezTo>
                  <a:pt x="1464577" y="4183877"/>
                  <a:pt x="1392491" y="4255963"/>
                  <a:pt x="1303568" y="42559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53" name="Block Arc 5">
            <a:extLst>
              <a:ext uri="{FF2B5EF4-FFF2-40B4-BE49-F238E27FC236}">
                <a16:creationId xmlns:a16="http://schemas.microsoft.com/office/drawing/2014/main" id="{A5A26052-5487-45F8-A936-251BBC206026}"/>
              </a:ext>
            </a:extLst>
          </p:cNvPr>
          <p:cNvSpPr>
            <a:spLocks noChangeAspect="1"/>
          </p:cNvSpPr>
          <p:nvPr/>
        </p:nvSpPr>
        <p:spPr>
          <a:xfrm rot="10800000">
            <a:off x="6217989" y="2000610"/>
            <a:ext cx="351787" cy="37935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4" name="자유형: 도형 61">
            <a:extLst>
              <a:ext uri="{FF2B5EF4-FFF2-40B4-BE49-F238E27FC236}">
                <a16:creationId xmlns:a16="http://schemas.microsoft.com/office/drawing/2014/main" id="{4C249BA4-6766-4C39-ABA7-119CC310043A}"/>
              </a:ext>
            </a:extLst>
          </p:cNvPr>
          <p:cNvSpPr>
            <a:spLocks noChangeAspect="1"/>
          </p:cNvSpPr>
          <p:nvPr/>
        </p:nvSpPr>
        <p:spPr>
          <a:xfrm>
            <a:off x="4846671" y="2316786"/>
            <a:ext cx="319299" cy="379351"/>
          </a:xfrm>
          <a:custGeom>
            <a:avLst/>
            <a:gdLst>
              <a:gd name="connsiteX0" fmla="*/ 930704 w 1878694"/>
              <a:gd name="connsiteY0" fmla="*/ 1253732 h 2232028"/>
              <a:gd name="connsiteX1" fmla="*/ 810628 w 1878694"/>
              <a:gd name="connsiteY1" fmla="*/ 1373808 h 2232028"/>
              <a:gd name="connsiteX2" fmla="*/ 845798 w 1878694"/>
              <a:gd name="connsiteY2" fmla="*/ 1458715 h 2232028"/>
              <a:gd name="connsiteX3" fmla="*/ 846153 w 1878694"/>
              <a:gd name="connsiteY3" fmla="*/ 1458954 h 2232028"/>
              <a:gd name="connsiteX4" fmla="*/ 792156 w 1878694"/>
              <a:gd name="connsiteY4" fmla="*/ 1753258 h 2232028"/>
              <a:gd name="connsiteX5" fmla="*/ 1069252 w 1878694"/>
              <a:gd name="connsiteY5" fmla="*/ 1753258 h 2232028"/>
              <a:gd name="connsiteX6" fmla="*/ 1015255 w 1878694"/>
              <a:gd name="connsiteY6" fmla="*/ 1458954 h 2232028"/>
              <a:gd name="connsiteX7" fmla="*/ 1015611 w 1878694"/>
              <a:gd name="connsiteY7" fmla="*/ 1458715 h 2232028"/>
              <a:gd name="connsiteX8" fmla="*/ 1050780 w 1878694"/>
              <a:gd name="connsiteY8" fmla="*/ 1373808 h 2232028"/>
              <a:gd name="connsiteX9" fmla="*/ 930704 w 1878694"/>
              <a:gd name="connsiteY9" fmla="*/ 1253732 h 2232028"/>
              <a:gd name="connsiteX10" fmla="*/ 807360 w 1878694"/>
              <a:gd name="connsiteY10" fmla="*/ 244435 h 2232028"/>
              <a:gd name="connsiteX11" fmla="*/ 509333 w 1878694"/>
              <a:gd name="connsiteY11" fmla="*/ 542462 h 2232028"/>
              <a:gd name="connsiteX12" fmla="*/ 509333 w 1878694"/>
              <a:gd name="connsiteY12" fmla="*/ 853160 h 2232028"/>
              <a:gd name="connsiteX13" fmla="*/ 1352075 w 1878694"/>
              <a:gd name="connsiteY13" fmla="*/ 853160 h 2232028"/>
              <a:gd name="connsiteX14" fmla="*/ 1352075 w 1878694"/>
              <a:gd name="connsiteY14" fmla="*/ 542462 h 2232028"/>
              <a:gd name="connsiteX15" fmla="*/ 1054048 w 1878694"/>
              <a:gd name="connsiteY15" fmla="*/ 244435 h 2232028"/>
              <a:gd name="connsiteX16" fmla="*/ 766274 w 1878694"/>
              <a:gd name="connsiteY16" fmla="*/ 0 h 2232028"/>
              <a:gd name="connsiteX17" fmla="*/ 1095134 w 1878694"/>
              <a:gd name="connsiteY17" fmla="*/ 0 h 2232028"/>
              <a:gd name="connsiteX18" fmla="*/ 1591384 w 1878694"/>
              <a:gd name="connsiteY18" fmla="*/ 496250 h 2232028"/>
              <a:gd name="connsiteX19" fmla="*/ 1591384 w 1878694"/>
              <a:gd name="connsiteY19" fmla="*/ 853160 h 2232028"/>
              <a:gd name="connsiteX20" fmla="*/ 1704295 w 1878694"/>
              <a:gd name="connsiteY20" fmla="*/ 853160 h 2232028"/>
              <a:gd name="connsiteX21" fmla="*/ 1878694 w 1878694"/>
              <a:gd name="connsiteY21" fmla="*/ 1027559 h 2232028"/>
              <a:gd name="connsiteX22" fmla="*/ 1878694 w 1878694"/>
              <a:gd name="connsiteY22" fmla="*/ 2057629 h 2232028"/>
              <a:gd name="connsiteX23" fmla="*/ 1704295 w 1878694"/>
              <a:gd name="connsiteY23" fmla="*/ 2232028 h 2232028"/>
              <a:gd name="connsiteX24" fmla="*/ 174399 w 1878694"/>
              <a:gd name="connsiteY24" fmla="*/ 2232028 h 2232028"/>
              <a:gd name="connsiteX25" fmla="*/ 0 w 1878694"/>
              <a:gd name="connsiteY25" fmla="*/ 2057629 h 2232028"/>
              <a:gd name="connsiteX26" fmla="*/ 0 w 1878694"/>
              <a:gd name="connsiteY26" fmla="*/ 1027559 h 2232028"/>
              <a:gd name="connsiteX27" fmla="*/ 174399 w 1878694"/>
              <a:gd name="connsiteY27" fmla="*/ 853160 h 2232028"/>
              <a:gd name="connsiteX28" fmla="*/ 270024 w 1878694"/>
              <a:gd name="connsiteY28" fmla="*/ 853160 h 2232028"/>
              <a:gd name="connsiteX29" fmla="*/ 270024 w 1878694"/>
              <a:gd name="connsiteY29" fmla="*/ 496250 h 2232028"/>
              <a:gd name="connsiteX30" fmla="*/ 766274 w 1878694"/>
              <a:gd name="connsiteY30" fmla="*/ 0 h 223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78694" h="2232028">
                <a:moveTo>
                  <a:pt x="930704" y="1253732"/>
                </a:moveTo>
                <a:cubicBezTo>
                  <a:pt x="864388" y="1253732"/>
                  <a:pt x="810628" y="1307492"/>
                  <a:pt x="810628" y="1373808"/>
                </a:cubicBezTo>
                <a:cubicBezTo>
                  <a:pt x="810628" y="1406966"/>
                  <a:pt x="824068" y="1436985"/>
                  <a:pt x="845798" y="1458715"/>
                </a:cubicBezTo>
                <a:lnTo>
                  <a:pt x="846153" y="1458954"/>
                </a:lnTo>
                <a:lnTo>
                  <a:pt x="792156" y="1753258"/>
                </a:lnTo>
                <a:lnTo>
                  <a:pt x="1069252" y="1753258"/>
                </a:lnTo>
                <a:lnTo>
                  <a:pt x="1015255" y="1458954"/>
                </a:lnTo>
                <a:lnTo>
                  <a:pt x="1015611" y="1458715"/>
                </a:lnTo>
                <a:cubicBezTo>
                  <a:pt x="1037340" y="1436985"/>
                  <a:pt x="1050780" y="1406966"/>
                  <a:pt x="1050780" y="1373808"/>
                </a:cubicBezTo>
                <a:cubicBezTo>
                  <a:pt x="1050780" y="1307492"/>
                  <a:pt x="997020" y="1253732"/>
                  <a:pt x="930704" y="1253732"/>
                </a:cubicBezTo>
                <a:close/>
                <a:moveTo>
                  <a:pt x="807360" y="244435"/>
                </a:moveTo>
                <a:cubicBezTo>
                  <a:pt x="642764" y="244435"/>
                  <a:pt x="509333" y="377866"/>
                  <a:pt x="509333" y="542462"/>
                </a:cubicBezTo>
                <a:lnTo>
                  <a:pt x="509333" y="853160"/>
                </a:lnTo>
                <a:lnTo>
                  <a:pt x="1352075" y="853160"/>
                </a:lnTo>
                <a:lnTo>
                  <a:pt x="1352075" y="542462"/>
                </a:lnTo>
                <a:cubicBezTo>
                  <a:pt x="1352075" y="377866"/>
                  <a:pt x="1218644" y="244435"/>
                  <a:pt x="1054048" y="244435"/>
                </a:cubicBezTo>
                <a:close/>
                <a:moveTo>
                  <a:pt x="766274" y="0"/>
                </a:moveTo>
                <a:lnTo>
                  <a:pt x="1095134" y="0"/>
                </a:lnTo>
                <a:cubicBezTo>
                  <a:pt x="1369205" y="0"/>
                  <a:pt x="1591384" y="222179"/>
                  <a:pt x="1591384" y="496250"/>
                </a:cubicBezTo>
                <a:lnTo>
                  <a:pt x="1591384" y="853160"/>
                </a:lnTo>
                <a:lnTo>
                  <a:pt x="1704295" y="853160"/>
                </a:lnTo>
                <a:cubicBezTo>
                  <a:pt x="1800613" y="853160"/>
                  <a:pt x="1878694" y="931241"/>
                  <a:pt x="1878694" y="1027559"/>
                </a:cubicBezTo>
                <a:lnTo>
                  <a:pt x="1878694" y="2057629"/>
                </a:lnTo>
                <a:cubicBezTo>
                  <a:pt x="1878694" y="2153947"/>
                  <a:pt x="1800613" y="2232028"/>
                  <a:pt x="1704295" y="2232028"/>
                </a:cubicBezTo>
                <a:lnTo>
                  <a:pt x="174399" y="2232028"/>
                </a:lnTo>
                <a:cubicBezTo>
                  <a:pt x="78081" y="2232028"/>
                  <a:pt x="0" y="2153947"/>
                  <a:pt x="0" y="2057629"/>
                </a:cubicBezTo>
                <a:lnTo>
                  <a:pt x="0" y="1027559"/>
                </a:lnTo>
                <a:cubicBezTo>
                  <a:pt x="0" y="931241"/>
                  <a:pt x="78081" y="853160"/>
                  <a:pt x="174399" y="853160"/>
                </a:cubicBezTo>
                <a:lnTo>
                  <a:pt x="270024" y="853160"/>
                </a:lnTo>
                <a:lnTo>
                  <a:pt x="270024" y="496250"/>
                </a:lnTo>
                <a:cubicBezTo>
                  <a:pt x="270024" y="222179"/>
                  <a:pt x="492203" y="0"/>
                  <a:pt x="7662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55" name="자유형: 도형 62">
            <a:extLst>
              <a:ext uri="{FF2B5EF4-FFF2-40B4-BE49-F238E27FC236}">
                <a16:creationId xmlns:a16="http://schemas.microsoft.com/office/drawing/2014/main" id="{7246D57B-E094-4A06-93A1-92B02453FA74}"/>
              </a:ext>
            </a:extLst>
          </p:cNvPr>
          <p:cNvSpPr>
            <a:spLocks noChangeAspect="1"/>
          </p:cNvSpPr>
          <p:nvPr/>
        </p:nvSpPr>
        <p:spPr>
          <a:xfrm>
            <a:off x="4237733" y="3352642"/>
            <a:ext cx="379352" cy="336175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D065AC0-EC85-4A92-9EA9-1F4FCDCE7D24}"/>
              </a:ext>
            </a:extLst>
          </p:cNvPr>
          <p:cNvSpPr txBox="1"/>
          <p:nvPr/>
        </p:nvSpPr>
        <p:spPr>
          <a:xfrm>
            <a:off x="8580222" y="1809990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r>
              <a:rPr lang="fa-IR" altLang="ko-KR" sz="1400" dirty="0">
                <a:solidFill>
                  <a:schemeClr val="accent1"/>
                </a:solidFill>
                <a:cs typeface="B Nazanin" panose="00000400000000000000" pitchFamily="2" charset="-78"/>
              </a:rPr>
              <a:t>لورم خودش دردناک است</a:t>
            </a:r>
            <a:endParaRPr lang="ko-KR" altLang="en-US" sz="14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D882123-8B86-4A5D-8271-948FCB89A5AE}"/>
              </a:ext>
            </a:extLst>
          </p:cNvPr>
          <p:cNvGrpSpPr/>
          <p:nvPr/>
        </p:nvGrpSpPr>
        <p:grpSpPr>
          <a:xfrm>
            <a:off x="8126613" y="451638"/>
            <a:ext cx="3433328" cy="1166461"/>
            <a:chOff x="3862980" y="5108508"/>
            <a:chExt cx="3433328" cy="1166461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4EA7439-82DF-451E-999A-FE71B8DE085B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dist"/>
              <a:r>
                <a:rPr lang="fa-IR" altLang="ko-KR" sz="4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عالی</a:t>
              </a:r>
              <a:endParaRPr lang="en-US" altLang="ko-KR" sz="4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494DDD2-D436-4B4D-8802-9C415DD17A48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dist"/>
              <a:r>
                <a:rPr lang="fa-IR" altLang="ko-KR" sz="3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3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Grupo 47">
            <a:extLst>
              <a:ext uri="{FF2B5EF4-FFF2-40B4-BE49-F238E27FC236}">
                <a16:creationId xmlns:a16="http://schemas.microsoft.com/office/drawing/2014/main" id="{EA81684F-0769-402D-9C14-4FC88B63DA41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2BE91616-D16E-4222-9257-529571A15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id="{A2F5BD66-9466-484E-808E-896C53BB567F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id="{EF411B42-1F18-483A-8CF2-10DDB703020B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8" name="Freeform 8">
              <a:extLst>
                <a:ext uri="{FF2B5EF4-FFF2-40B4-BE49-F238E27FC236}">
                  <a16:creationId xmlns:a16="http://schemas.microsoft.com/office/drawing/2014/main" id="{ADCB8F34-816A-46BA-B6A4-265824A74121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9" name="Freeform 9">
              <a:extLst>
                <a:ext uri="{FF2B5EF4-FFF2-40B4-BE49-F238E27FC236}">
                  <a16:creationId xmlns:a16="http://schemas.microsoft.com/office/drawing/2014/main" id="{0AB28D11-85B5-49B5-9A85-56ABD95B7185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0" name="Freeform 10">
              <a:extLst>
                <a:ext uri="{FF2B5EF4-FFF2-40B4-BE49-F238E27FC236}">
                  <a16:creationId xmlns:a16="http://schemas.microsoft.com/office/drawing/2014/main" id="{0354BFFD-1F38-48D7-A9D6-271049859661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1" name="Freeform 11">
              <a:extLst>
                <a:ext uri="{FF2B5EF4-FFF2-40B4-BE49-F238E27FC236}">
                  <a16:creationId xmlns:a16="http://schemas.microsoft.com/office/drawing/2014/main" id="{24312DB7-8C41-4B97-8DA0-1ECDD5BBAEDC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2" name="Freeform 12">
              <a:extLst>
                <a:ext uri="{FF2B5EF4-FFF2-40B4-BE49-F238E27FC236}">
                  <a16:creationId xmlns:a16="http://schemas.microsoft.com/office/drawing/2014/main" id="{9EA3C344-197B-46A0-978A-A73168B50A10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23035762-8B4F-488B-8B11-3FF4B8AF655E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4" name="Freeform 14">
              <a:extLst>
                <a:ext uri="{FF2B5EF4-FFF2-40B4-BE49-F238E27FC236}">
                  <a16:creationId xmlns:a16="http://schemas.microsoft.com/office/drawing/2014/main" id="{35C4BA56-EBF5-4A1E-B21D-107E693AB044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5" name="Freeform 15">
              <a:extLst>
                <a:ext uri="{FF2B5EF4-FFF2-40B4-BE49-F238E27FC236}">
                  <a16:creationId xmlns:a16="http://schemas.microsoft.com/office/drawing/2014/main" id="{F3C299C0-7FE7-4FDC-A2EA-35FCF26E3867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6" name="Freeform 16">
              <a:extLst>
                <a:ext uri="{FF2B5EF4-FFF2-40B4-BE49-F238E27FC236}">
                  <a16:creationId xmlns:a16="http://schemas.microsoft.com/office/drawing/2014/main" id="{2C369C3A-1339-4A0E-8164-1DCFF1ABD97D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7" name="Freeform 17">
              <a:extLst>
                <a:ext uri="{FF2B5EF4-FFF2-40B4-BE49-F238E27FC236}">
                  <a16:creationId xmlns:a16="http://schemas.microsoft.com/office/drawing/2014/main" id="{F5B2403A-8E68-409C-8F7C-D62A79E83A5D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8" name="Freeform 18">
              <a:extLst>
                <a:ext uri="{FF2B5EF4-FFF2-40B4-BE49-F238E27FC236}">
                  <a16:creationId xmlns:a16="http://schemas.microsoft.com/office/drawing/2014/main" id="{25272017-2790-4606-9BE2-1D5D69D50B53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9" name="Freeform 19">
              <a:extLst>
                <a:ext uri="{FF2B5EF4-FFF2-40B4-BE49-F238E27FC236}">
                  <a16:creationId xmlns:a16="http://schemas.microsoft.com/office/drawing/2014/main" id="{2A244175-94B9-4F7A-B178-A1C6F4D47763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0" name="Freeform 20">
              <a:extLst>
                <a:ext uri="{FF2B5EF4-FFF2-40B4-BE49-F238E27FC236}">
                  <a16:creationId xmlns:a16="http://schemas.microsoft.com/office/drawing/2014/main" id="{C86E9574-B69E-468B-97E3-2E8793E9A8A5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1" name="Freeform 21">
              <a:extLst>
                <a:ext uri="{FF2B5EF4-FFF2-40B4-BE49-F238E27FC236}">
                  <a16:creationId xmlns:a16="http://schemas.microsoft.com/office/drawing/2014/main" id="{1411E75B-EE94-4944-A51B-94796FB6057D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2" name="Freeform 22">
              <a:extLst>
                <a:ext uri="{FF2B5EF4-FFF2-40B4-BE49-F238E27FC236}">
                  <a16:creationId xmlns:a16="http://schemas.microsoft.com/office/drawing/2014/main" id="{9B0895AA-25F5-4055-9B1E-8E1246562152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3" name="Freeform 23">
              <a:extLst>
                <a:ext uri="{FF2B5EF4-FFF2-40B4-BE49-F238E27FC236}">
                  <a16:creationId xmlns:a16="http://schemas.microsoft.com/office/drawing/2014/main" id="{4306F644-1671-4563-A55D-83DA1A4FCDE2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4" name="Freeform 24">
              <a:extLst>
                <a:ext uri="{FF2B5EF4-FFF2-40B4-BE49-F238E27FC236}">
                  <a16:creationId xmlns:a16="http://schemas.microsoft.com/office/drawing/2014/main" id="{16481DE7-9E57-4813-8EFD-28EEDEB72B6A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5" name="Freeform 25">
              <a:extLst>
                <a:ext uri="{FF2B5EF4-FFF2-40B4-BE49-F238E27FC236}">
                  <a16:creationId xmlns:a16="http://schemas.microsoft.com/office/drawing/2014/main" id="{19FCB1C3-4A4D-497C-8A5D-CB3145EA7886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6" name="Freeform 26">
              <a:extLst>
                <a:ext uri="{FF2B5EF4-FFF2-40B4-BE49-F238E27FC236}">
                  <a16:creationId xmlns:a16="http://schemas.microsoft.com/office/drawing/2014/main" id="{2BD1A3E8-2558-4A27-8C6D-42430A31C067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7" name="Freeform 27">
              <a:extLst>
                <a:ext uri="{FF2B5EF4-FFF2-40B4-BE49-F238E27FC236}">
                  <a16:creationId xmlns:a16="http://schemas.microsoft.com/office/drawing/2014/main" id="{999E6D7C-B77B-4481-B55B-53EE3677D2CD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8" name="Freeform 28">
              <a:extLst>
                <a:ext uri="{FF2B5EF4-FFF2-40B4-BE49-F238E27FC236}">
                  <a16:creationId xmlns:a16="http://schemas.microsoft.com/office/drawing/2014/main" id="{5CE933D9-3A3E-477D-951D-BDAAF46E5474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9" name="Freeform 29">
              <a:extLst>
                <a:ext uri="{FF2B5EF4-FFF2-40B4-BE49-F238E27FC236}">
                  <a16:creationId xmlns:a16="http://schemas.microsoft.com/office/drawing/2014/main" id="{CBEEC80A-676A-4719-9531-7F28431F8FF7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0" name="Freeform 30">
              <a:extLst>
                <a:ext uri="{FF2B5EF4-FFF2-40B4-BE49-F238E27FC236}">
                  <a16:creationId xmlns:a16="http://schemas.microsoft.com/office/drawing/2014/main" id="{F54CA33B-F2AA-42B7-AE47-5D8768EC8C3F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1" name="Freeform 31">
              <a:extLst>
                <a:ext uri="{FF2B5EF4-FFF2-40B4-BE49-F238E27FC236}">
                  <a16:creationId xmlns:a16="http://schemas.microsoft.com/office/drawing/2014/main" id="{B1B34A4C-9922-4E8D-B240-1A0F060CA931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9FA8EE68-4B64-414D-9C24-E4551E8BF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D0FE1DD5-6B9E-47FA-9BE8-AD93355C2250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DE9C3AFC-F4A7-4B17-A19D-AB01C9104909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FF79F850-4667-4208-846A-7B1AC36FF5E5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6" name="Freeform 9">
              <a:extLst>
                <a:ext uri="{FF2B5EF4-FFF2-40B4-BE49-F238E27FC236}">
                  <a16:creationId xmlns:a16="http://schemas.microsoft.com/office/drawing/2014/main" id="{488F61C4-BD79-447A-9D41-7C7C5D135B54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1FE8B7E1-BD0C-4C16-B597-A00F42B7AC98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8" name="Freeform 11">
              <a:extLst>
                <a:ext uri="{FF2B5EF4-FFF2-40B4-BE49-F238E27FC236}">
                  <a16:creationId xmlns:a16="http://schemas.microsoft.com/office/drawing/2014/main" id="{0099472B-FA8B-4B80-808D-44563A7C889D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89" name="Freeform 12">
              <a:extLst>
                <a:ext uri="{FF2B5EF4-FFF2-40B4-BE49-F238E27FC236}">
                  <a16:creationId xmlns:a16="http://schemas.microsoft.com/office/drawing/2014/main" id="{3C89EC51-746C-4192-AE5A-6B2727A28104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0" name="Freeform 13">
              <a:extLst>
                <a:ext uri="{FF2B5EF4-FFF2-40B4-BE49-F238E27FC236}">
                  <a16:creationId xmlns:a16="http://schemas.microsoft.com/office/drawing/2014/main" id="{43AD73D4-7B80-4EE5-BB4B-067F400741CC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1" name="Freeform 14">
              <a:extLst>
                <a:ext uri="{FF2B5EF4-FFF2-40B4-BE49-F238E27FC236}">
                  <a16:creationId xmlns:a16="http://schemas.microsoft.com/office/drawing/2014/main" id="{26911D16-3569-445F-BC63-A0D4E166BFC9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45A525A7-3C31-491A-9F59-93A62BB79944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C0E1C361-5A73-4248-8245-44B7AA6D8B96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FF70CA30-24D5-46A9-9380-D7BBAD5FA92D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D0DC954F-3015-4DF6-BE98-3D2F3EB62155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6" name="Freeform 19">
              <a:extLst>
                <a:ext uri="{FF2B5EF4-FFF2-40B4-BE49-F238E27FC236}">
                  <a16:creationId xmlns:a16="http://schemas.microsoft.com/office/drawing/2014/main" id="{A5BACE63-5A66-4EF4-A0D3-BCC9BB6591F5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7" name="Freeform 20">
              <a:extLst>
                <a:ext uri="{FF2B5EF4-FFF2-40B4-BE49-F238E27FC236}">
                  <a16:creationId xmlns:a16="http://schemas.microsoft.com/office/drawing/2014/main" id="{E0E8FC64-3072-4813-A73E-8D7FCB9A60E7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8" name="Freeform 21">
              <a:extLst>
                <a:ext uri="{FF2B5EF4-FFF2-40B4-BE49-F238E27FC236}">
                  <a16:creationId xmlns:a16="http://schemas.microsoft.com/office/drawing/2014/main" id="{3F40182C-278F-4EE1-A7E7-6CF5568D377C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99" name="Freeform 22">
              <a:extLst>
                <a:ext uri="{FF2B5EF4-FFF2-40B4-BE49-F238E27FC236}">
                  <a16:creationId xmlns:a16="http://schemas.microsoft.com/office/drawing/2014/main" id="{4A4EC29D-811C-4A24-9016-9ED876DE6D9E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0" name="Freeform 23">
              <a:extLst>
                <a:ext uri="{FF2B5EF4-FFF2-40B4-BE49-F238E27FC236}">
                  <a16:creationId xmlns:a16="http://schemas.microsoft.com/office/drawing/2014/main" id="{EC07D500-4813-4A8F-9185-210EEDD60B86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1" name="Freeform 24">
              <a:extLst>
                <a:ext uri="{FF2B5EF4-FFF2-40B4-BE49-F238E27FC236}">
                  <a16:creationId xmlns:a16="http://schemas.microsoft.com/office/drawing/2014/main" id="{B4FBD3A3-4B1E-4D9D-B58F-440E209FFE99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2" name="Freeform 25">
              <a:extLst>
                <a:ext uri="{FF2B5EF4-FFF2-40B4-BE49-F238E27FC236}">
                  <a16:creationId xmlns:a16="http://schemas.microsoft.com/office/drawing/2014/main" id="{E2CB37E8-9DBF-4C77-B321-8F83674CA65A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59C5A74F-D544-4CBD-BECF-EA73DF6E764A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4" name="Freeform 27">
              <a:extLst>
                <a:ext uri="{FF2B5EF4-FFF2-40B4-BE49-F238E27FC236}">
                  <a16:creationId xmlns:a16="http://schemas.microsoft.com/office/drawing/2014/main" id="{FD3731FC-D24F-45FE-B1F7-B35FDF87CE0B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5" name="Freeform 28">
              <a:extLst>
                <a:ext uri="{FF2B5EF4-FFF2-40B4-BE49-F238E27FC236}">
                  <a16:creationId xmlns:a16="http://schemas.microsoft.com/office/drawing/2014/main" id="{C312628E-621F-4916-9308-21163FA96F08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6" name="Freeform 29">
              <a:extLst>
                <a:ext uri="{FF2B5EF4-FFF2-40B4-BE49-F238E27FC236}">
                  <a16:creationId xmlns:a16="http://schemas.microsoft.com/office/drawing/2014/main" id="{EB8C81B5-077B-41B4-BA2E-1B995E43D56A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7" name="Freeform 30">
              <a:extLst>
                <a:ext uri="{FF2B5EF4-FFF2-40B4-BE49-F238E27FC236}">
                  <a16:creationId xmlns:a16="http://schemas.microsoft.com/office/drawing/2014/main" id="{DF72B297-6C7E-4285-B5E6-7662890F34B7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08" name="Freeform 31">
              <a:extLst>
                <a:ext uri="{FF2B5EF4-FFF2-40B4-BE49-F238E27FC236}">
                  <a16:creationId xmlns:a16="http://schemas.microsoft.com/office/drawing/2014/main" id="{14BFCC0F-461E-48F1-ADB3-D3893052217A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ángulo 34">
            <a:extLst>
              <a:ext uri="{FF2B5EF4-FFF2-40B4-BE49-F238E27FC236}">
                <a16:creationId xmlns:a16="http://schemas.microsoft.com/office/drawing/2014/main" id="{D4376C21-411C-4C78-BA6D-7C9983B90BE9}"/>
              </a:ext>
            </a:extLst>
          </p:cNvPr>
          <p:cNvSpPr/>
          <p:nvPr/>
        </p:nvSpPr>
        <p:spPr>
          <a:xfrm>
            <a:off x="693799" y="288313"/>
            <a:ext cx="11498201" cy="81075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36" name="Rombo 35">
            <a:extLst>
              <a:ext uri="{FF2B5EF4-FFF2-40B4-BE49-F238E27FC236}">
                <a16:creationId xmlns:a16="http://schemas.microsoft.com/office/drawing/2014/main" id="{2D206535-DD5D-4A2A-8E4B-7352E9D63B43}"/>
              </a:ext>
            </a:extLst>
          </p:cNvPr>
          <p:cNvSpPr/>
          <p:nvPr/>
        </p:nvSpPr>
        <p:spPr>
          <a:xfrm>
            <a:off x="51765" y="51896"/>
            <a:ext cx="1280160" cy="1280160"/>
          </a:xfrm>
          <a:prstGeom prst="diamond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>
            <a:defPPr/>
          </a:lstStyle>
          <a:p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سبک اینفوگرافیک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316670C7-CA64-45D6-832B-1CFA4D7A0A9A}"/>
              </a:ext>
            </a:extLst>
          </p:cNvPr>
          <p:cNvSpPr/>
          <p:nvPr/>
        </p:nvSpPr>
        <p:spPr>
          <a:xfrm>
            <a:off x="1665800" y="3574283"/>
            <a:ext cx="1178351" cy="818954"/>
          </a:xfrm>
          <a:custGeom>
            <a:avLst/>
            <a:gdLst>
              <a:gd name="connsiteX0" fmla="*/ 687185 w 1178350"/>
              <a:gd name="connsiteY0" fmla="*/ 641948 h 818953"/>
              <a:gd name="connsiteX1" fmla="*/ 690131 w 1178350"/>
              <a:gd name="connsiteY1" fmla="*/ 641948 h 818953"/>
              <a:gd name="connsiteX2" fmla="*/ 778507 w 1178350"/>
              <a:gd name="connsiteY2" fmla="*/ 717952 h 818953"/>
              <a:gd name="connsiteX3" fmla="*/ 790880 w 1178350"/>
              <a:gd name="connsiteY3" fmla="*/ 801615 h 818953"/>
              <a:gd name="connsiteX4" fmla="*/ 766724 w 1178350"/>
              <a:gd name="connsiteY4" fmla="*/ 822236 h 818953"/>
              <a:gd name="connsiteX5" fmla="*/ 640051 w 1178350"/>
              <a:gd name="connsiteY5" fmla="*/ 822236 h 818953"/>
              <a:gd name="connsiteX6" fmla="*/ 615895 w 1178350"/>
              <a:gd name="connsiteY6" fmla="*/ 807506 h 818953"/>
              <a:gd name="connsiteX7" fmla="*/ 627089 w 1178350"/>
              <a:gd name="connsiteY7" fmla="*/ 753302 h 818953"/>
              <a:gd name="connsiteX8" fmla="*/ 605879 w 1178350"/>
              <a:gd name="connsiteY8" fmla="*/ 716773 h 818953"/>
              <a:gd name="connsiteX9" fmla="*/ 449158 w 1178350"/>
              <a:gd name="connsiteY9" fmla="*/ 679655 h 818953"/>
              <a:gd name="connsiteX10" fmla="*/ 416164 w 1178350"/>
              <a:gd name="connsiteY10" fmla="*/ 702633 h 818953"/>
              <a:gd name="connsiteX11" fmla="*/ 384938 w 1178350"/>
              <a:gd name="connsiteY11" fmla="*/ 824003 h 818953"/>
              <a:gd name="connsiteX12" fmla="*/ 149857 w 1178350"/>
              <a:gd name="connsiteY12" fmla="*/ 824592 h 818953"/>
              <a:gd name="connsiteX13" fmla="*/ 136895 w 1178350"/>
              <a:gd name="connsiteY13" fmla="*/ 780404 h 818953"/>
              <a:gd name="connsiteX14" fmla="*/ 202883 w 1178350"/>
              <a:gd name="connsiteY14" fmla="*/ 502314 h 818953"/>
              <a:gd name="connsiteX15" fmla="*/ 250606 w 1178350"/>
              <a:gd name="connsiteY15" fmla="*/ 457536 h 818953"/>
              <a:gd name="connsiteX16" fmla="*/ 318950 w 1178350"/>
              <a:gd name="connsiteY16" fmla="*/ 451055 h 818953"/>
              <a:gd name="connsiteX17" fmla="*/ 360193 w 1178350"/>
              <a:gd name="connsiteY17" fmla="*/ 440450 h 818953"/>
              <a:gd name="connsiteX18" fmla="*/ 417932 w 1178350"/>
              <a:gd name="connsiteY18" fmla="*/ 367981 h 818953"/>
              <a:gd name="connsiteX19" fmla="*/ 391419 w 1178350"/>
              <a:gd name="connsiteY19" fmla="*/ 379176 h 818953"/>
              <a:gd name="connsiteX20" fmla="*/ 295972 w 1178350"/>
              <a:gd name="connsiteY20" fmla="*/ 382711 h 818953"/>
              <a:gd name="connsiteX21" fmla="*/ 232931 w 1178350"/>
              <a:gd name="connsiteY21" fmla="*/ 388603 h 818953"/>
              <a:gd name="connsiteX22" fmla="*/ 247071 w 1178350"/>
              <a:gd name="connsiteY22" fmla="*/ 304940 h 818953"/>
              <a:gd name="connsiteX23" fmla="*/ 106847 w 1178350"/>
              <a:gd name="connsiteY23" fmla="*/ 362090 h 818953"/>
              <a:gd name="connsiteX24" fmla="*/ 57946 w 1178350"/>
              <a:gd name="connsiteY24" fmla="*/ 370338 h 818953"/>
              <a:gd name="connsiteX25" fmla="*/ 796 w 1178350"/>
              <a:gd name="connsiteY25" fmla="*/ 318491 h 818953"/>
              <a:gd name="connsiteX26" fmla="*/ 39092 w 1178350"/>
              <a:gd name="connsiteY26" fmla="*/ 256628 h 818953"/>
              <a:gd name="connsiteX27" fmla="*/ 289492 w 1178350"/>
              <a:gd name="connsiteY27" fmla="*/ 152932 h 818953"/>
              <a:gd name="connsiteX28" fmla="*/ 630035 w 1178350"/>
              <a:gd name="connsiteY28" fmla="*/ 13298 h 818953"/>
              <a:gd name="connsiteX29" fmla="*/ 746102 w 1178350"/>
              <a:gd name="connsiteY29" fmla="*/ 40989 h 818953"/>
              <a:gd name="connsiteX30" fmla="*/ 869240 w 1178350"/>
              <a:gd name="connsiteY30" fmla="*/ 183570 h 818953"/>
              <a:gd name="connsiteX31" fmla="*/ 879256 w 1178350"/>
              <a:gd name="connsiteY31" fmla="*/ 142917 h 818953"/>
              <a:gd name="connsiteX32" fmla="*/ 928747 w 1178350"/>
              <a:gd name="connsiteY32" fmla="*/ 109923 h 818953"/>
              <a:gd name="connsiteX33" fmla="*/ 991789 w 1178350"/>
              <a:gd name="connsiteY33" fmla="*/ 124652 h 818953"/>
              <a:gd name="connsiteX34" fmla="*/ 1024782 w 1178350"/>
              <a:gd name="connsiteY34" fmla="*/ 178856 h 818953"/>
              <a:gd name="connsiteX35" fmla="*/ 995913 w 1178350"/>
              <a:gd name="connsiteY35" fmla="*/ 299048 h 818953"/>
              <a:gd name="connsiteX36" fmla="*/ 1007107 w 1178350"/>
              <a:gd name="connsiteY36" fmla="*/ 343825 h 818953"/>
              <a:gd name="connsiteX37" fmla="*/ 1155579 w 1178350"/>
              <a:gd name="connsiteY37" fmla="*/ 515275 h 818953"/>
              <a:gd name="connsiteX38" fmla="*/ 1161471 w 1178350"/>
              <a:gd name="connsiteY38" fmla="*/ 606008 h 818953"/>
              <a:gd name="connsiteX39" fmla="*/ 1061900 w 1178350"/>
              <a:gd name="connsiteY39" fmla="*/ 594814 h 818953"/>
              <a:gd name="connsiteX40" fmla="*/ 955260 w 1178350"/>
              <a:gd name="connsiteY40" fmla="*/ 471677 h 818953"/>
              <a:gd name="connsiteX41" fmla="*/ 906358 w 1178350"/>
              <a:gd name="connsiteY41" fmla="*/ 673764 h 818953"/>
              <a:gd name="connsiteX42" fmla="*/ 899877 w 1178350"/>
              <a:gd name="connsiteY42" fmla="*/ 674353 h 818953"/>
              <a:gd name="connsiteX43" fmla="*/ 865116 w 1178350"/>
              <a:gd name="connsiteY43" fmla="*/ 592457 h 818953"/>
              <a:gd name="connsiteX44" fmla="*/ 820338 w 1178350"/>
              <a:gd name="connsiteY44" fmla="*/ 561820 h 818953"/>
              <a:gd name="connsiteX45" fmla="*/ 774383 w 1178350"/>
              <a:gd name="connsiteY45" fmla="*/ 520578 h 818953"/>
              <a:gd name="connsiteX46" fmla="*/ 713698 w 1178350"/>
              <a:gd name="connsiteY46" fmla="*/ 458126 h 818953"/>
              <a:gd name="connsiteX47" fmla="*/ 690131 w 1178350"/>
              <a:gd name="connsiteY47" fmla="*/ 456358 h 818953"/>
              <a:gd name="connsiteX48" fmla="*/ 655959 w 1178350"/>
              <a:gd name="connsiteY48" fmla="*/ 425132 h 818953"/>
              <a:gd name="connsiteX49" fmla="*/ 632392 w 1178350"/>
              <a:gd name="connsiteY49" fmla="*/ 341469 h 818953"/>
              <a:gd name="connsiteX50" fmla="*/ 614127 w 1178350"/>
              <a:gd name="connsiteY50" fmla="*/ 472266 h 818953"/>
              <a:gd name="connsiteX51" fmla="*/ 628857 w 1178350"/>
              <a:gd name="connsiteY51" fmla="*/ 491708 h 818953"/>
              <a:gd name="connsiteX52" fmla="*/ 680115 w 1178350"/>
              <a:gd name="connsiteY52" fmla="*/ 520578 h 818953"/>
              <a:gd name="connsiteX53" fmla="*/ 683061 w 1178350"/>
              <a:gd name="connsiteY53" fmla="*/ 612489 h 818953"/>
              <a:gd name="connsiteX54" fmla="*/ 687185 w 1178350"/>
              <a:gd name="connsiteY54" fmla="*/ 641948 h 8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78350" h="818952">
                <a:moveTo>
                  <a:pt x="687185" y="641948"/>
                </a:moveTo>
                <a:cubicBezTo>
                  <a:pt x="688363" y="641948"/>
                  <a:pt x="688952" y="641948"/>
                  <a:pt x="690131" y="641948"/>
                </a:cubicBezTo>
                <a:cubicBezTo>
                  <a:pt x="766134" y="643716"/>
                  <a:pt x="766724" y="643716"/>
                  <a:pt x="778507" y="717952"/>
                </a:cubicBezTo>
                <a:cubicBezTo>
                  <a:pt x="783220" y="745643"/>
                  <a:pt x="786756" y="773334"/>
                  <a:pt x="790880" y="801615"/>
                </a:cubicBezTo>
                <a:cubicBezTo>
                  <a:pt x="790291" y="816933"/>
                  <a:pt x="782631" y="822825"/>
                  <a:pt x="766724" y="822236"/>
                </a:cubicBezTo>
                <a:cubicBezTo>
                  <a:pt x="724303" y="821057"/>
                  <a:pt x="682471" y="821646"/>
                  <a:pt x="640051" y="822236"/>
                </a:cubicBezTo>
                <a:cubicBezTo>
                  <a:pt x="628267" y="822236"/>
                  <a:pt x="618251" y="821646"/>
                  <a:pt x="615895" y="807506"/>
                </a:cubicBezTo>
                <a:cubicBezTo>
                  <a:pt x="619430" y="789242"/>
                  <a:pt x="622965" y="770977"/>
                  <a:pt x="627089" y="753302"/>
                </a:cubicBezTo>
                <a:cubicBezTo>
                  <a:pt x="631802" y="733270"/>
                  <a:pt x="627089" y="722076"/>
                  <a:pt x="605879" y="716773"/>
                </a:cubicBezTo>
                <a:cubicBezTo>
                  <a:pt x="553442" y="704990"/>
                  <a:pt x="501595" y="692028"/>
                  <a:pt x="449158" y="679655"/>
                </a:cubicBezTo>
                <a:cubicBezTo>
                  <a:pt x="428537" y="674353"/>
                  <a:pt x="420878" y="685547"/>
                  <a:pt x="416164" y="702633"/>
                </a:cubicBezTo>
                <a:cubicBezTo>
                  <a:pt x="405559" y="743286"/>
                  <a:pt x="400256" y="785118"/>
                  <a:pt x="384938" y="824003"/>
                </a:cubicBezTo>
                <a:cubicBezTo>
                  <a:pt x="306578" y="821057"/>
                  <a:pt x="228217" y="819879"/>
                  <a:pt x="149857" y="824592"/>
                </a:cubicBezTo>
                <a:cubicBezTo>
                  <a:pt x="132182" y="813987"/>
                  <a:pt x="132771" y="798079"/>
                  <a:pt x="136895" y="780404"/>
                </a:cubicBezTo>
                <a:cubicBezTo>
                  <a:pt x="159284" y="687904"/>
                  <a:pt x="181083" y="595403"/>
                  <a:pt x="202883" y="502314"/>
                </a:cubicBezTo>
                <a:cubicBezTo>
                  <a:pt x="208775" y="475801"/>
                  <a:pt x="234698" y="472855"/>
                  <a:pt x="250606" y="457536"/>
                </a:cubicBezTo>
                <a:cubicBezTo>
                  <a:pt x="271816" y="436915"/>
                  <a:pt x="294794" y="435148"/>
                  <a:pt x="318950" y="451055"/>
                </a:cubicBezTo>
                <a:cubicBezTo>
                  <a:pt x="336626" y="462839"/>
                  <a:pt x="348409" y="456947"/>
                  <a:pt x="360193" y="440450"/>
                </a:cubicBezTo>
                <a:cubicBezTo>
                  <a:pt x="377868" y="416294"/>
                  <a:pt x="397311" y="393316"/>
                  <a:pt x="417932" y="367981"/>
                </a:cubicBezTo>
                <a:cubicBezTo>
                  <a:pt x="404381" y="367392"/>
                  <a:pt x="397900" y="373873"/>
                  <a:pt x="391419" y="379176"/>
                </a:cubicBezTo>
                <a:cubicBezTo>
                  <a:pt x="360193" y="405100"/>
                  <a:pt x="330145" y="412759"/>
                  <a:pt x="295972" y="382711"/>
                </a:cubicBezTo>
                <a:cubicBezTo>
                  <a:pt x="275351" y="364447"/>
                  <a:pt x="255909" y="390959"/>
                  <a:pt x="232931" y="388603"/>
                </a:cubicBezTo>
                <a:cubicBezTo>
                  <a:pt x="231163" y="362090"/>
                  <a:pt x="245303" y="336755"/>
                  <a:pt x="247071" y="304940"/>
                </a:cubicBezTo>
                <a:cubicBezTo>
                  <a:pt x="198169" y="324972"/>
                  <a:pt x="152214" y="343236"/>
                  <a:pt x="106847" y="362090"/>
                </a:cubicBezTo>
                <a:cubicBezTo>
                  <a:pt x="90939" y="368571"/>
                  <a:pt x="75621" y="372695"/>
                  <a:pt x="57946" y="370338"/>
                </a:cubicBezTo>
                <a:cubicBezTo>
                  <a:pt x="29076" y="366214"/>
                  <a:pt x="4920" y="345004"/>
                  <a:pt x="796" y="318491"/>
                </a:cubicBezTo>
                <a:cubicBezTo>
                  <a:pt x="-3329" y="290800"/>
                  <a:pt x="8455" y="269589"/>
                  <a:pt x="39092" y="256628"/>
                </a:cubicBezTo>
                <a:cubicBezTo>
                  <a:pt x="122166" y="221277"/>
                  <a:pt x="205829" y="187694"/>
                  <a:pt x="289492" y="152932"/>
                </a:cubicBezTo>
                <a:cubicBezTo>
                  <a:pt x="403202" y="106388"/>
                  <a:pt x="516324" y="59843"/>
                  <a:pt x="630035" y="13298"/>
                </a:cubicBezTo>
                <a:cubicBezTo>
                  <a:pt x="686007" y="-9680"/>
                  <a:pt x="706038" y="-4377"/>
                  <a:pt x="746102" y="40989"/>
                </a:cubicBezTo>
                <a:cubicBezTo>
                  <a:pt x="785577" y="86945"/>
                  <a:pt x="825641" y="132901"/>
                  <a:pt x="869240" y="183570"/>
                </a:cubicBezTo>
                <a:cubicBezTo>
                  <a:pt x="873364" y="166484"/>
                  <a:pt x="876899" y="154700"/>
                  <a:pt x="879256" y="142917"/>
                </a:cubicBezTo>
                <a:cubicBezTo>
                  <a:pt x="885148" y="115815"/>
                  <a:pt x="901645" y="104620"/>
                  <a:pt x="928747" y="109923"/>
                </a:cubicBezTo>
                <a:cubicBezTo>
                  <a:pt x="949957" y="114047"/>
                  <a:pt x="971167" y="118760"/>
                  <a:pt x="991789" y="124652"/>
                </a:cubicBezTo>
                <a:cubicBezTo>
                  <a:pt x="1023604" y="133490"/>
                  <a:pt x="1031852" y="147041"/>
                  <a:pt x="1024782" y="178856"/>
                </a:cubicBezTo>
                <a:cubicBezTo>
                  <a:pt x="1015945" y="218920"/>
                  <a:pt x="1007107" y="259573"/>
                  <a:pt x="995913" y="299048"/>
                </a:cubicBezTo>
                <a:cubicBezTo>
                  <a:pt x="990610" y="317902"/>
                  <a:pt x="995324" y="329685"/>
                  <a:pt x="1007107" y="343825"/>
                </a:cubicBezTo>
                <a:cubicBezTo>
                  <a:pt x="1057187" y="400386"/>
                  <a:pt x="1106678" y="458126"/>
                  <a:pt x="1155579" y="515275"/>
                </a:cubicBezTo>
                <a:cubicBezTo>
                  <a:pt x="1185627" y="550626"/>
                  <a:pt x="1187395" y="582441"/>
                  <a:pt x="1161471" y="606008"/>
                </a:cubicBezTo>
                <a:cubicBezTo>
                  <a:pt x="1133191" y="631343"/>
                  <a:pt x="1090770" y="627219"/>
                  <a:pt x="1061900" y="594814"/>
                </a:cubicBezTo>
                <a:cubicBezTo>
                  <a:pt x="1027139" y="555929"/>
                  <a:pt x="993556" y="516454"/>
                  <a:pt x="955260" y="471677"/>
                </a:cubicBezTo>
                <a:cubicBezTo>
                  <a:pt x="938174" y="542378"/>
                  <a:pt x="922266" y="608365"/>
                  <a:pt x="906358" y="673764"/>
                </a:cubicBezTo>
                <a:cubicBezTo>
                  <a:pt x="904001" y="673764"/>
                  <a:pt x="902234" y="674353"/>
                  <a:pt x="899877" y="674353"/>
                </a:cubicBezTo>
                <a:cubicBezTo>
                  <a:pt x="888094" y="647251"/>
                  <a:pt x="874543" y="620149"/>
                  <a:pt x="865116" y="592457"/>
                </a:cubicBezTo>
                <a:cubicBezTo>
                  <a:pt x="857457" y="569479"/>
                  <a:pt x="845084" y="560642"/>
                  <a:pt x="820338" y="561820"/>
                </a:cubicBezTo>
                <a:cubicBezTo>
                  <a:pt x="777329" y="563588"/>
                  <a:pt x="777329" y="562409"/>
                  <a:pt x="774383" y="520578"/>
                </a:cubicBezTo>
                <a:cubicBezTo>
                  <a:pt x="769669" y="454001"/>
                  <a:pt x="780864" y="468141"/>
                  <a:pt x="713698" y="458126"/>
                </a:cubicBezTo>
                <a:cubicBezTo>
                  <a:pt x="706038" y="456947"/>
                  <a:pt x="697790" y="456358"/>
                  <a:pt x="690131" y="456358"/>
                </a:cubicBezTo>
                <a:cubicBezTo>
                  <a:pt x="668920" y="456358"/>
                  <a:pt x="658904" y="446342"/>
                  <a:pt x="655959" y="425132"/>
                </a:cubicBezTo>
                <a:cubicBezTo>
                  <a:pt x="651834" y="397440"/>
                  <a:pt x="644175" y="369749"/>
                  <a:pt x="632392" y="341469"/>
                </a:cubicBezTo>
                <a:cubicBezTo>
                  <a:pt x="626500" y="385068"/>
                  <a:pt x="620019" y="428667"/>
                  <a:pt x="614127" y="472266"/>
                </a:cubicBezTo>
                <a:cubicBezTo>
                  <a:pt x="612360" y="483460"/>
                  <a:pt x="621197" y="486995"/>
                  <a:pt x="628857" y="491708"/>
                </a:cubicBezTo>
                <a:cubicBezTo>
                  <a:pt x="645943" y="501135"/>
                  <a:pt x="663029" y="511151"/>
                  <a:pt x="680115" y="520578"/>
                </a:cubicBezTo>
                <a:cubicBezTo>
                  <a:pt x="685417" y="551215"/>
                  <a:pt x="680704" y="581852"/>
                  <a:pt x="683061" y="612489"/>
                </a:cubicBezTo>
                <a:cubicBezTo>
                  <a:pt x="683650" y="623684"/>
                  <a:pt x="678936" y="633700"/>
                  <a:pt x="687185" y="641948"/>
                </a:cubicBezTo>
                <a:close/>
              </a:path>
            </a:pathLst>
          </a:custGeom>
          <a:solidFill>
            <a:schemeClr val="accent1"/>
          </a:solidFill>
          <a:ln w="5876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A766190-117A-4678-B740-4201B2D5D80F}"/>
              </a:ext>
            </a:extLst>
          </p:cNvPr>
          <p:cNvGrpSpPr/>
          <p:nvPr/>
        </p:nvGrpSpPr>
        <p:grpSpPr>
          <a:xfrm>
            <a:off x="6890245" y="3472174"/>
            <a:ext cx="1154784" cy="1023173"/>
            <a:chOff x="5904644" y="5833372"/>
            <a:chExt cx="1154784" cy="1023173"/>
          </a:xfrm>
          <a:solidFill>
            <a:schemeClr val="accent3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37D4DB4-F992-4397-A68C-EB570C997BF8}"/>
                </a:ext>
              </a:extLst>
            </p:cNvPr>
            <p:cNvSpPr/>
            <p:nvPr/>
          </p:nvSpPr>
          <p:spPr>
            <a:xfrm>
              <a:off x="5904644" y="5833372"/>
              <a:ext cx="1154784" cy="789495"/>
            </a:xfrm>
            <a:custGeom>
              <a:avLst/>
              <a:gdLst>
                <a:gd name="connsiteX0" fmla="*/ 630880 w 1154783"/>
                <a:gd name="connsiteY0" fmla="*/ 732397 h 789494"/>
                <a:gd name="connsiteX1" fmla="*/ 597886 w 1154783"/>
                <a:gd name="connsiteY1" fmla="*/ 685263 h 789494"/>
                <a:gd name="connsiteX2" fmla="*/ 467089 w 1154783"/>
                <a:gd name="connsiteY2" fmla="*/ 662874 h 789494"/>
                <a:gd name="connsiteX3" fmla="*/ 423490 w 1154783"/>
                <a:gd name="connsiteY3" fmla="*/ 691744 h 789494"/>
                <a:gd name="connsiteX4" fmla="*/ 400513 w 1154783"/>
                <a:gd name="connsiteY4" fmla="*/ 708830 h 789494"/>
                <a:gd name="connsiteX5" fmla="*/ 265002 w 1154783"/>
                <a:gd name="connsiteY5" fmla="*/ 764213 h 789494"/>
                <a:gd name="connsiteX6" fmla="*/ 196069 w 1154783"/>
                <a:gd name="connsiteY6" fmla="*/ 787190 h 789494"/>
                <a:gd name="connsiteX7" fmla="*/ 164253 w 1154783"/>
                <a:gd name="connsiteY7" fmla="*/ 738289 h 789494"/>
                <a:gd name="connsiteX8" fmla="*/ 234365 w 1154783"/>
                <a:gd name="connsiteY8" fmla="*/ 352968 h 789494"/>
                <a:gd name="connsiteX9" fmla="*/ 234365 w 1154783"/>
                <a:gd name="connsiteY9" fmla="*/ 322331 h 789494"/>
                <a:gd name="connsiteX10" fmla="*/ 204906 w 1154783"/>
                <a:gd name="connsiteY10" fmla="*/ 331169 h 789494"/>
                <a:gd name="connsiteX11" fmla="*/ 103568 w 1154783"/>
                <a:gd name="connsiteY11" fmla="*/ 378892 h 789494"/>
                <a:gd name="connsiteX12" fmla="*/ 55256 w 1154783"/>
                <a:gd name="connsiteY12" fmla="*/ 387730 h 789494"/>
                <a:gd name="connsiteX13" fmla="*/ 463 w 1154783"/>
                <a:gd name="connsiteY13" fmla="*/ 337061 h 789494"/>
                <a:gd name="connsiteX14" fmla="*/ 39348 w 1154783"/>
                <a:gd name="connsiteY14" fmla="*/ 278143 h 789494"/>
                <a:gd name="connsiteX15" fmla="*/ 544861 w 1154783"/>
                <a:gd name="connsiteY15" fmla="*/ 38348 h 789494"/>
                <a:gd name="connsiteX16" fmla="*/ 606135 w 1154783"/>
                <a:gd name="connsiteY16" fmla="*/ 10068 h 789494"/>
                <a:gd name="connsiteX17" fmla="*/ 699814 w 1154783"/>
                <a:gd name="connsiteY17" fmla="*/ 26565 h 789494"/>
                <a:gd name="connsiteX18" fmla="*/ 817649 w 1154783"/>
                <a:gd name="connsiteY18" fmla="*/ 146168 h 789494"/>
                <a:gd name="connsiteX19" fmla="*/ 840627 w 1154783"/>
                <a:gd name="connsiteY19" fmla="*/ 140276 h 789494"/>
                <a:gd name="connsiteX20" fmla="*/ 910149 w 1154783"/>
                <a:gd name="connsiteY20" fmla="*/ 94909 h 789494"/>
                <a:gd name="connsiteX21" fmla="*/ 977315 w 1154783"/>
                <a:gd name="connsiteY21" fmla="*/ 192712 h 789494"/>
                <a:gd name="connsiteX22" fmla="*/ 1033287 w 1154783"/>
                <a:gd name="connsiteY22" fmla="*/ 367697 h 789494"/>
                <a:gd name="connsiteX23" fmla="*/ 1133447 w 1154783"/>
                <a:gd name="connsiteY23" fmla="*/ 467268 h 789494"/>
                <a:gd name="connsiteX24" fmla="*/ 1144052 w 1154783"/>
                <a:gd name="connsiteY24" fmla="*/ 550342 h 789494"/>
                <a:gd name="connsiteX25" fmla="*/ 1050962 w 1154783"/>
                <a:gd name="connsiteY25" fmla="*/ 552110 h 789494"/>
                <a:gd name="connsiteX26" fmla="*/ 964942 w 1154783"/>
                <a:gd name="connsiteY26" fmla="*/ 467268 h 789494"/>
                <a:gd name="connsiteX27" fmla="*/ 939019 w 1154783"/>
                <a:gd name="connsiteY27" fmla="*/ 446058 h 789494"/>
                <a:gd name="connsiteX28" fmla="*/ 926646 w 1154783"/>
                <a:gd name="connsiteY28" fmla="*/ 479641 h 789494"/>
                <a:gd name="connsiteX29" fmla="*/ 875388 w 1154783"/>
                <a:gd name="connsiteY29" fmla="*/ 760677 h 789494"/>
                <a:gd name="connsiteX30" fmla="*/ 837092 w 1154783"/>
                <a:gd name="connsiteY30" fmla="*/ 774228 h 789494"/>
                <a:gd name="connsiteX31" fmla="*/ 811168 w 1154783"/>
                <a:gd name="connsiteY31" fmla="*/ 750072 h 789494"/>
                <a:gd name="connsiteX32" fmla="*/ 648555 w 1154783"/>
                <a:gd name="connsiteY32" fmla="*/ 724148 h 789494"/>
                <a:gd name="connsiteX33" fmla="*/ 630880 w 1154783"/>
                <a:gd name="connsiteY33" fmla="*/ 732397 h 78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4783" h="789494">
                  <a:moveTo>
                    <a:pt x="630880" y="732397"/>
                  </a:moveTo>
                  <a:cubicBezTo>
                    <a:pt x="639129" y="697636"/>
                    <a:pt x="622632" y="688798"/>
                    <a:pt x="597886" y="685263"/>
                  </a:cubicBezTo>
                  <a:cubicBezTo>
                    <a:pt x="554287" y="678782"/>
                    <a:pt x="510688" y="670534"/>
                    <a:pt x="467089" y="662874"/>
                  </a:cubicBezTo>
                  <a:cubicBezTo>
                    <a:pt x="442933" y="658161"/>
                    <a:pt x="427026" y="664642"/>
                    <a:pt x="423490" y="691744"/>
                  </a:cubicBezTo>
                  <a:cubicBezTo>
                    <a:pt x="422312" y="704705"/>
                    <a:pt x="414064" y="710597"/>
                    <a:pt x="400513" y="708830"/>
                  </a:cubicBezTo>
                  <a:cubicBezTo>
                    <a:pt x="344541" y="700581"/>
                    <a:pt x="302120" y="725327"/>
                    <a:pt x="265002" y="764213"/>
                  </a:cubicBezTo>
                  <a:cubicBezTo>
                    <a:pt x="246738" y="783655"/>
                    <a:pt x="224349" y="795439"/>
                    <a:pt x="196069" y="787190"/>
                  </a:cubicBezTo>
                  <a:cubicBezTo>
                    <a:pt x="171323" y="780120"/>
                    <a:pt x="158362" y="767748"/>
                    <a:pt x="164253" y="738289"/>
                  </a:cubicBezTo>
                  <a:cubicBezTo>
                    <a:pt x="188410" y="609848"/>
                    <a:pt x="211387" y="481409"/>
                    <a:pt x="234365" y="352968"/>
                  </a:cubicBezTo>
                  <a:cubicBezTo>
                    <a:pt x="236133" y="342363"/>
                    <a:pt x="243792" y="329401"/>
                    <a:pt x="234365" y="322331"/>
                  </a:cubicBezTo>
                  <a:cubicBezTo>
                    <a:pt x="224938" y="315261"/>
                    <a:pt x="214333" y="326455"/>
                    <a:pt x="204906" y="331169"/>
                  </a:cubicBezTo>
                  <a:cubicBezTo>
                    <a:pt x="170734" y="346487"/>
                    <a:pt x="137151" y="362984"/>
                    <a:pt x="103568" y="378892"/>
                  </a:cubicBezTo>
                  <a:cubicBezTo>
                    <a:pt x="88250" y="385962"/>
                    <a:pt x="72342" y="391264"/>
                    <a:pt x="55256" y="387730"/>
                  </a:cubicBezTo>
                  <a:cubicBezTo>
                    <a:pt x="26386" y="382427"/>
                    <a:pt x="3409" y="361806"/>
                    <a:pt x="463" y="337061"/>
                  </a:cubicBezTo>
                  <a:cubicBezTo>
                    <a:pt x="-3072" y="307012"/>
                    <a:pt x="14014" y="289927"/>
                    <a:pt x="39348" y="278143"/>
                  </a:cubicBezTo>
                  <a:cubicBezTo>
                    <a:pt x="207852" y="198015"/>
                    <a:pt x="376356" y="117887"/>
                    <a:pt x="544861" y="38348"/>
                  </a:cubicBezTo>
                  <a:cubicBezTo>
                    <a:pt x="565482" y="28922"/>
                    <a:pt x="585514" y="18906"/>
                    <a:pt x="606135" y="10068"/>
                  </a:cubicBezTo>
                  <a:cubicBezTo>
                    <a:pt x="644431" y="-7018"/>
                    <a:pt x="669766" y="-2894"/>
                    <a:pt x="699814" y="26565"/>
                  </a:cubicBezTo>
                  <a:cubicBezTo>
                    <a:pt x="739288" y="66040"/>
                    <a:pt x="778763" y="105514"/>
                    <a:pt x="817649" y="146168"/>
                  </a:cubicBezTo>
                  <a:cubicBezTo>
                    <a:pt x="830611" y="159129"/>
                    <a:pt x="835913" y="160897"/>
                    <a:pt x="840627" y="140276"/>
                  </a:cubicBezTo>
                  <a:cubicBezTo>
                    <a:pt x="851821" y="91374"/>
                    <a:pt x="861248" y="86072"/>
                    <a:pt x="910149" y="94909"/>
                  </a:cubicBezTo>
                  <a:cubicBezTo>
                    <a:pt x="993223" y="109639"/>
                    <a:pt x="999704" y="111406"/>
                    <a:pt x="977315" y="192712"/>
                  </a:cubicBezTo>
                  <a:cubicBezTo>
                    <a:pt x="956105" y="268127"/>
                    <a:pt x="973191" y="320563"/>
                    <a:pt x="1033287" y="367697"/>
                  </a:cubicBezTo>
                  <a:cubicBezTo>
                    <a:pt x="1070405" y="396567"/>
                    <a:pt x="1100453" y="433685"/>
                    <a:pt x="1133447" y="467268"/>
                  </a:cubicBezTo>
                  <a:cubicBezTo>
                    <a:pt x="1162316" y="496727"/>
                    <a:pt x="1165851" y="527364"/>
                    <a:pt x="1144052" y="550342"/>
                  </a:cubicBezTo>
                  <a:cubicBezTo>
                    <a:pt x="1120485" y="575677"/>
                    <a:pt x="1079243" y="577444"/>
                    <a:pt x="1050962" y="552110"/>
                  </a:cubicBezTo>
                  <a:cubicBezTo>
                    <a:pt x="1020914" y="525007"/>
                    <a:pt x="993812" y="495548"/>
                    <a:pt x="964942" y="467268"/>
                  </a:cubicBezTo>
                  <a:cubicBezTo>
                    <a:pt x="956694" y="459020"/>
                    <a:pt x="949624" y="443112"/>
                    <a:pt x="939019" y="446058"/>
                  </a:cubicBezTo>
                  <a:cubicBezTo>
                    <a:pt x="926057" y="449593"/>
                    <a:pt x="929003" y="467268"/>
                    <a:pt x="926646" y="479641"/>
                  </a:cubicBezTo>
                  <a:cubicBezTo>
                    <a:pt x="909560" y="573320"/>
                    <a:pt x="893063" y="666999"/>
                    <a:pt x="875388" y="760677"/>
                  </a:cubicBezTo>
                  <a:cubicBezTo>
                    <a:pt x="870085" y="790726"/>
                    <a:pt x="861837" y="793082"/>
                    <a:pt x="837092" y="774228"/>
                  </a:cubicBezTo>
                  <a:cubicBezTo>
                    <a:pt x="827665" y="767159"/>
                    <a:pt x="819416" y="758321"/>
                    <a:pt x="811168" y="750072"/>
                  </a:cubicBezTo>
                  <a:cubicBezTo>
                    <a:pt x="763445" y="704705"/>
                    <a:pt x="708062" y="695868"/>
                    <a:pt x="648555" y="724148"/>
                  </a:cubicBezTo>
                  <a:cubicBezTo>
                    <a:pt x="645610" y="725327"/>
                    <a:pt x="641485" y="727683"/>
                    <a:pt x="630880" y="732397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0D65D84-E37E-46CD-A233-703C0ABB8AA1}"/>
                </a:ext>
              </a:extLst>
            </p:cNvPr>
            <p:cNvSpPr/>
            <p:nvPr/>
          </p:nvSpPr>
          <p:spPr>
            <a:xfrm>
              <a:off x="5925780" y="6709251"/>
              <a:ext cx="1048732" cy="147294"/>
            </a:xfrm>
            <a:custGeom>
              <a:avLst/>
              <a:gdLst>
                <a:gd name="connsiteX0" fmla="*/ 860144 w 1048732"/>
                <a:gd name="connsiteY0" fmla="*/ 146392 h 147293"/>
                <a:gd name="connsiteX1" fmla="*/ 768822 w 1048732"/>
                <a:gd name="connsiteY1" fmla="*/ 112220 h 147293"/>
                <a:gd name="connsiteX2" fmla="*/ 743487 w 1048732"/>
                <a:gd name="connsiteY2" fmla="*/ 88064 h 147293"/>
                <a:gd name="connsiteX3" fmla="*/ 639793 w 1048732"/>
                <a:gd name="connsiteY3" fmla="*/ 91009 h 147293"/>
                <a:gd name="connsiteX4" fmla="*/ 530795 w 1048732"/>
                <a:gd name="connsiteY4" fmla="*/ 146981 h 147293"/>
                <a:gd name="connsiteX5" fmla="*/ 437116 w 1048732"/>
                <a:gd name="connsiteY5" fmla="*/ 111042 h 147293"/>
                <a:gd name="connsiteX6" fmla="*/ 399409 w 1048732"/>
                <a:gd name="connsiteY6" fmla="*/ 78048 h 147293"/>
                <a:gd name="connsiteX7" fmla="*/ 320460 w 1048732"/>
                <a:gd name="connsiteY7" fmla="*/ 80405 h 147293"/>
                <a:gd name="connsiteX8" fmla="*/ 280985 w 1048732"/>
                <a:gd name="connsiteY8" fmla="*/ 115755 h 147293"/>
                <a:gd name="connsiteX9" fmla="*/ 111302 w 1048732"/>
                <a:gd name="connsiteY9" fmla="*/ 115166 h 147293"/>
                <a:gd name="connsiteX10" fmla="*/ 22337 w 1048732"/>
                <a:gd name="connsiteY10" fmla="*/ 61551 h 147293"/>
                <a:gd name="connsiteX11" fmla="*/ 538 w 1048732"/>
                <a:gd name="connsiteY11" fmla="*/ 28557 h 147293"/>
                <a:gd name="connsiteX12" fmla="*/ 30585 w 1048732"/>
                <a:gd name="connsiteY12" fmla="*/ 866 h 147293"/>
                <a:gd name="connsiteX13" fmla="*/ 90092 w 1048732"/>
                <a:gd name="connsiteY13" fmla="*/ 15006 h 147293"/>
                <a:gd name="connsiteX14" fmla="*/ 136048 w 1048732"/>
                <a:gd name="connsiteY14" fmla="*/ 50946 h 147293"/>
                <a:gd name="connsiteX15" fmla="*/ 256829 w 1048732"/>
                <a:gd name="connsiteY15" fmla="*/ 50357 h 147293"/>
                <a:gd name="connsiteX16" fmla="*/ 283342 w 1048732"/>
                <a:gd name="connsiteY16" fmla="*/ 26790 h 147293"/>
                <a:gd name="connsiteX17" fmla="*/ 448311 w 1048732"/>
                <a:gd name="connsiteY17" fmla="*/ 34449 h 147293"/>
                <a:gd name="connsiteX18" fmla="*/ 480126 w 1048732"/>
                <a:gd name="connsiteY18" fmla="*/ 65086 h 147293"/>
                <a:gd name="connsiteX19" fmla="*/ 571448 w 1048732"/>
                <a:gd name="connsiteY19" fmla="*/ 65086 h 147293"/>
                <a:gd name="connsiteX20" fmla="*/ 610334 w 1048732"/>
                <a:gd name="connsiteY20" fmla="*/ 29146 h 147293"/>
                <a:gd name="connsiteX21" fmla="*/ 780016 w 1048732"/>
                <a:gd name="connsiteY21" fmla="*/ 35627 h 147293"/>
                <a:gd name="connsiteX22" fmla="*/ 805351 w 1048732"/>
                <a:gd name="connsiteY22" fmla="*/ 60373 h 147293"/>
                <a:gd name="connsiteX23" fmla="*/ 907278 w 1048732"/>
                <a:gd name="connsiteY23" fmla="*/ 59784 h 147293"/>
                <a:gd name="connsiteX24" fmla="*/ 1003903 w 1048732"/>
                <a:gd name="connsiteY24" fmla="*/ 2044 h 147293"/>
                <a:gd name="connsiteX25" fmla="*/ 1051626 w 1048732"/>
                <a:gd name="connsiteY25" fmla="*/ 27968 h 147293"/>
                <a:gd name="connsiteX26" fmla="*/ 1016276 w 1048732"/>
                <a:gd name="connsiteY26" fmla="*/ 65086 h 147293"/>
                <a:gd name="connsiteX27" fmla="*/ 957947 w 1048732"/>
                <a:gd name="connsiteY27" fmla="*/ 101615 h 147293"/>
                <a:gd name="connsiteX28" fmla="*/ 860144 w 1048732"/>
                <a:gd name="connsiteY28" fmla="*/ 146392 h 14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48732" h="147293">
                  <a:moveTo>
                    <a:pt x="860144" y="146392"/>
                  </a:moveTo>
                  <a:cubicBezTo>
                    <a:pt x="823026" y="146981"/>
                    <a:pt x="793567" y="135198"/>
                    <a:pt x="768822" y="112220"/>
                  </a:cubicBezTo>
                  <a:cubicBezTo>
                    <a:pt x="759984" y="103972"/>
                    <a:pt x="752325" y="95723"/>
                    <a:pt x="743487" y="88064"/>
                  </a:cubicBezTo>
                  <a:cubicBezTo>
                    <a:pt x="706959" y="56249"/>
                    <a:pt x="674554" y="56838"/>
                    <a:pt x="639793" y="91009"/>
                  </a:cubicBezTo>
                  <a:cubicBezTo>
                    <a:pt x="609156" y="121058"/>
                    <a:pt x="577340" y="147571"/>
                    <a:pt x="530795" y="146981"/>
                  </a:cubicBezTo>
                  <a:cubicBezTo>
                    <a:pt x="494266" y="146981"/>
                    <a:pt x="463629" y="135787"/>
                    <a:pt x="437116" y="111042"/>
                  </a:cubicBezTo>
                  <a:cubicBezTo>
                    <a:pt x="425333" y="99847"/>
                    <a:pt x="412960" y="87474"/>
                    <a:pt x="399409" y="78048"/>
                  </a:cubicBezTo>
                  <a:cubicBezTo>
                    <a:pt x="373485" y="59195"/>
                    <a:pt x="345205" y="60373"/>
                    <a:pt x="320460" y="80405"/>
                  </a:cubicBezTo>
                  <a:cubicBezTo>
                    <a:pt x="306909" y="91599"/>
                    <a:pt x="294536" y="103972"/>
                    <a:pt x="280985" y="115755"/>
                  </a:cubicBezTo>
                  <a:cubicBezTo>
                    <a:pt x="231494" y="158765"/>
                    <a:pt x="160204" y="158765"/>
                    <a:pt x="111302" y="115166"/>
                  </a:cubicBezTo>
                  <a:cubicBezTo>
                    <a:pt x="84790" y="91599"/>
                    <a:pt x="61223" y="65675"/>
                    <a:pt x="22337" y="61551"/>
                  </a:cubicBezTo>
                  <a:cubicBezTo>
                    <a:pt x="7018" y="59784"/>
                    <a:pt x="-2408" y="45643"/>
                    <a:pt x="538" y="28557"/>
                  </a:cubicBezTo>
                  <a:cubicBezTo>
                    <a:pt x="3483" y="12060"/>
                    <a:pt x="14088" y="2633"/>
                    <a:pt x="30585" y="866"/>
                  </a:cubicBezTo>
                  <a:cubicBezTo>
                    <a:pt x="51796" y="-902"/>
                    <a:pt x="71239" y="5579"/>
                    <a:pt x="90092" y="15006"/>
                  </a:cubicBezTo>
                  <a:cubicBezTo>
                    <a:pt x="107767" y="23844"/>
                    <a:pt x="121908" y="37395"/>
                    <a:pt x="136048" y="50946"/>
                  </a:cubicBezTo>
                  <a:cubicBezTo>
                    <a:pt x="180236" y="94545"/>
                    <a:pt x="211462" y="93955"/>
                    <a:pt x="256829" y="50357"/>
                  </a:cubicBezTo>
                  <a:cubicBezTo>
                    <a:pt x="265077" y="42108"/>
                    <a:pt x="273915" y="33860"/>
                    <a:pt x="283342" y="26790"/>
                  </a:cubicBezTo>
                  <a:cubicBezTo>
                    <a:pt x="335189" y="-11507"/>
                    <a:pt x="399998" y="-8561"/>
                    <a:pt x="448311" y="34449"/>
                  </a:cubicBezTo>
                  <a:cubicBezTo>
                    <a:pt x="459505" y="44465"/>
                    <a:pt x="468932" y="55070"/>
                    <a:pt x="480126" y="65086"/>
                  </a:cubicBezTo>
                  <a:cubicBezTo>
                    <a:pt x="507817" y="89242"/>
                    <a:pt x="543757" y="89242"/>
                    <a:pt x="571448" y="65086"/>
                  </a:cubicBezTo>
                  <a:cubicBezTo>
                    <a:pt x="584999" y="53303"/>
                    <a:pt x="596783" y="40340"/>
                    <a:pt x="610334" y="29146"/>
                  </a:cubicBezTo>
                  <a:cubicBezTo>
                    <a:pt x="663360" y="-12096"/>
                    <a:pt x="730526" y="-9150"/>
                    <a:pt x="780016" y="35627"/>
                  </a:cubicBezTo>
                  <a:cubicBezTo>
                    <a:pt x="788854" y="43286"/>
                    <a:pt x="796513" y="52124"/>
                    <a:pt x="805351" y="60373"/>
                  </a:cubicBezTo>
                  <a:cubicBezTo>
                    <a:pt x="838345" y="91009"/>
                    <a:pt x="874874" y="91599"/>
                    <a:pt x="907278" y="59784"/>
                  </a:cubicBezTo>
                  <a:cubicBezTo>
                    <a:pt x="934969" y="32682"/>
                    <a:pt x="963250" y="7936"/>
                    <a:pt x="1003903" y="2044"/>
                  </a:cubicBezTo>
                  <a:cubicBezTo>
                    <a:pt x="1026881" y="-902"/>
                    <a:pt x="1047502" y="2044"/>
                    <a:pt x="1051626" y="27968"/>
                  </a:cubicBezTo>
                  <a:cubicBezTo>
                    <a:pt x="1055750" y="52713"/>
                    <a:pt x="1038664" y="62729"/>
                    <a:pt x="1016276" y="65086"/>
                  </a:cubicBezTo>
                  <a:cubicBezTo>
                    <a:pt x="990941" y="67442"/>
                    <a:pt x="974444" y="85118"/>
                    <a:pt x="957947" y="101615"/>
                  </a:cubicBezTo>
                  <a:cubicBezTo>
                    <a:pt x="930256" y="128128"/>
                    <a:pt x="899030" y="148749"/>
                    <a:pt x="860144" y="146392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1988AF8-E429-4B6D-ACB7-E9161E2103FA}"/>
                </a:ext>
              </a:extLst>
            </p:cNvPr>
            <p:cNvSpPr/>
            <p:nvPr/>
          </p:nvSpPr>
          <p:spPr>
            <a:xfrm>
              <a:off x="5927184" y="6576262"/>
              <a:ext cx="1048732" cy="147294"/>
            </a:xfrm>
            <a:custGeom>
              <a:avLst/>
              <a:gdLst>
                <a:gd name="connsiteX0" fmla="*/ 855205 w 1048732"/>
                <a:gd name="connsiteY0" fmla="*/ 147996 h 147293"/>
                <a:gd name="connsiteX1" fmla="*/ 756223 w 1048732"/>
                <a:gd name="connsiteY1" fmla="*/ 102629 h 147293"/>
                <a:gd name="connsiteX2" fmla="*/ 624837 w 1048732"/>
                <a:gd name="connsiteY2" fmla="*/ 102629 h 147293"/>
                <a:gd name="connsiteX3" fmla="*/ 426874 w 1048732"/>
                <a:gd name="connsiteY3" fmla="*/ 102629 h 147293"/>
                <a:gd name="connsiteX4" fmla="*/ 295488 w 1048732"/>
                <a:gd name="connsiteY4" fmla="*/ 102040 h 147293"/>
                <a:gd name="connsiteX5" fmla="*/ 97525 w 1048732"/>
                <a:gd name="connsiteY5" fmla="*/ 102629 h 147293"/>
                <a:gd name="connsiteX6" fmla="*/ 28003 w 1048732"/>
                <a:gd name="connsiteY6" fmla="*/ 63154 h 147293"/>
                <a:gd name="connsiteX7" fmla="*/ 311 w 1048732"/>
                <a:gd name="connsiteY7" fmla="*/ 27804 h 147293"/>
                <a:gd name="connsiteX8" fmla="*/ 33894 w 1048732"/>
                <a:gd name="connsiteY8" fmla="*/ 702 h 147293"/>
                <a:gd name="connsiteX9" fmla="*/ 112255 w 1048732"/>
                <a:gd name="connsiteY9" fmla="*/ 28982 h 147293"/>
                <a:gd name="connsiteX10" fmla="*/ 138178 w 1048732"/>
                <a:gd name="connsiteY10" fmla="*/ 53138 h 147293"/>
                <a:gd name="connsiteX11" fmla="*/ 254246 w 1048732"/>
                <a:gd name="connsiteY11" fmla="*/ 51371 h 147293"/>
                <a:gd name="connsiteX12" fmla="*/ 470473 w 1048732"/>
                <a:gd name="connsiteY12" fmla="*/ 53138 h 147293"/>
                <a:gd name="connsiteX13" fmla="*/ 584184 w 1048732"/>
                <a:gd name="connsiteY13" fmla="*/ 52549 h 147293"/>
                <a:gd name="connsiteX14" fmla="*/ 677274 w 1048732"/>
                <a:gd name="connsiteY14" fmla="*/ 702 h 147293"/>
                <a:gd name="connsiteX15" fmla="*/ 793931 w 1048732"/>
                <a:gd name="connsiteY15" fmla="*/ 46657 h 147293"/>
                <a:gd name="connsiteX16" fmla="*/ 922960 w 1048732"/>
                <a:gd name="connsiteY16" fmla="*/ 44890 h 147293"/>
                <a:gd name="connsiteX17" fmla="*/ 1010158 w 1048732"/>
                <a:gd name="connsiteY17" fmla="*/ 702 h 147293"/>
                <a:gd name="connsiteX18" fmla="*/ 1052579 w 1048732"/>
                <a:gd name="connsiteY18" fmla="*/ 27215 h 147293"/>
                <a:gd name="connsiteX19" fmla="*/ 1019585 w 1048732"/>
                <a:gd name="connsiteY19" fmla="*/ 63743 h 147293"/>
                <a:gd name="connsiteX20" fmla="*/ 955365 w 1048732"/>
                <a:gd name="connsiteY20" fmla="*/ 102040 h 147293"/>
                <a:gd name="connsiteX21" fmla="*/ 855205 w 1048732"/>
                <a:gd name="connsiteY21" fmla="*/ 147996 h 14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8732" h="147293">
                  <a:moveTo>
                    <a:pt x="855205" y="147996"/>
                  </a:moveTo>
                  <a:cubicBezTo>
                    <a:pt x="815730" y="146817"/>
                    <a:pt x="783915" y="129731"/>
                    <a:pt x="756223" y="102629"/>
                  </a:cubicBezTo>
                  <a:cubicBezTo>
                    <a:pt x="703787" y="51371"/>
                    <a:pt x="677863" y="51960"/>
                    <a:pt x="624837" y="102629"/>
                  </a:cubicBezTo>
                  <a:cubicBezTo>
                    <a:pt x="562385" y="162725"/>
                    <a:pt x="489327" y="162725"/>
                    <a:pt x="426874" y="102629"/>
                  </a:cubicBezTo>
                  <a:cubicBezTo>
                    <a:pt x="373848" y="51960"/>
                    <a:pt x="347336" y="51960"/>
                    <a:pt x="295488" y="102040"/>
                  </a:cubicBezTo>
                  <a:cubicBezTo>
                    <a:pt x="233036" y="162135"/>
                    <a:pt x="158800" y="162725"/>
                    <a:pt x="97525" y="102629"/>
                  </a:cubicBezTo>
                  <a:cubicBezTo>
                    <a:pt x="77493" y="83186"/>
                    <a:pt x="58051" y="65511"/>
                    <a:pt x="28003" y="63154"/>
                  </a:cubicBezTo>
                  <a:cubicBezTo>
                    <a:pt x="9149" y="61975"/>
                    <a:pt x="-2045" y="47246"/>
                    <a:pt x="311" y="27804"/>
                  </a:cubicBezTo>
                  <a:cubicBezTo>
                    <a:pt x="2668" y="9539"/>
                    <a:pt x="16219" y="1291"/>
                    <a:pt x="33894" y="702"/>
                  </a:cubicBezTo>
                  <a:cubicBezTo>
                    <a:pt x="63942" y="-477"/>
                    <a:pt x="89866" y="10128"/>
                    <a:pt x="112255" y="28982"/>
                  </a:cubicBezTo>
                  <a:cubicBezTo>
                    <a:pt x="121092" y="36641"/>
                    <a:pt x="129341" y="44890"/>
                    <a:pt x="138178" y="53138"/>
                  </a:cubicBezTo>
                  <a:cubicBezTo>
                    <a:pt x="182956" y="93791"/>
                    <a:pt x="214182" y="96148"/>
                    <a:pt x="254246" y="51371"/>
                  </a:cubicBezTo>
                  <a:cubicBezTo>
                    <a:pt x="308450" y="-9315"/>
                    <a:pt x="398005" y="-23455"/>
                    <a:pt x="470473" y="53138"/>
                  </a:cubicBezTo>
                  <a:cubicBezTo>
                    <a:pt x="510537" y="94970"/>
                    <a:pt x="541763" y="93791"/>
                    <a:pt x="584184" y="52549"/>
                  </a:cubicBezTo>
                  <a:cubicBezTo>
                    <a:pt x="610697" y="26625"/>
                    <a:pt x="638388" y="4826"/>
                    <a:pt x="677274" y="702"/>
                  </a:cubicBezTo>
                  <a:cubicBezTo>
                    <a:pt x="724408" y="-4012"/>
                    <a:pt x="760937" y="15431"/>
                    <a:pt x="793931" y="46657"/>
                  </a:cubicBezTo>
                  <a:cubicBezTo>
                    <a:pt x="846367" y="96737"/>
                    <a:pt x="869934" y="96148"/>
                    <a:pt x="922960" y="44890"/>
                  </a:cubicBezTo>
                  <a:cubicBezTo>
                    <a:pt x="947705" y="20733"/>
                    <a:pt x="974807" y="2469"/>
                    <a:pt x="1010158" y="702"/>
                  </a:cubicBezTo>
                  <a:cubicBezTo>
                    <a:pt x="1030190" y="-477"/>
                    <a:pt x="1049043" y="3648"/>
                    <a:pt x="1052579" y="27215"/>
                  </a:cubicBezTo>
                  <a:cubicBezTo>
                    <a:pt x="1056114" y="50782"/>
                    <a:pt x="1040795" y="61975"/>
                    <a:pt x="1019585" y="63743"/>
                  </a:cubicBezTo>
                  <a:cubicBezTo>
                    <a:pt x="991894" y="66689"/>
                    <a:pt x="973629" y="83775"/>
                    <a:pt x="955365" y="102040"/>
                  </a:cubicBezTo>
                  <a:cubicBezTo>
                    <a:pt x="923549" y="133855"/>
                    <a:pt x="890555" y="147996"/>
                    <a:pt x="855205" y="147996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3065977-C058-442D-BD88-89C805F82B41}"/>
              </a:ext>
            </a:extLst>
          </p:cNvPr>
          <p:cNvGrpSpPr/>
          <p:nvPr/>
        </p:nvGrpSpPr>
        <p:grpSpPr>
          <a:xfrm>
            <a:off x="4188241" y="3514531"/>
            <a:ext cx="1357914" cy="938459"/>
            <a:chOff x="4353034" y="5694157"/>
            <a:chExt cx="1357914" cy="938459"/>
          </a:xfrm>
          <a:solidFill>
            <a:schemeClr val="accent4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7E319C5-7CB2-482C-A632-5E29F2A00B4E}"/>
                </a:ext>
              </a:extLst>
            </p:cNvPr>
            <p:cNvSpPr/>
            <p:nvPr/>
          </p:nvSpPr>
          <p:spPr>
            <a:xfrm>
              <a:off x="4353034" y="5694157"/>
              <a:ext cx="960356" cy="925005"/>
            </a:xfrm>
            <a:custGeom>
              <a:avLst/>
              <a:gdLst>
                <a:gd name="connsiteX0" fmla="*/ 241747 w 960355"/>
                <a:gd name="connsiteY0" fmla="*/ 652438 h 925005"/>
                <a:gd name="connsiteX1" fmla="*/ 241747 w 960355"/>
                <a:gd name="connsiteY1" fmla="*/ 428552 h 925005"/>
                <a:gd name="connsiteX2" fmla="*/ 237034 w 960355"/>
                <a:gd name="connsiteY2" fmla="*/ 403806 h 925005"/>
                <a:gd name="connsiteX3" fmla="*/ 212288 w 960355"/>
                <a:gd name="connsiteY3" fmla="*/ 414412 h 925005"/>
                <a:gd name="connsiteX4" fmla="*/ 109183 w 960355"/>
                <a:gd name="connsiteY4" fmla="*/ 488059 h 925005"/>
                <a:gd name="connsiteX5" fmla="*/ 59692 w 960355"/>
                <a:gd name="connsiteY5" fmla="*/ 502788 h 925005"/>
                <a:gd name="connsiteX6" fmla="*/ 3131 w 960355"/>
                <a:gd name="connsiteY6" fmla="*/ 462724 h 925005"/>
                <a:gd name="connsiteX7" fmla="*/ 25520 w 960355"/>
                <a:gd name="connsiteY7" fmla="*/ 397915 h 925005"/>
                <a:gd name="connsiteX8" fmla="*/ 214056 w 960355"/>
                <a:gd name="connsiteY8" fmla="*/ 261226 h 925005"/>
                <a:gd name="connsiteX9" fmla="*/ 541637 w 960355"/>
                <a:gd name="connsiteY9" fmla="*/ 25556 h 925005"/>
                <a:gd name="connsiteX10" fmla="*/ 664186 w 960355"/>
                <a:gd name="connsiteY10" fmla="*/ 26145 h 925005"/>
                <a:gd name="connsiteX11" fmla="*/ 790858 w 960355"/>
                <a:gd name="connsiteY11" fmla="*/ 117467 h 925005"/>
                <a:gd name="connsiteX12" fmla="*/ 808534 w 960355"/>
                <a:gd name="connsiteY12" fmla="*/ 125716 h 925005"/>
                <a:gd name="connsiteX13" fmla="*/ 814425 w 960355"/>
                <a:gd name="connsiteY13" fmla="*/ 105095 h 925005"/>
                <a:gd name="connsiteX14" fmla="*/ 872754 w 960355"/>
                <a:gd name="connsiteY14" fmla="*/ 49123 h 925005"/>
                <a:gd name="connsiteX15" fmla="*/ 928725 w 960355"/>
                <a:gd name="connsiteY15" fmla="*/ 50301 h 925005"/>
                <a:gd name="connsiteX16" fmla="*/ 962898 w 960355"/>
                <a:gd name="connsiteY16" fmla="*/ 87419 h 925005"/>
                <a:gd name="connsiteX17" fmla="*/ 931082 w 960355"/>
                <a:gd name="connsiteY17" fmla="*/ 112754 h 925005"/>
                <a:gd name="connsiteX18" fmla="*/ 832690 w 960355"/>
                <a:gd name="connsiteY18" fmla="*/ 198184 h 925005"/>
                <a:gd name="connsiteX19" fmla="*/ 815015 w 960355"/>
                <a:gd name="connsiteY19" fmla="*/ 305414 h 925005"/>
                <a:gd name="connsiteX20" fmla="*/ 870986 w 960355"/>
                <a:gd name="connsiteY20" fmla="*/ 436211 h 925005"/>
                <a:gd name="connsiteX21" fmla="*/ 876289 w 960355"/>
                <a:gd name="connsiteY21" fmla="*/ 482756 h 925005"/>
                <a:gd name="connsiteX22" fmla="*/ 901034 w 960355"/>
                <a:gd name="connsiteY22" fmla="*/ 620034 h 925005"/>
                <a:gd name="connsiteX23" fmla="*/ 902802 w 960355"/>
                <a:gd name="connsiteY23" fmla="*/ 663044 h 925005"/>
                <a:gd name="connsiteX24" fmla="*/ 901034 w 960355"/>
                <a:gd name="connsiteY24" fmla="*/ 807392 h 925005"/>
                <a:gd name="connsiteX25" fmla="*/ 912229 w 960355"/>
                <a:gd name="connsiteY25" fmla="*/ 816818 h 925005"/>
                <a:gd name="connsiteX26" fmla="*/ 906926 w 960355"/>
                <a:gd name="connsiteY26" fmla="*/ 860417 h 925005"/>
                <a:gd name="connsiteX27" fmla="*/ 875700 w 960355"/>
                <a:gd name="connsiteY27" fmla="*/ 909908 h 925005"/>
                <a:gd name="connsiteX28" fmla="*/ 856257 w 960355"/>
                <a:gd name="connsiteY28" fmla="*/ 928172 h 925005"/>
                <a:gd name="connsiteX29" fmla="*/ 735476 w 960355"/>
                <a:gd name="connsiteY29" fmla="*/ 928172 h 925005"/>
                <a:gd name="connsiteX30" fmla="*/ 710141 w 960355"/>
                <a:gd name="connsiteY30" fmla="*/ 901071 h 925005"/>
                <a:gd name="connsiteX31" fmla="*/ 710731 w 960355"/>
                <a:gd name="connsiteY31" fmla="*/ 747885 h 925005"/>
                <a:gd name="connsiteX32" fmla="*/ 673023 w 960355"/>
                <a:gd name="connsiteY32" fmla="*/ 709000 h 925005"/>
                <a:gd name="connsiteX33" fmla="*/ 531621 w 960355"/>
                <a:gd name="connsiteY33" fmla="*/ 709000 h 925005"/>
                <a:gd name="connsiteX34" fmla="*/ 496271 w 960355"/>
                <a:gd name="connsiteY34" fmla="*/ 743760 h 925005"/>
                <a:gd name="connsiteX35" fmla="*/ 496860 w 960355"/>
                <a:gd name="connsiteY35" fmla="*/ 896946 h 925005"/>
                <a:gd name="connsiteX36" fmla="*/ 466223 w 960355"/>
                <a:gd name="connsiteY36" fmla="*/ 927583 h 925005"/>
                <a:gd name="connsiteX37" fmla="*/ 295362 w 960355"/>
                <a:gd name="connsiteY37" fmla="*/ 926994 h 925005"/>
                <a:gd name="connsiteX38" fmla="*/ 243515 w 960355"/>
                <a:gd name="connsiteY38" fmla="*/ 875147 h 925005"/>
                <a:gd name="connsiteX39" fmla="*/ 241747 w 960355"/>
                <a:gd name="connsiteY39" fmla="*/ 652438 h 92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60355" h="925005">
                  <a:moveTo>
                    <a:pt x="241747" y="652438"/>
                  </a:moveTo>
                  <a:cubicBezTo>
                    <a:pt x="241747" y="577613"/>
                    <a:pt x="241747" y="503377"/>
                    <a:pt x="241747" y="428552"/>
                  </a:cubicBezTo>
                  <a:cubicBezTo>
                    <a:pt x="241747" y="420304"/>
                    <a:pt x="245282" y="408520"/>
                    <a:pt x="237034" y="403806"/>
                  </a:cubicBezTo>
                  <a:cubicBezTo>
                    <a:pt x="226428" y="397915"/>
                    <a:pt x="219358" y="409109"/>
                    <a:pt x="212288" y="414412"/>
                  </a:cubicBezTo>
                  <a:cubicBezTo>
                    <a:pt x="177527" y="438568"/>
                    <a:pt x="143355" y="463313"/>
                    <a:pt x="109183" y="488059"/>
                  </a:cubicBezTo>
                  <a:cubicBezTo>
                    <a:pt x="94453" y="498664"/>
                    <a:pt x="77956" y="504555"/>
                    <a:pt x="59692" y="502788"/>
                  </a:cubicBezTo>
                  <a:cubicBezTo>
                    <a:pt x="33768" y="499842"/>
                    <a:pt x="11969" y="489237"/>
                    <a:pt x="3131" y="462724"/>
                  </a:cubicBezTo>
                  <a:cubicBezTo>
                    <a:pt x="-5117" y="436211"/>
                    <a:pt x="3131" y="414412"/>
                    <a:pt x="25520" y="397915"/>
                  </a:cubicBezTo>
                  <a:cubicBezTo>
                    <a:pt x="87972" y="352549"/>
                    <a:pt x="151014" y="306593"/>
                    <a:pt x="214056" y="261226"/>
                  </a:cubicBezTo>
                  <a:cubicBezTo>
                    <a:pt x="323053" y="182277"/>
                    <a:pt x="432051" y="103916"/>
                    <a:pt x="541637" y="25556"/>
                  </a:cubicBezTo>
                  <a:cubicBezTo>
                    <a:pt x="589360" y="-8616"/>
                    <a:pt x="615873" y="-8616"/>
                    <a:pt x="664186" y="26145"/>
                  </a:cubicBezTo>
                  <a:cubicBezTo>
                    <a:pt x="706017" y="56782"/>
                    <a:pt x="748438" y="87419"/>
                    <a:pt x="790858" y="117467"/>
                  </a:cubicBezTo>
                  <a:cubicBezTo>
                    <a:pt x="796161" y="121591"/>
                    <a:pt x="801464" y="128662"/>
                    <a:pt x="808534" y="125716"/>
                  </a:cubicBezTo>
                  <a:cubicBezTo>
                    <a:pt x="817960" y="122181"/>
                    <a:pt x="814425" y="112165"/>
                    <a:pt x="814425" y="105095"/>
                  </a:cubicBezTo>
                  <a:cubicBezTo>
                    <a:pt x="816782" y="56782"/>
                    <a:pt x="824441" y="49123"/>
                    <a:pt x="872754" y="49123"/>
                  </a:cubicBezTo>
                  <a:cubicBezTo>
                    <a:pt x="891607" y="49123"/>
                    <a:pt x="910461" y="48534"/>
                    <a:pt x="928725" y="50301"/>
                  </a:cubicBezTo>
                  <a:cubicBezTo>
                    <a:pt x="949936" y="52658"/>
                    <a:pt x="962308" y="64442"/>
                    <a:pt x="962898" y="87419"/>
                  </a:cubicBezTo>
                  <a:cubicBezTo>
                    <a:pt x="963487" y="110986"/>
                    <a:pt x="946401" y="111576"/>
                    <a:pt x="931082" y="112754"/>
                  </a:cubicBezTo>
                  <a:cubicBezTo>
                    <a:pt x="876878" y="116878"/>
                    <a:pt x="845652" y="146337"/>
                    <a:pt x="832690" y="198184"/>
                  </a:cubicBezTo>
                  <a:cubicBezTo>
                    <a:pt x="823852" y="233535"/>
                    <a:pt x="814425" y="268296"/>
                    <a:pt x="815015" y="305414"/>
                  </a:cubicBezTo>
                  <a:cubicBezTo>
                    <a:pt x="815015" y="357261"/>
                    <a:pt x="829744" y="402628"/>
                    <a:pt x="870986" y="436211"/>
                  </a:cubicBezTo>
                  <a:cubicBezTo>
                    <a:pt x="889251" y="450940"/>
                    <a:pt x="889840" y="463902"/>
                    <a:pt x="876289" y="482756"/>
                  </a:cubicBezTo>
                  <a:cubicBezTo>
                    <a:pt x="833868" y="541085"/>
                    <a:pt x="841527" y="579381"/>
                    <a:pt x="901034" y="620034"/>
                  </a:cubicBezTo>
                  <a:cubicBezTo>
                    <a:pt x="929315" y="639477"/>
                    <a:pt x="929315" y="639477"/>
                    <a:pt x="902802" y="663044"/>
                  </a:cubicBezTo>
                  <a:cubicBezTo>
                    <a:pt x="856846" y="703697"/>
                    <a:pt x="855668" y="764971"/>
                    <a:pt x="901034" y="807392"/>
                  </a:cubicBezTo>
                  <a:cubicBezTo>
                    <a:pt x="904569" y="810926"/>
                    <a:pt x="908693" y="813872"/>
                    <a:pt x="912229" y="816818"/>
                  </a:cubicBezTo>
                  <a:cubicBezTo>
                    <a:pt x="941687" y="841564"/>
                    <a:pt x="941687" y="842153"/>
                    <a:pt x="906926" y="860417"/>
                  </a:cubicBezTo>
                  <a:cubicBezTo>
                    <a:pt x="886894" y="871023"/>
                    <a:pt x="875110" y="886930"/>
                    <a:pt x="875700" y="909908"/>
                  </a:cubicBezTo>
                  <a:cubicBezTo>
                    <a:pt x="876289" y="924638"/>
                    <a:pt x="869219" y="928172"/>
                    <a:pt x="856257" y="928172"/>
                  </a:cubicBezTo>
                  <a:cubicBezTo>
                    <a:pt x="816193" y="927583"/>
                    <a:pt x="775540" y="927583"/>
                    <a:pt x="735476" y="928172"/>
                  </a:cubicBezTo>
                  <a:cubicBezTo>
                    <a:pt x="716033" y="928761"/>
                    <a:pt x="710141" y="919335"/>
                    <a:pt x="710141" y="901071"/>
                  </a:cubicBezTo>
                  <a:cubicBezTo>
                    <a:pt x="710731" y="849812"/>
                    <a:pt x="709552" y="799143"/>
                    <a:pt x="710731" y="747885"/>
                  </a:cubicBezTo>
                  <a:cubicBezTo>
                    <a:pt x="711320" y="720193"/>
                    <a:pt x="700715" y="708410"/>
                    <a:pt x="673023" y="709000"/>
                  </a:cubicBezTo>
                  <a:cubicBezTo>
                    <a:pt x="625889" y="710178"/>
                    <a:pt x="578755" y="709589"/>
                    <a:pt x="531621" y="709000"/>
                  </a:cubicBezTo>
                  <a:cubicBezTo>
                    <a:pt x="506876" y="708410"/>
                    <a:pt x="495682" y="718426"/>
                    <a:pt x="496271" y="743760"/>
                  </a:cubicBezTo>
                  <a:cubicBezTo>
                    <a:pt x="497449" y="795019"/>
                    <a:pt x="495682" y="845688"/>
                    <a:pt x="496860" y="896946"/>
                  </a:cubicBezTo>
                  <a:cubicBezTo>
                    <a:pt x="497449" y="919924"/>
                    <a:pt x="489201" y="928172"/>
                    <a:pt x="466223" y="927583"/>
                  </a:cubicBezTo>
                  <a:cubicBezTo>
                    <a:pt x="409073" y="926405"/>
                    <a:pt x="352512" y="927583"/>
                    <a:pt x="295362" y="926994"/>
                  </a:cubicBezTo>
                  <a:cubicBezTo>
                    <a:pt x="257655" y="926405"/>
                    <a:pt x="244104" y="912854"/>
                    <a:pt x="243515" y="875147"/>
                  </a:cubicBezTo>
                  <a:cubicBezTo>
                    <a:pt x="241158" y="801500"/>
                    <a:pt x="241747" y="726675"/>
                    <a:pt x="241747" y="652438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845544D-C1CB-4484-B78E-D02F4AE3C611}"/>
                </a:ext>
              </a:extLst>
            </p:cNvPr>
            <p:cNvSpPr/>
            <p:nvPr/>
          </p:nvSpPr>
          <p:spPr>
            <a:xfrm>
              <a:off x="5210149" y="5831338"/>
              <a:ext cx="500799" cy="801278"/>
            </a:xfrm>
            <a:custGeom>
              <a:avLst/>
              <a:gdLst>
                <a:gd name="connsiteX0" fmla="*/ 499351 w 500798"/>
                <a:gd name="connsiteY0" fmla="*/ 192390 h 801278"/>
                <a:gd name="connsiteX1" fmla="*/ 477552 w 500798"/>
                <a:gd name="connsiteY1" fmla="*/ 319062 h 801278"/>
                <a:gd name="connsiteX2" fmla="*/ 376214 w 500798"/>
                <a:gd name="connsiteY2" fmla="*/ 400368 h 801278"/>
                <a:gd name="connsiteX3" fmla="*/ 317885 w 500798"/>
                <a:gd name="connsiteY3" fmla="*/ 419222 h 801278"/>
                <a:gd name="connsiteX4" fmla="*/ 317296 w 500798"/>
                <a:gd name="connsiteY4" fmla="*/ 466945 h 801278"/>
                <a:gd name="connsiteX5" fmla="*/ 349701 w 500798"/>
                <a:gd name="connsiteY5" fmla="*/ 545895 h 801278"/>
                <a:gd name="connsiteX6" fmla="*/ 293729 w 500798"/>
                <a:gd name="connsiteY6" fmla="*/ 605990 h 801278"/>
                <a:gd name="connsiteX7" fmla="*/ 225974 w 500798"/>
                <a:gd name="connsiteY7" fmla="*/ 626023 h 801278"/>
                <a:gd name="connsiteX8" fmla="*/ 213012 w 500798"/>
                <a:gd name="connsiteY8" fmla="*/ 666676 h 801278"/>
                <a:gd name="connsiteX9" fmla="*/ 167646 w 500798"/>
                <a:gd name="connsiteY9" fmla="*/ 790992 h 801278"/>
                <a:gd name="connsiteX10" fmla="*/ 92231 w 500798"/>
                <a:gd name="connsiteY10" fmla="*/ 801007 h 801278"/>
                <a:gd name="connsiteX11" fmla="*/ 62772 w 500798"/>
                <a:gd name="connsiteY11" fmla="*/ 776851 h 801278"/>
                <a:gd name="connsiteX12" fmla="*/ 83983 w 500798"/>
                <a:gd name="connsiteY12" fmla="*/ 746214 h 801278"/>
                <a:gd name="connsiteX13" fmla="*/ 122279 w 500798"/>
                <a:gd name="connsiteY13" fmla="*/ 730896 h 801278"/>
                <a:gd name="connsiteX14" fmla="*/ 129938 w 500798"/>
                <a:gd name="connsiteY14" fmla="*/ 694367 h 801278"/>
                <a:gd name="connsiteX15" fmla="*/ 76912 w 500798"/>
                <a:gd name="connsiteY15" fmla="*/ 647233 h 801278"/>
                <a:gd name="connsiteX16" fmla="*/ 88107 w 500798"/>
                <a:gd name="connsiteY16" fmla="*/ 540003 h 801278"/>
                <a:gd name="connsiteX17" fmla="*/ 89285 w 500798"/>
                <a:gd name="connsiteY17" fmla="*/ 467534 h 801278"/>
                <a:gd name="connsiteX18" fmla="*/ 69842 w 500798"/>
                <a:gd name="connsiteY18" fmla="*/ 454573 h 801278"/>
                <a:gd name="connsiteX19" fmla="*/ 53935 w 500798"/>
                <a:gd name="connsiteY19" fmla="*/ 363251 h 801278"/>
                <a:gd name="connsiteX20" fmla="*/ 55702 w 500798"/>
                <a:gd name="connsiteY20" fmla="*/ 286069 h 801278"/>
                <a:gd name="connsiteX21" fmla="*/ 3266 w 500798"/>
                <a:gd name="connsiteY21" fmla="*/ 121689 h 801278"/>
                <a:gd name="connsiteX22" fmla="*/ 132884 w 500798"/>
                <a:gd name="connsiteY22" fmla="*/ 908 h 801278"/>
                <a:gd name="connsiteX23" fmla="*/ 439844 w 500798"/>
                <a:gd name="connsiteY23" fmla="*/ 83981 h 801278"/>
                <a:gd name="connsiteX24" fmla="*/ 499351 w 500798"/>
                <a:gd name="connsiteY24" fmla="*/ 192390 h 80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798" h="801278">
                  <a:moveTo>
                    <a:pt x="499351" y="192390"/>
                  </a:moveTo>
                  <a:cubicBezTo>
                    <a:pt x="501708" y="240702"/>
                    <a:pt x="492870" y="280177"/>
                    <a:pt x="477552" y="319062"/>
                  </a:cubicBezTo>
                  <a:cubicBezTo>
                    <a:pt x="459287" y="366196"/>
                    <a:pt x="428061" y="395655"/>
                    <a:pt x="376214" y="400368"/>
                  </a:cubicBezTo>
                  <a:cubicBezTo>
                    <a:pt x="355592" y="402136"/>
                    <a:pt x="335560" y="406850"/>
                    <a:pt x="317885" y="419222"/>
                  </a:cubicBezTo>
                  <a:cubicBezTo>
                    <a:pt x="294907" y="435719"/>
                    <a:pt x="293140" y="455751"/>
                    <a:pt x="317296" y="466945"/>
                  </a:cubicBezTo>
                  <a:cubicBezTo>
                    <a:pt x="354414" y="484620"/>
                    <a:pt x="353825" y="513490"/>
                    <a:pt x="349701" y="545895"/>
                  </a:cubicBezTo>
                  <a:cubicBezTo>
                    <a:pt x="344987" y="578889"/>
                    <a:pt x="326134" y="598332"/>
                    <a:pt x="293729" y="605990"/>
                  </a:cubicBezTo>
                  <a:cubicBezTo>
                    <a:pt x="270751" y="611293"/>
                    <a:pt x="248363" y="618363"/>
                    <a:pt x="225974" y="626023"/>
                  </a:cubicBezTo>
                  <a:cubicBezTo>
                    <a:pt x="204763" y="633092"/>
                    <a:pt x="199461" y="646055"/>
                    <a:pt x="213012" y="666676"/>
                  </a:cubicBezTo>
                  <a:cubicBezTo>
                    <a:pt x="248363" y="721469"/>
                    <a:pt x="229509" y="771549"/>
                    <a:pt x="167646" y="790992"/>
                  </a:cubicBezTo>
                  <a:cubicBezTo>
                    <a:pt x="143489" y="798651"/>
                    <a:pt x="118155" y="803953"/>
                    <a:pt x="92231" y="801007"/>
                  </a:cubicBezTo>
                  <a:cubicBezTo>
                    <a:pt x="77502" y="799240"/>
                    <a:pt x="65718" y="792759"/>
                    <a:pt x="62772" y="776851"/>
                  </a:cubicBezTo>
                  <a:cubicBezTo>
                    <a:pt x="59237" y="759765"/>
                    <a:pt x="70432" y="752106"/>
                    <a:pt x="83983" y="746214"/>
                  </a:cubicBezTo>
                  <a:cubicBezTo>
                    <a:pt x="96944" y="740912"/>
                    <a:pt x="109317" y="736198"/>
                    <a:pt x="122279" y="730896"/>
                  </a:cubicBezTo>
                  <a:cubicBezTo>
                    <a:pt x="148792" y="719702"/>
                    <a:pt x="149970" y="713810"/>
                    <a:pt x="129938" y="694367"/>
                  </a:cubicBezTo>
                  <a:cubicBezTo>
                    <a:pt x="112852" y="678459"/>
                    <a:pt x="93999" y="663730"/>
                    <a:pt x="76912" y="647233"/>
                  </a:cubicBezTo>
                  <a:cubicBezTo>
                    <a:pt x="39205" y="611293"/>
                    <a:pt x="43919" y="567694"/>
                    <a:pt x="88107" y="540003"/>
                  </a:cubicBezTo>
                  <a:cubicBezTo>
                    <a:pt x="142900" y="505242"/>
                    <a:pt x="142900" y="503474"/>
                    <a:pt x="89285" y="467534"/>
                  </a:cubicBezTo>
                  <a:cubicBezTo>
                    <a:pt x="82804" y="463410"/>
                    <a:pt x="76323" y="458697"/>
                    <a:pt x="69842" y="454573"/>
                  </a:cubicBezTo>
                  <a:cubicBezTo>
                    <a:pt x="26243" y="424525"/>
                    <a:pt x="23298" y="406260"/>
                    <a:pt x="53935" y="363251"/>
                  </a:cubicBezTo>
                  <a:cubicBezTo>
                    <a:pt x="79269" y="327900"/>
                    <a:pt x="82215" y="307868"/>
                    <a:pt x="55702" y="286069"/>
                  </a:cubicBezTo>
                  <a:cubicBezTo>
                    <a:pt x="909" y="241881"/>
                    <a:pt x="-5572" y="185320"/>
                    <a:pt x="3266" y="121689"/>
                  </a:cubicBezTo>
                  <a:cubicBezTo>
                    <a:pt x="16817" y="27421"/>
                    <a:pt x="38027" y="6210"/>
                    <a:pt x="132884" y="908"/>
                  </a:cubicBezTo>
                  <a:cubicBezTo>
                    <a:pt x="244238" y="-5573"/>
                    <a:pt x="346166" y="22707"/>
                    <a:pt x="439844" y="83981"/>
                  </a:cubicBezTo>
                  <a:cubicBezTo>
                    <a:pt x="482854" y="112262"/>
                    <a:pt x="511135" y="144666"/>
                    <a:pt x="499351" y="192390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BF3EFC5-2B04-4908-AA7E-85E755EF12C4}"/>
              </a:ext>
            </a:extLst>
          </p:cNvPr>
          <p:cNvGrpSpPr/>
          <p:nvPr/>
        </p:nvGrpSpPr>
        <p:grpSpPr>
          <a:xfrm>
            <a:off x="9389118" y="3520842"/>
            <a:ext cx="1253819" cy="925836"/>
            <a:chOff x="8722119" y="2714883"/>
            <a:chExt cx="1253819" cy="925836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BDDC9E-E595-415E-9E09-3F4289529EB0}"/>
                </a:ext>
              </a:extLst>
            </p:cNvPr>
            <p:cNvSpPr/>
            <p:nvPr/>
          </p:nvSpPr>
          <p:spPr>
            <a:xfrm>
              <a:off x="8722119" y="2714883"/>
              <a:ext cx="960356" cy="925005"/>
            </a:xfrm>
            <a:custGeom>
              <a:avLst/>
              <a:gdLst>
                <a:gd name="connsiteX0" fmla="*/ 241573 w 960355"/>
                <a:gd name="connsiteY0" fmla="*/ 647356 h 925005"/>
                <a:gd name="connsiteX1" fmla="*/ 241573 w 960355"/>
                <a:gd name="connsiteY1" fmla="*/ 426416 h 925005"/>
                <a:gd name="connsiteX2" fmla="*/ 238037 w 960355"/>
                <a:gd name="connsiteY2" fmla="*/ 401670 h 925005"/>
                <a:gd name="connsiteX3" fmla="*/ 213292 w 960355"/>
                <a:gd name="connsiteY3" fmla="*/ 412865 h 925005"/>
                <a:gd name="connsiteX4" fmla="*/ 112543 w 960355"/>
                <a:gd name="connsiteY4" fmla="*/ 484744 h 925005"/>
                <a:gd name="connsiteX5" fmla="*/ 60106 w 960355"/>
                <a:gd name="connsiteY5" fmla="*/ 501241 h 925005"/>
                <a:gd name="connsiteX6" fmla="*/ 3546 w 960355"/>
                <a:gd name="connsiteY6" fmla="*/ 461177 h 925005"/>
                <a:gd name="connsiteX7" fmla="*/ 25934 w 960355"/>
                <a:gd name="connsiteY7" fmla="*/ 396957 h 925005"/>
                <a:gd name="connsiteX8" fmla="*/ 178531 w 960355"/>
                <a:gd name="connsiteY8" fmla="*/ 286781 h 925005"/>
                <a:gd name="connsiteX9" fmla="*/ 544409 w 960355"/>
                <a:gd name="connsiteY9" fmla="*/ 23420 h 925005"/>
                <a:gd name="connsiteX10" fmla="*/ 656352 w 960355"/>
                <a:gd name="connsiteY10" fmla="*/ 23420 h 925005"/>
                <a:gd name="connsiteX11" fmla="*/ 790095 w 960355"/>
                <a:gd name="connsiteY11" fmla="*/ 119455 h 925005"/>
                <a:gd name="connsiteX12" fmla="*/ 807770 w 960355"/>
                <a:gd name="connsiteY12" fmla="*/ 127115 h 925005"/>
                <a:gd name="connsiteX13" fmla="*/ 811894 w 960355"/>
                <a:gd name="connsiteY13" fmla="*/ 108261 h 925005"/>
                <a:gd name="connsiteX14" fmla="*/ 872579 w 960355"/>
                <a:gd name="connsiteY14" fmla="*/ 49933 h 925005"/>
                <a:gd name="connsiteX15" fmla="*/ 961545 w 960355"/>
                <a:gd name="connsiteY15" fmla="*/ 138309 h 925005"/>
                <a:gd name="connsiteX16" fmla="*/ 907340 w 960355"/>
                <a:gd name="connsiteY16" fmla="*/ 306813 h 925005"/>
                <a:gd name="connsiteX17" fmla="*/ 871401 w 960355"/>
                <a:gd name="connsiteY17" fmla="*/ 313294 h 925005"/>
                <a:gd name="connsiteX18" fmla="*/ 817197 w 960355"/>
                <a:gd name="connsiteY18" fmla="*/ 290905 h 925005"/>
                <a:gd name="connsiteX19" fmla="*/ 806592 w 960355"/>
                <a:gd name="connsiteY19" fmla="*/ 345109 h 925005"/>
                <a:gd name="connsiteX20" fmla="*/ 751798 w 960355"/>
                <a:gd name="connsiteY20" fmla="*/ 503008 h 925005"/>
                <a:gd name="connsiteX21" fmla="*/ 674027 w 960355"/>
                <a:gd name="connsiteY21" fmla="*/ 695080 h 925005"/>
                <a:gd name="connsiteX22" fmla="*/ 653406 w 960355"/>
                <a:gd name="connsiteY22" fmla="*/ 708631 h 925005"/>
                <a:gd name="connsiteX23" fmla="*/ 529679 w 960355"/>
                <a:gd name="connsiteY23" fmla="*/ 708631 h 925005"/>
                <a:gd name="connsiteX24" fmla="*/ 490794 w 960355"/>
                <a:gd name="connsiteY24" fmla="*/ 746338 h 925005"/>
                <a:gd name="connsiteX25" fmla="*/ 491383 w 960355"/>
                <a:gd name="connsiteY25" fmla="*/ 902469 h 925005"/>
                <a:gd name="connsiteX26" fmla="*/ 466637 w 960355"/>
                <a:gd name="connsiteY26" fmla="*/ 927804 h 925005"/>
                <a:gd name="connsiteX27" fmla="*/ 295777 w 960355"/>
                <a:gd name="connsiteY27" fmla="*/ 927215 h 925005"/>
                <a:gd name="connsiteX28" fmla="*/ 240394 w 960355"/>
                <a:gd name="connsiteY28" fmla="*/ 872421 h 925005"/>
                <a:gd name="connsiteX29" fmla="*/ 241573 w 960355"/>
                <a:gd name="connsiteY29" fmla="*/ 647356 h 92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0355" h="925005">
                  <a:moveTo>
                    <a:pt x="241573" y="647356"/>
                  </a:moveTo>
                  <a:cubicBezTo>
                    <a:pt x="241573" y="573709"/>
                    <a:pt x="241573" y="500063"/>
                    <a:pt x="241573" y="426416"/>
                  </a:cubicBezTo>
                  <a:cubicBezTo>
                    <a:pt x="241573" y="418167"/>
                    <a:pt x="245697" y="405794"/>
                    <a:pt x="238037" y="401670"/>
                  </a:cubicBezTo>
                  <a:cubicBezTo>
                    <a:pt x="228021" y="396368"/>
                    <a:pt x="220951" y="407562"/>
                    <a:pt x="213292" y="412865"/>
                  </a:cubicBezTo>
                  <a:cubicBezTo>
                    <a:pt x="179709" y="436432"/>
                    <a:pt x="146126" y="460588"/>
                    <a:pt x="112543" y="484744"/>
                  </a:cubicBezTo>
                  <a:cubicBezTo>
                    <a:pt x="96635" y="495938"/>
                    <a:pt x="80139" y="503008"/>
                    <a:pt x="60106" y="501241"/>
                  </a:cubicBezTo>
                  <a:cubicBezTo>
                    <a:pt x="33594" y="498884"/>
                    <a:pt x="12383" y="487101"/>
                    <a:pt x="3546" y="461177"/>
                  </a:cubicBezTo>
                  <a:cubicBezTo>
                    <a:pt x="-5881" y="434664"/>
                    <a:pt x="4135" y="412865"/>
                    <a:pt x="25934" y="396957"/>
                  </a:cubicBezTo>
                  <a:cubicBezTo>
                    <a:pt x="76603" y="359839"/>
                    <a:pt x="127862" y="323310"/>
                    <a:pt x="178531" y="286781"/>
                  </a:cubicBezTo>
                  <a:cubicBezTo>
                    <a:pt x="300490" y="198994"/>
                    <a:pt x="422449" y="111207"/>
                    <a:pt x="544409" y="23420"/>
                  </a:cubicBezTo>
                  <a:cubicBezTo>
                    <a:pt x="588008" y="-7807"/>
                    <a:pt x="612753" y="-7807"/>
                    <a:pt x="656352" y="23420"/>
                  </a:cubicBezTo>
                  <a:cubicBezTo>
                    <a:pt x="701129" y="55235"/>
                    <a:pt x="745317" y="87640"/>
                    <a:pt x="790095" y="119455"/>
                  </a:cubicBezTo>
                  <a:cubicBezTo>
                    <a:pt x="795397" y="122990"/>
                    <a:pt x="800700" y="130650"/>
                    <a:pt x="807770" y="127115"/>
                  </a:cubicBezTo>
                  <a:cubicBezTo>
                    <a:pt x="814840" y="122990"/>
                    <a:pt x="811894" y="114742"/>
                    <a:pt x="811894" y="108261"/>
                  </a:cubicBezTo>
                  <a:cubicBezTo>
                    <a:pt x="814251" y="55235"/>
                    <a:pt x="820143" y="49933"/>
                    <a:pt x="872579" y="49933"/>
                  </a:cubicBezTo>
                  <a:cubicBezTo>
                    <a:pt x="960366" y="49933"/>
                    <a:pt x="956242" y="49933"/>
                    <a:pt x="961545" y="138309"/>
                  </a:cubicBezTo>
                  <a:cubicBezTo>
                    <a:pt x="965080" y="203707"/>
                    <a:pt x="946226" y="256733"/>
                    <a:pt x="907340" y="306813"/>
                  </a:cubicBezTo>
                  <a:cubicBezTo>
                    <a:pt x="896146" y="321542"/>
                    <a:pt x="887309" y="325077"/>
                    <a:pt x="871401" y="313294"/>
                  </a:cubicBezTo>
                  <a:cubicBezTo>
                    <a:pt x="855493" y="301510"/>
                    <a:pt x="837229" y="281479"/>
                    <a:pt x="817197" y="290905"/>
                  </a:cubicBezTo>
                  <a:cubicBezTo>
                    <a:pt x="795987" y="300921"/>
                    <a:pt x="807770" y="326256"/>
                    <a:pt x="806592" y="345109"/>
                  </a:cubicBezTo>
                  <a:cubicBezTo>
                    <a:pt x="804235" y="403438"/>
                    <a:pt x="790095" y="455874"/>
                    <a:pt x="751798" y="503008"/>
                  </a:cubicBezTo>
                  <a:cubicBezTo>
                    <a:pt x="707021" y="558391"/>
                    <a:pt x="671081" y="619665"/>
                    <a:pt x="674027" y="695080"/>
                  </a:cubicBezTo>
                  <a:cubicBezTo>
                    <a:pt x="674616" y="710987"/>
                    <a:pt x="662833" y="708631"/>
                    <a:pt x="653406" y="708631"/>
                  </a:cubicBezTo>
                  <a:cubicBezTo>
                    <a:pt x="612164" y="708631"/>
                    <a:pt x="570922" y="709809"/>
                    <a:pt x="529679" y="708631"/>
                  </a:cubicBezTo>
                  <a:cubicBezTo>
                    <a:pt x="501988" y="707452"/>
                    <a:pt x="490204" y="718057"/>
                    <a:pt x="490794" y="746338"/>
                  </a:cubicBezTo>
                  <a:cubicBezTo>
                    <a:pt x="491972" y="798185"/>
                    <a:pt x="490204" y="850622"/>
                    <a:pt x="491383" y="902469"/>
                  </a:cubicBezTo>
                  <a:cubicBezTo>
                    <a:pt x="491972" y="921912"/>
                    <a:pt x="486080" y="927804"/>
                    <a:pt x="466637" y="927804"/>
                  </a:cubicBezTo>
                  <a:cubicBezTo>
                    <a:pt x="409488" y="926626"/>
                    <a:pt x="352927" y="927804"/>
                    <a:pt x="295777" y="927215"/>
                  </a:cubicBezTo>
                  <a:cubicBezTo>
                    <a:pt x="255123" y="926626"/>
                    <a:pt x="240394" y="912485"/>
                    <a:pt x="240394" y="872421"/>
                  </a:cubicBezTo>
                  <a:cubicBezTo>
                    <a:pt x="241573" y="796418"/>
                    <a:pt x="241573" y="721593"/>
                    <a:pt x="241573" y="647356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53AC836-6BD3-4345-B85E-5EF349EDEDA0}"/>
                </a:ext>
              </a:extLst>
            </p:cNvPr>
            <p:cNvSpPr/>
            <p:nvPr/>
          </p:nvSpPr>
          <p:spPr>
            <a:xfrm>
              <a:off x="9436539" y="2871963"/>
              <a:ext cx="539399" cy="768756"/>
            </a:xfrm>
            <a:custGeom>
              <a:avLst/>
              <a:gdLst>
                <a:gd name="connsiteX0" fmla="*/ 258688 w 539399"/>
                <a:gd name="connsiteY0" fmla="*/ 414051 h 768756"/>
                <a:gd name="connsiteX1" fmla="*/ 248893 w 539399"/>
                <a:gd name="connsiteY1" fmla="*/ 430769 h 768756"/>
                <a:gd name="connsiteX2" fmla="*/ 211186 w 539399"/>
                <a:gd name="connsiteY2" fmla="*/ 506183 h 768756"/>
                <a:gd name="connsiteX3" fmla="*/ 166997 w 539399"/>
                <a:gd name="connsiteY3" fmla="*/ 568636 h 768756"/>
                <a:gd name="connsiteX4" fmla="*/ 270693 w 539399"/>
                <a:gd name="connsiteY4" fmla="*/ 745978 h 768756"/>
                <a:gd name="connsiteX5" fmla="*/ 397955 w 539399"/>
                <a:gd name="connsiteY5" fmla="*/ 638159 h 768756"/>
                <a:gd name="connsiteX6" fmla="*/ 275996 w 539399"/>
                <a:gd name="connsiteY6" fmla="*/ 420753 h 768756"/>
                <a:gd name="connsiteX7" fmla="*/ 258688 w 539399"/>
                <a:gd name="connsiteY7" fmla="*/ 414051 h 768756"/>
                <a:gd name="connsiteX8" fmla="*/ 301919 w 539399"/>
                <a:gd name="connsiteY8" fmla="*/ 82 h 768756"/>
                <a:gd name="connsiteX9" fmla="*/ 323129 w 539399"/>
                <a:gd name="connsiteY9" fmla="*/ 18347 h 768756"/>
                <a:gd name="connsiteX10" fmla="*/ 371442 w 539399"/>
                <a:gd name="connsiteY10" fmla="*/ 127933 h 768756"/>
                <a:gd name="connsiteX11" fmla="*/ 400900 w 539399"/>
                <a:gd name="connsiteY11" fmla="*/ 298795 h 768756"/>
                <a:gd name="connsiteX12" fmla="*/ 408559 w 539399"/>
                <a:gd name="connsiteY12" fmla="*/ 323540 h 768756"/>
                <a:gd name="connsiteX13" fmla="*/ 450980 w 539399"/>
                <a:gd name="connsiteY13" fmla="*/ 236341 h 768756"/>
                <a:gd name="connsiteX14" fmla="*/ 461585 w 539399"/>
                <a:gd name="connsiteY14" fmla="*/ 211007 h 768756"/>
                <a:gd name="connsiteX15" fmla="*/ 484563 w 539399"/>
                <a:gd name="connsiteY15" fmla="*/ 230450 h 768756"/>
                <a:gd name="connsiteX16" fmla="*/ 521681 w 539399"/>
                <a:gd name="connsiteY16" fmla="*/ 353588 h 768756"/>
                <a:gd name="connsiteX17" fmla="*/ 534054 w 539399"/>
                <a:gd name="connsiteY17" fmla="*/ 560978 h 768756"/>
                <a:gd name="connsiteX18" fmla="*/ 237108 w 539399"/>
                <a:gd name="connsiteY18" fmla="*/ 766011 h 768756"/>
                <a:gd name="connsiteX19" fmla="*/ 33843 w 539399"/>
                <a:gd name="connsiteY19" fmla="*/ 645230 h 768756"/>
                <a:gd name="connsiteX20" fmla="*/ 20881 w 539399"/>
                <a:gd name="connsiteY20" fmla="*/ 449035 h 768756"/>
                <a:gd name="connsiteX21" fmla="*/ 72139 w 539399"/>
                <a:gd name="connsiteY21" fmla="*/ 366550 h 768756"/>
                <a:gd name="connsiteX22" fmla="*/ 125165 w 539399"/>
                <a:gd name="connsiteY22" fmla="*/ 185083 h 768756"/>
                <a:gd name="connsiteX23" fmla="*/ 125165 w 539399"/>
                <a:gd name="connsiteY23" fmla="*/ 173300 h 768756"/>
                <a:gd name="connsiteX24" fmla="*/ 164640 w 539399"/>
                <a:gd name="connsiteY24" fmla="*/ 198634 h 768756"/>
                <a:gd name="connsiteX25" fmla="*/ 207060 w 539399"/>
                <a:gd name="connsiteY25" fmla="*/ 194510 h 768756"/>
                <a:gd name="connsiteX26" fmla="*/ 291313 w 539399"/>
                <a:gd name="connsiteY26" fmla="*/ 24827 h 768756"/>
                <a:gd name="connsiteX27" fmla="*/ 301919 w 539399"/>
                <a:gd name="connsiteY27" fmla="*/ 82 h 7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9399" h="768756">
                  <a:moveTo>
                    <a:pt x="258688" y="414051"/>
                  </a:moveTo>
                  <a:cubicBezTo>
                    <a:pt x="254048" y="414861"/>
                    <a:pt x="250661" y="419575"/>
                    <a:pt x="248893" y="430769"/>
                  </a:cubicBezTo>
                  <a:cubicBezTo>
                    <a:pt x="244769" y="459638"/>
                    <a:pt x="227682" y="483205"/>
                    <a:pt x="211186" y="506183"/>
                  </a:cubicBezTo>
                  <a:cubicBezTo>
                    <a:pt x="195867" y="526805"/>
                    <a:pt x="179370" y="546837"/>
                    <a:pt x="166997" y="568636"/>
                  </a:cubicBezTo>
                  <a:cubicBezTo>
                    <a:pt x="116328" y="657012"/>
                    <a:pt x="168765" y="745978"/>
                    <a:pt x="270693" y="745978"/>
                  </a:cubicBezTo>
                  <a:cubicBezTo>
                    <a:pt x="341394" y="745978"/>
                    <a:pt x="401490" y="698844"/>
                    <a:pt x="397955" y="638159"/>
                  </a:cubicBezTo>
                  <a:cubicBezTo>
                    <a:pt x="392063" y="548015"/>
                    <a:pt x="353767" y="472600"/>
                    <a:pt x="275996" y="420753"/>
                  </a:cubicBezTo>
                  <a:cubicBezTo>
                    <a:pt x="269220" y="416334"/>
                    <a:pt x="263328" y="413241"/>
                    <a:pt x="258688" y="414051"/>
                  </a:cubicBezTo>
                  <a:close/>
                  <a:moveTo>
                    <a:pt x="301919" y="82"/>
                  </a:moveTo>
                  <a:cubicBezTo>
                    <a:pt x="311935" y="-1096"/>
                    <a:pt x="317237" y="10687"/>
                    <a:pt x="323129" y="18347"/>
                  </a:cubicBezTo>
                  <a:cubicBezTo>
                    <a:pt x="347874" y="50751"/>
                    <a:pt x="360836" y="89048"/>
                    <a:pt x="371442" y="127933"/>
                  </a:cubicBezTo>
                  <a:cubicBezTo>
                    <a:pt x="386171" y="183905"/>
                    <a:pt x="394419" y="241644"/>
                    <a:pt x="400900" y="298795"/>
                  </a:cubicBezTo>
                  <a:cubicBezTo>
                    <a:pt x="401489" y="306454"/>
                    <a:pt x="400311" y="314703"/>
                    <a:pt x="408559" y="323540"/>
                  </a:cubicBezTo>
                  <a:cubicBezTo>
                    <a:pt x="432126" y="298206"/>
                    <a:pt x="443910" y="268746"/>
                    <a:pt x="450980" y="236341"/>
                  </a:cubicBezTo>
                  <a:cubicBezTo>
                    <a:pt x="452748" y="227504"/>
                    <a:pt x="449802" y="213364"/>
                    <a:pt x="461585" y="211007"/>
                  </a:cubicBezTo>
                  <a:cubicBezTo>
                    <a:pt x="473369" y="208650"/>
                    <a:pt x="479261" y="221612"/>
                    <a:pt x="484563" y="230450"/>
                  </a:cubicBezTo>
                  <a:cubicBezTo>
                    <a:pt x="508130" y="268157"/>
                    <a:pt x="513433" y="311757"/>
                    <a:pt x="521681" y="353588"/>
                  </a:cubicBezTo>
                  <a:cubicBezTo>
                    <a:pt x="535232" y="421933"/>
                    <a:pt x="546426" y="491455"/>
                    <a:pt x="534054" y="560978"/>
                  </a:cubicBezTo>
                  <a:cubicBezTo>
                    <a:pt x="508719" y="700024"/>
                    <a:pt x="383225" y="785454"/>
                    <a:pt x="237108" y="766011"/>
                  </a:cubicBezTo>
                  <a:cubicBezTo>
                    <a:pt x="152267" y="754817"/>
                    <a:pt x="80977" y="718877"/>
                    <a:pt x="33843" y="645230"/>
                  </a:cubicBezTo>
                  <a:cubicBezTo>
                    <a:pt x="-6221" y="582777"/>
                    <a:pt x="-10934" y="516790"/>
                    <a:pt x="20881" y="449035"/>
                  </a:cubicBezTo>
                  <a:cubicBezTo>
                    <a:pt x="35021" y="419576"/>
                    <a:pt x="52696" y="392474"/>
                    <a:pt x="72139" y="366550"/>
                  </a:cubicBezTo>
                  <a:cubicBezTo>
                    <a:pt x="112792" y="312346"/>
                    <a:pt x="134003" y="253427"/>
                    <a:pt x="125165" y="185083"/>
                  </a:cubicBezTo>
                  <a:cubicBezTo>
                    <a:pt x="123397" y="182137"/>
                    <a:pt x="124576" y="178602"/>
                    <a:pt x="125165" y="173300"/>
                  </a:cubicBezTo>
                  <a:cubicBezTo>
                    <a:pt x="143430" y="176246"/>
                    <a:pt x="154624" y="187440"/>
                    <a:pt x="164640" y="198634"/>
                  </a:cubicBezTo>
                  <a:cubicBezTo>
                    <a:pt x="181726" y="217488"/>
                    <a:pt x="193509" y="211596"/>
                    <a:pt x="207060" y="194510"/>
                  </a:cubicBezTo>
                  <a:cubicBezTo>
                    <a:pt x="247124" y="143841"/>
                    <a:pt x="277762" y="88458"/>
                    <a:pt x="291313" y="24827"/>
                  </a:cubicBezTo>
                  <a:cubicBezTo>
                    <a:pt x="293081" y="15990"/>
                    <a:pt x="289546" y="1850"/>
                    <a:pt x="301919" y="82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2E775F6-4177-46A4-A3E1-E9C62AD42443}"/>
              </a:ext>
            </a:extLst>
          </p:cNvPr>
          <p:cNvGrpSpPr/>
          <p:nvPr/>
        </p:nvGrpSpPr>
        <p:grpSpPr>
          <a:xfrm>
            <a:off x="1066073" y="4849306"/>
            <a:ext cx="2377803" cy="695589"/>
            <a:chOff x="6860364" y="1880348"/>
            <a:chExt cx="1944216" cy="69558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1021489-3C64-4F50-9845-6789BF17E4F1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6F190BC-B4C8-4D45-A76E-17AF48F1DF8C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A38BAA-F459-469F-9A29-8885802ACF2D}"/>
              </a:ext>
            </a:extLst>
          </p:cNvPr>
          <p:cNvGrpSpPr/>
          <p:nvPr/>
        </p:nvGrpSpPr>
        <p:grpSpPr>
          <a:xfrm>
            <a:off x="3604180" y="4849306"/>
            <a:ext cx="2377803" cy="695589"/>
            <a:chOff x="6860364" y="1880348"/>
            <a:chExt cx="1944216" cy="69558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939C46F-F25B-4894-B73B-F3B596BED57A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8E1E3F-3C8F-4FB7-B904-38CEA5B6F1A0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104A5BB-006E-4A41-AD12-58D3B03AF390}"/>
              </a:ext>
            </a:extLst>
          </p:cNvPr>
          <p:cNvGrpSpPr/>
          <p:nvPr/>
        </p:nvGrpSpPr>
        <p:grpSpPr>
          <a:xfrm>
            <a:off x="6142287" y="4849306"/>
            <a:ext cx="2377803" cy="695589"/>
            <a:chOff x="6860364" y="1880348"/>
            <a:chExt cx="1944216" cy="69558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CA38AE5-5904-430E-9A46-02CEB6D377E5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3A2896E-9194-43D8-B923-941F39EDBF99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C8E11A0-3025-445C-B717-75715F7D7745}"/>
              </a:ext>
            </a:extLst>
          </p:cNvPr>
          <p:cNvGrpSpPr/>
          <p:nvPr/>
        </p:nvGrpSpPr>
        <p:grpSpPr>
          <a:xfrm>
            <a:off x="8680394" y="4849306"/>
            <a:ext cx="2377803" cy="695589"/>
            <a:chOff x="6860364" y="1880348"/>
            <a:chExt cx="1944216" cy="69558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2A2FB8A-28D4-426A-923C-9BE28E42946A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D6306F9-F9AE-47D2-9DF7-3736CD4B54D2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59FBDF6-7AB2-43A8-8CF5-5B9CD38A31E6}"/>
              </a:ext>
            </a:extLst>
          </p:cNvPr>
          <p:cNvSpPr/>
          <p:nvPr/>
        </p:nvSpPr>
        <p:spPr>
          <a:xfrm>
            <a:off x="5295755" y="1648999"/>
            <a:ext cx="1546518" cy="1198552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8350" h="913221">
                <a:moveTo>
                  <a:pt x="944140" y="641170"/>
                </a:moveTo>
                <a:cubicBezTo>
                  <a:pt x="944140" y="713049"/>
                  <a:pt x="944140" y="784339"/>
                  <a:pt x="944140" y="856219"/>
                </a:cubicBezTo>
                <a:cubicBezTo>
                  <a:pt x="944140" y="896872"/>
                  <a:pt x="930000" y="912191"/>
                  <a:pt x="889936" y="912780"/>
                </a:cubicBezTo>
                <a:cubicBezTo>
                  <a:pt x="835143" y="913369"/>
                  <a:pt x="779760" y="912191"/>
                  <a:pt x="724967" y="913369"/>
                </a:cubicBezTo>
                <a:cubicBezTo>
                  <a:pt x="703168" y="913958"/>
                  <a:pt x="695508" y="905710"/>
                  <a:pt x="696097" y="883910"/>
                </a:cubicBezTo>
                <a:cubicBezTo>
                  <a:pt x="697276" y="835009"/>
                  <a:pt x="695508" y="785518"/>
                  <a:pt x="696687" y="736616"/>
                </a:cubicBezTo>
                <a:cubicBezTo>
                  <a:pt x="697276" y="710693"/>
                  <a:pt x="688438" y="698909"/>
                  <a:pt x="661336" y="699498"/>
                </a:cubicBezTo>
                <a:cubicBezTo>
                  <a:pt x="614202" y="700677"/>
                  <a:pt x="567068" y="700677"/>
                  <a:pt x="519934" y="699498"/>
                </a:cubicBezTo>
                <a:cubicBezTo>
                  <a:pt x="492243" y="698909"/>
                  <a:pt x="483994" y="711282"/>
                  <a:pt x="484584" y="736616"/>
                </a:cubicBezTo>
                <a:cubicBezTo>
                  <a:pt x="485762" y="785518"/>
                  <a:pt x="483994" y="835009"/>
                  <a:pt x="485173" y="883910"/>
                </a:cubicBezTo>
                <a:cubicBezTo>
                  <a:pt x="485762" y="905710"/>
                  <a:pt x="477513" y="913369"/>
                  <a:pt x="455714" y="912780"/>
                </a:cubicBezTo>
                <a:cubicBezTo>
                  <a:pt x="401510" y="911601"/>
                  <a:pt x="347895" y="912780"/>
                  <a:pt x="293691" y="912191"/>
                </a:cubicBez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cubicBezTo>
                  <a:pt x="87479" y="345993"/>
                  <a:pt x="149343" y="301216"/>
                  <a:pt x="211795" y="256439"/>
                </a:cubicBezTo>
                <a:cubicBezTo>
                  <a:pt x="318436" y="179257"/>
                  <a:pt x="425077" y="102664"/>
                  <a:pt x="532307" y="26071"/>
                </a:cubicBezTo>
                <a:cubicBezTo>
                  <a:pt x="581208" y="-8690"/>
                  <a:pt x="599473" y="-8690"/>
                  <a:pt x="648963" y="26071"/>
                </a:cubicBezTo>
                <a:cubicBezTo>
                  <a:pt x="689616" y="54941"/>
                  <a:pt x="730270" y="84399"/>
                  <a:pt x="770923" y="113858"/>
                </a:cubicBez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cubicBezTo>
                  <a:pt x="868726" y="50816"/>
                  <a:pt x="886401" y="50816"/>
                  <a:pt x="904076" y="50816"/>
                </a:cubicBez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5"/>
          </a:solidFill>
          <a:ln w="5876" cap="flat">
            <a:noFill/>
            <a:prstDash val="solid"/>
            <a:miter/>
          </a:ln>
        </p:spPr>
        <p:txBody>
          <a:bodyPr rtlCol="0" anchor="ctr"/>
          <a:lstStyle>
            <a:defPPr/>
          </a:lstStyle>
          <a:p>
            <a:endParaRPr lang="en-US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cxnSp>
        <p:nvCxnSpPr>
          <p:cNvPr id="31" name="Elbow Connector 125">
            <a:extLst>
              <a:ext uri="{FF2B5EF4-FFF2-40B4-BE49-F238E27FC236}">
                <a16:creationId xmlns:a16="http://schemas.microsoft.com/office/drawing/2014/main" id="{9B11A972-7A03-434B-AD4C-11B977C48CAE}"/>
              </a:ext>
            </a:extLst>
          </p:cNvPr>
          <p:cNvCxnSpPr/>
          <p:nvPr/>
        </p:nvCxnSpPr>
        <p:spPr>
          <a:xfrm rot="10800000" flipV="1">
            <a:off x="4580070" y="2568486"/>
            <a:ext cx="641141" cy="86051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lbow Connector 127">
            <a:extLst>
              <a:ext uri="{FF2B5EF4-FFF2-40B4-BE49-F238E27FC236}">
                <a16:creationId xmlns:a16="http://schemas.microsoft.com/office/drawing/2014/main" id="{6492E76E-F994-4FF9-BD5D-ADA401A5D059}"/>
              </a:ext>
            </a:extLst>
          </p:cNvPr>
          <p:cNvCxnSpPr/>
          <p:nvPr/>
        </p:nvCxnSpPr>
        <p:spPr>
          <a:xfrm>
            <a:off x="6873923" y="2590352"/>
            <a:ext cx="738007" cy="81368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lbow Connector 126">
            <a:extLst>
              <a:ext uri="{FF2B5EF4-FFF2-40B4-BE49-F238E27FC236}">
                <a16:creationId xmlns:a16="http://schemas.microsoft.com/office/drawing/2014/main" id="{95B0B34B-A0C7-4BF1-A824-882146F9138B}"/>
              </a:ext>
            </a:extLst>
          </p:cNvPr>
          <p:cNvCxnSpPr/>
          <p:nvPr/>
        </p:nvCxnSpPr>
        <p:spPr>
          <a:xfrm rot="10800000" flipV="1">
            <a:off x="2239796" y="2003417"/>
            <a:ext cx="2887713" cy="1484481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lbow Connector 128">
            <a:extLst>
              <a:ext uri="{FF2B5EF4-FFF2-40B4-BE49-F238E27FC236}">
                <a16:creationId xmlns:a16="http://schemas.microsoft.com/office/drawing/2014/main" id="{337BF81F-C953-4840-A194-D1D3D0BB87D3}"/>
              </a:ext>
            </a:extLst>
          </p:cNvPr>
          <p:cNvCxnSpPr/>
          <p:nvPr/>
        </p:nvCxnSpPr>
        <p:spPr>
          <a:xfrm>
            <a:off x="6978760" y="2034868"/>
            <a:ext cx="2973448" cy="1453025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95778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tángulo 75">
            <a:extLst>
              <a:ext uri="{FF2B5EF4-FFF2-40B4-BE49-F238E27FC236}">
                <a16:creationId xmlns:a16="http://schemas.microsoft.com/office/drawing/2014/main" id="{102F1380-9F79-49B1-8B31-9C5A877712CD}"/>
              </a:ext>
            </a:extLst>
          </p:cNvPr>
          <p:cNvSpPr/>
          <p:nvPr/>
        </p:nvSpPr>
        <p:spPr>
          <a:xfrm>
            <a:off x="23446" y="57633"/>
            <a:ext cx="12146755" cy="68798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s-ES"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43564FF-3D8E-4EAB-AA10-A58B3E074A5F}"/>
              </a:ext>
            </a:extLst>
          </p:cNvPr>
          <p:cNvSpPr txBox="1"/>
          <p:nvPr/>
        </p:nvSpPr>
        <p:spPr>
          <a:xfrm>
            <a:off x="765541" y="924448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>
            <a:defPPr/>
          </a:lstStyle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PPT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1" name="그룹 4">
            <a:extLst>
              <a:ext uri="{FF2B5EF4-FFF2-40B4-BE49-F238E27FC236}">
                <a16:creationId xmlns:a16="http://schemas.microsoft.com/office/drawing/2014/main" id="{6055B2A0-4DA8-46B9-A46F-9FB1462D9C25}"/>
              </a:ext>
            </a:extLst>
          </p:cNvPr>
          <p:cNvGrpSpPr/>
          <p:nvPr/>
        </p:nvGrpSpPr>
        <p:grpSpPr>
          <a:xfrm>
            <a:off x="2871387" y="4910488"/>
            <a:ext cx="2196001" cy="733866"/>
            <a:chOff x="6770146" y="5164195"/>
            <a:chExt cx="2196001" cy="73386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10A40A8-423F-4409-8610-4890565341C0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BDCD589-9246-429D-A1F8-5E6AABE1D863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D6C36AD-5DD8-4B09-9DE6-999CCD009305}"/>
              </a:ext>
            </a:extLst>
          </p:cNvPr>
          <p:cNvSpPr/>
          <p:nvPr/>
        </p:nvSpPr>
        <p:spPr>
          <a:xfrm>
            <a:off x="3686883" y="4271560"/>
            <a:ext cx="566192" cy="56619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5" name="그룹 3">
            <a:extLst>
              <a:ext uri="{FF2B5EF4-FFF2-40B4-BE49-F238E27FC236}">
                <a16:creationId xmlns:a16="http://schemas.microsoft.com/office/drawing/2014/main" id="{0FCAD0A3-4784-4E7D-A297-28B795F94247}"/>
              </a:ext>
            </a:extLst>
          </p:cNvPr>
          <p:cNvGrpSpPr/>
          <p:nvPr/>
        </p:nvGrpSpPr>
        <p:grpSpPr>
          <a:xfrm>
            <a:off x="546490" y="4910488"/>
            <a:ext cx="2196000" cy="733866"/>
            <a:chOff x="4445250" y="5164195"/>
            <a:chExt cx="2196000" cy="73386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D450FBB-8472-41B8-A23E-8C91E6EE80DE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759F777-7D72-45CB-89EC-AB70F8C1DCD5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/>
            </a:lstStyle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72F0D6B3-54CD-41C1-B29B-270EBF4F0A7D}"/>
              </a:ext>
            </a:extLst>
          </p:cNvPr>
          <p:cNvSpPr/>
          <p:nvPr/>
        </p:nvSpPr>
        <p:spPr>
          <a:xfrm>
            <a:off x="1361987" y="4280453"/>
            <a:ext cx="566192" cy="56619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C94DB5D6-449D-4217-B859-9EC12B721937}"/>
              </a:ext>
            </a:extLst>
          </p:cNvPr>
          <p:cNvSpPr/>
          <p:nvPr/>
        </p:nvSpPr>
        <p:spPr>
          <a:xfrm>
            <a:off x="1510175" y="4432827"/>
            <a:ext cx="268631" cy="27311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5" name="Frame 17">
            <a:extLst>
              <a:ext uri="{FF2B5EF4-FFF2-40B4-BE49-F238E27FC236}">
                <a16:creationId xmlns:a16="http://schemas.microsoft.com/office/drawing/2014/main" id="{049AF25E-52B0-47C1-9178-197D2F255DC2}"/>
              </a:ext>
            </a:extLst>
          </p:cNvPr>
          <p:cNvSpPr/>
          <p:nvPr/>
        </p:nvSpPr>
        <p:spPr>
          <a:xfrm>
            <a:off x="3824180" y="4412077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7584FD9-132E-4866-A3F0-7B334F6F3A89}"/>
              </a:ext>
            </a:extLst>
          </p:cNvPr>
          <p:cNvSpPr txBox="1"/>
          <p:nvPr/>
        </p:nvSpPr>
        <p:spPr>
          <a:xfrm>
            <a:off x="765541" y="2677923"/>
            <a:ext cx="4301846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77ACBB02-5E65-4A6C-9FA8-ACF9F5FC5BC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75" name="Grupo 74">
            <a:extLst>
              <a:ext uri="{FF2B5EF4-FFF2-40B4-BE49-F238E27FC236}">
                <a16:creationId xmlns:a16="http://schemas.microsoft.com/office/drawing/2014/main" id="{76E984D2-F601-4AA3-9E55-F76A3F301270}"/>
              </a:ext>
            </a:extLst>
          </p:cNvPr>
          <p:cNvGrpSpPr/>
          <p:nvPr/>
        </p:nvGrpSpPr>
        <p:grpSpPr>
          <a:xfrm>
            <a:off x="1589" y="6250501"/>
            <a:ext cx="12190412" cy="674174"/>
            <a:chOff x="1588" y="6170613"/>
            <a:chExt cx="13101638" cy="754062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73C5CE41-9930-4ACC-A8EB-CEF1FA8E6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19B65AA1-71D9-4055-B136-AE35DF009504}"/>
                </a:ext>
              </a:extLst>
            </p:cNvPr>
            <p:cNvSpPr/>
            <p:nvPr/>
          </p:nvSpPr>
          <p:spPr bwMode="auto">
            <a:xfrm>
              <a:off x="1716088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EFE5D5A0-E2D0-4A8A-8A75-177C54943E9B}"/>
                </a:ext>
              </a:extLst>
            </p:cNvPr>
            <p:cNvSpPr/>
            <p:nvPr/>
          </p:nvSpPr>
          <p:spPr bwMode="auto">
            <a:xfrm>
              <a:off x="1797050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7CD5CAC-7A2F-40D4-99C9-E45FA0210421}"/>
                </a:ext>
              </a:extLst>
            </p:cNvPr>
            <p:cNvSpPr/>
            <p:nvPr/>
          </p:nvSpPr>
          <p:spPr bwMode="auto">
            <a:xfrm>
              <a:off x="1876425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562BE106-2707-4EDB-890F-E79BA80AFA47}"/>
                </a:ext>
              </a:extLst>
            </p:cNvPr>
            <p:cNvSpPr/>
            <p:nvPr/>
          </p:nvSpPr>
          <p:spPr bwMode="auto">
            <a:xfrm>
              <a:off x="1876425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7BBFF7E5-6F4A-4B0E-B34F-A2CBC4FE3119}"/>
                </a:ext>
              </a:extLst>
            </p:cNvPr>
            <p:cNvSpPr/>
            <p:nvPr/>
          </p:nvSpPr>
          <p:spPr bwMode="auto">
            <a:xfrm>
              <a:off x="1173163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00A84743-A802-4F80-B5E0-B71EEE0C2C00}"/>
                </a:ext>
              </a:extLst>
            </p:cNvPr>
            <p:cNvSpPr/>
            <p:nvPr/>
          </p:nvSpPr>
          <p:spPr bwMode="auto">
            <a:xfrm>
              <a:off x="1173163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007DE714-D3C4-47F6-A959-6F21D741D74E}"/>
                </a:ext>
              </a:extLst>
            </p:cNvPr>
            <p:cNvSpPr/>
            <p:nvPr/>
          </p:nvSpPr>
          <p:spPr bwMode="auto">
            <a:xfrm>
              <a:off x="1173163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E684FC17-B7F3-4CCB-A6E5-83285EC981A2}"/>
                </a:ext>
              </a:extLst>
            </p:cNvPr>
            <p:cNvSpPr/>
            <p:nvPr/>
          </p:nvSpPr>
          <p:spPr bwMode="auto">
            <a:xfrm>
              <a:off x="1173163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6938DC7D-0D5B-41FA-A324-8FCC027A26D0}"/>
                </a:ext>
              </a:extLst>
            </p:cNvPr>
            <p:cNvSpPr/>
            <p:nvPr/>
          </p:nvSpPr>
          <p:spPr bwMode="auto">
            <a:xfrm>
              <a:off x="1174750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7F8D427C-4617-46FE-8E2C-4A21EB6B7F87}"/>
                </a:ext>
              </a:extLst>
            </p:cNvPr>
            <p:cNvSpPr/>
            <p:nvPr/>
          </p:nvSpPr>
          <p:spPr bwMode="auto">
            <a:xfrm>
              <a:off x="698500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209B5E63-C898-47FB-9A67-01C7DA8B8B14}"/>
                </a:ext>
              </a:extLst>
            </p:cNvPr>
            <p:cNvSpPr/>
            <p:nvPr/>
          </p:nvSpPr>
          <p:spPr bwMode="auto">
            <a:xfrm>
              <a:off x="696913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3" name="Freeform 17">
              <a:extLst>
                <a:ext uri="{FF2B5EF4-FFF2-40B4-BE49-F238E27FC236}">
                  <a16:creationId xmlns:a16="http://schemas.microsoft.com/office/drawing/2014/main" id="{0D2CE169-0150-4E5B-A9E1-83BBDB5BB15A}"/>
                </a:ext>
              </a:extLst>
            </p:cNvPr>
            <p:cNvSpPr/>
            <p:nvPr/>
          </p:nvSpPr>
          <p:spPr bwMode="auto">
            <a:xfrm>
              <a:off x="698500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4" name="Freeform 18">
              <a:extLst>
                <a:ext uri="{FF2B5EF4-FFF2-40B4-BE49-F238E27FC236}">
                  <a16:creationId xmlns:a16="http://schemas.microsoft.com/office/drawing/2014/main" id="{B5289AEC-0494-48FD-B024-65E4B269BCFC}"/>
                </a:ext>
              </a:extLst>
            </p:cNvPr>
            <p:cNvSpPr/>
            <p:nvPr/>
          </p:nvSpPr>
          <p:spPr bwMode="auto">
            <a:xfrm>
              <a:off x="698500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9A62CA16-8179-4099-9250-B85DE43A0FAE}"/>
                </a:ext>
              </a:extLst>
            </p:cNvPr>
            <p:cNvSpPr/>
            <p:nvPr/>
          </p:nvSpPr>
          <p:spPr bwMode="auto">
            <a:xfrm>
              <a:off x="2047875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E0FCE6CB-A694-48C3-8403-C9CED58A934E}"/>
                </a:ext>
              </a:extLst>
            </p:cNvPr>
            <p:cNvSpPr/>
            <p:nvPr/>
          </p:nvSpPr>
          <p:spPr bwMode="auto">
            <a:xfrm>
              <a:off x="2049463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7" name="Freeform 21">
              <a:extLst>
                <a:ext uri="{FF2B5EF4-FFF2-40B4-BE49-F238E27FC236}">
                  <a16:creationId xmlns:a16="http://schemas.microsoft.com/office/drawing/2014/main" id="{A55D2490-4BDF-4171-B069-325D6C876EE2}"/>
                </a:ext>
              </a:extLst>
            </p:cNvPr>
            <p:cNvSpPr/>
            <p:nvPr/>
          </p:nvSpPr>
          <p:spPr bwMode="auto">
            <a:xfrm>
              <a:off x="2049463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8" name="Freeform 22">
              <a:extLst>
                <a:ext uri="{FF2B5EF4-FFF2-40B4-BE49-F238E27FC236}">
                  <a16:creationId xmlns:a16="http://schemas.microsoft.com/office/drawing/2014/main" id="{42EB72DE-2E77-481F-89AC-DD9684F4FA31}"/>
                </a:ext>
              </a:extLst>
            </p:cNvPr>
            <p:cNvSpPr/>
            <p:nvPr/>
          </p:nvSpPr>
          <p:spPr bwMode="auto">
            <a:xfrm>
              <a:off x="2049463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39" name="Freeform 23">
              <a:extLst>
                <a:ext uri="{FF2B5EF4-FFF2-40B4-BE49-F238E27FC236}">
                  <a16:creationId xmlns:a16="http://schemas.microsoft.com/office/drawing/2014/main" id="{DDE9D137-75A8-4BA5-B26B-498CCAD7746D}"/>
                </a:ext>
              </a:extLst>
            </p:cNvPr>
            <p:cNvSpPr/>
            <p:nvPr/>
          </p:nvSpPr>
          <p:spPr bwMode="auto">
            <a:xfrm>
              <a:off x="2049463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0" name="Freeform 24">
              <a:extLst>
                <a:ext uri="{FF2B5EF4-FFF2-40B4-BE49-F238E27FC236}">
                  <a16:creationId xmlns:a16="http://schemas.microsoft.com/office/drawing/2014/main" id="{27651AE9-0C3C-4A81-B2B1-AE4873BF3E15}"/>
                </a:ext>
              </a:extLst>
            </p:cNvPr>
            <p:cNvSpPr/>
            <p:nvPr/>
          </p:nvSpPr>
          <p:spPr bwMode="auto">
            <a:xfrm>
              <a:off x="3108325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1" name="Freeform 25">
              <a:extLst>
                <a:ext uri="{FF2B5EF4-FFF2-40B4-BE49-F238E27FC236}">
                  <a16:creationId xmlns:a16="http://schemas.microsoft.com/office/drawing/2014/main" id="{08166476-2D0E-4F63-A186-1E16285E1DF6}"/>
                </a:ext>
              </a:extLst>
            </p:cNvPr>
            <p:cNvSpPr/>
            <p:nvPr/>
          </p:nvSpPr>
          <p:spPr bwMode="auto">
            <a:xfrm>
              <a:off x="6056313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2" name="Freeform 26">
              <a:extLst>
                <a:ext uri="{FF2B5EF4-FFF2-40B4-BE49-F238E27FC236}">
                  <a16:creationId xmlns:a16="http://schemas.microsoft.com/office/drawing/2014/main" id="{47CE2FD5-F861-4586-92FE-DC9FA6439FEB}"/>
                </a:ext>
              </a:extLst>
            </p:cNvPr>
            <p:cNvSpPr/>
            <p:nvPr/>
          </p:nvSpPr>
          <p:spPr bwMode="auto">
            <a:xfrm>
              <a:off x="6056313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3" name="Freeform 27">
              <a:extLst>
                <a:ext uri="{FF2B5EF4-FFF2-40B4-BE49-F238E27FC236}">
                  <a16:creationId xmlns:a16="http://schemas.microsoft.com/office/drawing/2014/main" id="{C0B7E59B-E897-4E48-ADB9-60B05B7D322F}"/>
                </a:ext>
              </a:extLst>
            </p:cNvPr>
            <p:cNvSpPr/>
            <p:nvPr/>
          </p:nvSpPr>
          <p:spPr bwMode="auto">
            <a:xfrm>
              <a:off x="5978525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4" name="Freeform 28">
              <a:extLst>
                <a:ext uri="{FF2B5EF4-FFF2-40B4-BE49-F238E27FC236}">
                  <a16:creationId xmlns:a16="http://schemas.microsoft.com/office/drawing/2014/main" id="{7B14F120-0F8F-44B4-B0BE-AB27AF7383E6}"/>
                </a:ext>
              </a:extLst>
            </p:cNvPr>
            <p:cNvSpPr/>
            <p:nvPr/>
          </p:nvSpPr>
          <p:spPr bwMode="auto">
            <a:xfrm>
              <a:off x="5980113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88DBF464-43F4-4443-8FD7-A1EFFDF2C560}"/>
                </a:ext>
              </a:extLst>
            </p:cNvPr>
            <p:cNvSpPr/>
            <p:nvPr/>
          </p:nvSpPr>
          <p:spPr bwMode="auto">
            <a:xfrm>
              <a:off x="2351088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5A0BC185-AAFF-45BE-856E-103094C419C3}"/>
                </a:ext>
              </a:extLst>
            </p:cNvPr>
            <p:cNvSpPr/>
            <p:nvPr/>
          </p:nvSpPr>
          <p:spPr bwMode="auto">
            <a:xfrm>
              <a:off x="2271713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62EF63D9-2A72-4BB4-9C9D-DB42A09FCA50}"/>
                </a:ext>
              </a:extLst>
            </p:cNvPr>
            <p:cNvSpPr/>
            <p:nvPr/>
          </p:nvSpPr>
          <p:spPr bwMode="auto">
            <a:xfrm>
              <a:off x="2271713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4D46473C-25E6-4A15-BFB4-5D72DAD9D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550" y="6170613"/>
              <a:ext cx="6670675" cy="754062"/>
            </a:xfrm>
            <a:custGeom>
              <a:avLst/>
              <a:gdLst>
                <a:gd name="T0" fmla="*/ 2767 w 5214"/>
                <a:gd name="T1" fmla="*/ 537 h 587"/>
                <a:gd name="T2" fmla="*/ 2889 w 5214"/>
                <a:gd name="T3" fmla="*/ 469 h 587"/>
                <a:gd name="T4" fmla="*/ 2999 w 5214"/>
                <a:gd name="T5" fmla="*/ 320 h 587"/>
                <a:gd name="T6" fmla="*/ 3226 w 5214"/>
                <a:gd name="T7" fmla="*/ 350 h 587"/>
                <a:gd name="T8" fmla="*/ 3556 w 5214"/>
                <a:gd name="T9" fmla="*/ 283 h 587"/>
                <a:gd name="T10" fmla="*/ 4015 w 5214"/>
                <a:gd name="T11" fmla="*/ 203 h 587"/>
                <a:gd name="T12" fmla="*/ 4265 w 5214"/>
                <a:gd name="T13" fmla="*/ 462 h 587"/>
                <a:gd name="T14" fmla="*/ 4645 w 5214"/>
                <a:gd name="T15" fmla="*/ 192 h 587"/>
                <a:gd name="T16" fmla="*/ 5085 w 5214"/>
                <a:gd name="T17" fmla="*/ 291 h 587"/>
                <a:gd name="T18" fmla="*/ 5203 w 5214"/>
                <a:gd name="T19" fmla="*/ 583 h 587"/>
                <a:gd name="T20" fmla="*/ 2762 w 5214"/>
                <a:gd name="T21" fmla="*/ 583 h 587"/>
                <a:gd name="T22" fmla="*/ 15 w 5214"/>
                <a:gd name="T23" fmla="*/ 556 h 587"/>
                <a:gd name="T24" fmla="*/ 282 w 5214"/>
                <a:gd name="T25" fmla="*/ 443 h 587"/>
                <a:gd name="T26" fmla="*/ 315 w 5214"/>
                <a:gd name="T27" fmla="*/ 385 h 587"/>
                <a:gd name="T28" fmla="*/ 472 w 5214"/>
                <a:gd name="T29" fmla="*/ 273 h 587"/>
                <a:gd name="T30" fmla="*/ 798 w 5214"/>
                <a:gd name="T31" fmla="*/ 327 h 587"/>
                <a:gd name="T32" fmla="*/ 1119 w 5214"/>
                <a:gd name="T33" fmla="*/ 534 h 587"/>
                <a:gd name="T34" fmla="*/ 1213 w 5214"/>
                <a:gd name="T35" fmla="*/ 534 h 587"/>
                <a:gd name="T36" fmla="*/ 1310 w 5214"/>
                <a:gd name="T37" fmla="*/ 125 h 587"/>
                <a:gd name="T38" fmla="*/ 1999 w 5214"/>
                <a:gd name="T39" fmla="*/ 385 h 587"/>
                <a:gd name="T40" fmla="*/ 2052 w 5214"/>
                <a:gd name="T41" fmla="*/ 331 h 587"/>
                <a:gd name="T42" fmla="*/ 2183 w 5214"/>
                <a:gd name="T43" fmla="*/ 390 h 587"/>
                <a:gd name="T44" fmla="*/ 2747 w 5214"/>
                <a:gd name="T45" fmla="*/ 119 h 587"/>
                <a:gd name="T46" fmla="*/ 3801 w 5214"/>
                <a:gd name="T47" fmla="*/ 518 h 587"/>
                <a:gd name="T48" fmla="*/ 3786 w 5214"/>
                <a:gd name="T49" fmla="*/ 440 h 587"/>
                <a:gd name="T50" fmla="*/ 3692 w 5214"/>
                <a:gd name="T51" fmla="*/ 309 h 587"/>
                <a:gd name="T52" fmla="*/ 3782 w 5214"/>
                <a:gd name="T53" fmla="*/ 288 h 587"/>
                <a:gd name="T54" fmla="*/ 3801 w 5214"/>
                <a:gd name="T55" fmla="*/ 218 h 587"/>
                <a:gd name="T56" fmla="*/ 3702 w 5214"/>
                <a:gd name="T57" fmla="*/ 103 h 587"/>
                <a:gd name="T58" fmla="*/ 3583 w 5214"/>
                <a:gd name="T59" fmla="*/ 323 h 587"/>
                <a:gd name="T60" fmla="*/ 3708 w 5214"/>
                <a:gd name="T61" fmla="*/ 545 h 587"/>
                <a:gd name="T62" fmla="*/ 1507 w 5214"/>
                <a:gd name="T63" fmla="*/ 154 h 587"/>
                <a:gd name="T64" fmla="*/ 1089 w 5214"/>
                <a:gd name="T65" fmla="*/ 236 h 587"/>
                <a:gd name="T66" fmla="*/ 4473 w 5214"/>
                <a:gd name="T67" fmla="*/ 214 h 587"/>
                <a:gd name="T68" fmla="*/ 518 w 5214"/>
                <a:gd name="T69" fmla="*/ 556 h 587"/>
                <a:gd name="T70" fmla="*/ 1713 w 5214"/>
                <a:gd name="T71" fmla="*/ 234 h 587"/>
                <a:gd name="T72" fmla="*/ 3950 w 5214"/>
                <a:gd name="T73" fmla="*/ 553 h 587"/>
                <a:gd name="T74" fmla="*/ 3878 w 5214"/>
                <a:gd name="T75" fmla="*/ 434 h 587"/>
                <a:gd name="T76" fmla="*/ 3972 w 5214"/>
                <a:gd name="T77" fmla="*/ 415 h 587"/>
                <a:gd name="T78" fmla="*/ 3980 w 5214"/>
                <a:gd name="T79" fmla="*/ 334 h 587"/>
                <a:gd name="T80" fmla="*/ 3878 w 5214"/>
                <a:gd name="T81" fmla="*/ 198 h 587"/>
                <a:gd name="T82" fmla="*/ 3875 w 5214"/>
                <a:gd name="T83" fmla="*/ 552 h 587"/>
                <a:gd name="T84" fmla="*/ 2442 w 5214"/>
                <a:gd name="T85" fmla="*/ 383 h 587"/>
                <a:gd name="T86" fmla="*/ 2536 w 5214"/>
                <a:gd name="T87" fmla="*/ 556 h 587"/>
                <a:gd name="T88" fmla="*/ 4796 w 5214"/>
                <a:gd name="T89" fmla="*/ 295 h 587"/>
                <a:gd name="T90" fmla="*/ 1898 w 5214"/>
                <a:gd name="T91" fmla="*/ 415 h 587"/>
                <a:gd name="T92" fmla="*/ 1898 w 5214"/>
                <a:gd name="T93" fmla="*/ 535 h 587"/>
                <a:gd name="T94" fmla="*/ 4122 w 5214"/>
                <a:gd name="T95" fmla="*/ 492 h 587"/>
                <a:gd name="T96" fmla="*/ 4062 w 5214"/>
                <a:gd name="T97" fmla="*/ 379 h 587"/>
                <a:gd name="T98" fmla="*/ 4137 w 5214"/>
                <a:gd name="T99" fmla="*/ 350 h 587"/>
                <a:gd name="T100" fmla="*/ 2369 w 5214"/>
                <a:gd name="T101" fmla="*/ 479 h 587"/>
                <a:gd name="T102" fmla="*/ 2258 w 5214"/>
                <a:gd name="T103" fmla="*/ 445 h 587"/>
                <a:gd name="T104" fmla="*/ 2353 w 5214"/>
                <a:gd name="T105" fmla="*/ 556 h 587"/>
                <a:gd name="T106" fmla="*/ 2962 w 5214"/>
                <a:gd name="T107" fmla="*/ 441 h 587"/>
                <a:gd name="T108" fmla="*/ 3056 w 5214"/>
                <a:gd name="T109" fmla="*/ 556 h 587"/>
                <a:gd name="T110" fmla="*/ 3226 w 5214"/>
                <a:gd name="T111" fmla="*/ 543 h 587"/>
                <a:gd name="T112" fmla="*/ 5002 w 5214"/>
                <a:gd name="T113" fmla="*/ 556 h 587"/>
                <a:gd name="T114" fmla="*/ 3497 w 5214"/>
                <a:gd name="T115" fmla="*/ 556 h 587"/>
                <a:gd name="T116" fmla="*/ 4368 w 5214"/>
                <a:gd name="T117" fmla="*/ 543 h 587"/>
                <a:gd name="T118" fmla="*/ 174 w 5214"/>
                <a:gd name="T119" fmla="*/ 547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14" h="587">
                  <a:moveTo>
                    <a:pt x="2635" y="244"/>
                  </a:moveTo>
                  <a:cubicBezTo>
                    <a:pt x="2662" y="261"/>
                    <a:pt x="2654" y="285"/>
                    <a:pt x="2655" y="305"/>
                  </a:cubicBezTo>
                  <a:cubicBezTo>
                    <a:pt x="2655" y="321"/>
                    <a:pt x="2655" y="330"/>
                    <a:pt x="2676" y="323"/>
                  </a:cubicBezTo>
                  <a:cubicBezTo>
                    <a:pt x="2706" y="313"/>
                    <a:pt x="2738" y="330"/>
                    <a:pt x="2750" y="361"/>
                  </a:cubicBezTo>
                  <a:cubicBezTo>
                    <a:pt x="2755" y="373"/>
                    <a:pt x="2760" y="381"/>
                    <a:pt x="2773" y="382"/>
                  </a:cubicBezTo>
                  <a:cubicBezTo>
                    <a:pt x="2783" y="383"/>
                    <a:pt x="2790" y="389"/>
                    <a:pt x="2797" y="396"/>
                  </a:cubicBezTo>
                  <a:cubicBezTo>
                    <a:pt x="2805" y="404"/>
                    <a:pt x="2807" y="412"/>
                    <a:pt x="2797" y="420"/>
                  </a:cubicBezTo>
                  <a:cubicBezTo>
                    <a:pt x="2768" y="442"/>
                    <a:pt x="2764" y="472"/>
                    <a:pt x="2767" y="505"/>
                  </a:cubicBezTo>
                  <a:cubicBezTo>
                    <a:pt x="2768" y="516"/>
                    <a:pt x="2768" y="526"/>
                    <a:pt x="2767" y="537"/>
                  </a:cubicBezTo>
                  <a:cubicBezTo>
                    <a:pt x="2767" y="548"/>
                    <a:pt x="2769" y="556"/>
                    <a:pt x="2783" y="556"/>
                  </a:cubicBezTo>
                  <a:cubicBezTo>
                    <a:pt x="2797" y="556"/>
                    <a:pt x="2803" y="552"/>
                    <a:pt x="2802" y="538"/>
                  </a:cubicBezTo>
                  <a:cubicBezTo>
                    <a:pt x="2802" y="533"/>
                    <a:pt x="2802" y="528"/>
                    <a:pt x="2802" y="524"/>
                  </a:cubicBezTo>
                  <a:cubicBezTo>
                    <a:pt x="2802" y="510"/>
                    <a:pt x="2808" y="504"/>
                    <a:pt x="2822" y="507"/>
                  </a:cubicBezTo>
                  <a:cubicBezTo>
                    <a:pt x="2826" y="508"/>
                    <a:pt x="2830" y="508"/>
                    <a:pt x="2834" y="508"/>
                  </a:cubicBezTo>
                  <a:cubicBezTo>
                    <a:pt x="2851" y="505"/>
                    <a:pt x="2856" y="513"/>
                    <a:pt x="2855" y="529"/>
                  </a:cubicBezTo>
                  <a:cubicBezTo>
                    <a:pt x="2855" y="538"/>
                    <a:pt x="2850" y="550"/>
                    <a:pt x="2863" y="555"/>
                  </a:cubicBezTo>
                  <a:cubicBezTo>
                    <a:pt x="2878" y="561"/>
                    <a:pt x="2888" y="554"/>
                    <a:pt x="2888" y="537"/>
                  </a:cubicBezTo>
                  <a:cubicBezTo>
                    <a:pt x="2889" y="515"/>
                    <a:pt x="2888" y="492"/>
                    <a:pt x="2889" y="469"/>
                  </a:cubicBezTo>
                  <a:cubicBezTo>
                    <a:pt x="2889" y="454"/>
                    <a:pt x="2884" y="444"/>
                    <a:pt x="2874" y="434"/>
                  </a:cubicBezTo>
                  <a:cubicBezTo>
                    <a:pt x="2858" y="419"/>
                    <a:pt x="2842" y="404"/>
                    <a:pt x="2826" y="390"/>
                  </a:cubicBezTo>
                  <a:cubicBezTo>
                    <a:pt x="2827" y="388"/>
                    <a:pt x="2828" y="386"/>
                    <a:pt x="2830" y="384"/>
                  </a:cubicBezTo>
                  <a:cubicBezTo>
                    <a:pt x="2866" y="384"/>
                    <a:pt x="2903" y="384"/>
                    <a:pt x="2940" y="384"/>
                  </a:cubicBezTo>
                  <a:cubicBezTo>
                    <a:pt x="2941" y="381"/>
                    <a:pt x="2943" y="379"/>
                    <a:pt x="2945" y="377"/>
                  </a:cubicBezTo>
                  <a:cubicBezTo>
                    <a:pt x="2929" y="363"/>
                    <a:pt x="2913" y="349"/>
                    <a:pt x="2897" y="335"/>
                  </a:cubicBezTo>
                  <a:cubicBezTo>
                    <a:pt x="2894" y="332"/>
                    <a:pt x="2888" y="328"/>
                    <a:pt x="2891" y="323"/>
                  </a:cubicBezTo>
                  <a:cubicBezTo>
                    <a:pt x="2893" y="318"/>
                    <a:pt x="2899" y="320"/>
                    <a:pt x="2903" y="320"/>
                  </a:cubicBezTo>
                  <a:cubicBezTo>
                    <a:pt x="2935" y="320"/>
                    <a:pt x="2967" y="320"/>
                    <a:pt x="2999" y="320"/>
                  </a:cubicBezTo>
                  <a:cubicBezTo>
                    <a:pt x="3008" y="320"/>
                    <a:pt x="3041" y="347"/>
                    <a:pt x="3041" y="354"/>
                  </a:cubicBezTo>
                  <a:cubicBezTo>
                    <a:pt x="3041" y="366"/>
                    <a:pt x="3028" y="370"/>
                    <a:pt x="3023" y="382"/>
                  </a:cubicBezTo>
                  <a:cubicBezTo>
                    <a:pt x="3058" y="382"/>
                    <a:pt x="3093" y="382"/>
                    <a:pt x="3133" y="382"/>
                  </a:cubicBezTo>
                  <a:cubicBezTo>
                    <a:pt x="3115" y="365"/>
                    <a:pt x="3100" y="351"/>
                    <a:pt x="3086" y="337"/>
                  </a:cubicBezTo>
                  <a:cubicBezTo>
                    <a:pt x="3082" y="333"/>
                    <a:pt x="3075" y="330"/>
                    <a:pt x="3077" y="324"/>
                  </a:cubicBezTo>
                  <a:cubicBezTo>
                    <a:pt x="3080" y="317"/>
                    <a:pt x="3088" y="320"/>
                    <a:pt x="3093" y="320"/>
                  </a:cubicBezTo>
                  <a:cubicBezTo>
                    <a:pt x="3122" y="320"/>
                    <a:pt x="3151" y="321"/>
                    <a:pt x="3179" y="320"/>
                  </a:cubicBezTo>
                  <a:cubicBezTo>
                    <a:pt x="3191" y="320"/>
                    <a:pt x="3200" y="323"/>
                    <a:pt x="3208" y="332"/>
                  </a:cubicBezTo>
                  <a:cubicBezTo>
                    <a:pt x="3213" y="338"/>
                    <a:pt x="3221" y="343"/>
                    <a:pt x="3226" y="350"/>
                  </a:cubicBezTo>
                  <a:cubicBezTo>
                    <a:pt x="3246" y="376"/>
                    <a:pt x="3272" y="390"/>
                    <a:pt x="3306" y="384"/>
                  </a:cubicBezTo>
                  <a:cubicBezTo>
                    <a:pt x="3322" y="381"/>
                    <a:pt x="3330" y="395"/>
                    <a:pt x="3341" y="403"/>
                  </a:cubicBezTo>
                  <a:cubicBezTo>
                    <a:pt x="3347" y="408"/>
                    <a:pt x="3350" y="422"/>
                    <a:pt x="3360" y="415"/>
                  </a:cubicBezTo>
                  <a:cubicBezTo>
                    <a:pt x="3370" y="409"/>
                    <a:pt x="3368" y="398"/>
                    <a:pt x="3362" y="387"/>
                  </a:cubicBezTo>
                  <a:cubicBezTo>
                    <a:pt x="3342" y="349"/>
                    <a:pt x="3353" y="306"/>
                    <a:pt x="3386" y="284"/>
                  </a:cubicBezTo>
                  <a:cubicBezTo>
                    <a:pt x="3425" y="258"/>
                    <a:pt x="3474" y="268"/>
                    <a:pt x="3498" y="309"/>
                  </a:cubicBezTo>
                  <a:cubicBezTo>
                    <a:pt x="3505" y="321"/>
                    <a:pt x="3512" y="326"/>
                    <a:pt x="3525" y="321"/>
                  </a:cubicBezTo>
                  <a:cubicBezTo>
                    <a:pt x="3534" y="317"/>
                    <a:pt x="3547" y="328"/>
                    <a:pt x="3553" y="320"/>
                  </a:cubicBezTo>
                  <a:cubicBezTo>
                    <a:pt x="3561" y="310"/>
                    <a:pt x="3556" y="296"/>
                    <a:pt x="3556" y="283"/>
                  </a:cubicBezTo>
                  <a:cubicBezTo>
                    <a:pt x="3557" y="197"/>
                    <a:pt x="3557" y="111"/>
                    <a:pt x="3557" y="25"/>
                  </a:cubicBezTo>
                  <a:cubicBezTo>
                    <a:pt x="3556" y="7"/>
                    <a:pt x="3562" y="0"/>
                    <a:pt x="3580" y="1"/>
                  </a:cubicBezTo>
                  <a:cubicBezTo>
                    <a:pt x="3614" y="2"/>
                    <a:pt x="3648" y="1"/>
                    <a:pt x="3682" y="1"/>
                  </a:cubicBezTo>
                  <a:cubicBezTo>
                    <a:pt x="3691" y="1"/>
                    <a:pt x="3699" y="3"/>
                    <a:pt x="3707" y="7"/>
                  </a:cubicBezTo>
                  <a:cubicBezTo>
                    <a:pt x="3740" y="24"/>
                    <a:pt x="3773" y="42"/>
                    <a:pt x="3807" y="57"/>
                  </a:cubicBezTo>
                  <a:cubicBezTo>
                    <a:pt x="3826" y="66"/>
                    <a:pt x="3832" y="78"/>
                    <a:pt x="3831" y="98"/>
                  </a:cubicBezTo>
                  <a:cubicBezTo>
                    <a:pt x="3830" y="125"/>
                    <a:pt x="3831" y="128"/>
                    <a:pt x="3857" y="124"/>
                  </a:cubicBezTo>
                  <a:cubicBezTo>
                    <a:pt x="3916" y="116"/>
                    <a:pt x="3958" y="152"/>
                    <a:pt x="4005" y="175"/>
                  </a:cubicBezTo>
                  <a:cubicBezTo>
                    <a:pt x="4017" y="181"/>
                    <a:pt x="4015" y="193"/>
                    <a:pt x="4015" y="203"/>
                  </a:cubicBezTo>
                  <a:cubicBezTo>
                    <a:pt x="4016" y="248"/>
                    <a:pt x="4016" y="250"/>
                    <a:pt x="4061" y="247"/>
                  </a:cubicBezTo>
                  <a:cubicBezTo>
                    <a:pt x="4108" y="245"/>
                    <a:pt x="4147" y="269"/>
                    <a:pt x="4189" y="282"/>
                  </a:cubicBezTo>
                  <a:cubicBezTo>
                    <a:pt x="4201" y="286"/>
                    <a:pt x="4199" y="298"/>
                    <a:pt x="4199" y="308"/>
                  </a:cubicBezTo>
                  <a:cubicBezTo>
                    <a:pt x="4199" y="383"/>
                    <a:pt x="4200" y="457"/>
                    <a:pt x="4199" y="532"/>
                  </a:cubicBezTo>
                  <a:cubicBezTo>
                    <a:pt x="4199" y="552"/>
                    <a:pt x="4205" y="558"/>
                    <a:pt x="4224" y="556"/>
                  </a:cubicBezTo>
                  <a:cubicBezTo>
                    <a:pt x="4241" y="555"/>
                    <a:pt x="4257" y="556"/>
                    <a:pt x="4274" y="556"/>
                  </a:cubicBezTo>
                  <a:cubicBezTo>
                    <a:pt x="4280" y="556"/>
                    <a:pt x="4287" y="556"/>
                    <a:pt x="4289" y="549"/>
                  </a:cubicBezTo>
                  <a:cubicBezTo>
                    <a:pt x="4290" y="541"/>
                    <a:pt x="4291" y="533"/>
                    <a:pt x="4284" y="529"/>
                  </a:cubicBezTo>
                  <a:cubicBezTo>
                    <a:pt x="4259" y="512"/>
                    <a:pt x="4249" y="490"/>
                    <a:pt x="4265" y="462"/>
                  </a:cubicBezTo>
                  <a:cubicBezTo>
                    <a:pt x="4268" y="455"/>
                    <a:pt x="4263" y="451"/>
                    <a:pt x="4261" y="445"/>
                  </a:cubicBezTo>
                  <a:cubicBezTo>
                    <a:pt x="4249" y="411"/>
                    <a:pt x="4270" y="381"/>
                    <a:pt x="4306" y="381"/>
                  </a:cubicBezTo>
                  <a:cubicBezTo>
                    <a:pt x="4316" y="380"/>
                    <a:pt x="4319" y="379"/>
                    <a:pt x="4322" y="369"/>
                  </a:cubicBezTo>
                  <a:cubicBezTo>
                    <a:pt x="4332" y="330"/>
                    <a:pt x="4369" y="311"/>
                    <a:pt x="4406" y="326"/>
                  </a:cubicBezTo>
                  <a:cubicBezTo>
                    <a:pt x="4423" y="332"/>
                    <a:pt x="4425" y="327"/>
                    <a:pt x="4425" y="312"/>
                  </a:cubicBezTo>
                  <a:cubicBezTo>
                    <a:pt x="4424" y="275"/>
                    <a:pt x="4425" y="239"/>
                    <a:pt x="4424" y="202"/>
                  </a:cubicBezTo>
                  <a:cubicBezTo>
                    <a:pt x="4424" y="190"/>
                    <a:pt x="4428" y="185"/>
                    <a:pt x="4440" y="185"/>
                  </a:cubicBezTo>
                  <a:cubicBezTo>
                    <a:pt x="4503" y="186"/>
                    <a:pt x="4566" y="186"/>
                    <a:pt x="4628" y="186"/>
                  </a:cubicBezTo>
                  <a:cubicBezTo>
                    <a:pt x="4635" y="186"/>
                    <a:pt x="4640" y="188"/>
                    <a:pt x="4645" y="192"/>
                  </a:cubicBezTo>
                  <a:cubicBezTo>
                    <a:pt x="4650" y="197"/>
                    <a:pt x="4655" y="201"/>
                    <a:pt x="4660" y="206"/>
                  </a:cubicBezTo>
                  <a:cubicBezTo>
                    <a:pt x="4692" y="244"/>
                    <a:pt x="4733" y="255"/>
                    <a:pt x="4781" y="248"/>
                  </a:cubicBezTo>
                  <a:cubicBezTo>
                    <a:pt x="4809" y="244"/>
                    <a:pt x="4830" y="256"/>
                    <a:pt x="4852" y="273"/>
                  </a:cubicBezTo>
                  <a:cubicBezTo>
                    <a:pt x="4886" y="299"/>
                    <a:pt x="4903" y="327"/>
                    <a:pt x="4896" y="369"/>
                  </a:cubicBezTo>
                  <a:cubicBezTo>
                    <a:pt x="4893" y="384"/>
                    <a:pt x="4895" y="392"/>
                    <a:pt x="4914" y="383"/>
                  </a:cubicBezTo>
                  <a:cubicBezTo>
                    <a:pt x="4931" y="375"/>
                    <a:pt x="4946" y="381"/>
                    <a:pt x="4970" y="401"/>
                  </a:cubicBezTo>
                  <a:cubicBezTo>
                    <a:pt x="4965" y="391"/>
                    <a:pt x="4959" y="382"/>
                    <a:pt x="4956" y="371"/>
                  </a:cubicBezTo>
                  <a:cubicBezTo>
                    <a:pt x="4946" y="337"/>
                    <a:pt x="4961" y="299"/>
                    <a:pt x="4991" y="281"/>
                  </a:cubicBezTo>
                  <a:cubicBezTo>
                    <a:pt x="5021" y="263"/>
                    <a:pt x="5060" y="267"/>
                    <a:pt x="5085" y="291"/>
                  </a:cubicBezTo>
                  <a:cubicBezTo>
                    <a:pt x="5112" y="316"/>
                    <a:pt x="5120" y="354"/>
                    <a:pt x="5102" y="385"/>
                  </a:cubicBezTo>
                  <a:cubicBezTo>
                    <a:pt x="5095" y="397"/>
                    <a:pt x="5094" y="405"/>
                    <a:pt x="5102" y="417"/>
                  </a:cubicBezTo>
                  <a:cubicBezTo>
                    <a:pt x="5123" y="454"/>
                    <a:pt x="5108" y="502"/>
                    <a:pt x="5071" y="522"/>
                  </a:cubicBezTo>
                  <a:cubicBezTo>
                    <a:pt x="5067" y="524"/>
                    <a:pt x="5062" y="526"/>
                    <a:pt x="5058" y="528"/>
                  </a:cubicBezTo>
                  <a:cubicBezTo>
                    <a:pt x="5049" y="532"/>
                    <a:pt x="5046" y="538"/>
                    <a:pt x="5047" y="547"/>
                  </a:cubicBezTo>
                  <a:cubicBezTo>
                    <a:pt x="5049" y="558"/>
                    <a:pt x="5057" y="556"/>
                    <a:pt x="5065" y="556"/>
                  </a:cubicBezTo>
                  <a:cubicBezTo>
                    <a:pt x="5108" y="556"/>
                    <a:pt x="5151" y="556"/>
                    <a:pt x="5195" y="556"/>
                  </a:cubicBezTo>
                  <a:cubicBezTo>
                    <a:pt x="5204" y="556"/>
                    <a:pt x="5214" y="556"/>
                    <a:pt x="5214" y="570"/>
                  </a:cubicBezTo>
                  <a:cubicBezTo>
                    <a:pt x="5214" y="577"/>
                    <a:pt x="5212" y="583"/>
                    <a:pt x="5203" y="583"/>
                  </a:cubicBezTo>
                  <a:cubicBezTo>
                    <a:pt x="5200" y="583"/>
                    <a:pt x="5198" y="583"/>
                    <a:pt x="5195" y="583"/>
                  </a:cubicBezTo>
                  <a:cubicBezTo>
                    <a:pt x="5107" y="584"/>
                    <a:pt x="5018" y="585"/>
                    <a:pt x="4929" y="585"/>
                  </a:cubicBezTo>
                  <a:cubicBezTo>
                    <a:pt x="4793" y="585"/>
                    <a:pt x="4656" y="582"/>
                    <a:pt x="4520" y="583"/>
                  </a:cubicBezTo>
                  <a:cubicBezTo>
                    <a:pt x="4411" y="585"/>
                    <a:pt x="4301" y="584"/>
                    <a:pt x="4192" y="584"/>
                  </a:cubicBezTo>
                  <a:cubicBezTo>
                    <a:pt x="4088" y="584"/>
                    <a:pt x="3983" y="585"/>
                    <a:pt x="3878" y="583"/>
                  </a:cubicBezTo>
                  <a:cubicBezTo>
                    <a:pt x="3761" y="582"/>
                    <a:pt x="3644" y="586"/>
                    <a:pt x="3527" y="584"/>
                  </a:cubicBezTo>
                  <a:cubicBezTo>
                    <a:pt x="3430" y="583"/>
                    <a:pt x="3333" y="587"/>
                    <a:pt x="3235" y="584"/>
                  </a:cubicBezTo>
                  <a:cubicBezTo>
                    <a:pt x="3164" y="581"/>
                    <a:pt x="3093" y="585"/>
                    <a:pt x="3022" y="585"/>
                  </a:cubicBezTo>
                  <a:cubicBezTo>
                    <a:pt x="2935" y="585"/>
                    <a:pt x="2849" y="582"/>
                    <a:pt x="2762" y="583"/>
                  </a:cubicBezTo>
                  <a:cubicBezTo>
                    <a:pt x="2554" y="586"/>
                    <a:pt x="2347" y="581"/>
                    <a:pt x="2139" y="583"/>
                  </a:cubicBezTo>
                  <a:cubicBezTo>
                    <a:pt x="2023" y="584"/>
                    <a:pt x="1907" y="584"/>
                    <a:pt x="1791" y="583"/>
                  </a:cubicBezTo>
                  <a:cubicBezTo>
                    <a:pt x="1635" y="582"/>
                    <a:pt x="1479" y="583"/>
                    <a:pt x="1323" y="583"/>
                  </a:cubicBezTo>
                  <a:cubicBezTo>
                    <a:pt x="1192" y="583"/>
                    <a:pt x="1060" y="583"/>
                    <a:pt x="928" y="583"/>
                  </a:cubicBezTo>
                  <a:cubicBezTo>
                    <a:pt x="797" y="583"/>
                    <a:pt x="667" y="582"/>
                    <a:pt x="537" y="583"/>
                  </a:cubicBezTo>
                  <a:cubicBezTo>
                    <a:pt x="434" y="585"/>
                    <a:pt x="331" y="581"/>
                    <a:pt x="229" y="584"/>
                  </a:cubicBezTo>
                  <a:cubicBezTo>
                    <a:pt x="158" y="586"/>
                    <a:pt x="86" y="584"/>
                    <a:pt x="15" y="583"/>
                  </a:cubicBezTo>
                  <a:cubicBezTo>
                    <a:pt x="6" y="583"/>
                    <a:pt x="0" y="583"/>
                    <a:pt x="0" y="571"/>
                  </a:cubicBezTo>
                  <a:cubicBezTo>
                    <a:pt x="0" y="560"/>
                    <a:pt x="4" y="556"/>
                    <a:pt x="15" y="556"/>
                  </a:cubicBezTo>
                  <a:cubicBezTo>
                    <a:pt x="53" y="556"/>
                    <a:pt x="90" y="556"/>
                    <a:pt x="127" y="556"/>
                  </a:cubicBezTo>
                  <a:cubicBezTo>
                    <a:pt x="134" y="556"/>
                    <a:pt x="142" y="558"/>
                    <a:pt x="144" y="549"/>
                  </a:cubicBezTo>
                  <a:cubicBezTo>
                    <a:pt x="146" y="540"/>
                    <a:pt x="138" y="538"/>
                    <a:pt x="132" y="535"/>
                  </a:cubicBezTo>
                  <a:cubicBezTo>
                    <a:pt x="97" y="514"/>
                    <a:pt x="86" y="481"/>
                    <a:pt x="104" y="445"/>
                  </a:cubicBezTo>
                  <a:cubicBezTo>
                    <a:pt x="108" y="436"/>
                    <a:pt x="107" y="430"/>
                    <a:pt x="103" y="423"/>
                  </a:cubicBezTo>
                  <a:cubicBezTo>
                    <a:pt x="87" y="387"/>
                    <a:pt x="99" y="350"/>
                    <a:pt x="132" y="334"/>
                  </a:cubicBezTo>
                  <a:cubicBezTo>
                    <a:pt x="165" y="319"/>
                    <a:pt x="201" y="333"/>
                    <a:pt x="218" y="369"/>
                  </a:cubicBezTo>
                  <a:cubicBezTo>
                    <a:pt x="222" y="377"/>
                    <a:pt x="226" y="381"/>
                    <a:pt x="236" y="381"/>
                  </a:cubicBezTo>
                  <a:cubicBezTo>
                    <a:pt x="271" y="381"/>
                    <a:pt x="292" y="409"/>
                    <a:pt x="282" y="443"/>
                  </a:cubicBezTo>
                  <a:cubicBezTo>
                    <a:pt x="279" y="453"/>
                    <a:pt x="278" y="461"/>
                    <a:pt x="282" y="471"/>
                  </a:cubicBezTo>
                  <a:cubicBezTo>
                    <a:pt x="290" y="491"/>
                    <a:pt x="284" y="510"/>
                    <a:pt x="265" y="524"/>
                  </a:cubicBezTo>
                  <a:cubicBezTo>
                    <a:pt x="256" y="531"/>
                    <a:pt x="253" y="538"/>
                    <a:pt x="256" y="548"/>
                  </a:cubicBezTo>
                  <a:cubicBezTo>
                    <a:pt x="258" y="559"/>
                    <a:pt x="268" y="556"/>
                    <a:pt x="275" y="556"/>
                  </a:cubicBezTo>
                  <a:cubicBezTo>
                    <a:pt x="301" y="556"/>
                    <a:pt x="327" y="556"/>
                    <a:pt x="353" y="556"/>
                  </a:cubicBezTo>
                  <a:cubicBezTo>
                    <a:pt x="360" y="556"/>
                    <a:pt x="367" y="556"/>
                    <a:pt x="369" y="547"/>
                  </a:cubicBezTo>
                  <a:cubicBezTo>
                    <a:pt x="371" y="538"/>
                    <a:pt x="368" y="533"/>
                    <a:pt x="359" y="528"/>
                  </a:cubicBezTo>
                  <a:cubicBezTo>
                    <a:pt x="305" y="499"/>
                    <a:pt x="293" y="463"/>
                    <a:pt x="319" y="410"/>
                  </a:cubicBezTo>
                  <a:cubicBezTo>
                    <a:pt x="325" y="398"/>
                    <a:pt x="318" y="393"/>
                    <a:pt x="315" y="385"/>
                  </a:cubicBezTo>
                  <a:cubicBezTo>
                    <a:pt x="294" y="342"/>
                    <a:pt x="313" y="293"/>
                    <a:pt x="356" y="276"/>
                  </a:cubicBezTo>
                  <a:cubicBezTo>
                    <a:pt x="399" y="258"/>
                    <a:pt x="447" y="281"/>
                    <a:pt x="460" y="325"/>
                  </a:cubicBezTo>
                  <a:cubicBezTo>
                    <a:pt x="466" y="346"/>
                    <a:pt x="466" y="366"/>
                    <a:pt x="455" y="385"/>
                  </a:cubicBezTo>
                  <a:cubicBezTo>
                    <a:pt x="448" y="396"/>
                    <a:pt x="448" y="405"/>
                    <a:pt x="454" y="416"/>
                  </a:cubicBezTo>
                  <a:cubicBezTo>
                    <a:pt x="477" y="459"/>
                    <a:pt x="459" y="508"/>
                    <a:pt x="415" y="526"/>
                  </a:cubicBezTo>
                  <a:cubicBezTo>
                    <a:pt x="405" y="531"/>
                    <a:pt x="397" y="534"/>
                    <a:pt x="400" y="547"/>
                  </a:cubicBezTo>
                  <a:cubicBezTo>
                    <a:pt x="403" y="560"/>
                    <a:pt x="413" y="556"/>
                    <a:pt x="421" y="556"/>
                  </a:cubicBezTo>
                  <a:cubicBezTo>
                    <a:pt x="473" y="557"/>
                    <a:pt x="473" y="557"/>
                    <a:pt x="473" y="505"/>
                  </a:cubicBezTo>
                  <a:cubicBezTo>
                    <a:pt x="473" y="427"/>
                    <a:pt x="473" y="350"/>
                    <a:pt x="472" y="273"/>
                  </a:cubicBezTo>
                  <a:cubicBezTo>
                    <a:pt x="472" y="253"/>
                    <a:pt x="479" y="248"/>
                    <a:pt x="498" y="248"/>
                  </a:cubicBezTo>
                  <a:cubicBezTo>
                    <a:pt x="574" y="249"/>
                    <a:pt x="651" y="249"/>
                    <a:pt x="728" y="248"/>
                  </a:cubicBezTo>
                  <a:cubicBezTo>
                    <a:pt x="743" y="248"/>
                    <a:pt x="748" y="252"/>
                    <a:pt x="748" y="268"/>
                  </a:cubicBezTo>
                  <a:cubicBezTo>
                    <a:pt x="747" y="357"/>
                    <a:pt x="747" y="446"/>
                    <a:pt x="747" y="534"/>
                  </a:cubicBezTo>
                  <a:cubicBezTo>
                    <a:pt x="747" y="546"/>
                    <a:pt x="747" y="556"/>
                    <a:pt x="764" y="556"/>
                  </a:cubicBezTo>
                  <a:cubicBezTo>
                    <a:pt x="782" y="556"/>
                    <a:pt x="781" y="545"/>
                    <a:pt x="781" y="534"/>
                  </a:cubicBezTo>
                  <a:cubicBezTo>
                    <a:pt x="781" y="467"/>
                    <a:pt x="781" y="400"/>
                    <a:pt x="781" y="334"/>
                  </a:cubicBezTo>
                  <a:cubicBezTo>
                    <a:pt x="781" y="328"/>
                    <a:pt x="778" y="320"/>
                    <a:pt x="784" y="318"/>
                  </a:cubicBezTo>
                  <a:cubicBezTo>
                    <a:pt x="791" y="315"/>
                    <a:pt x="794" y="323"/>
                    <a:pt x="798" y="327"/>
                  </a:cubicBezTo>
                  <a:cubicBezTo>
                    <a:pt x="807" y="334"/>
                    <a:pt x="808" y="344"/>
                    <a:pt x="808" y="354"/>
                  </a:cubicBezTo>
                  <a:cubicBezTo>
                    <a:pt x="807" y="415"/>
                    <a:pt x="808" y="475"/>
                    <a:pt x="808" y="536"/>
                  </a:cubicBezTo>
                  <a:cubicBezTo>
                    <a:pt x="808" y="547"/>
                    <a:pt x="807" y="557"/>
                    <a:pt x="824" y="556"/>
                  </a:cubicBezTo>
                  <a:cubicBezTo>
                    <a:pt x="840" y="556"/>
                    <a:pt x="842" y="548"/>
                    <a:pt x="842" y="535"/>
                  </a:cubicBezTo>
                  <a:cubicBezTo>
                    <a:pt x="842" y="435"/>
                    <a:pt x="842" y="335"/>
                    <a:pt x="842" y="235"/>
                  </a:cubicBezTo>
                  <a:cubicBezTo>
                    <a:pt x="842" y="188"/>
                    <a:pt x="842" y="188"/>
                    <a:pt x="889" y="188"/>
                  </a:cubicBezTo>
                  <a:cubicBezTo>
                    <a:pt x="957" y="188"/>
                    <a:pt x="1025" y="189"/>
                    <a:pt x="1093" y="187"/>
                  </a:cubicBezTo>
                  <a:cubicBezTo>
                    <a:pt x="1114" y="187"/>
                    <a:pt x="1119" y="194"/>
                    <a:pt x="1119" y="214"/>
                  </a:cubicBezTo>
                  <a:cubicBezTo>
                    <a:pt x="1118" y="321"/>
                    <a:pt x="1119" y="427"/>
                    <a:pt x="1119" y="534"/>
                  </a:cubicBezTo>
                  <a:cubicBezTo>
                    <a:pt x="1119" y="542"/>
                    <a:pt x="1115" y="554"/>
                    <a:pt x="1130" y="556"/>
                  </a:cubicBezTo>
                  <a:cubicBezTo>
                    <a:pt x="1146" y="558"/>
                    <a:pt x="1150" y="550"/>
                    <a:pt x="1150" y="535"/>
                  </a:cubicBezTo>
                  <a:cubicBezTo>
                    <a:pt x="1150" y="447"/>
                    <a:pt x="1150" y="359"/>
                    <a:pt x="1150" y="271"/>
                  </a:cubicBezTo>
                  <a:cubicBezTo>
                    <a:pt x="1150" y="263"/>
                    <a:pt x="1146" y="250"/>
                    <a:pt x="1155" y="248"/>
                  </a:cubicBezTo>
                  <a:cubicBezTo>
                    <a:pt x="1164" y="244"/>
                    <a:pt x="1166" y="258"/>
                    <a:pt x="1172" y="264"/>
                  </a:cubicBezTo>
                  <a:cubicBezTo>
                    <a:pt x="1180" y="272"/>
                    <a:pt x="1179" y="282"/>
                    <a:pt x="1179" y="292"/>
                  </a:cubicBezTo>
                  <a:cubicBezTo>
                    <a:pt x="1179" y="373"/>
                    <a:pt x="1179" y="454"/>
                    <a:pt x="1179" y="534"/>
                  </a:cubicBezTo>
                  <a:cubicBezTo>
                    <a:pt x="1179" y="546"/>
                    <a:pt x="1179" y="556"/>
                    <a:pt x="1196" y="556"/>
                  </a:cubicBezTo>
                  <a:cubicBezTo>
                    <a:pt x="1214" y="556"/>
                    <a:pt x="1213" y="546"/>
                    <a:pt x="1213" y="534"/>
                  </a:cubicBezTo>
                  <a:cubicBezTo>
                    <a:pt x="1213" y="471"/>
                    <a:pt x="1213" y="409"/>
                    <a:pt x="1213" y="346"/>
                  </a:cubicBezTo>
                  <a:cubicBezTo>
                    <a:pt x="1213" y="340"/>
                    <a:pt x="1210" y="332"/>
                    <a:pt x="1216" y="330"/>
                  </a:cubicBezTo>
                  <a:cubicBezTo>
                    <a:pt x="1224" y="327"/>
                    <a:pt x="1225" y="336"/>
                    <a:pt x="1229" y="340"/>
                  </a:cubicBezTo>
                  <a:cubicBezTo>
                    <a:pt x="1241" y="351"/>
                    <a:pt x="1243" y="364"/>
                    <a:pt x="1243" y="380"/>
                  </a:cubicBezTo>
                  <a:cubicBezTo>
                    <a:pt x="1242" y="432"/>
                    <a:pt x="1243" y="485"/>
                    <a:pt x="1243" y="538"/>
                  </a:cubicBezTo>
                  <a:cubicBezTo>
                    <a:pt x="1243" y="553"/>
                    <a:pt x="1249" y="556"/>
                    <a:pt x="1263" y="556"/>
                  </a:cubicBezTo>
                  <a:cubicBezTo>
                    <a:pt x="1278" y="556"/>
                    <a:pt x="1281" y="550"/>
                    <a:pt x="1281" y="537"/>
                  </a:cubicBezTo>
                  <a:cubicBezTo>
                    <a:pt x="1281" y="409"/>
                    <a:pt x="1281" y="281"/>
                    <a:pt x="1281" y="153"/>
                  </a:cubicBezTo>
                  <a:cubicBezTo>
                    <a:pt x="1281" y="125"/>
                    <a:pt x="1281" y="125"/>
                    <a:pt x="1310" y="125"/>
                  </a:cubicBezTo>
                  <a:cubicBezTo>
                    <a:pt x="1384" y="125"/>
                    <a:pt x="1458" y="125"/>
                    <a:pt x="1532" y="124"/>
                  </a:cubicBezTo>
                  <a:cubicBezTo>
                    <a:pt x="1550" y="124"/>
                    <a:pt x="1556" y="130"/>
                    <a:pt x="1556" y="148"/>
                  </a:cubicBezTo>
                  <a:cubicBezTo>
                    <a:pt x="1555" y="188"/>
                    <a:pt x="1556" y="188"/>
                    <a:pt x="1596" y="188"/>
                  </a:cubicBezTo>
                  <a:cubicBezTo>
                    <a:pt x="1638" y="188"/>
                    <a:pt x="1680" y="188"/>
                    <a:pt x="1722" y="187"/>
                  </a:cubicBezTo>
                  <a:cubicBezTo>
                    <a:pt x="1737" y="187"/>
                    <a:pt x="1742" y="192"/>
                    <a:pt x="1742" y="206"/>
                  </a:cubicBezTo>
                  <a:cubicBezTo>
                    <a:pt x="1743" y="248"/>
                    <a:pt x="1744" y="248"/>
                    <a:pt x="1786" y="248"/>
                  </a:cubicBezTo>
                  <a:cubicBezTo>
                    <a:pt x="1826" y="248"/>
                    <a:pt x="1866" y="248"/>
                    <a:pt x="1906" y="248"/>
                  </a:cubicBezTo>
                  <a:cubicBezTo>
                    <a:pt x="1918" y="247"/>
                    <a:pt x="1928" y="251"/>
                    <a:pt x="1938" y="259"/>
                  </a:cubicBezTo>
                  <a:cubicBezTo>
                    <a:pt x="1999" y="307"/>
                    <a:pt x="1999" y="307"/>
                    <a:pt x="1999" y="385"/>
                  </a:cubicBezTo>
                  <a:cubicBezTo>
                    <a:pt x="1999" y="435"/>
                    <a:pt x="2000" y="485"/>
                    <a:pt x="1999" y="535"/>
                  </a:cubicBezTo>
                  <a:cubicBezTo>
                    <a:pt x="1999" y="551"/>
                    <a:pt x="2005" y="558"/>
                    <a:pt x="2021" y="556"/>
                  </a:cubicBezTo>
                  <a:cubicBezTo>
                    <a:pt x="2032" y="555"/>
                    <a:pt x="2044" y="556"/>
                    <a:pt x="2055" y="556"/>
                  </a:cubicBezTo>
                  <a:cubicBezTo>
                    <a:pt x="2062" y="556"/>
                    <a:pt x="2071" y="557"/>
                    <a:pt x="2072" y="546"/>
                  </a:cubicBezTo>
                  <a:cubicBezTo>
                    <a:pt x="2073" y="537"/>
                    <a:pt x="2070" y="531"/>
                    <a:pt x="2062" y="527"/>
                  </a:cubicBezTo>
                  <a:cubicBezTo>
                    <a:pt x="2040" y="517"/>
                    <a:pt x="2027" y="501"/>
                    <a:pt x="2023" y="477"/>
                  </a:cubicBezTo>
                  <a:cubicBezTo>
                    <a:pt x="2022" y="467"/>
                    <a:pt x="2021" y="457"/>
                    <a:pt x="2026" y="450"/>
                  </a:cubicBezTo>
                  <a:cubicBezTo>
                    <a:pt x="2035" y="433"/>
                    <a:pt x="2032" y="418"/>
                    <a:pt x="2026" y="401"/>
                  </a:cubicBezTo>
                  <a:cubicBezTo>
                    <a:pt x="2016" y="373"/>
                    <a:pt x="2028" y="346"/>
                    <a:pt x="2052" y="331"/>
                  </a:cubicBezTo>
                  <a:cubicBezTo>
                    <a:pt x="2078" y="314"/>
                    <a:pt x="2108" y="317"/>
                    <a:pt x="2130" y="337"/>
                  </a:cubicBezTo>
                  <a:cubicBezTo>
                    <a:pt x="2151" y="357"/>
                    <a:pt x="2157" y="386"/>
                    <a:pt x="2143" y="412"/>
                  </a:cubicBezTo>
                  <a:cubicBezTo>
                    <a:pt x="2139" y="421"/>
                    <a:pt x="2137" y="427"/>
                    <a:pt x="2142" y="438"/>
                  </a:cubicBezTo>
                  <a:cubicBezTo>
                    <a:pt x="2160" y="473"/>
                    <a:pt x="2149" y="507"/>
                    <a:pt x="2114" y="525"/>
                  </a:cubicBezTo>
                  <a:cubicBezTo>
                    <a:pt x="2104" y="531"/>
                    <a:pt x="2097" y="536"/>
                    <a:pt x="2100" y="548"/>
                  </a:cubicBezTo>
                  <a:cubicBezTo>
                    <a:pt x="2103" y="560"/>
                    <a:pt x="2114" y="555"/>
                    <a:pt x="2122" y="556"/>
                  </a:cubicBezTo>
                  <a:cubicBezTo>
                    <a:pt x="2137" y="556"/>
                    <a:pt x="2152" y="555"/>
                    <a:pt x="2168" y="556"/>
                  </a:cubicBezTo>
                  <a:cubicBezTo>
                    <a:pt x="2180" y="557"/>
                    <a:pt x="2184" y="553"/>
                    <a:pt x="2183" y="540"/>
                  </a:cubicBezTo>
                  <a:cubicBezTo>
                    <a:pt x="2182" y="490"/>
                    <a:pt x="2182" y="440"/>
                    <a:pt x="2183" y="390"/>
                  </a:cubicBezTo>
                  <a:cubicBezTo>
                    <a:pt x="2184" y="374"/>
                    <a:pt x="2190" y="371"/>
                    <a:pt x="2204" y="372"/>
                  </a:cubicBezTo>
                  <a:cubicBezTo>
                    <a:pt x="2250" y="372"/>
                    <a:pt x="2297" y="371"/>
                    <a:pt x="2344" y="372"/>
                  </a:cubicBezTo>
                  <a:cubicBezTo>
                    <a:pt x="2363" y="373"/>
                    <a:pt x="2369" y="368"/>
                    <a:pt x="2369" y="348"/>
                  </a:cubicBezTo>
                  <a:cubicBezTo>
                    <a:pt x="2368" y="300"/>
                    <a:pt x="2369" y="252"/>
                    <a:pt x="2368" y="204"/>
                  </a:cubicBezTo>
                  <a:cubicBezTo>
                    <a:pt x="2368" y="191"/>
                    <a:pt x="2372" y="187"/>
                    <a:pt x="2385" y="187"/>
                  </a:cubicBezTo>
                  <a:cubicBezTo>
                    <a:pt x="2432" y="188"/>
                    <a:pt x="2478" y="187"/>
                    <a:pt x="2525" y="188"/>
                  </a:cubicBezTo>
                  <a:cubicBezTo>
                    <a:pt x="2539" y="188"/>
                    <a:pt x="2543" y="187"/>
                    <a:pt x="2539" y="170"/>
                  </a:cubicBezTo>
                  <a:cubicBezTo>
                    <a:pt x="2517" y="100"/>
                    <a:pt x="2557" y="36"/>
                    <a:pt x="2627" y="27"/>
                  </a:cubicBezTo>
                  <a:cubicBezTo>
                    <a:pt x="2686" y="20"/>
                    <a:pt x="2740" y="61"/>
                    <a:pt x="2747" y="119"/>
                  </a:cubicBezTo>
                  <a:cubicBezTo>
                    <a:pt x="2755" y="180"/>
                    <a:pt x="2714" y="235"/>
                    <a:pt x="2655" y="242"/>
                  </a:cubicBezTo>
                  <a:cubicBezTo>
                    <a:pt x="2650" y="243"/>
                    <a:pt x="2645" y="243"/>
                    <a:pt x="2635" y="244"/>
                  </a:cubicBezTo>
                  <a:close/>
                  <a:moveTo>
                    <a:pt x="3770" y="554"/>
                  </a:moveTo>
                  <a:cubicBezTo>
                    <a:pt x="3766" y="546"/>
                    <a:pt x="3760" y="545"/>
                    <a:pt x="3755" y="542"/>
                  </a:cubicBezTo>
                  <a:cubicBezTo>
                    <a:pt x="3737" y="533"/>
                    <a:pt x="3719" y="524"/>
                    <a:pt x="3701" y="515"/>
                  </a:cubicBezTo>
                  <a:cubicBezTo>
                    <a:pt x="3688" y="508"/>
                    <a:pt x="3687" y="496"/>
                    <a:pt x="3692" y="486"/>
                  </a:cubicBezTo>
                  <a:cubicBezTo>
                    <a:pt x="3698" y="475"/>
                    <a:pt x="3707" y="485"/>
                    <a:pt x="3713" y="488"/>
                  </a:cubicBezTo>
                  <a:cubicBezTo>
                    <a:pt x="3738" y="501"/>
                    <a:pt x="3762" y="514"/>
                    <a:pt x="3787" y="527"/>
                  </a:cubicBezTo>
                  <a:cubicBezTo>
                    <a:pt x="3798" y="533"/>
                    <a:pt x="3801" y="528"/>
                    <a:pt x="3801" y="518"/>
                  </a:cubicBezTo>
                  <a:cubicBezTo>
                    <a:pt x="3801" y="509"/>
                    <a:pt x="3797" y="504"/>
                    <a:pt x="3790" y="501"/>
                  </a:cubicBezTo>
                  <a:cubicBezTo>
                    <a:pt x="3778" y="495"/>
                    <a:pt x="3766" y="489"/>
                    <a:pt x="3754" y="483"/>
                  </a:cubicBezTo>
                  <a:cubicBezTo>
                    <a:pt x="3736" y="474"/>
                    <a:pt x="3719" y="464"/>
                    <a:pt x="3701" y="455"/>
                  </a:cubicBezTo>
                  <a:cubicBezTo>
                    <a:pt x="3688" y="449"/>
                    <a:pt x="3687" y="436"/>
                    <a:pt x="3692" y="426"/>
                  </a:cubicBezTo>
                  <a:cubicBezTo>
                    <a:pt x="3698" y="414"/>
                    <a:pt x="3706" y="427"/>
                    <a:pt x="3711" y="429"/>
                  </a:cubicBezTo>
                  <a:cubicBezTo>
                    <a:pt x="3737" y="441"/>
                    <a:pt x="3761" y="454"/>
                    <a:pt x="3786" y="467"/>
                  </a:cubicBezTo>
                  <a:cubicBezTo>
                    <a:pt x="3790" y="469"/>
                    <a:pt x="3795" y="473"/>
                    <a:pt x="3799" y="468"/>
                  </a:cubicBezTo>
                  <a:cubicBezTo>
                    <a:pt x="3802" y="464"/>
                    <a:pt x="3801" y="459"/>
                    <a:pt x="3801" y="455"/>
                  </a:cubicBezTo>
                  <a:cubicBezTo>
                    <a:pt x="3800" y="446"/>
                    <a:pt x="3792" y="443"/>
                    <a:pt x="3786" y="440"/>
                  </a:cubicBezTo>
                  <a:cubicBezTo>
                    <a:pt x="3758" y="426"/>
                    <a:pt x="3730" y="411"/>
                    <a:pt x="3702" y="397"/>
                  </a:cubicBezTo>
                  <a:cubicBezTo>
                    <a:pt x="3688" y="390"/>
                    <a:pt x="3688" y="377"/>
                    <a:pt x="3693" y="367"/>
                  </a:cubicBezTo>
                  <a:cubicBezTo>
                    <a:pt x="3698" y="357"/>
                    <a:pt x="3707" y="368"/>
                    <a:pt x="3713" y="371"/>
                  </a:cubicBezTo>
                  <a:cubicBezTo>
                    <a:pt x="3737" y="382"/>
                    <a:pt x="3760" y="395"/>
                    <a:pt x="3784" y="407"/>
                  </a:cubicBezTo>
                  <a:cubicBezTo>
                    <a:pt x="3789" y="410"/>
                    <a:pt x="3795" y="417"/>
                    <a:pt x="3800" y="410"/>
                  </a:cubicBezTo>
                  <a:cubicBezTo>
                    <a:pt x="3804" y="403"/>
                    <a:pt x="3803" y="394"/>
                    <a:pt x="3797" y="388"/>
                  </a:cubicBezTo>
                  <a:cubicBezTo>
                    <a:pt x="3792" y="384"/>
                    <a:pt x="3787" y="381"/>
                    <a:pt x="3781" y="379"/>
                  </a:cubicBezTo>
                  <a:cubicBezTo>
                    <a:pt x="3755" y="365"/>
                    <a:pt x="3728" y="351"/>
                    <a:pt x="3701" y="338"/>
                  </a:cubicBezTo>
                  <a:cubicBezTo>
                    <a:pt x="3686" y="331"/>
                    <a:pt x="3689" y="317"/>
                    <a:pt x="3692" y="309"/>
                  </a:cubicBezTo>
                  <a:cubicBezTo>
                    <a:pt x="3697" y="297"/>
                    <a:pt x="3706" y="309"/>
                    <a:pt x="3711" y="311"/>
                  </a:cubicBezTo>
                  <a:cubicBezTo>
                    <a:pt x="3736" y="323"/>
                    <a:pt x="3760" y="336"/>
                    <a:pt x="3785" y="348"/>
                  </a:cubicBezTo>
                  <a:cubicBezTo>
                    <a:pt x="3789" y="351"/>
                    <a:pt x="3796" y="357"/>
                    <a:pt x="3800" y="349"/>
                  </a:cubicBezTo>
                  <a:cubicBezTo>
                    <a:pt x="3803" y="343"/>
                    <a:pt x="3803" y="335"/>
                    <a:pt x="3797" y="329"/>
                  </a:cubicBezTo>
                  <a:cubicBezTo>
                    <a:pt x="3793" y="326"/>
                    <a:pt x="3788" y="324"/>
                    <a:pt x="3783" y="321"/>
                  </a:cubicBezTo>
                  <a:cubicBezTo>
                    <a:pt x="3756" y="307"/>
                    <a:pt x="3729" y="293"/>
                    <a:pt x="3701" y="279"/>
                  </a:cubicBezTo>
                  <a:cubicBezTo>
                    <a:pt x="3689" y="272"/>
                    <a:pt x="3687" y="260"/>
                    <a:pt x="3693" y="250"/>
                  </a:cubicBezTo>
                  <a:cubicBezTo>
                    <a:pt x="3698" y="240"/>
                    <a:pt x="3707" y="250"/>
                    <a:pt x="3713" y="253"/>
                  </a:cubicBezTo>
                  <a:cubicBezTo>
                    <a:pt x="3736" y="264"/>
                    <a:pt x="3759" y="277"/>
                    <a:pt x="3782" y="288"/>
                  </a:cubicBezTo>
                  <a:cubicBezTo>
                    <a:pt x="3788" y="291"/>
                    <a:pt x="3795" y="299"/>
                    <a:pt x="3799" y="291"/>
                  </a:cubicBezTo>
                  <a:cubicBezTo>
                    <a:pt x="3804" y="283"/>
                    <a:pt x="3803" y="272"/>
                    <a:pt x="3792" y="267"/>
                  </a:cubicBezTo>
                  <a:cubicBezTo>
                    <a:pt x="3781" y="261"/>
                    <a:pt x="3770" y="255"/>
                    <a:pt x="3759" y="249"/>
                  </a:cubicBezTo>
                  <a:cubicBezTo>
                    <a:pt x="3739" y="239"/>
                    <a:pt x="3720" y="229"/>
                    <a:pt x="3700" y="219"/>
                  </a:cubicBezTo>
                  <a:cubicBezTo>
                    <a:pt x="3688" y="213"/>
                    <a:pt x="3687" y="201"/>
                    <a:pt x="3692" y="191"/>
                  </a:cubicBezTo>
                  <a:cubicBezTo>
                    <a:pt x="3698" y="181"/>
                    <a:pt x="3706" y="191"/>
                    <a:pt x="3712" y="194"/>
                  </a:cubicBezTo>
                  <a:cubicBezTo>
                    <a:pt x="3737" y="206"/>
                    <a:pt x="3761" y="219"/>
                    <a:pt x="3785" y="231"/>
                  </a:cubicBezTo>
                  <a:cubicBezTo>
                    <a:pt x="3789" y="233"/>
                    <a:pt x="3794" y="237"/>
                    <a:pt x="3798" y="233"/>
                  </a:cubicBezTo>
                  <a:cubicBezTo>
                    <a:pt x="3803" y="229"/>
                    <a:pt x="3801" y="223"/>
                    <a:pt x="3801" y="218"/>
                  </a:cubicBezTo>
                  <a:cubicBezTo>
                    <a:pt x="3800" y="210"/>
                    <a:pt x="3793" y="208"/>
                    <a:pt x="3787" y="205"/>
                  </a:cubicBezTo>
                  <a:cubicBezTo>
                    <a:pt x="3758" y="190"/>
                    <a:pt x="3729" y="175"/>
                    <a:pt x="3700" y="160"/>
                  </a:cubicBezTo>
                  <a:cubicBezTo>
                    <a:pt x="3688" y="153"/>
                    <a:pt x="3688" y="141"/>
                    <a:pt x="3692" y="132"/>
                  </a:cubicBezTo>
                  <a:cubicBezTo>
                    <a:pt x="3697" y="121"/>
                    <a:pt x="3706" y="131"/>
                    <a:pt x="3712" y="134"/>
                  </a:cubicBezTo>
                  <a:cubicBezTo>
                    <a:pt x="3736" y="146"/>
                    <a:pt x="3760" y="159"/>
                    <a:pt x="3785" y="172"/>
                  </a:cubicBezTo>
                  <a:cubicBezTo>
                    <a:pt x="3789" y="174"/>
                    <a:pt x="3796" y="181"/>
                    <a:pt x="3800" y="173"/>
                  </a:cubicBezTo>
                  <a:cubicBezTo>
                    <a:pt x="3803" y="167"/>
                    <a:pt x="3803" y="159"/>
                    <a:pt x="3797" y="153"/>
                  </a:cubicBezTo>
                  <a:cubicBezTo>
                    <a:pt x="3793" y="149"/>
                    <a:pt x="3788" y="147"/>
                    <a:pt x="3784" y="144"/>
                  </a:cubicBezTo>
                  <a:cubicBezTo>
                    <a:pt x="3756" y="130"/>
                    <a:pt x="3729" y="116"/>
                    <a:pt x="3702" y="103"/>
                  </a:cubicBezTo>
                  <a:cubicBezTo>
                    <a:pt x="3688" y="96"/>
                    <a:pt x="3690" y="82"/>
                    <a:pt x="3693" y="73"/>
                  </a:cubicBezTo>
                  <a:cubicBezTo>
                    <a:pt x="3698" y="62"/>
                    <a:pt x="3707" y="73"/>
                    <a:pt x="3713" y="76"/>
                  </a:cubicBezTo>
                  <a:cubicBezTo>
                    <a:pt x="3737" y="88"/>
                    <a:pt x="3761" y="101"/>
                    <a:pt x="3786" y="113"/>
                  </a:cubicBezTo>
                  <a:cubicBezTo>
                    <a:pt x="3790" y="115"/>
                    <a:pt x="3798" y="123"/>
                    <a:pt x="3800" y="113"/>
                  </a:cubicBezTo>
                  <a:cubicBezTo>
                    <a:pt x="3802" y="102"/>
                    <a:pt x="3806" y="89"/>
                    <a:pt x="3791" y="81"/>
                  </a:cubicBezTo>
                  <a:cubicBezTo>
                    <a:pt x="3736" y="51"/>
                    <a:pt x="3681" y="18"/>
                    <a:pt x="3613" y="30"/>
                  </a:cubicBezTo>
                  <a:cubicBezTo>
                    <a:pt x="3611" y="31"/>
                    <a:pt x="3608" y="30"/>
                    <a:pt x="3606" y="30"/>
                  </a:cubicBezTo>
                  <a:cubicBezTo>
                    <a:pt x="3588" y="28"/>
                    <a:pt x="3583" y="36"/>
                    <a:pt x="3583" y="53"/>
                  </a:cubicBezTo>
                  <a:cubicBezTo>
                    <a:pt x="3584" y="143"/>
                    <a:pt x="3583" y="233"/>
                    <a:pt x="3583" y="323"/>
                  </a:cubicBezTo>
                  <a:cubicBezTo>
                    <a:pt x="3583" y="336"/>
                    <a:pt x="3585" y="348"/>
                    <a:pt x="3590" y="360"/>
                  </a:cubicBezTo>
                  <a:cubicBezTo>
                    <a:pt x="3598" y="377"/>
                    <a:pt x="3598" y="395"/>
                    <a:pt x="3589" y="412"/>
                  </a:cubicBezTo>
                  <a:cubicBezTo>
                    <a:pt x="3584" y="422"/>
                    <a:pt x="3583" y="431"/>
                    <a:pt x="3589" y="442"/>
                  </a:cubicBezTo>
                  <a:cubicBezTo>
                    <a:pt x="3598" y="458"/>
                    <a:pt x="3599" y="476"/>
                    <a:pt x="3591" y="492"/>
                  </a:cubicBezTo>
                  <a:cubicBezTo>
                    <a:pt x="3582" y="508"/>
                    <a:pt x="3584" y="524"/>
                    <a:pt x="3583" y="540"/>
                  </a:cubicBezTo>
                  <a:cubicBezTo>
                    <a:pt x="3583" y="552"/>
                    <a:pt x="3588" y="556"/>
                    <a:pt x="3599" y="556"/>
                  </a:cubicBezTo>
                  <a:cubicBezTo>
                    <a:pt x="3626" y="556"/>
                    <a:pt x="3652" y="556"/>
                    <a:pt x="3679" y="556"/>
                  </a:cubicBezTo>
                  <a:cubicBezTo>
                    <a:pt x="3684" y="556"/>
                    <a:pt x="3689" y="556"/>
                    <a:pt x="3690" y="550"/>
                  </a:cubicBezTo>
                  <a:cubicBezTo>
                    <a:pt x="3692" y="534"/>
                    <a:pt x="3701" y="540"/>
                    <a:pt x="3708" y="545"/>
                  </a:cubicBezTo>
                  <a:cubicBezTo>
                    <a:pt x="3727" y="558"/>
                    <a:pt x="3747" y="558"/>
                    <a:pt x="3770" y="554"/>
                  </a:cubicBezTo>
                  <a:close/>
                  <a:moveTo>
                    <a:pt x="1310" y="354"/>
                  </a:moveTo>
                  <a:cubicBezTo>
                    <a:pt x="1310" y="412"/>
                    <a:pt x="1310" y="470"/>
                    <a:pt x="1310" y="528"/>
                  </a:cubicBezTo>
                  <a:cubicBezTo>
                    <a:pt x="1310" y="556"/>
                    <a:pt x="1310" y="556"/>
                    <a:pt x="1339" y="556"/>
                  </a:cubicBezTo>
                  <a:cubicBezTo>
                    <a:pt x="1395" y="556"/>
                    <a:pt x="1451" y="555"/>
                    <a:pt x="1507" y="556"/>
                  </a:cubicBezTo>
                  <a:cubicBezTo>
                    <a:pt x="1522" y="557"/>
                    <a:pt x="1529" y="552"/>
                    <a:pt x="1528" y="537"/>
                  </a:cubicBezTo>
                  <a:cubicBezTo>
                    <a:pt x="1528" y="533"/>
                    <a:pt x="1528" y="528"/>
                    <a:pt x="1528" y="523"/>
                  </a:cubicBezTo>
                  <a:cubicBezTo>
                    <a:pt x="1528" y="407"/>
                    <a:pt x="1528" y="291"/>
                    <a:pt x="1529" y="176"/>
                  </a:cubicBezTo>
                  <a:cubicBezTo>
                    <a:pt x="1529" y="159"/>
                    <a:pt x="1524" y="153"/>
                    <a:pt x="1507" y="154"/>
                  </a:cubicBezTo>
                  <a:cubicBezTo>
                    <a:pt x="1449" y="154"/>
                    <a:pt x="1391" y="154"/>
                    <a:pt x="1333" y="153"/>
                  </a:cubicBezTo>
                  <a:cubicBezTo>
                    <a:pt x="1314" y="153"/>
                    <a:pt x="1310" y="161"/>
                    <a:pt x="1310" y="178"/>
                  </a:cubicBezTo>
                  <a:cubicBezTo>
                    <a:pt x="1311" y="237"/>
                    <a:pt x="1310" y="295"/>
                    <a:pt x="1310" y="354"/>
                  </a:cubicBezTo>
                  <a:close/>
                  <a:moveTo>
                    <a:pt x="871" y="385"/>
                  </a:moveTo>
                  <a:cubicBezTo>
                    <a:pt x="871" y="435"/>
                    <a:pt x="872" y="485"/>
                    <a:pt x="871" y="535"/>
                  </a:cubicBezTo>
                  <a:cubicBezTo>
                    <a:pt x="871" y="550"/>
                    <a:pt x="875" y="557"/>
                    <a:pt x="891" y="556"/>
                  </a:cubicBezTo>
                  <a:cubicBezTo>
                    <a:pt x="950" y="556"/>
                    <a:pt x="1010" y="556"/>
                    <a:pt x="1069" y="556"/>
                  </a:cubicBezTo>
                  <a:cubicBezTo>
                    <a:pt x="1085" y="557"/>
                    <a:pt x="1089" y="551"/>
                    <a:pt x="1089" y="535"/>
                  </a:cubicBezTo>
                  <a:cubicBezTo>
                    <a:pt x="1089" y="435"/>
                    <a:pt x="1089" y="335"/>
                    <a:pt x="1089" y="236"/>
                  </a:cubicBezTo>
                  <a:cubicBezTo>
                    <a:pt x="1089" y="220"/>
                    <a:pt x="1085" y="214"/>
                    <a:pt x="1069" y="214"/>
                  </a:cubicBezTo>
                  <a:cubicBezTo>
                    <a:pt x="1010" y="215"/>
                    <a:pt x="950" y="215"/>
                    <a:pt x="891" y="214"/>
                  </a:cubicBezTo>
                  <a:cubicBezTo>
                    <a:pt x="875" y="214"/>
                    <a:pt x="871" y="220"/>
                    <a:pt x="871" y="235"/>
                  </a:cubicBezTo>
                  <a:cubicBezTo>
                    <a:pt x="872" y="285"/>
                    <a:pt x="871" y="335"/>
                    <a:pt x="871" y="385"/>
                  </a:cubicBezTo>
                  <a:close/>
                  <a:moveTo>
                    <a:pt x="4610" y="385"/>
                  </a:moveTo>
                  <a:cubicBezTo>
                    <a:pt x="4610" y="385"/>
                    <a:pt x="4610" y="385"/>
                    <a:pt x="4610" y="385"/>
                  </a:cubicBezTo>
                  <a:cubicBezTo>
                    <a:pt x="4610" y="335"/>
                    <a:pt x="4610" y="285"/>
                    <a:pt x="4610" y="235"/>
                  </a:cubicBezTo>
                  <a:cubicBezTo>
                    <a:pt x="4610" y="220"/>
                    <a:pt x="4605" y="214"/>
                    <a:pt x="4589" y="214"/>
                  </a:cubicBezTo>
                  <a:cubicBezTo>
                    <a:pt x="4551" y="215"/>
                    <a:pt x="4512" y="215"/>
                    <a:pt x="4473" y="214"/>
                  </a:cubicBezTo>
                  <a:cubicBezTo>
                    <a:pt x="4458" y="214"/>
                    <a:pt x="4454" y="220"/>
                    <a:pt x="4454" y="234"/>
                  </a:cubicBezTo>
                  <a:cubicBezTo>
                    <a:pt x="4454" y="335"/>
                    <a:pt x="4454" y="436"/>
                    <a:pt x="4454" y="536"/>
                  </a:cubicBezTo>
                  <a:cubicBezTo>
                    <a:pt x="4454" y="550"/>
                    <a:pt x="4458" y="557"/>
                    <a:pt x="4473" y="556"/>
                  </a:cubicBezTo>
                  <a:cubicBezTo>
                    <a:pt x="4512" y="556"/>
                    <a:pt x="4551" y="555"/>
                    <a:pt x="4589" y="556"/>
                  </a:cubicBezTo>
                  <a:cubicBezTo>
                    <a:pt x="4605" y="557"/>
                    <a:pt x="4610" y="550"/>
                    <a:pt x="4610" y="535"/>
                  </a:cubicBezTo>
                  <a:cubicBezTo>
                    <a:pt x="4609" y="485"/>
                    <a:pt x="4610" y="435"/>
                    <a:pt x="4610" y="385"/>
                  </a:cubicBezTo>
                  <a:close/>
                  <a:moveTo>
                    <a:pt x="502" y="417"/>
                  </a:moveTo>
                  <a:cubicBezTo>
                    <a:pt x="502" y="458"/>
                    <a:pt x="502" y="499"/>
                    <a:pt x="501" y="539"/>
                  </a:cubicBezTo>
                  <a:cubicBezTo>
                    <a:pt x="501" y="553"/>
                    <a:pt x="505" y="556"/>
                    <a:pt x="518" y="556"/>
                  </a:cubicBezTo>
                  <a:cubicBezTo>
                    <a:pt x="580" y="556"/>
                    <a:pt x="641" y="556"/>
                    <a:pt x="702" y="556"/>
                  </a:cubicBezTo>
                  <a:cubicBezTo>
                    <a:pt x="716" y="556"/>
                    <a:pt x="721" y="551"/>
                    <a:pt x="721" y="537"/>
                  </a:cubicBezTo>
                  <a:cubicBezTo>
                    <a:pt x="720" y="457"/>
                    <a:pt x="720" y="378"/>
                    <a:pt x="721" y="298"/>
                  </a:cubicBezTo>
                  <a:cubicBezTo>
                    <a:pt x="721" y="281"/>
                    <a:pt x="715" y="277"/>
                    <a:pt x="700" y="277"/>
                  </a:cubicBezTo>
                  <a:cubicBezTo>
                    <a:pt x="640" y="278"/>
                    <a:pt x="580" y="278"/>
                    <a:pt x="520" y="277"/>
                  </a:cubicBezTo>
                  <a:cubicBezTo>
                    <a:pt x="506" y="277"/>
                    <a:pt x="501" y="281"/>
                    <a:pt x="501" y="295"/>
                  </a:cubicBezTo>
                  <a:cubicBezTo>
                    <a:pt x="502" y="336"/>
                    <a:pt x="502" y="377"/>
                    <a:pt x="502" y="417"/>
                  </a:cubicBezTo>
                  <a:close/>
                  <a:moveTo>
                    <a:pt x="1713" y="387"/>
                  </a:moveTo>
                  <a:cubicBezTo>
                    <a:pt x="1713" y="336"/>
                    <a:pt x="1712" y="285"/>
                    <a:pt x="1713" y="234"/>
                  </a:cubicBezTo>
                  <a:cubicBezTo>
                    <a:pt x="1713" y="220"/>
                    <a:pt x="1709" y="214"/>
                    <a:pt x="1695" y="214"/>
                  </a:cubicBezTo>
                  <a:cubicBezTo>
                    <a:pt x="1654" y="215"/>
                    <a:pt x="1614" y="215"/>
                    <a:pt x="1573" y="214"/>
                  </a:cubicBezTo>
                  <a:cubicBezTo>
                    <a:pt x="1559" y="214"/>
                    <a:pt x="1555" y="220"/>
                    <a:pt x="1555" y="234"/>
                  </a:cubicBezTo>
                  <a:cubicBezTo>
                    <a:pt x="1555" y="335"/>
                    <a:pt x="1556" y="436"/>
                    <a:pt x="1555" y="537"/>
                  </a:cubicBezTo>
                  <a:cubicBezTo>
                    <a:pt x="1555" y="552"/>
                    <a:pt x="1561" y="557"/>
                    <a:pt x="1575" y="556"/>
                  </a:cubicBezTo>
                  <a:cubicBezTo>
                    <a:pt x="1614" y="556"/>
                    <a:pt x="1652" y="555"/>
                    <a:pt x="1691" y="556"/>
                  </a:cubicBezTo>
                  <a:cubicBezTo>
                    <a:pt x="1709" y="557"/>
                    <a:pt x="1713" y="550"/>
                    <a:pt x="1713" y="533"/>
                  </a:cubicBezTo>
                  <a:cubicBezTo>
                    <a:pt x="1712" y="485"/>
                    <a:pt x="1713" y="436"/>
                    <a:pt x="1713" y="387"/>
                  </a:cubicBezTo>
                  <a:close/>
                  <a:moveTo>
                    <a:pt x="3950" y="553"/>
                  </a:moveTo>
                  <a:cubicBezTo>
                    <a:pt x="3929" y="543"/>
                    <a:pt x="3909" y="532"/>
                    <a:pt x="3888" y="522"/>
                  </a:cubicBezTo>
                  <a:cubicBezTo>
                    <a:pt x="3874" y="515"/>
                    <a:pt x="3874" y="503"/>
                    <a:pt x="3878" y="493"/>
                  </a:cubicBezTo>
                  <a:cubicBezTo>
                    <a:pt x="3884" y="480"/>
                    <a:pt x="3893" y="493"/>
                    <a:pt x="3899" y="496"/>
                  </a:cubicBezTo>
                  <a:cubicBezTo>
                    <a:pt x="3924" y="508"/>
                    <a:pt x="3949" y="521"/>
                    <a:pt x="3973" y="534"/>
                  </a:cubicBezTo>
                  <a:cubicBezTo>
                    <a:pt x="3977" y="536"/>
                    <a:pt x="3982" y="540"/>
                    <a:pt x="3986" y="536"/>
                  </a:cubicBezTo>
                  <a:cubicBezTo>
                    <a:pt x="3988" y="533"/>
                    <a:pt x="3988" y="527"/>
                    <a:pt x="3988" y="523"/>
                  </a:cubicBezTo>
                  <a:cubicBezTo>
                    <a:pt x="3988" y="509"/>
                    <a:pt x="3976" y="508"/>
                    <a:pt x="3968" y="504"/>
                  </a:cubicBezTo>
                  <a:cubicBezTo>
                    <a:pt x="3941" y="489"/>
                    <a:pt x="3913" y="476"/>
                    <a:pt x="3886" y="462"/>
                  </a:cubicBezTo>
                  <a:cubicBezTo>
                    <a:pt x="3873" y="455"/>
                    <a:pt x="3874" y="443"/>
                    <a:pt x="3878" y="434"/>
                  </a:cubicBezTo>
                  <a:cubicBezTo>
                    <a:pt x="3883" y="421"/>
                    <a:pt x="3892" y="433"/>
                    <a:pt x="3897" y="436"/>
                  </a:cubicBezTo>
                  <a:cubicBezTo>
                    <a:pt x="3922" y="448"/>
                    <a:pt x="3946" y="461"/>
                    <a:pt x="3970" y="473"/>
                  </a:cubicBezTo>
                  <a:cubicBezTo>
                    <a:pt x="3975" y="475"/>
                    <a:pt x="3982" y="484"/>
                    <a:pt x="3987" y="475"/>
                  </a:cubicBezTo>
                  <a:cubicBezTo>
                    <a:pt x="3990" y="468"/>
                    <a:pt x="3990" y="459"/>
                    <a:pt x="3982" y="453"/>
                  </a:cubicBezTo>
                  <a:cubicBezTo>
                    <a:pt x="3977" y="449"/>
                    <a:pt x="3971" y="446"/>
                    <a:pt x="3965" y="443"/>
                  </a:cubicBezTo>
                  <a:cubicBezTo>
                    <a:pt x="3939" y="430"/>
                    <a:pt x="3914" y="416"/>
                    <a:pt x="3888" y="404"/>
                  </a:cubicBezTo>
                  <a:cubicBezTo>
                    <a:pt x="3874" y="397"/>
                    <a:pt x="3874" y="386"/>
                    <a:pt x="3878" y="376"/>
                  </a:cubicBezTo>
                  <a:cubicBezTo>
                    <a:pt x="3884" y="363"/>
                    <a:pt x="3893" y="375"/>
                    <a:pt x="3899" y="378"/>
                  </a:cubicBezTo>
                  <a:cubicBezTo>
                    <a:pt x="3924" y="390"/>
                    <a:pt x="3948" y="403"/>
                    <a:pt x="3972" y="415"/>
                  </a:cubicBezTo>
                  <a:cubicBezTo>
                    <a:pt x="3976" y="417"/>
                    <a:pt x="3982" y="422"/>
                    <a:pt x="3986" y="417"/>
                  </a:cubicBezTo>
                  <a:cubicBezTo>
                    <a:pt x="3990" y="412"/>
                    <a:pt x="3989" y="405"/>
                    <a:pt x="3987" y="399"/>
                  </a:cubicBezTo>
                  <a:cubicBezTo>
                    <a:pt x="3984" y="392"/>
                    <a:pt x="3976" y="390"/>
                    <a:pt x="3969" y="387"/>
                  </a:cubicBezTo>
                  <a:cubicBezTo>
                    <a:pt x="3942" y="372"/>
                    <a:pt x="3915" y="358"/>
                    <a:pt x="3888" y="345"/>
                  </a:cubicBezTo>
                  <a:cubicBezTo>
                    <a:pt x="3874" y="338"/>
                    <a:pt x="3874" y="326"/>
                    <a:pt x="3878" y="316"/>
                  </a:cubicBezTo>
                  <a:cubicBezTo>
                    <a:pt x="3883" y="306"/>
                    <a:pt x="3892" y="316"/>
                    <a:pt x="3898" y="319"/>
                  </a:cubicBezTo>
                  <a:cubicBezTo>
                    <a:pt x="3922" y="330"/>
                    <a:pt x="3946" y="343"/>
                    <a:pt x="3970" y="355"/>
                  </a:cubicBezTo>
                  <a:cubicBezTo>
                    <a:pt x="3975" y="357"/>
                    <a:pt x="3982" y="366"/>
                    <a:pt x="3986" y="358"/>
                  </a:cubicBezTo>
                  <a:cubicBezTo>
                    <a:pt x="3991" y="351"/>
                    <a:pt x="3990" y="340"/>
                    <a:pt x="3980" y="334"/>
                  </a:cubicBezTo>
                  <a:cubicBezTo>
                    <a:pt x="3977" y="332"/>
                    <a:pt x="3973" y="330"/>
                    <a:pt x="3970" y="328"/>
                  </a:cubicBezTo>
                  <a:cubicBezTo>
                    <a:pt x="3943" y="314"/>
                    <a:pt x="3917" y="300"/>
                    <a:pt x="3890" y="287"/>
                  </a:cubicBezTo>
                  <a:cubicBezTo>
                    <a:pt x="3875" y="280"/>
                    <a:pt x="3873" y="268"/>
                    <a:pt x="3878" y="257"/>
                  </a:cubicBezTo>
                  <a:cubicBezTo>
                    <a:pt x="3884" y="245"/>
                    <a:pt x="3893" y="257"/>
                    <a:pt x="3899" y="260"/>
                  </a:cubicBezTo>
                  <a:cubicBezTo>
                    <a:pt x="3923" y="271"/>
                    <a:pt x="3947" y="284"/>
                    <a:pt x="3970" y="297"/>
                  </a:cubicBezTo>
                  <a:cubicBezTo>
                    <a:pt x="3984" y="304"/>
                    <a:pt x="3986" y="298"/>
                    <a:pt x="3986" y="286"/>
                  </a:cubicBezTo>
                  <a:cubicBezTo>
                    <a:pt x="3987" y="275"/>
                    <a:pt x="3978" y="273"/>
                    <a:pt x="3971" y="270"/>
                  </a:cubicBezTo>
                  <a:cubicBezTo>
                    <a:pt x="3944" y="255"/>
                    <a:pt x="3916" y="241"/>
                    <a:pt x="3888" y="227"/>
                  </a:cubicBezTo>
                  <a:cubicBezTo>
                    <a:pt x="3874" y="220"/>
                    <a:pt x="3873" y="208"/>
                    <a:pt x="3878" y="198"/>
                  </a:cubicBezTo>
                  <a:cubicBezTo>
                    <a:pt x="3884" y="186"/>
                    <a:pt x="3892" y="198"/>
                    <a:pt x="3899" y="201"/>
                  </a:cubicBezTo>
                  <a:cubicBezTo>
                    <a:pt x="3923" y="212"/>
                    <a:pt x="3946" y="225"/>
                    <a:pt x="3970" y="237"/>
                  </a:cubicBezTo>
                  <a:cubicBezTo>
                    <a:pt x="3974" y="239"/>
                    <a:pt x="3979" y="244"/>
                    <a:pt x="3984" y="238"/>
                  </a:cubicBezTo>
                  <a:cubicBezTo>
                    <a:pt x="3990" y="231"/>
                    <a:pt x="3985" y="197"/>
                    <a:pt x="3977" y="192"/>
                  </a:cubicBezTo>
                  <a:cubicBezTo>
                    <a:pt x="3939" y="171"/>
                    <a:pt x="3903" y="148"/>
                    <a:pt x="3856" y="153"/>
                  </a:cubicBezTo>
                  <a:cubicBezTo>
                    <a:pt x="3837" y="156"/>
                    <a:pt x="3831" y="160"/>
                    <a:pt x="3831" y="179"/>
                  </a:cubicBezTo>
                  <a:cubicBezTo>
                    <a:pt x="3832" y="295"/>
                    <a:pt x="3831" y="412"/>
                    <a:pt x="3831" y="529"/>
                  </a:cubicBezTo>
                  <a:cubicBezTo>
                    <a:pt x="3832" y="537"/>
                    <a:pt x="3826" y="550"/>
                    <a:pt x="3837" y="554"/>
                  </a:cubicBezTo>
                  <a:cubicBezTo>
                    <a:pt x="3849" y="558"/>
                    <a:pt x="3863" y="560"/>
                    <a:pt x="3875" y="552"/>
                  </a:cubicBezTo>
                  <a:cubicBezTo>
                    <a:pt x="3879" y="549"/>
                    <a:pt x="3882" y="546"/>
                    <a:pt x="3887" y="549"/>
                  </a:cubicBezTo>
                  <a:cubicBezTo>
                    <a:pt x="3907" y="561"/>
                    <a:pt x="3928" y="554"/>
                    <a:pt x="3950" y="553"/>
                  </a:cubicBezTo>
                  <a:close/>
                  <a:moveTo>
                    <a:pt x="2395" y="385"/>
                  </a:moveTo>
                  <a:cubicBezTo>
                    <a:pt x="2395" y="385"/>
                    <a:pt x="2395" y="385"/>
                    <a:pt x="2395" y="385"/>
                  </a:cubicBezTo>
                  <a:cubicBezTo>
                    <a:pt x="2395" y="435"/>
                    <a:pt x="2396" y="485"/>
                    <a:pt x="2395" y="534"/>
                  </a:cubicBezTo>
                  <a:cubicBezTo>
                    <a:pt x="2395" y="547"/>
                    <a:pt x="2395" y="556"/>
                    <a:pt x="2412" y="556"/>
                  </a:cubicBezTo>
                  <a:cubicBezTo>
                    <a:pt x="2431" y="556"/>
                    <a:pt x="2429" y="545"/>
                    <a:pt x="2429" y="534"/>
                  </a:cubicBezTo>
                  <a:cubicBezTo>
                    <a:pt x="2429" y="490"/>
                    <a:pt x="2429" y="447"/>
                    <a:pt x="2429" y="404"/>
                  </a:cubicBezTo>
                  <a:cubicBezTo>
                    <a:pt x="2429" y="395"/>
                    <a:pt x="2424" y="383"/>
                    <a:pt x="2442" y="383"/>
                  </a:cubicBezTo>
                  <a:cubicBezTo>
                    <a:pt x="2458" y="383"/>
                    <a:pt x="2458" y="392"/>
                    <a:pt x="2458" y="403"/>
                  </a:cubicBezTo>
                  <a:cubicBezTo>
                    <a:pt x="2458" y="447"/>
                    <a:pt x="2458" y="490"/>
                    <a:pt x="2458" y="533"/>
                  </a:cubicBezTo>
                  <a:cubicBezTo>
                    <a:pt x="2458" y="546"/>
                    <a:pt x="2458" y="557"/>
                    <a:pt x="2477" y="556"/>
                  </a:cubicBezTo>
                  <a:cubicBezTo>
                    <a:pt x="2495" y="556"/>
                    <a:pt x="2493" y="545"/>
                    <a:pt x="2493" y="533"/>
                  </a:cubicBezTo>
                  <a:cubicBezTo>
                    <a:pt x="2493" y="449"/>
                    <a:pt x="2493" y="364"/>
                    <a:pt x="2493" y="280"/>
                  </a:cubicBezTo>
                  <a:cubicBezTo>
                    <a:pt x="2493" y="269"/>
                    <a:pt x="2492" y="259"/>
                    <a:pt x="2507" y="260"/>
                  </a:cubicBezTo>
                  <a:cubicBezTo>
                    <a:pt x="2523" y="260"/>
                    <a:pt x="2519" y="272"/>
                    <a:pt x="2519" y="280"/>
                  </a:cubicBezTo>
                  <a:cubicBezTo>
                    <a:pt x="2519" y="365"/>
                    <a:pt x="2519" y="450"/>
                    <a:pt x="2519" y="536"/>
                  </a:cubicBezTo>
                  <a:cubicBezTo>
                    <a:pt x="2519" y="547"/>
                    <a:pt x="2520" y="556"/>
                    <a:pt x="2536" y="556"/>
                  </a:cubicBezTo>
                  <a:cubicBezTo>
                    <a:pt x="2551" y="556"/>
                    <a:pt x="2553" y="549"/>
                    <a:pt x="2553" y="536"/>
                  </a:cubicBezTo>
                  <a:cubicBezTo>
                    <a:pt x="2553" y="436"/>
                    <a:pt x="2552" y="335"/>
                    <a:pt x="2553" y="235"/>
                  </a:cubicBezTo>
                  <a:cubicBezTo>
                    <a:pt x="2553" y="218"/>
                    <a:pt x="2547" y="214"/>
                    <a:pt x="2532" y="214"/>
                  </a:cubicBezTo>
                  <a:cubicBezTo>
                    <a:pt x="2493" y="215"/>
                    <a:pt x="2455" y="215"/>
                    <a:pt x="2416" y="214"/>
                  </a:cubicBezTo>
                  <a:cubicBezTo>
                    <a:pt x="2400" y="214"/>
                    <a:pt x="2395" y="219"/>
                    <a:pt x="2395" y="235"/>
                  </a:cubicBezTo>
                  <a:cubicBezTo>
                    <a:pt x="2396" y="285"/>
                    <a:pt x="2395" y="335"/>
                    <a:pt x="2395" y="385"/>
                  </a:cubicBezTo>
                  <a:close/>
                  <a:moveTo>
                    <a:pt x="4796" y="417"/>
                  </a:moveTo>
                  <a:cubicBezTo>
                    <a:pt x="4796" y="417"/>
                    <a:pt x="4796" y="417"/>
                    <a:pt x="4796" y="417"/>
                  </a:cubicBezTo>
                  <a:cubicBezTo>
                    <a:pt x="4796" y="376"/>
                    <a:pt x="4796" y="335"/>
                    <a:pt x="4796" y="295"/>
                  </a:cubicBezTo>
                  <a:cubicBezTo>
                    <a:pt x="4796" y="285"/>
                    <a:pt x="4797" y="276"/>
                    <a:pt x="4782" y="277"/>
                  </a:cubicBezTo>
                  <a:cubicBezTo>
                    <a:pt x="4741" y="278"/>
                    <a:pt x="4700" y="278"/>
                    <a:pt x="4658" y="277"/>
                  </a:cubicBezTo>
                  <a:cubicBezTo>
                    <a:pt x="4643" y="277"/>
                    <a:pt x="4639" y="283"/>
                    <a:pt x="4639" y="298"/>
                  </a:cubicBezTo>
                  <a:cubicBezTo>
                    <a:pt x="4639" y="377"/>
                    <a:pt x="4639" y="457"/>
                    <a:pt x="4639" y="537"/>
                  </a:cubicBezTo>
                  <a:cubicBezTo>
                    <a:pt x="4639" y="551"/>
                    <a:pt x="4643" y="556"/>
                    <a:pt x="4657" y="556"/>
                  </a:cubicBezTo>
                  <a:cubicBezTo>
                    <a:pt x="4698" y="556"/>
                    <a:pt x="4739" y="556"/>
                    <a:pt x="4779" y="556"/>
                  </a:cubicBezTo>
                  <a:cubicBezTo>
                    <a:pt x="4793" y="557"/>
                    <a:pt x="4796" y="551"/>
                    <a:pt x="4796" y="539"/>
                  </a:cubicBezTo>
                  <a:cubicBezTo>
                    <a:pt x="4795" y="498"/>
                    <a:pt x="4796" y="457"/>
                    <a:pt x="4796" y="417"/>
                  </a:cubicBezTo>
                  <a:close/>
                  <a:moveTo>
                    <a:pt x="1898" y="415"/>
                  </a:moveTo>
                  <a:cubicBezTo>
                    <a:pt x="1898" y="415"/>
                    <a:pt x="1898" y="415"/>
                    <a:pt x="1898" y="415"/>
                  </a:cubicBezTo>
                  <a:cubicBezTo>
                    <a:pt x="1898" y="374"/>
                    <a:pt x="1897" y="334"/>
                    <a:pt x="1898" y="293"/>
                  </a:cubicBezTo>
                  <a:cubicBezTo>
                    <a:pt x="1898" y="281"/>
                    <a:pt x="1894" y="277"/>
                    <a:pt x="1882" y="277"/>
                  </a:cubicBezTo>
                  <a:cubicBezTo>
                    <a:pt x="1842" y="278"/>
                    <a:pt x="1802" y="278"/>
                    <a:pt x="1762" y="277"/>
                  </a:cubicBezTo>
                  <a:cubicBezTo>
                    <a:pt x="1747" y="277"/>
                    <a:pt x="1742" y="283"/>
                    <a:pt x="1742" y="297"/>
                  </a:cubicBezTo>
                  <a:cubicBezTo>
                    <a:pt x="1742" y="377"/>
                    <a:pt x="1742" y="457"/>
                    <a:pt x="1742" y="537"/>
                  </a:cubicBezTo>
                  <a:cubicBezTo>
                    <a:pt x="1742" y="552"/>
                    <a:pt x="1748" y="556"/>
                    <a:pt x="1762" y="556"/>
                  </a:cubicBezTo>
                  <a:cubicBezTo>
                    <a:pt x="1800" y="556"/>
                    <a:pt x="1838" y="555"/>
                    <a:pt x="1876" y="556"/>
                  </a:cubicBezTo>
                  <a:cubicBezTo>
                    <a:pt x="1892" y="557"/>
                    <a:pt x="1898" y="551"/>
                    <a:pt x="1898" y="535"/>
                  </a:cubicBezTo>
                  <a:cubicBezTo>
                    <a:pt x="1897" y="495"/>
                    <a:pt x="1898" y="455"/>
                    <a:pt x="1898" y="415"/>
                  </a:cubicBezTo>
                  <a:close/>
                  <a:moveTo>
                    <a:pt x="4123" y="552"/>
                  </a:moveTo>
                  <a:cubicBezTo>
                    <a:pt x="4106" y="543"/>
                    <a:pt x="4089" y="534"/>
                    <a:pt x="4072" y="525"/>
                  </a:cubicBezTo>
                  <a:cubicBezTo>
                    <a:pt x="4058" y="519"/>
                    <a:pt x="4058" y="506"/>
                    <a:pt x="4062" y="496"/>
                  </a:cubicBezTo>
                  <a:cubicBezTo>
                    <a:pt x="4067" y="486"/>
                    <a:pt x="4076" y="496"/>
                    <a:pt x="4082" y="499"/>
                  </a:cubicBezTo>
                  <a:cubicBezTo>
                    <a:pt x="4108" y="512"/>
                    <a:pt x="4134" y="525"/>
                    <a:pt x="4159" y="538"/>
                  </a:cubicBezTo>
                  <a:cubicBezTo>
                    <a:pt x="4170" y="544"/>
                    <a:pt x="4173" y="541"/>
                    <a:pt x="4173" y="529"/>
                  </a:cubicBezTo>
                  <a:cubicBezTo>
                    <a:pt x="4172" y="521"/>
                    <a:pt x="4169" y="516"/>
                    <a:pt x="4162" y="512"/>
                  </a:cubicBezTo>
                  <a:cubicBezTo>
                    <a:pt x="4148" y="506"/>
                    <a:pt x="4135" y="499"/>
                    <a:pt x="4122" y="492"/>
                  </a:cubicBezTo>
                  <a:cubicBezTo>
                    <a:pt x="4105" y="484"/>
                    <a:pt x="4088" y="475"/>
                    <a:pt x="4071" y="466"/>
                  </a:cubicBezTo>
                  <a:cubicBezTo>
                    <a:pt x="4058" y="459"/>
                    <a:pt x="4057" y="446"/>
                    <a:pt x="4062" y="436"/>
                  </a:cubicBezTo>
                  <a:cubicBezTo>
                    <a:pt x="4068" y="426"/>
                    <a:pt x="4076" y="437"/>
                    <a:pt x="4082" y="440"/>
                  </a:cubicBezTo>
                  <a:cubicBezTo>
                    <a:pt x="4107" y="452"/>
                    <a:pt x="4131" y="465"/>
                    <a:pt x="4155" y="477"/>
                  </a:cubicBezTo>
                  <a:cubicBezTo>
                    <a:pt x="4160" y="479"/>
                    <a:pt x="4166" y="486"/>
                    <a:pt x="4171" y="479"/>
                  </a:cubicBezTo>
                  <a:cubicBezTo>
                    <a:pt x="4175" y="473"/>
                    <a:pt x="4175" y="464"/>
                    <a:pt x="4167" y="458"/>
                  </a:cubicBezTo>
                  <a:cubicBezTo>
                    <a:pt x="4163" y="454"/>
                    <a:pt x="4158" y="452"/>
                    <a:pt x="4153" y="450"/>
                  </a:cubicBezTo>
                  <a:cubicBezTo>
                    <a:pt x="4126" y="435"/>
                    <a:pt x="4098" y="420"/>
                    <a:pt x="4070" y="406"/>
                  </a:cubicBezTo>
                  <a:cubicBezTo>
                    <a:pt x="4057" y="400"/>
                    <a:pt x="4058" y="388"/>
                    <a:pt x="4062" y="379"/>
                  </a:cubicBezTo>
                  <a:cubicBezTo>
                    <a:pt x="4067" y="367"/>
                    <a:pt x="4076" y="378"/>
                    <a:pt x="4082" y="381"/>
                  </a:cubicBezTo>
                  <a:cubicBezTo>
                    <a:pt x="4108" y="394"/>
                    <a:pt x="4134" y="407"/>
                    <a:pt x="4160" y="421"/>
                  </a:cubicBezTo>
                  <a:cubicBezTo>
                    <a:pt x="4170" y="426"/>
                    <a:pt x="4173" y="424"/>
                    <a:pt x="4173" y="413"/>
                  </a:cubicBezTo>
                  <a:cubicBezTo>
                    <a:pt x="4173" y="404"/>
                    <a:pt x="4170" y="398"/>
                    <a:pt x="4161" y="394"/>
                  </a:cubicBezTo>
                  <a:cubicBezTo>
                    <a:pt x="4153" y="390"/>
                    <a:pt x="4145" y="386"/>
                    <a:pt x="4136" y="382"/>
                  </a:cubicBezTo>
                  <a:cubicBezTo>
                    <a:pt x="4114" y="371"/>
                    <a:pt x="4093" y="359"/>
                    <a:pt x="4071" y="348"/>
                  </a:cubicBezTo>
                  <a:cubicBezTo>
                    <a:pt x="4057" y="341"/>
                    <a:pt x="4057" y="328"/>
                    <a:pt x="4062" y="319"/>
                  </a:cubicBezTo>
                  <a:cubicBezTo>
                    <a:pt x="4068" y="309"/>
                    <a:pt x="4076" y="320"/>
                    <a:pt x="4082" y="322"/>
                  </a:cubicBezTo>
                  <a:cubicBezTo>
                    <a:pt x="4101" y="331"/>
                    <a:pt x="4119" y="341"/>
                    <a:pt x="4137" y="350"/>
                  </a:cubicBezTo>
                  <a:cubicBezTo>
                    <a:pt x="4173" y="368"/>
                    <a:pt x="4173" y="368"/>
                    <a:pt x="4172" y="328"/>
                  </a:cubicBezTo>
                  <a:cubicBezTo>
                    <a:pt x="4172" y="319"/>
                    <a:pt x="4175" y="308"/>
                    <a:pt x="4163" y="303"/>
                  </a:cubicBezTo>
                  <a:cubicBezTo>
                    <a:pt x="4120" y="285"/>
                    <a:pt x="4077" y="268"/>
                    <a:pt x="4030" y="275"/>
                  </a:cubicBezTo>
                  <a:cubicBezTo>
                    <a:pt x="4020" y="276"/>
                    <a:pt x="4015" y="279"/>
                    <a:pt x="4015" y="289"/>
                  </a:cubicBezTo>
                  <a:cubicBezTo>
                    <a:pt x="4015" y="373"/>
                    <a:pt x="4015" y="457"/>
                    <a:pt x="4015" y="541"/>
                  </a:cubicBezTo>
                  <a:cubicBezTo>
                    <a:pt x="4015" y="552"/>
                    <a:pt x="4020" y="555"/>
                    <a:pt x="4031" y="556"/>
                  </a:cubicBezTo>
                  <a:cubicBezTo>
                    <a:pt x="4045" y="558"/>
                    <a:pt x="4058" y="550"/>
                    <a:pt x="4071" y="553"/>
                  </a:cubicBezTo>
                  <a:cubicBezTo>
                    <a:pt x="4089" y="557"/>
                    <a:pt x="4105" y="555"/>
                    <a:pt x="4123" y="552"/>
                  </a:cubicBezTo>
                  <a:close/>
                  <a:moveTo>
                    <a:pt x="2369" y="479"/>
                  </a:moveTo>
                  <a:cubicBezTo>
                    <a:pt x="2369" y="459"/>
                    <a:pt x="2368" y="438"/>
                    <a:pt x="2369" y="417"/>
                  </a:cubicBezTo>
                  <a:cubicBezTo>
                    <a:pt x="2369" y="404"/>
                    <a:pt x="2365" y="398"/>
                    <a:pt x="2351" y="398"/>
                  </a:cubicBezTo>
                  <a:cubicBezTo>
                    <a:pt x="2310" y="399"/>
                    <a:pt x="2269" y="399"/>
                    <a:pt x="2229" y="399"/>
                  </a:cubicBezTo>
                  <a:cubicBezTo>
                    <a:pt x="2216" y="398"/>
                    <a:pt x="2211" y="403"/>
                    <a:pt x="2211" y="416"/>
                  </a:cubicBezTo>
                  <a:cubicBezTo>
                    <a:pt x="2212" y="456"/>
                    <a:pt x="2211" y="497"/>
                    <a:pt x="2211" y="538"/>
                  </a:cubicBezTo>
                  <a:cubicBezTo>
                    <a:pt x="2211" y="549"/>
                    <a:pt x="2213" y="556"/>
                    <a:pt x="2227" y="556"/>
                  </a:cubicBezTo>
                  <a:cubicBezTo>
                    <a:pt x="2243" y="557"/>
                    <a:pt x="2245" y="549"/>
                    <a:pt x="2245" y="536"/>
                  </a:cubicBezTo>
                  <a:cubicBezTo>
                    <a:pt x="2244" y="512"/>
                    <a:pt x="2245" y="487"/>
                    <a:pt x="2245" y="463"/>
                  </a:cubicBezTo>
                  <a:cubicBezTo>
                    <a:pt x="2245" y="453"/>
                    <a:pt x="2245" y="445"/>
                    <a:pt x="2258" y="445"/>
                  </a:cubicBezTo>
                  <a:cubicBezTo>
                    <a:pt x="2270" y="444"/>
                    <a:pt x="2271" y="453"/>
                    <a:pt x="2271" y="462"/>
                  </a:cubicBezTo>
                  <a:cubicBezTo>
                    <a:pt x="2271" y="487"/>
                    <a:pt x="2272" y="513"/>
                    <a:pt x="2271" y="538"/>
                  </a:cubicBezTo>
                  <a:cubicBezTo>
                    <a:pt x="2271" y="550"/>
                    <a:pt x="2274" y="556"/>
                    <a:pt x="2288" y="556"/>
                  </a:cubicBezTo>
                  <a:cubicBezTo>
                    <a:pt x="2301" y="556"/>
                    <a:pt x="2306" y="551"/>
                    <a:pt x="2305" y="538"/>
                  </a:cubicBezTo>
                  <a:cubicBezTo>
                    <a:pt x="2305" y="513"/>
                    <a:pt x="2305" y="488"/>
                    <a:pt x="2305" y="463"/>
                  </a:cubicBezTo>
                  <a:cubicBezTo>
                    <a:pt x="2305" y="452"/>
                    <a:pt x="2307" y="444"/>
                    <a:pt x="2320" y="444"/>
                  </a:cubicBezTo>
                  <a:cubicBezTo>
                    <a:pt x="2334" y="445"/>
                    <a:pt x="2335" y="453"/>
                    <a:pt x="2335" y="463"/>
                  </a:cubicBezTo>
                  <a:cubicBezTo>
                    <a:pt x="2335" y="489"/>
                    <a:pt x="2335" y="515"/>
                    <a:pt x="2335" y="541"/>
                  </a:cubicBezTo>
                  <a:cubicBezTo>
                    <a:pt x="2335" y="554"/>
                    <a:pt x="2342" y="556"/>
                    <a:pt x="2353" y="556"/>
                  </a:cubicBezTo>
                  <a:cubicBezTo>
                    <a:pt x="2364" y="556"/>
                    <a:pt x="2369" y="553"/>
                    <a:pt x="2369" y="541"/>
                  </a:cubicBezTo>
                  <a:cubicBezTo>
                    <a:pt x="2368" y="521"/>
                    <a:pt x="2368" y="500"/>
                    <a:pt x="2369" y="479"/>
                  </a:cubicBezTo>
                  <a:close/>
                  <a:moveTo>
                    <a:pt x="3073" y="501"/>
                  </a:moveTo>
                  <a:cubicBezTo>
                    <a:pt x="3073" y="501"/>
                    <a:pt x="3073" y="501"/>
                    <a:pt x="3073" y="501"/>
                  </a:cubicBezTo>
                  <a:cubicBezTo>
                    <a:pt x="3073" y="487"/>
                    <a:pt x="3073" y="474"/>
                    <a:pt x="3073" y="461"/>
                  </a:cubicBezTo>
                  <a:cubicBezTo>
                    <a:pt x="3073" y="453"/>
                    <a:pt x="3071" y="446"/>
                    <a:pt x="3065" y="441"/>
                  </a:cubicBezTo>
                  <a:cubicBezTo>
                    <a:pt x="3051" y="427"/>
                    <a:pt x="3037" y="413"/>
                    <a:pt x="3023" y="398"/>
                  </a:cubicBezTo>
                  <a:cubicBezTo>
                    <a:pt x="3016" y="391"/>
                    <a:pt x="3011" y="391"/>
                    <a:pt x="3003" y="398"/>
                  </a:cubicBezTo>
                  <a:cubicBezTo>
                    <a:pt x="2990" y="413"/>
                    <a:pt x="2976" y="427"/>
                    <a:pt x="2962" y="441"/>
                  </a:cubicBezTo>
                  <a:cubicBezTo>
                    <a:pt x="2957" y="447"/>
                    <a:pt x="2955" y="452"/>
                    <a:pt x="2955" y="459"/>
                  </a:cubicBezTo>
                  <a:cubicBezTo>
                    <a:pt x="2955" y="486"/>
                    <a:pt x="2955" y="513"/>
                    <a:pt x="2955" y="539"/>
                  </a:cubicBezTo>
                  <a:cubicBezTo>
                    <a:pt x="2954" y="553"/>
                    <a:pt x="2961" y="556"/>
                    <a:pt x="2973" y="556"/>
                  </a:cubicBezTo>
                  <a:cubicBezTo>
                    <a:pt x="2986" y="556"/>
                    <a:pt x="2989" y="551"/>
                    <a:pt x="2989" y="539"/>
                  </a:cubicBezTo>
                  <a:cubicBezTo>
                    <a:pt x="2988" y="532"/>
                    <a:pt x="2989" y="524"/>
                    <a:pt x="2989" y="517"/>
                  </a:cubicBezTo>
                  <a:cubicBezTo>
                    <a:pt x="2988" y="512"/>
                    <a:pt x="2989" y="507"/>
                    <a:pt x="2996" y="508"/>
                  </a:cubicBezTo>
                  <a:cubicBezTo>
                    <a:pt x="3009" y="508"/>
                    <a:pt x="3024" y="505"/>
                    <a:pt x="3035" y="510"/>
                  </a:cubicBezTo>
                  <a:cubicBezTo>
                    <a:pt x="3045" y="514"/>
                    <a:pt x="3039" y="529"/>
                    <a:pt x="3039" y="540"/>
                  </a:cubicBezTo>
                  <a:cubicBezTo>
                    <a:pt x="3039" y="552"/>
                    <a:pt x="3044" y="556"/>
                    <a:pt x="3056" y="556"/>
                  </a:cubicBezTo>
                  <a:cubicBezTo>
                    <a:pt x="3067" y="556"/>
                    <a:pt x="3074" y="553"/>
                    <a:pt x="3073" y="541"/>
                  </a:cubicBezTo>
                  <a:cubicBezTo>
                    <a:pt x="3073" y="527"/>
                    <a:pt x="3073" y="514"/>
                    <a:pt x="3073" y="501"/>
                  </a:cubicBezTo>
                  <a:close/>
                  <a:moveTo>
                    <a:pt x="3139" y="500"/>
                  </a:moveTo>
                  <a:cubicBezTo>
                    <a:pt x="3139" y="512"/>
                    <a:pt x="3139" y="524"/>
                    <a:pt x="3139" y="536"/>
                  </a:cubicBezTo>
                  <a:cubicBezTo>
                    <a:pt x="3139" y="547"/>
                    <a:pt x="3139" y="556"/>
                    <a:pt x="3155" y="556"/>
                  </a:cubicBezTo>
                  <a:cubicBezTo>
                    <a:pt x="3170" y="556"/>
                    <a:pt x="3173" y="549"/>
                    <a:pt x="3173" y="537"/>
                  </a:cubicBezTo>
                  <a:cubicBezTo>
                    <a:pt x="3173" y="506"/>
                    <a:pt x="3167" y="509"/>
                    <a:pt x="3201" y="507"/>
                  </a:cubicBezTo>
                  <a:cubicBezTo>
                    <a:pt x="3219" y="507"/>
                    <a:pt x="3228" y="510"/>
                    <a:pt x="3225" y="530"/>
                  </a:cubicBezTo>
                  <a:cubicBezTo>
                    <a:pt x="3224" y="534"/>
                    <a:pt x="3226" y="539"/>
                    <a:pt x="3226" y="543"/>
                  </a:cubicBezTo>
                  <a:cubicBezTo>
                    <a:pt x="3226" y="554"/>
                    <a:pt x="3233" y="556"/>
                    <a:pt x="3242" y="556"/>
                  </a:cubicBezTo>
                  <a:cubicBezTo>
                    <a:pt x="3252" y="556"/>
                    <a:pt x="3258" y="553"/>
                    <a:pt x="3258" y="543"/>
                  </a:cubicBezTo>
                  <a:cubicBezTo>
                    <a:pt x="3257" y="515"/>
                    <a:pt x="3258" y="487"/>
                    <a:pt x="3257" y="459"/>
                  </a:cubicBezTo>
                  <a:cubicBezTo>
                    <a:pt x="3257" y="452"/>
                    <a:pt x="3254" y="446"/>
                    <a:pt x="3250" y="441"/>
                  </a:cubicBezTo>
                  <a:cubicBezTo>
                    <a:pt x="3236" y="427"/>
                    <a:pt x="3222" y="413"/>
                    <a:pt x="3208" y="398"/>
                  </a:cubicBezTo>
                  <a:cubicBezTo>
                    <a:pt x="3202" y="392"/>
                    <a:pt x="3195" y="391"/>
                    <a:pt x="3189" y="398"/>
                  </a:cubicBezTo>
                  <a:cubicBezTo>
                    <a:pt x="3161" y="426"/>
                    <a:pt x="3124" y="450"/>
                    <a:pt x="3139" y="500"/>
                  </a:cubicBezTo>
                  <a:close/>
                  <a:moveTo>
                    <a:pt x="4980" y="556"/>
                  </a:moveTo>
                  <a:cubicBezTo>
                    <a:pt x="4987" y="556"/>
                    <a:pt x="4995" y="556"/>
                    <a:pt x="5002" y="556"/>
                  </a:cubicBezTo>
                  <a:cubicBezTo>
                    <a:pt x="5009" y="556"/>
                    <a:pt x="5016" y="555"/>
                    <a:pt x="5017" y="546"/>
                  </a:cubicBezTo>
                  <a:cubicBezTo>
                    <a:pt x="5018" y="538"/>
                    <a:pt x="5016" y="532"/>
                    <a:pt x="5007" y="529"/>
                  </a:cubicBezTo>
                  <a:cubicBezTo>
                    <a:pt x="5000" y="526"/>
                    <a:pt x="4993" y="521"/>
                    <a:pt x="4986" y="518"/>
                  </a:cubicBezTo>
                  <a:cubicBezTo>
                    <a:pt x="4979" y="515"/>
                    <a:pt x="4973" y="498"/>
                    <a:pt x="4964" y="515"/>
                  </a:cubicBezTo>
                  <a:cubicBezTo>
                    <a:pt x="4959" y="525"/>
                    <a:pt x="4944" y="525"/>
                    <a:pt x="4943" y="538"/>
                  </a:cubicBezTo>
                  <a:cubicBezTo>
                    <a:pt x="4943" y="549"/>
                    <a:pt x="4945" y="557"/>
                    <a:pt x="4958" y="556"/>
                  </a:cubicBezTo>
                  <a:cubicBezTo>
                    <a:pt x="4965" y="556"/>
                    <a:pt x="4973" y="556"/>
                    <a:pt x="4980" y="556"/>
                  </a:cubicBezTo>
                  <a:close/>
                  <a:moveTo>
                    <a:pt x="3479" y="556"/>
                  </a:moveTo>
                  <a:cubicBezTo>
                    <a:pt x="3485" y="556"/>
                    <a:pt x="3491" y="556"/>
                    <a:pt x="3497" y="556"/>
                  </a:cubicBezTo>
                  <a:cubicBezTo>
                    <a:pt x="3505" y="555"/>
                    <a:pt x="3514" y="559"/>
                    <a:pt x="3516" y="547"/>
                  </a:cubicBezTo>
                  <a:cubicBezTo>
                    <a:pt x="3518" y="537"/>
                    <a:pt x="3515" y="529"/>
                    <a:pt x="3505" y="527"/>
                  </a:cubicBezTo>
                  <a:cubicBezTo>
                    <a:pt x="3495" y="525"/>
                    <a:pt x="3491" y="511"/>
                    <a:pt x="3480" y="516"/>
                  </a:cubicBezTo>
                  <a:cubicBezTo>
                    <a:pt x="3470" y="520"/>
                    <a:pt x="3461" y="526"/>
                    <a:pt x="3452" y="531"/>
                  </a:cubicBezTo>
                  <a:cubicBezTo>
                    <a:pt x="3445" y="535"/>
                    <a:pt x="3446" y="542"/>
                    <a:pt x="3446" y="549"/>
                  </a:cubicBezTo>
                  <a:cubicBezTo>
                    <a:pt x="3447" y="558"/>
                    <a:pt x="3454" y="556"/>
                    <a:pt x="3460" y="556"/>
                  </a:cubicBezTo>
                  <a:cubicBezTo>
                    <a:pt x="3466" y="556"/>
                    <a:pt x="3473" y="556"/>
                    <a:pt x="3479" y="556"/>
                  </a:cubicBezTo>
                  <a:close/>
                  <a:moveTo>
                    <a:pt x="4344" y="556"/>
                  </a:moveTo>
                  <a:cubicBezTo>
                    <a:pt x="4353" y="554"/>
                    <a:pt x="4369" y="562"/>
                    <a:pt x="4368" y="543"/>
                  </a:cubicBezTo>
                  <a:cubicBezTo>
                    <a:pt x="4368" y="525"/>
                    <a:pt x="4351" y="522"/>
                    <a:pt x="4341" y="520"/>
                  </a:cubicBezTo>
                  <a:cubicBezTo>
                    <a:pt x="4331" y="518"/>
                    <a:pt x="4319" y="527"/>
                    <a:pt x="4319" y="542"/>
                  </a:cubicBezTo>
                  <a:cubicBezTo>
                    <a:pt x="4319" y="562"/>
                    <a:pt x="4334" y="554"/>
                    <a:pt x="4344" y="556"/>
                  </a:cubicBezTo>
                  <a:close/>
                  <a:moveTo>
                    <a:pt x="197" y="556"/>
                  </a:moveTo>
                  <a:cubicBezTo>
                    <a:pt x="197" y="556"/>
                    <a:pt x="197" y="556"/>
                    <a:pt x="197" y="556"/>
                  </a:cubicBezTo>
                  <a:cubicBezTo>
                    <a:pt x="200" y="556"/>
                    <a:pt x="204" y="556"/>
                    <a:pt x="207" y="556"/>
                  </a:cubicBezTo>
                  <a:cubicBezTo>
                    <a:pt x="214" y="556"/>
                    <a:pt x="223" y="557"/>
                    <a:pt x="225" y="546"/>
                  </a:cubicBezTo>
                  <a:cubicBezTo>
                    <a:pt x="226" y="536"/>
                    <a:pt x="222" y="529"/>
                    <a:pt x="214" y="525"/>
                  </a:cubicBezTo>
                  <a:cubicBezTo>
                    <a:pt x="206" y="521"/>
                    <a:pt x="174" y="538"/>
                    <a:pt x="174" y="547"/>
                  </a:cubicBezTo>
                  <a:cubicBezTo>
                    <a:pt x="173" y="552"/>
                    <a:pt x="175" y="556"/>
                    <a:pt x="181" y="556"/>
                  </a:cubicBezTo>
                  <a:cubicBezTo>
                    <a:pt x="186" y="556"/>
                    <a:pt x="192" y="556"/>
                    <a:pt x="197" y="55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2BD891F8-43CC-475F-B4A0-B678827DC104}"/>
                </a:ext>
              </a:extLst>
            </p:cNvPr>
            <p:cNvSpPr/>
            <p:nvPr/>
          </p:nvSpPr>
          <p:spPr bwMode="auto">
            <a:xfrm>
              <a:off x="8147050" y="6423025"/>
              <a:ext cx="39688" cy="403225"/>
            </a:xfrm>
            <a:custGeom>
              <a:avLst/>
              <a:gdLst>
                <a:gd name="T0" fmla="*/ 31 w 31"/>
                <a:gd name="T1" fmla="*/ 158 h 314"/>
                <a:gd name="T2" fmla="*/ 31 w 31"/>
                <a:gd name="T3" fmla="*/ 294 h 314"/>
                <a:gd name="T4" fmla="*/ 16 w 31"/>
                <a:gd name="T5" fmla="*/ 314 h 314"/>
                <a:gd name="T6" fmla="*/ 4 w 31"/>
                <a:gd name="T7" fmla="*/ 295 h 314"/>
                <a:gd name="T8" fmla="*/ 2 w 31"/>
                <a:gd name="T9" fmla="*/ 32 h 314"/>
                <a:gd name="T10" fmla="*/ 3 w 31"/>
                <a:gd name="T11" fmla="*/ 18 h 314"/>
                <a:gd name="T12" fmla="*/ 18 w 31"/>
                <a:gd name="T13" fmla="*/ 1 h 314"/>
                <a:gd name="T14" fmla="*/ 31 w 31"/>
                <a:gd name="T15" fmla="*/ 18 h 314"/>
                <a:gd name="T16" fmla="*/ 31 w 31"/>
                <a:gd name="T17" fmla="*/ 128 h 314"/>
                <a:gd name="T18" fmla="*/ 31 w 31"/>
                <a:gd name="T19" fmla="*/ 15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4">
                  <a:moveTo>
                    <a:pt x="31" y="158"/>
                  </a:moveTo>
                  <a:cubicBezTo>
                    <a:pt x="31" y="203"/>
                    <a:pt x="31" y="249"/>
                    <a:pt x="31" y="294"/>
                  </a:cubicBezTo>
                  <a:cubicBezTo>
                    <a:pt x="31" y="305"/>
                    <a:pt x="31" y="314"/>
                    <a:pt x="16" y="314"/>
                  </a:cubicBezTo>
                  <a:cubicBezTo>
                    <a:pt x="0" y="314"/>
                    <a:pt x="4" y="304"/>
                    <a:pt x="4" y="295"/>
                  </a:cubicBezTo>
                  <a:cubicBezTo>
                    <a:pt x="0" y="207"/>
                    <a:pt x="3" y="119"/>
                    <a:pt x="2" y="32"/>
                  </a:cubicBezTo>
                  <a:cubicBezTo>
                    <a:pt x="2" y="27"/>
                    <a:pt x="3" y="22"/>
                    <a:pt x="3" y="18"/>
                  </a:cubicBezTo>
                  <a:cubicBezTo>
                    <a:pt x="4" y="8"/>
                    <a:pt x="5" y="0"/>
                    <a:pt x="18" y="1"/>
                  </a:cubicBezTo>
                  <a:cubicBezTo>
                    <a:pt x="29" y="1"/>
                    <a:pt x="31" y="8"/>
                    <a:pt x="31" y="18"/>
                  </a:cubicBezTo>
                  <a:cubicBezTo>
                    <a:pt x="31" y="55"/>
                    <a:pt x="31" y="92"/>
                    <a:pt x="31" y="128"/>
                  </a:cubicBezTo>
                  <a:cubicBezTo>
                    <a:pt x="31" y="138"/>
                    <a:pt x="31" y="148"/>
                    <a:pt x="31" y="15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7388AB6F-D3AD-4D86-8ECF-6825EC303B3A}"/>
                </a:ext>
              </a:extLst>
            </p:cNvPr>
            <p:cNvSpPr/>
            <p:nvPr/>
          </p:nvSpPr>
          <p:spPr bwMode="auto">
            <a:xfrm>
              <a:off x="8228012" y="6424613"/>
              <a:ext cx="36513" cy="403225"/>
            </a:xfrm>
            <a:custGeom>
              <a:avLst/>
              <a:gdLst>
                <a:gd name="T0" fmla="*/ 27 w 28"/>
                <a:gd name="T1" fmla="*/ 159 h 314"/>
                <a:gd name="T2" fmla="*/ 27 w 28"/>
                <a:gd name="T3" fmla="*/ 297 h 314"/>
                <a:gd name="T4" fmla="*/ 14 w 28"/>
                <a:gd name="T5" fmla="*/ 313 h 314"/>
                <a:gd name="T6" fmla="*/ 0 w 28"/>
                <a:gd name="T7" fmla="*/ 297 h 314"/>
                <a:gd name="T8" fmla="*/ 1 w 28"/>
                <a:gd name="T9" fmla="*/ 17 h 314"/>
                <a:gd name="T10" fmla="*/ 14 w 28"/>
                <a:gd name="T11" fmla="*/ 0 h 314"/>
                <a:gd name="T12" fmla="*/ 27 w 28"/>
                <a:gd name="T13" fmla="*/ 18 h 314"/>
                <a:gd name="T14" fmla="*/ 27 w 28"/>
                <a:gd name="T15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14">
                  <a:moveTo>
                    <a:pt x="27" y="159"/>
                  </a:moveTo>
                  <a:cubicBezTo>
                    <a:pt x="27" y="205"/>
                    <a:pt x="27" y="251"/>
                    <a:pt x="27" y="297"/>
                  </a:cubicBezTo>
                  <a:cubicBezTo>
                    <a:pt x="28" y="307"/>
                    <a:pt x="27" y="314"/>
                    <a:pt x="14" y="313"/>
                  </a:cubicBezTo>
                  <a:cubicBezTo>
                    <a:pt x="2" y="313"/>
                    <a:pt x="0" y="307"/>
                    <a:pt x="0" y="297"/>
                  </a:cubicBezTo>
                  <a:cubicBezTo>
                    <a:pt x="1" y="204"/>
                    <a:pt x="1" y="110"/>
                    <a:pt x="1" y="17"/>
                  </a:cubicBezTo>
                  <a:cubicBezTo>
                    <a:pt x="1" y="8"/>
                    <a:pt x="1" y="0"/>
                    <a:pt x="14" y="0"/>
                  </a:cubicBezTo>
                  <a:cubicBezTo>
                    <a:pt x="26" y="1"/>
                    <a:pt x="27" y="8"/>
                    <a:pt x="27" y="18"/>
                  </a:cubicBezTo>
                  <a:cubicBezTo>
                    <a:pt x="27" y="65"/>
                    <a:pt x="27" y="112"/>
                    <a:pt x="27" y="15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CCFDE2E7-9A87-455B-8131-FA0F00EE2FEC}"/>
                </a:ext>
              </a:extLst>
            </p:cNvPr>
            <p:cNvSpPr/>
            <p:nvPr/>
          </p:nvSpPr>
          <p:spPr bwMode="auto">
            <a:xfrm>
              <a:off x="8307387" y="6583363"/>
              <a:ext cx="38100" cy="242887"/>
            </a:xfrm>
            <a:custGeom>
              <a:avLst/>
              <a:gdLst>
                <a:gd name="T0" fmla="*/ 30 w 30"/>
                <a:gd name="T1" fmla="*/ 98 h 190"/>
                <a:gd name="T2" fmla="*/ 30 w 30"/>
                <a:gd name="T3" fmla="*/ 173 h 190"/>
                <a:gd name="T4" fmla="*/ 16 w 30"/>
                <a:gd name="T5" fmla="*/ 190 h 190"/>
                <a:gd name="T6" fmla="*/ 0 w 30"/>
                <a:gd name="T7" fmla="*/ 174 h 190"/>
                <a:gd name="T8" fmla="*/ 0 w 30"/>
                <a:gd name="T9" fmla="*/ 16 h 190"/>
                <a:gd name="T10" fmla="*/ 16 w 30"/>
                <a:gd name="T11" fmla="*/ 0 h 190"/>
                <a:gd name="T12" fmla="*/ 30 w 30"/>
                <a:gd name="T13" fmla="*/ 18 h 190"/>
                <a:gd name="T14" fmla="*/ 30 w 30"/>
                <a:gd name="T15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0">
                  <a:moveTo>
                    <a:pt x="30" y="98"/>
                  </a:moveTo>
                  <a:cubicBezTo>
                    <a:pt x="30" y="123"/>
                    <a:pt x="30" y="148"/>
                    <a:pt x="30" y="173"/>
                  </a:cubicBezTo>
                  <a:cubicBezTo>
                    <a:pt x="30" y="183"/>
                    <a:pt x="28" y="190"/>
                    <a:pt x="16" y="190"/>
                  </a:cubicBezTo>
                  <a:cubicBezTo>
                    <a:pt x="5" y="190"/>
                    <a:pt x="0" y="185"/>
                    <a:pt x="0" y="174"/>
                  </a:cubicBezTo>
                  <a:cubicBezTo>
                    <a:pt x="0" y="122"/>
                    <a:pt x="0" y="69"/>
                    <a:pt x="0" y="16"/>
                  </a:cubicBezTo>
                  <a:cubicBezTo>
                    <a:pt x="0" y="6"/>
                    <a:pt x="4" y="0"/>
                    <a:pt x="16" y="0"/>
                  </a:cubicBezTo>
                  <a:cubicBezTo>
                    <a:pt x="27" y="1"/>
                    <a:pt x="30" y="8"/>
                    <a:pt x="30" y="18"/>
                  </a:cubicBezTo>
                  <a:cubicBezTo>
                    <a:pt x="30" y="44"/>
                    <a:pt x="30" y="71"/>
                    <a:pt x="30" y="9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7DA142C5-9BCA-4346-8C49-EA80B274509F}"/>
                </a:ext>
              </a:extLst>
            </p:cNvPr>
            <p:cNvSpPr/>
            <p:nvPr/>
          </p:nvSpPr>
          <p:spPr bwMode="auto">
            <a:xfrm>
              <a:off x="8307387" y="6424613"/>
              <a:ext cx="39688" cy="84137"/>
            </a:xfrm>
            <a:custGeom>
              <a:avLst/>
              <a:gdLst>
                <a:gd name="T0" fmla="*/ 30 w 32"/>
                <a:gd name="T1" fmla="*/ 33 h 65"/>
                <a:gd name="T2" fmla="*/ 30 w 32"/>
                <a:gd name="T3" fmla="*/ 49 h 65"/>
                <a:gd name="T4" fmla="*/ 15 w 32"/>
                <a:gd name="T5" fmla="*/ 65 h 65"/>
                <a:gd name="T6" fmla="*/ 0 w 32"/>
                <a:gd name="T7" fmla="*/ 48 h 65"/>
                <a:gd name="T8" fmla="*/ 0 w 32"/>
                <a:gd name="T9" fmla="*/ 20 h 65"/>
                <a:gd name="T10" fmla="*/ 16 w 32"/>
                <a:gd name="T11" fmla="*/ 0 h 65"/>
                <a:gd name="T12" fmla="*/ 30 w 32"/>
                <a:gd name="T13" fmla="*/ 21 h 65"/>
                <a:gd name="T14" fmla="*/ 30 w 32"/>
                <a:gd name="T15" fmla="*/ 33 h 65"/>
                <a:gd name="T16" fmla="*/ 30 w 32"/>
                <a:gd name="T17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5">
                  <a:moveTo>
                    <a:pt x="30" y="33"/>
                  </a:moveTo>
                  <a:cubicBezTo>
                    <a:pt x="30" y="38"/>
                    <a:pt x="30" y="43"/>
                    <a:pt x="30" y="49"/>
                  </a:cubicBezTo>
                  <a:cubicBezTo>
                    <a:pt x="30" y="59"/>
                    <a:pt x="26" y="65"/>
                    <a:pt x="15" y="65"/>
                  </a:cubicBezTo>
                  <a:cubicBezTo>
                    <a:pt x="3" y="65"/>
                    <a:pt x="0" y="57"/>
                    <a:pt x="0" y="48"/>
                  </a:cubicBezTo>
                  <a:cubicBezTo>
                    <a:pt x="0" y="39"/>
                    <a:pt x="1" y="29"/>
                    <a:pt x="0" y="20"/>
                  </a:cubicBezTo>
                  <a:cubicBezTo>
                    <a:pt x="0" y="9"/>
                    <a:pt x="2" y="1"/>
                    <a:pt x="16" y="0"/>
                  </a:cubicBezTo>
                  <a:cubicBezTo>
                    <a:pt x="32" y="0"/>
                    <a:pt x="29" y="11"/>
                    <a:pt x="30" y="21"/>
                  </a:cubicBezTo>
                  <a:cubicBezTo>
                    <a:pt x="30" y="25"/>
                    <a:pt x="30" y="29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E74C3562-1E5F-41B6-BF0C-01885254DEB8}"/>
                </a:ext>
              </a:extLst>
            </p:cNvPr>
            <p:cNvSpPr/>
            <p:nvPr/>
          </p:nvSpPr>
          <p:spPr bwMode="auto">
            <a:xfrm>
              <a:off x="7604125" y="6804025"/>
              <a:ext cx="168275" cy="38100"/>
            </a:xfrm>
            <a:custGeom>
              <a:avLst/>
              <a:gdLst>
                <a:gd name="T0" fmla="*/ 62 w 131"/>
                <a:gd name="T1" fmla="*/ 29 h 29"/>
                <a:gd name="T2" fmla="*/ 14 w 131"/>
                <a:gd name="T3" fmla="*/ 29 h 29"/>
                <a:gd name="T4" fmla="*/ 1 w 131"/>
                <a:gd name="T5" fmla="*/ 16 h 29"/>
                <a:gd name="T6" fmla="*/ 13 w 131"/>
                <a:gd name="T7" fmla="*/ 0 h 29"/>
                <a:gd name="T8" fmla="*/ 119 w 131"/>
                <a:gd name="T9" fmla="*/ 0 h 29"/>
                <a:gd name="T10" fmla="*/ 131 w 131"/>
                <a:gd name="T11" fmla="*/ 12 h 29"/>
                <a:gd name="T12" fmla="*/ 118 w 131"/>
                <a:gd name="T13" fmla="*/ 28 h 29"/>
                <a:gd name="T14" fmla="*/ 62 w 131"/>
                <a:gd name="T15" fmla="*/ 28 h 29"/>
                <a:gd name="T16" fmla="*/ 62 w 13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2" y="29"/>
                  </a:moveTo>
                  <a:cubicBezTo>
                    <a:pt x="46" y="29"/>
                    <a:pt x="30" y="28"/>
                    <a:pt x="14" y="29"/>
                  </a:cubicBezTo>
                  <a:cubicBezTo>
                    <a:pt x="5" y="29"/>
                    <a:pt x="0" y="26"/>
                    <a:pt x="1" y="16"/>
                  </a:cubicBezTo>
                  <a:cubicBezTo>
                    <a:pt x="1" y="7"/>
                    <a:pt x="2" y="0"/>
                    <a:pt x="13" y="0"/>
                  </a:cubicBezTo>
                  <a:cubicBezTo>
                    <a:pt x="48" y="0"/>
                    <a:pt x="83" y="0"/>
                    <a:pt x="119" y="0"/>
                  </a:cubicBezTo>
                  <a:cubicBezTo>
                    <a:pt x="126" y="0"/>
                    <a:pt x="131" y="3"/>
                    <a:pt x="131" y="12"/>
                  </a:cubicBezTo>
                  <a:cubicBezTo>
                    <a:pt x="130" y="20"/>
                    <a:pt x="129" y="28"/>
                    <a:pt x="118" y="28"/>
                  </a:cubicBezTo>
                  <a:cubicBezTo>
                    <a:pt x="99" y="28"/>
                    <a:pt x="81" y="28"/>
                    <a:pt x="62" y="28"/>
                  </a:cubicBezTo>
                  <a:cubicBezTo>
                    <a:pt x="62" y="28"/>
                    <a:pt x="62" y="29"/>
                    <a:pt x="6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A1A03EC6-758F-4351-AF42-954E18A43AE6}"/>
                </a:ext>
              </a:extLst>
            </p:cNvPr>
            <p:cNvSpPr/>
            <p:nvPr/>
          </p:nvSpPr>
          <p:spPr bwMode="auto">
            <a:xfrm>
              <a:off x="7604125" y="6567488"/>
              <a:ext cx="166688" cy="36512"/>
            </a:xfrm>
            <a:custGeom>
              <a:avLst/>
              <a:gdLst>
                <a:gd name="T0" fmla="*/ 66 w 130"/>
                <a:gd name="T1" fmla="*/ 0 h 29"/>
                <a:gd name="T2" fmla="*/ 116 w 130"/>
                <a:gd name="T3" fmla="*/ 0 h 29"/>
                <a:gd name="T4" fmla="*/ 130 w 130"/>
                <a:gd name="T5" fmla="*/ 14 h 29"/>
                <a:gd name="T6" fmla="*/ 116 w 130"/>
                <a:gd name="T7" fmla="*/ 29 h 29"/>
                <a:gd name="T8" fmla="*/ 14 w 130"/>
                <a:gd name="T9" fmla="*/ 29 h 29"/>
                <a:gd name="T10" fmla="*/ 0 w 130"/>
                <a:gd name="T11" fmla="*/ 14 h 29"/>
                <a:gd name="T12" fmla="*/ 14 w 130"/>
                <a:gd name="T13" fmla="*/ 0 h 29"/>
                <a:gd name="T14" fmla="*/ 66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6" y="0"/>
                  </a:moveTo>
                  <a:cubicBezTo>
                    <a:pt x="82" y="0"/>
                    <a:pt x="99" y="0"/>
                    <a:pt x="116" y="0"/>
                  </a:cubicBezTo>
                  <a:cubicBezTo>
                    <a:pt x="126" y="0"/>
                    <a:pt x="130" y="4"/>
                    <a:pt x="130" y="14"/>
                  </a:cubicBezTo>
                  <a:cubicBezTo>
                    <a:pt x="130" y="24"/>
                    <a:pt x="126" y="29"/>
                    <a:pt x="116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1" y="24"/>
                    <a:pt x="0" y="14"/>
                  </a:cubicBezTo>
                  <a:cubicBezTo>
                    <a:pt x="0" y="4"/>
                    <a:pt x="4" y="0"/>
                    <a:pt x="14" y="0"/>
                  </a:cubicBezTo>
                  <a:cubicBezTo>
                    <a:pt x="31" y="0"/>
                    <a:pt x="49" y="0"/>
                    <a:pt x="66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308850B4-F34F-4C71-843C-32D59A608C30}"/>
                </a:ext>
              </a:extLst>
            </p:cNvPr>
            <p:cNvSpPr/>
            <p:nvPr/>
          </p:nvSpPr>
          <p:spPr bwMode="auto">
            <a:xfrm>
              <a:off x="7604125" y="6724650"/>
              <a:ext cx="166688" cy="38100"/>
            </a:xfrm>
            <a:custGeom>
              <a:avLst/>
              <a:gdLst>
                <a:gd name="T0" fmla="*/ 68 w 130"/>
                <a:gd name="T1" fmla="*/ 0 h 29"/>
                <a:gd name="T2" fmla="*/ 115 w 130"/>
                <a:gd name="T3" fmla="*/ 0 h 29"/>
                <a:gd name="T4" fmla="*/ 130 w 130"/>
                <a:gd name="T5" fmla="*/ 15 h 29"/>
                <a:gd name="T6" fmla="*/ 115 w 130"/>
                <a:gd name="T7" fmla="*/ 29 h 29"/>
                <a:gd name="T8" fmla="*/ 14 w 130"/>
                <a:gd name="T9" fmla="*/ 29 h 29"/>
                <a:gd name="T10" fmla="*/ 1 w 130"/>
                <a:gd name="T11" fmla="*/ 14 h 29"/>
                <a:gd name="T12" fmla="*/ 14 w 130"/>
                <a:gd name="T13" fmla="*/ 0 h 29"/>
                <a:gd name="T14" fmla="*/ 68 w 1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8" y="0"/>
                  </a:moveTo>
                  <a:cubicBezTo>
                    <a:pt x="84" y="0"/>
                    <a:pt x="100" y="0"/>
                    <a:pt x="115" y="0"/>
                  </a:cubicBezTo>
                  <a:cubicBezTo>
                    <a:pt x="125" y="0"/>
                    <a:pt x="130" y="5"/>
                    <a:pt x="130" y="15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82" y="29"/>
                    <a:pt x="48" y="29"/>
                    <a:pt x="14" y="29"/>
                  </a:cubicBezTo>
                  <a:cubicBezTo>
                    <a:pt x="4" y="29"/>
                    <a:pt x="0" y="23"/>
                    <a:pt x="1" y="14"/>
                  </a:cubicBezTo>
                  <a:cubicBezTo>
                    <a:pt x="1" y="4"/>
                    <a:pt x="5" y="0"/>
                    <a:pt x="14" y="0"/>
                  </a:cubicBezTo>
                  <a:cubicBezTo>
                    <a:pt x="32" y="0"/>
                    <a:pt x="50" y="0"/>
                    <a:pt x="68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7683023D-213D-4883-A678-A62AC30DCB12}"/>
                </a:ext>
              </a:extLst>
            </p:cNvPr>
            <p:cNvSpPr/>
            <p:nvPr/>
          </p:nvSpPr>
          <p:spPr bwMode="auto">
            <a:xfrm>
              <a:off x="7604125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5 w 130"/>
                <a:gd name="T3" fmla="*/ 27 h 27"/>
                <a:gd name="T4" fmla="*/ 1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3 h 27"/>
                <a:gd name="T12" fmla="*/ 114 w 130"/>
                <a:gd name="T13" fmla="*/ 27 h 27"/>
                <a:gd name="T14" fmla="*/ 64 w 130"/>
                <a:gd name="T15" fmla="*/ 27 h 27"/>
                <a:gd name="T16" fmla="*/ 64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1" y="27"/>
                    <a:pt x="15" y="27"/>
                  </a:cubicBezTo>
                  <a:cubicBezTo>
                    <a:pt x="6" y="27"/>
                    <a:pt x="1" y="24"/>
                    <a:pt x="1" y="14"/>
                  </a:cubicBezTo>
                  <a:cubicBezTo>
                    <a:pt x="0" y="4"/>
                    <a:pt x="5" y="0"/>
                    <a:pt x="15" y="0"/>
                  </a:cubicBezTo>
                  <a:cubicBezTo>
                    <a:pt x="48" y="0"/>
                    <a:pt x="81" y="0"/>
                    <a:pt x="115" y="0"/>
                  </a:cubicBezTo>
                  <a:cubicBezTo>
                    <a:pt x="124" y="0"/>
                    <a:pt x="130" y="3"/>
                    <a:pt x="130" y="13"/>
                  </a:cubicBezTo>
                  <a:cubicBezTo>
                    <a:pt x="130" y="24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B1C85EC4-2212-42D2-82AB-50136BA506D5}"/>
                </a:ext>
              </a:extLst>
            </p:cNvPr>
            <p:cNvSpPr/>
            <p:nvPr/>
          </p:nvSpPr>
          <p:spPr bwMode="auto">
            <a:xfrm>
              <a:off x="7605712" y="6489700"/>
              <a:ext cx="165100" cy="33337"/>
            </a:xfrm>
            <a:custGeom>
              <a:avLst/>
              <a:gdLst>
                <a:gd name="T0" fmla="*/ 64 w 129"/>
                <a:gd name="T1" fmla="*/ 27 h 27"/>
                <a:gd name="T2" fmla="*/ 14 w 129"/>
                <a:gd name="T3" fmla="*/ 27 h 27"/>
                <a:gd name="T4" fmla="*/ 0 w 129"/>
                <a:gd name="T5" fmla="*/ 13 h 27"/>
                <a:gd name="T6" fmla="*/ 14 w 129"/>
                <a:gd name="T7" fmla="*/ 0 h 27"/>
                <a:gd name="T8" fmla="*/ 115 w 129"/>
                <a:gd name="T9" fmla="*/ 0 h 27"/>
                <a:gd name="T10" fmla="*/ 129 w 129"/>
                <a:gd name="T11" fmla="*/ 13 h 27"/>
                <a:gd name="T12" fmla="*/ 114 w 129"/>
                <a:gd name="T13" fmla="*/ 27 h 27"/>
                <a:gd name="T14" fmla="*/ 64 w 1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27">
                  <a:moveTo>
                    <a:pt x="64" y="27"/>
                  </a:moveTo>
                  <a:cubicBezTo>
                    <a:pt x="47" y="27"/>
                    <a:pt x="31" y="27"/>
                    <a:pt x="14" y="27"/>
                  </a:cubicBezTo>
                  <a:cubicBezTo>
                    <a:pt x="5" y="27"/>
                    <a:pt x="0" y="23"/>
                    <a:pt x="0" y="13"/>
                  </a:cubicBezTo>
                  <a:cubicBezTo>
                    <a:pt x="0" y="3"/>
                    <a:pt x="5" y="0"/>
                    <a:pt x="14" y="0"/>
                  </a:cubicBezTo>
                  <a:cubicBezTo>
                    <a:pt x="47" y="0"/>
                    <a:pt x="81" y="0"/>
                    <a:pt x="115" y="0"/>
                  </a:cubicBezTo>
                  <a:cubicBezTo>
                    <a:pt x="124" y="0"/>
                    <a:pt x="129" y="4"/>
                    <a:pt x="129" y="13"/>
                  </a:cubicBezTo>
                  <a:cubicBezTo>
                    <a:pt x="129" y="23"/>
                    <a:pt x="123" y="27"/>
                    <a:pt x="114" y="27"/>
                  </a:cubicBezTo>
                  <a:cubicBezTo>
                    <a:pt x="97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9F14D4F3-F565-4A78-8508-B59ADA1930E6}"/>
                </a:ext>
              </a:extLst>
            </p:cNvPr>
            <p:cNvSpPr/>
            <p:nvPr/>
          </p:nvSpPr>
          <p:spPr bwMode="auto">
            <a:xfrm>
              <a:off x="7129462" y="6724650"/>
              <a:ext cx="168275" cy="38100"/>
            </a:xfrm>
            <a:custGeom>
              <a:avLst/>
              <a:gdLst>
                <a:gd name="T0" fmla="*/ 63 w 131"/>
                <a:gd name="T1" fmla="*/ 0 h 29"/>
                <a:gd name="T2" fmla="*/ 115 w 131"/>
                <a:gd name="T3" fmla="*/ 0 h 29"/>
                <a:gd name="T4" fmla="*/ 130 w 131"/>
                <a:gd name="T5" fmla="*/ 14 h 29"/>
                <a:gd name="T6" fmla="*/ 114 w 131"/>
                <a:gd name="T7" fmla="*/ 29 h 29"/>
                <a:gd name="T8" fmla="*/ 15 w 131"/>
                <a:gd name="T9" fmla="*/ 29 h 29"/>
                <a:gd name="T10" fmla="*/ 0 w 131"/>
                <a:gd name="T11" fmla="*/ 13 h 29"/>
                <a:gd name="T12" fmla="*/ 15 w 131"/>
                <a:gd name="T13" fmla="*/ 0 h 29"/>
                <a:gd name="T14" fmla="*/ 63 w 131"/>
                <a:gd name="T15" fmla="*/ 0 h 29"/>
                <a:gd name="T16" fmla="*/ 63 w 13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8">
                  <a:moveTo>
                    <a:pt x="63" y="0"/>
                  </a:moveTo>
                  <a:cubicBezTo>
                    <a:pt x="80" y="0"/>
                    <a:pt x="98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1" y="26"/>
                    <a:pt x="125" y="29"/>
                    <a:pt x="114" y="29"/>
                  </a:cubicBezTo>
                  <a:cubicBezTo>
                    <a:pt x="81" y="29"/>
                    <a:pt x="48" y="29"/>
                    <a:pt x="15" y="29"/>
                  </a:cubicBezTo>
                  <a:cubicBezTo>
                    <a:pt x="4" y="29"/>
                    <a:pt x="0" y="24"/>
                    <a:pt x="0" y="13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31" y="0"/>
                    <a:pt x="47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77065610-D16B-4908-A8CB-AE5739E342BD}"/>
                </a:ext>
              </a:extLst>
            </p:cNvPr>
            <p:cNvSpPr/>
            <p:nvPr/>
          </p:nvSpPr>
          <p:spPr bwMode="auto">
            <a:xfrm>
              <a:off x="7127875" y="6804025"/>
              <a:ext cx="168275" cy="38100"/>
            </a:xfrm>
            <a:custGeom>
              <a:avLst/>
              <a:gdLst>
                <a:gd name="T0" fmla="*/ 65 w 131"/>
                <a:gd name="T1" fmla="*/ 28 h 29"/>
                <a:gd name="T2" fmla="*/ 15 w 131"/>
                <a:gd name="T3" fmla="*/ 29 h 29"/>
                <a:gd name="T4" fmla="*/ 1 w 131"/>
                <a:gd name="T5" fmla="*/ 14 h 29"/>
                <a:gd name="T6" fmla="*/ 15 w 131"/>
                <a:gd name="T7" fmla="*/ 0 h 29"/>
                <a:gd name="T8" fmla="*/ 117 w 131"/>
                <a:gd name="T9" fmla="*/ 0 h 29"/>
                <a:gd name="T10" fmla="*/ 131 w 131"/>
                <a:gd name="T11" fmla="*/ 14 h 29"/>
                <a:gd name="T12" fmla="*/ 117 w 131"/>
                <a:gd name="T13" fmla="*/ 28 h 29"/>
                <a:gd name="T14" fmla="*/ 65 w 13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">
                  <a:moveTo>
                    <a:pt x="65" y="28"/>
                  </a:moveTo>
                  <a:cubicBezTo>
                    <a:pt x="48" y="28"/>
                    <a:pt x="32" y="28"/>
                    <a:pt x="15" y="29"/>
                  </a:cubicBezTo>
                  <a:cubicBezTo>
                    <a:pt x="5" y="29"/>
                    <a:pt x="1" y="24"/>
                    <a:pt x="1" y="14"/>
                  </a:cubicBezTo>
                  <a:cubicBezTo>
                    <a:pt x="0" y="3"/>
                    <a:pt x="5" y="0"/>
                    <a:pt x="15" y="0"/>
                  </a:cubicBezTo>
                  <a:cubicBezTo>
                    <a:pt x="49" y="0"/>
                    <a:pt x="83" y="0"/>
                    <a:pt x="117" y="0"/>
                  </a:cubicBezTo>
                  <a:cubicBezTo>
                    <a:pt x="126" y="0"/>
                    <a:pt x="131" y="4"/>
                    <a:pt x="131" y="14"/>
                  </a:cubicBezTo>
                  <a:cubicBezTo>
                    <a:pt x="131" y="24"/>
                    <a:pt x="127" y="29"/>
                    <a:pt x="117" y="28"/>
                  </a:cubicBezTo>
                  <a:cubicBezTo>
                    <a:pt x="99" y="28"/>
                    <a:pt x="82" y="28"/>
                    <a:pt x="65" y="28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6DF00A22-C243-4935-8EEA-5F5A9F0754DE}"/>
                </a:ext>
              </a:extLst>
            </p:cNvPr>
            <p:cNvSpPr/>
            <p:nvPr/>
          </p:nvSpPr>
          <p:spPr bwMode="auto">
            <a:xfrm>
              <a:off x="7129462" y="6567488"/>
              <a:ext cx="166688" cy="36512"/>
            </a:xfrm>
            <a:custGeom>
              <a:avLst/>
              <a:gdLst>
                <a:gd name="T0" fmla="*/ 65 w 130"/>
                <a:gd name="T1" fmla="*/ 29 h 29"/>
                <a:gd name="T2" fmla="*/ 15 w 130"/>
                <a:gd name="T3" fmla="*/ 29 h 29"/>
                <a:gd name="T4" fmla="*/ 0 w 130"/>
                <a:gd name="T5" fmla="*/ 15 h 29"/>
                <a:gd name="T6" fmla="*/ 16 w 130"/>
                <a:gd name="T7" fmla="*/ 0 h 29"/>
                <a:gd name="T8" fmla="*/ 115 w 130"/>
                <a:gd name="T9" fmla="*/ 0 h 29"/>
                <a:gd name="T10" fmla="*/ 130 w 130"/>
                <a:gd name="T11" fmla="*/ 14 h 29"/>
                <a:gd name="T12" fmla="*/ 115 w 130"/>
                <a:gd name="T13" fmla="*/ 29 h 29"/>
                <a:gd name="T14" fmla="*/ 65 w 1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8">
                  <a:moveTo>
                    <a:pt x="65" y="29"/>
                  </a:moveTo>
                  <a:cubicBezTo>
                    <a:pt x="48" y="29"/>
                    <a:pt x="32" y="29"/>
                    <a:pt x="15" y="29"/>
                  </a:cubicBezTo>
                  <a:cubicBezTo>
                    <a:pt x="6" y="29"/>
                    <a:pt x="0" y="26"/>
                    <a:pt x="0" y="15"/>
                  </a:cubicBezTo>
                  <a:cubicBezTo>
                    <a:pt x="0" y="4"/>
                    <a:pt x="5" y="0"/>
                    <a:pt x="16" y="0"/>
                  </a:cubicBezTo>
                  <a:cubicBezTo>
                    <a:pt x="49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5" y="29"/>
                    <a:pt x="115" y="29"/>
                  </a:cubicBezTo>
                  <a:cubicBezTo>
                    <a:pt x="98" y="29"/>
                    <a:pt x="82" y="29"/>
                    <a:pt x="6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A75CD959-5109-4B41-8B4D-87737A200BFC}"/>
                </a:ext>
              </a:extLst>
            </p:cNvPr>
            <p:cNvSpPr/>
            <p:nvPr/>
          </p:nvSpPr>
          <p:spPr bwMode="auto">
            <a:xfrm>
              <a:off x="7129462" y="6648450"/>
              <a:ext cx="166688" cy="34925"/>
            </a:xfrm>
            <a:custGeom>
              <a:avLst/>
              <a:gdLst>
                <a:gd name="T0" fmla="*/ 64 w 130"/>
                <a:gd name="T1" fmla="*/ 27 h 27"/>
                <a:gd name="T2" fmla="*/ 16 w 130"/>
                <a:gd name="T3" fmla="*/ 27 h 27"/>
                <a:gd name="T4" fmla="*/ 0 w 130"/>
                <a:gd name="T5" fmla="*/ 14 h 27"/>
                <a:gd name="T6" fmla="*/ 15 w 130"/>
                <a:gd name="T7" fmla="*/ 0 h 27"/>
                <a:gd name="T8" fmla="*/ 115 w 130"/>
                <a:gd name="T9" fmla="*/ 0 h 27"/>
                <a:gd name="T10" fmla="*/ 130 w 130"/>
                <a:gd name="T11" fmla="*/ 14 h 27"/>
                <a:gd name="T12" fmla="*/ 114 w 130"/>
                <a:gd name="T13" fmla="*/ 27 h 27"/>
                <a:gd name="T14" fmla="*/ 64 w 130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7">
                  <a:moveTo>
                    <a:pt x="64" y="27"/>
                  </a:moveTo>
                  <a:cubicBezTo>
                    <a:pt x="48" y="27"/>
                    <a:pt x="32" y="27"/>
                    <a:pt x="16" y="27"/>
                  </a:cubicBezTo>
                  <a:cubicBezTo>
                    <a:pt x="7" y="27"/>
                    <a:pt x="1" y="25"/>
                    <a:pt x="0" y="14"/>
                  </a:cubicBezTo>
                  <a:cubicBezTo>
                    <a:pt x="0" y="3"/>
                    <a:pt x="6" y="0"/>
                    <a:pt x="15" y="0"/>
                  </a:cubicBezTo>
                  <a:cubicBezTo>
                    <a:pt x="48" y="0"/>
                    <a:pt x="82" y="0"/>
                    <a:pt x="115" y="0"/>
                  </a:cubicBezTo>
                  <a:cubicBezTo>
                    <a:pt x="124" y="0"/>
                    <a:pt x="130" y="3"/>
                    <a:pt x="130" y="14"/>
                  </a:cubicBezTo>
                  <a:cubicBezTo>
                    <a:pt x="130" y="25"/>
                    <a:pt x="123" y="27"/>
                    <a:pt x="114" y="27"/>
                  </a:cubicBezTo>
                  <a:cubicBezTo>
                    <a:pt x="98" y="27"/>
                    <a:pt x="81" y="27"/>
                    <a:pt x="64" y="27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A03CCA8D-55F6-4D2D-B361-14F2296EC1A0}"/>
                </a:ext>
              </a:extLst>
            </p:cNvPr>
            <p:cNvSpPr/>
            <p:nvPr/>
          </p:nvSpPr>
          <p:spPr bwMode="auto">
            <a:xfrm>
              <a:off x="8478837" y="6567488"/>
              <a:ext cx="85725" cy="36512"/>
            </a:xfrm>
            <a:custGeom>
              <a:avLst/>
              <a:gdLst>
                <a:gd name="T0" fmla="*/ 35 w 67"/>
                <a:gd name="T1" fmla="*/ 29 h 29"/>
                <a:gd name="T2" fmla="*/ 13 w 67"/>
                <a:gd name="T3" fmla="*/ 29 h 29"/>
                <a:gd name="T4" fmla="*/ 1 w 67"/>
                <a:gd name="T5" fmla="*/ 14 h 29"/>
                <a:gd name="T6" fmla="*/ 13 w 67"/>
                <a:gd name="T7" fmla="*/ 0 h 29"/>
                <a:gd name="T8" fmla="*/ 51 w 67"/>
                <a:gd name="T9" fmla="*/ 0 h 29"/>
                <a:gd name="T10" fmla="*/ 67 w 67"/>
                <a:gd name="T11" fmla="*/ 15 h 29"/>
                <a:gd name="T12" fmla="*/ 51 w 67"/>
                <a:gd name="T13" fmla="*/ 29 h 29"/>
                <a:gd name="T14" fmla="*/ 35 w 67"/>
                <a:gd name="T15" fmla="*/ 29 h 29"/>
                <a:gd name="T16" fmla="*/ 35 w 67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8">
                  <a:moveTo>
                    <a:pt x="35" y="29"/>
                  </a:moveTo>
                  <a:cubicBezTo>
                    <a:pt x="27" y="29"/>
                    <a:pt x="20" y="29"/>
                    <a:pt x="13" y="29"/>
                  </a:cubicBezTo>
                  <a:cubicBezTo>
                    <a:pt x="3" y="29"/>
                    <a:pt x="1" y="22"/>
                    <a:pt x="1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6" y="0"/>
                    <a:pt x="38" y="0"/>
                    <a:pt x="51" y="0"/>
                  </a:cubicBezTo>
                  <a:cubicBezTo>
                    <a:pt x="61" y="0"/>
                    <a:pt x="67" y="3"/>
                    <a:pt x="67" y="15"/>
                  </a:cubicBezTo>
                  <a:cubicBezTo>
                    <a:pt x="67" y="27"/>
                    <a:pt x="60" y="29"/>
                    <a:pt x="51" y="29"/>
                  </a:cubicBezTo>
                  <a:cubicBezTo>
                    <a:pt x="45" y="29"/>
                    <a:pt x="40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34D5FC9C-0C20-42FB-BEE7-076996743837}"/>
                </a:ext>
              </a:extLst>
            </p:cNvPr>
            <p:cNvSpPr/>
            <p:nvPr/>
          </p:nvSpPr>
          <p:spPr bwMode="auto">
            <a:xfrm>
              <a:off x="8480425" y="6724650"/>
              <a:ext cx="84138" cy="38100"/>
            </a:xfrm>
            <a:custGeom>
              <a:avLst/>
              <a:gdLst>
                <a:gd name="T0" fmla="*/ 31 w 66"/>
                <a:gd name="T1" fmla="*/ 1 h 29"/>
                <a:gd name="T2" fmla="*/ 55 w 66"/>
                <a:gd name="T3" fmla="*/ 1 h 29"/>
                <a:gd name="T4" fmla="*/ 66 w 66"/>
                <a:gd name="T5" fmla="*/ 14 h 29"/>
                <a:gd name="T6" fmla="*/ 56 w 66"/>
                <a:gd name="T7" fmla="*/ 29 h 29"/>
                <a:gd name="T8" fmla="*/ 10 w 66"/>
                <a:gd name="T9" fmla="*/ 29 h 29"/>
                <a:gd name="T10" fmla="*/ 0 w 66"/>
                <a:gd name="T11" fmla="*/ 13 h 29"/>
                <a:gd name="T12" fmla="*/ 12 w 66"/>
                <a:gd name="T13" fmla="*/ 0 h 29"/>
                <a:gd name="T14" fmla="*/ 31 w 66"/>
                <a:gd name="T15" fmla="*/ 0 h 29"/>
                <a:gd name="T16" fmla="*/ 31 w 66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1" y="1"/>
                  </a:moveTo>
                  <a:cubicBezTo>
                    <a:pt x="39" y="1"/>
                    <a:pt x="47" y="0"/>
                    <a:pt x="55" y="1"/>
                  </a:cubicBezTo>
                  <a:cubicBezTo>
                    <a:pt x="64" y="1"/>
                    <a:pt x="66" y="7"/>
                    <a:pt x="66" y="14"/>
                  </a:cubicBezTo>
                  <a:cubicBezTo>
                    <a:pt x="66" y="22"/>
                    <a:pt x="65" y="28"/>
                    <a:pt x="56" y="29"/>
                  </a:cubicBezTo>
                  <a:cubicBezTo>
                    <a:pt x="41" y="29"/>
                    <a:pt x="25" y="29"/>
                    <a:pt x="10" y="29"/>
                  </a:cubicBezTo>
                  <a:cubicBezTo>
                    <a:pt x="0" y="28"/>
                    <a:pt x="0" y="20"/>
                    <a:pt x="0" y="13"/>
                  </a:cubicBezTo>
                  <a:cubicBezTo>
                    <a:pt x="0" y="4"/>
                    <a:pt x="3" y="0"/>
                    <a:pt x="12" y="0"/>
                  </a:cubicBezTo>
                  <a:cubicBezTo>
                    <a:pt x="18" y="0"/>
                    <a:pt x="25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E19BF148-7172-4539-AF0F-2EC40EFE2F52}"/>
                </a:ext>
              </a:extLst>
            </p:cNvPr>
            <p:cNvSpPr/>
            <p:nvPr/>
          </p:nvSpPr>
          <p:spPr bwMode="auto">
            <a:xfrm>
              <a:off x="8480425" y="6804025"/>
              <a:ext cx="84138" cy="36512"/>
            </a:xfrm>
            <a:custGeom>
              <a:avLst/>
              <a:gdLst>
                <a:gd name="T0" fmla="*/ 32 w 66"/>
                <a:gd name="T1" fmla="*/ 29 h 29"/>
                <a:gd name="T2" fmla="*/ 12 w 66"/>
                <a:gd name="T3" fmla="*/ 29 h 29"/>
                <a:gd name="T4" fmla="*/ 0 w 66"/>
                <a:gd name="T5" fmla="*/ 14 h 29"/>
                <a:gd name="T6" fmla="*/ 13 w 66"/>
                <a:gd name="T7" fmla="*/ 0 h 29"/>
                <a:gd name="T8" fmla="*/ 50 w 66"/>
                <a:gd name="T9" fmla="*/ 0 h 29"/>
                <a:gd name="T10" fmla="*/ 66 w 66"/>
                <a:gd name="T11" fmla="*/ 15 h 29"/>
                <a:gd name="T12" fmla="*/ 50 w 66"/>
                <a:gd name="T13" fmla="*/ 29 h 29"/>
                <a:gd name="T14" fmla="*/ 32 w 66"/>
                <a:gd name="T15" fmla="*/ 29 h 29"/>
                <a:gd name="T16" fmla="*/ 32 w 66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8">
                  <a:moveTo>
                    <a:pt x="32" y="29"/>
                  </a:moveTo>
                  <a:cubicBezTo>
                    <a:pt x="25" y="29"/>
                    <a:pt x="19" y="29"/>
                    <a:pt x="12" y="29"/>
                  </a:cubicBezTo>
                  <a:cubicBezTo>
                    <a:pt x="3" y="29"/>
                    <a:pt x="0" y="23"/>
                    <a:pt x="0" y="14"/>
                  </a:cubicBezTo>
                  <a:cubicBezTo>
                    <a:pt x="0" y="6"/>
                    <a:pt x="4" y="1"/>
                    <a:pt x="13" y="0"/>
                  </a:cubicBezTo>
                  <a:cubicBezTo>
                    <a:pt x="25" y="0"/>
                    <a:pt x="38" y="0"/>
                    <a:pt x="50" y="0"/>
                  </a:cubicBezTo>
                  <a:cubicBezTo>
                    <a:pt x="60" y="0"/>
                    <a:pt x="66" y="3"/>
                    <a:pt x="66" y="15"/>
                  </a:cubicBezTo>
                  <a:cubicBezTo>
                    <a:pt x="66" y="27"/>
                    <a:pt x="60" y="29"/>
                    <a:pt x="50" y="29"/>
                  </a:cubicBezTo>
                  <a:cubicBezTo>
                    <a:pt x="44" y="29"/>
                    <a:pt x="38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CE5912E5-53B6-414D-8620-6F52330CF1E9}"/>
                </a:ext>
              </a:extLst>
            </p:cNvPr>
            <p:cNvSpPr/>
            <p:nvPr/>
          </p:nvSpPr>
          <p:spPr bwMode="auto">
            <a:xfrm>
              <a:off x="8480425" y="6489700"/>
              <a:ext cx="84138" cy="33337"/>
            </a:xfrm>
            <a:custGeom>
              <a:avLst/>
              <a:gdLst>
                <a:gd name="T0" fmla="*/ 32 w 66"/>
                <a:gd name="T1" fmla="*/ 26 h 27"/>
                <a:gd name="T2" fmla="*/ 12 w 66"/>
                <a:gd name="T3" fmla="*/ 26 h 27"/>
                <a:gd name="T4" fmla="*/ 0 w 66"/>
                <a:gd name="T5" fmla="*/ 14 h 27"/>
                <a:gd name="T6" fmla="*/ 11 w 66"/>
                <a:gd name="T7" fmla="*/ 0 h 27"/>
                <a:gd name="T8" fmla="*/ 55 w 66"/>
                <a:gd name="T9" fmla="*/ 0 h 27"/>
                <a:gd name="T10" fmla="*/ 66 w 66"/>
                <a:gd name="T11" fmla="*/ 13 h 27"/>
                <a:gd name="T12" fmla="*/ 53 w 66"/>
                <a:gd name="T13" fmla="*/ 27 h 27"/>
                <a:gd name="T14" fmla="*/ 32 w 66"/>
                <a:gd name="T15" fmla="*/ 27 h 27"/>
                <a:gd name="T16" fmla="*/ 32 w 6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2" y="26"/>
                  </a:moveTo>
                  <a:cubicBezTo>
                    <a:pt x="25" y="26"/>
                    <a:pt x="18" y="27"/>
                    <a:pt x="12" y="26"/>
                  </a:cubicBezTo>
                  <a:cubicBezTo>
                    <a:pt x="4" y="26"/>
                    <a:pt x="0" y="22"/>
                    <a:pt x="0" y="14"/>
                  </a:cubicBezTo>
                  <a:cubicBezTo>
                    <a:pt x="0" y="6"/>
                    <a:pt x="2" y="1"/>
                    <a:pt x="11" y="0"/>
                  </a:cubicBezTo>
                  <a:cubicBezTo>
                    <a:pt x="26" y="0"/>
                    <a:pt x="40" y="0"/>
                    <a:pt x="55" y="0"/>
                  </a:cubicBezTo>
                  <a:cubicBezTo>
                    <a:pt x="63" y="0"/>
                    <a:pt x="66" y="5"/>
                    <a:pt x="66" y="13"/>
                  </a:cubicBezTo>
                  <a:cubicBezTo>
                    <a:pt x="66" y="22"/>
                    <a:pt x="63" y="27"/>
                    <a:pt x="53" y="27"/>
                  </a:cubicBezTo>
                  <a:cubicBezTo>
                    <a:pt x="46" y="27"/>
                    <a:pt x="39" y="27"/>
                    <a:pt x="32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C3F16453-9529-430D-982A-F386492179A2}"/>
                </a:ext>
              </a:extLst>
            </p:cNvPr>
            <p:cNvSpPr/>
            <p:nvPr/>
          </p:nvSpPr>
          <p:spPr bwMode="auto">
            <a:xfrm>
              <a:off x="8480425" y="6648450"/>
              <a:ext cx="84138" cy="34925"/>
            </a:xfrm>
            <a:custGeom>
              <a:avLst/>
              <a:gdLst>
                <a:gd name="T0" fmla="*/ 34 w 66"/>
                <a:gd name="T1" fmla="*/ 0 h 27"/>
                <a:gd name="T2" fmla="*/ 56 w 66"/>
                <a:gd name="T3" fmla="*/ 0 h 27"/>
                <a:gd name="T4" fmla="*/ 66 w 66"/>
                <a:gd name="T5" fmla="*/ 12 h 27"/>
                <a:gd name="T6" fmla="*/ 56 w 66"/>
                <a:gd name="T7" fmla="*/ 26 h 27"/>
                <a:gd name="T8" fmla="*/ 14 w 66"/>
                <a:gd name="T9" fmla="*/ 27 h 27"/>
                <a:gd name="T10" fmla="*/ 0 w 66"/>
                <a:gd name="T11" fmla="*/ 12 h 27"/>
                <a:gd name="T12" fmla="*/ 15 w 66"/>
                <a:gd name="T13" fmla="*/ 0 h 27"/>
                <a:gd name="T14" fmla="*/ 34 w 66"/>
                <a:gd name="T15" fmla="*/ 0 h 27"/>
                <a:gd name="T16" fmla="*/ 34 w 6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7">
                  <a:moveTo>
                    <a:pt x="34" y="0"/>
                  </a:moveTo>
                  <a:cubicBezTo>
                    <a:pt x="42" y="0"/>
                    <a:pt x="49" y="0"/>
                    <a:pt x="56" y="0"/>
                  </a:cubicBezTo>
                  <a:cubicBezTo>
                    <a:pt x="64" y="1"/>
                    <a:pt x="66" y="6"/>
                    <a:pt x="66" y="12"/>
                  </a:cubicBezTo>
                  <a:cubicBezTo>
                    <a:pt x="66" y="20"/>
                    <a:pt x="65" y="26"/>
                    <a:pt x="56" y="26"/>
                  </a:cubicBezTo>
                  <a:cubicBezTo>
                    <a:pt x="42" y="27"/>
                    <a:pt x="28" y="26"/>
                    <a:pt x="14" y="27"/>
                  </a:cubicBezTo>
                  <a:cubicBezTo>
                    <a:pt x="4" y="27"/>
                    <a:pt x="0" y="22"/>
                    <a:pt x="0" y="12"/>
                  </a:cubicBezTo>
                  <a:cubicBezTo>
                    <a:pt x="0" y="2"/>
                    <a:pt x="6" y="0"/>
                    <a:pt x="15" y="0"/>
                  </a:cubicBezTo>
                  <a:cubicBezTo>
                    <a:pt x="21" y="0"/>
                    <a:pt x="28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D5F3FE0C-3F39-4FF6-B2DB-3C67BD13326F}"/>
                </a:ext>
              </a:extLst>
            </p:cNvPr>
            <p:cNvSpPr/>
            <p:nvPr/>
          </p:nvSpPr>
          <p:spPr bwMode="auto">
            <a:xfrm>
              <a:off x="9539287" y="6503988"/>
              <a:ext cx="38100" cy="85725"/>
            </a:xfrm>
            <a:custGeom>
              <a:avLst/>
              <a:gdLst>
                <a:gd name="T0" fmla="*/ 29 w 29"/>
                <a:gd name="T1" fmla="*/ 33 h 67"/>
                <a:gd name="T2" fmla="*/ 29 w 29"/>
                <a:gd name="T3" fmla="*/ 55 h 67"/>
                <a:gd name="T4" fmla="*/ 16 w 29"/>
                <a:gd name="T5" fmla="*/ 67 h 67"/>
                <a:gd name="T6" fmla="*/ 0 w 29"/>
                <a:gd name="T7" fmla="*/ 56 h 67"/>
                <a:gd name="T8" fmla="*/ 0 w 29"/>
                <a:gd name="T9" fmla="*/ 14 h 67"/>
                <a:gd name="T10" fmla="*/ 13 w 29"/>
                <a:gd name="T11" fmla="*/ 0 h 67"/>
                <a:gd name="T12" fmla="*/ 29 w 29"/>
                <a:gd name="T13" fmla="*/ 13 h 67"/>
                <a:gd name="T14" fmla="*/ 29 w 29"/>
                <a:gd name="T1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67">
                  <a:moveTo>
                    <a:pt x="29" y="33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29" y="63"/>
                    <a:pt x="24" y="67"/>
                    <a:pt x="16" y="67"/>
                  </a:cubicBezTo>
                  <a:cubicBezTo>
                    <a:pt x="8" y="66"/>
                    <a:pt x="1" y="66"/>
                    <a:pt x="0" y="56"/>
                  </a:cubicBezTo>
                  <a:cubicBezTo>
                    <a:pt x="0" y="42"/>
                    <a:pt x="0" y="28"/>
                    <a:pt x="0" y="14"/>
                  </a:cubicBezTo>
                  <a:cubicBezTo>
                    <a:pt x="0" y="5"/>
                    <a:pt x="4" y="0"/>
                    <a:pt x="13" y="0"/>
                  </a:cubicBezTo>
                  <a:cubicBezTo>
                    <a:pt x="23" y="0"/>
                    <a:pt x="29" y="3"/>
                    <a:pt x="29" y="13"/>
                  </a:cubicBezTo>
                  <a:cubicBezTo>
                    <a:pt x="29" y="20"/>
                    <a:pt x="29" y="27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EBA1B92A-C63A-4548-8F2B-B6753DD98BDC}"/>
                </a:ext>
              </a:extLst>
            </p:cNvPr>
            <p:cNvSpPr/>
            <p:nvPr/>
          </p:nvSpPr>
          <p:spPr bwMode="auto">
            <a:xfrm>
              <a:off x="12487275" y="6740525"/>
              <a:ext cx="39688" cy="85725"/>
            </a:xfrm>
            <a:custGeom>
              <a:avLst/>
              <a:gdLst>
                <a:gd name="T0" fmla="*/ 30 w 31"/>
                <a:gd name="T1" fmla="*/ 36 h 67"/>
                <a:gd name="T2" fmla="*/ 30 w 31"/>
                <a:gd name="T3" fmla="*/ 54 h 67"/>
                <a:gd name="T4" fmla="*/ 17 w 31"/>
                <a:gd name="T5" fmla="*/ 67 h 67"/>
                <a:gd name="T6" fmla="*/ 0 w 31"/>
                <a:gd name="T7" fmla="*/ 55 h 67"/>
                <a:gd name="T8" fmla="*/ 1 w 31"/>
                <a:gd name="T9" fmla="*/ 14 h 67"/>
                <a:gd name="T10" fmla="*/ 14 w 31"/>
                <a:gd name="T11" fmla="*/ 1 h 67"/>
                <a:gd name="T12" fmla="*/ 30 w 31"/>
                <a:gd name="T13" fmla="*/ 14 h 67"/>
                <a:gd name="T14" fmla="*/ 30 w 31"/>
                <a:gd name="T15" fmla="*/ 36 h 67"/>
                <a:gd name="T16" fmla="*/ 30 w 31"/>
                <a:gd name="T17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7">
                  <a:moveTo>
                    <a:pt x="30" y="36"/>
                  </a:moveTo>
                  <a:cubicBezTo>
                    <a:pt x="30" y="42"/>
                    <a:pt x="30" y="48"/>
                    <a:pt x="30" y="54"/>
                  </a:cubicBezTo>
                  <a:cubicBezTo>
                    <a:pt x="31" y="63"/>
                    <a:pt x="26" y="67"/>
                    <a:pt x="17" y="67"/>
                  </a:cubicBezTo>
                  <a:cubicBezTo>
                    <a:pt x="9" y="67"/>
                    <a:pt x="1" y="67"/>
                    <a:pt x="0" y="55"/>
                  </a:cubicBezTo>
                  <a:cubicBezTo>
                    <a:pt x="0" y="41"/>
                    <a:pt x="0" y="28"/>
                    <a:pt x="1" y="14"/>
                  </a:cubicBezTo>
                  <a:cubicBezTo>
                    <a:pt x="1" y="5"/>
                    <a:pt x="5" y="1"/>
                    <a:pt x="14" y="1"/>
                  </a:cubicBezTo>
                  <a:cubicBezTo>
                    <a:pt x="24" y="0"/>
                    <a:pt x="29" y="4"/>
                    <a:pt x="30" y="14"/>
                  </a:cubicBezTo>
                  <a:cubicBezTo>
                    <a:pt x="30" y="22"/>
                    <a:pt x="30" y="29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E665DBBC-DAA7-42BC-B070-C7EA28FDA2B4}"/>
                </a:ext>
              </a:extLst>
            </p:cNvPr>
            <p:cNvSpPr/>
            <p:nvPr/>
          </p:nvSpPr>
          <p:spPr bwMode="auto">
            <a:xfrm>
              <a:off x="12487275" y="6581775"/>
              <a:ext cx="38100" cy="85725"/>
            </a:xfrm>
            <a:custGeom>
              <a:avLst/>
              <a:gdLst>
                <a:gd name="T0" fmla="*/ 29 w 30"/>
                <a:gd name="T1" fmla="*/ 33 h 67"/>
                <a:gd name="T2" fmla="*/ 29 w 30"/>
                <a:gd name="T3" fmla="*/ 55 h 67"/>
                <a:gd name="T4" fmla="*/ 15 w 30"/>
                <a:gd name="T5" fmla="*/ 67 h 67"/>
                <a:gd name="T6" fmla="*/ 1 w 30"/>
                <a:gd name="T7" fmla="*/ 54 h 67"/>
                <a:gd name="T8" fmla="*/ 0 w 30"/>
                <a:gd name="T9" fmla="*/ 16 h 67"/>
                <a:gd name="T10" fmla="*/ 15 w 30"/>
                <a:gd name="T11" fmla="*/ 0 h 67"/>
                <a:gd name="T12" fmla="*/ 30 w 30"/>
                <a:gd name="T13" fmla="*/ 17 h 67"/>
                <a:gd name="T14" fmla="*/ 30 w 30"/>
                <a:gd name="T15" fmla="*/ 33 h 67"/>
                <a:gd name="T16" fmla="*/ 29 w 30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33"/>
                  </a:moveTo>
                  <a:cubicBezTo>
                    <a:pt x="29" y="40"/>
                    <a:pt x="30" y="47"/>
                    <a:pt x="29" y="55"/>
                  </a:cubicBezTo>
                  <a:cubicBezTo>
                    <a:pt x="29" y="64"/>
                    <a:pt x="23" y="67"/>
                    <a:pt x="15" y="67"/>
                  </a:cubicBezTo>
                  <a:cubicBezTo>
                    <a:pt x="6" y="67"/>
                    <a:pt x="1" y="63"/>
                    <a:pt x="1" y="54"/>
                  </a:cubicBezTo>
                  <a:cubicBezTo>
                    <a:pt x="0" y="42"/>
                    <a:pt x="0" y="29"/>
                    <a:pt x="0" y="16"/>
                  </a:cubicBezTo>
                  <a:cubicBezTo>
                    <a:pt x="0" y="6"/>
                    <a:pt x="4" y="0"/>
                    <a:pt x="15" y="0"/>
                  </a:cubicBezTo>
                  <a:cubicBezTo>
                    <a:pt x="27" y="1"/>
                    <a:pt x="30" y="7"/>
                    <a:pt x="30" y="17"/>
                  </a:cubicBezTo>
                  <a:cubicBezTo>
                    <a:pt x="30" y="22"/>
                    <a:pt x="30" y="28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E764BFD2-57AE-41EE-B63B-F98298DE6979}"/>
                </a:ext>
              </a:extLst>
            </p:cNvPr>
            <p:cNvSpPr/>
            <p:nvPr/>
          </p:nvSpPr>
          <p:spPr bwMode="auto">
            <a:xfrm>
              <a:off x="12409487" y="6581775"/>
              <a:ext cx="34925" cy="85725"/>
            </a:xfrm>
            <a:custGeom>
              <a:avLst/>
              <a:gdLst>
                <a:gd name="T0" fmla="*/ 1 w 27"/>
                <a:gd name="T1" fmla="*/ 34 h 67"/>
                <a:gd name="T2" fmla="*/ 1 w 27"/>
                <a:gd name="T3" fmla="*/ 12 h 67"/>
                <a:gd name="T4" fmla="*/ 13 w 27"/>
                <a:gd name="T5" fmla="*/ 0 h 67"/>
                <a:gd name="T6" fmla="*/ 27 w 27"/>
                <a:gd name="T7" fmla="*/ 11 h 67"/>
                <a:gd name="T8" fmla="*/ 27 w 27"/>
                <a:gd name="T9" fmla="*/ 57 h 67"/>
                <a:gd name="T10" fmla="*/ 13 w 27"/>
                <a:gd name="T11" fmla="*/ 67 h 67"/>
                <a:gd name="T12" fmla="*/ 1 w 27"/>
                <a:gd name="T13" fmla="*/ 56 h 67"/>
                <a:gd name="T14" fmla="*/ 1 w 27"/>
                <a:gd name="T15" fmla="*/ 34 h 67"/>
                <a:gd name="T16" fmla="*/ 1 w 27"/>
                <a:gd name="T17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7">
                  <a:moveTo>
                    <a:pt x="1" y="34"/>
                  </a:moveTo>
                  <a:cubicBezTo>
                    <a:pt x="1" y="26"/>
                    <a:pt x="1" y="19"/>
                    <a:pt x="1" y="12"/>
                  </a:cubicBezTo>
                  <a:cubicBezTo>
                    <a:pt x="0" y="3"/>
                    <a:pt x="5" y="0"/>
                    <a:pt x="13" y="0"/>
                  </a:cubicBezTo>
                  <a:cubicBezTo>
                    <a:pt x="20" y="1"/>
                    <a:pt x="27" y="2"/>
                    <a:pt x="27" y="11"/>
                  </a:cubicBezTo>
                  <a:cubicBezTo>
                    <a:pt x="27" y="26"/>
                    <a:pt x="27" y="42"/>
                    <a:pt x="27" y="57"/>
                  </a:cubicBezTo>
                  <a:cubicBezTo>
                    <a:pt x="27" y="67"/>
                    <a:pt x="20" y="66"/>
                    <a:pt x="13" y="67"/>
                  </a:cubicBezTo>
                  <a:cubicBezTo>
                    <a:pt x="5" y="67"/>
                    <a:pt x="0" y="65"/>
                    <a:pt x="1" y="56"/>
                  </a:cubicBezTo>
                  <a:cubicBezTo>
                    <a:pt x="1" y="48"/>
                    <a:pt x="1" y="41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2E1EBA33-BEB1-41FA-96C6-5648CE78980D}"/>
                </a:ext>
              </a:extLst>
            </p:cNvPr>
            <p:cNvSpPr/>
            <p:nvPr/>
          </p:nvSpPr>
          <p:spPr bwMode="auto">
            <a:xfrm>
              <a:off x="12411075" y="6742113"/>
              <a:ext cx="33338" cy="84137"/>
            </a:xfrm>
            <a:custGeom>
              <a:avLst/>
              <a:gdLst>
                <a:gd name="T0" fmla="*/ 26 w 26"/>
                <a:gd name="T1" fmla="*/ 33 h 66"/>
                <a:gd name="T2" fmla="*/ 26 w 26"/>
                <a:gd name="T3" fmla="*/ 51 h 66"/>
                <a:gd name="T4" fmla="*/ 12 w 26"/>
                <a:gd name="T5" fmla="*/ 65 h 66"/>
                <a:gd name="T6" fmla="*/ 0 w 26"/>
                <a:gd name="T7" fmla="*/ 52 h 66"/>
                <a:gd name="T8" fmla="*/ 0 w 26"/>
                <a:gd name="T9" fmla="*/ 14 h 66"/>
                <a:gd name="T10" fmla="*/ 13 w 26"/>
                <a:gd name="T11" fmla="*/ 0 h 66"/>
                <a:gd name="T12" fmla="*/ 26 w 26"/>
                <a:gd name="T13" fmla="*/ 13 h 66"/>
                <a:gd name="T14" fmla="*/ 26 w 26"/>
                <a:gd name="T1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6">
                  <a:moveTo>
                    <a:pt x="26" y="33"/>
                  </a:moveTo>
                  <a:cubicBezTo>
                    <a:pt x="26" y="39"/>
                    <a:pt x="26" y="45"/>
                    <a:pt x="26" y="51"/>
                  </a:cubicBezTo>
                  <a:cubicBezTo>
                    <a:pt x="26" y="60"/>
                    <a:pt x="23" y="66"/>
                    <a:pt x="12" y="65"/>
                  </a:cubicBezTo>
                  <a:cubicBezTo>
                    <a:pt x="3" y="65"/>
                    <a:pt x="0" y="60"/>
                    <a:pt x="0" y="52"/>
                  </a:cubicBezTo>
                  <a:cubicBezTo>
                    <a:pt x="0" y="39"/>
                    <a:pt x="0" y="26"/>
                    <a:pt x="0" y="14"/>
                  </a:cubicBezTo>
                  <a:cubicBezTo>
                    <a:pt x="0" y="5"/>
                    <a:pt x="3" y="0"/>
                    <a:pt x="13" y="0"/>
                  </a:cubicBezTo>
                  <a:cubicBezTo>
                    <a:pt x="22" y="0"/>
                    <a:pt x="26" y="4"/>
                    <a:pt x="26" y="13"/>
                  </a:cubicBezTo>
                  <a:cubicBezTo>
                    <a:pt x="26" y="19"/>
                    <a:pt x="26" y="26"/>
                    <a:pt x="26" y="33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CFCDBA1-2784-4715-A0B4-7CA24DC88306}"/>
                </a:ext>
              </a:extLst>
            </p:cNvPr>
            <p:cNvSpPr/>
            <p:nvPr/>
          </p:nvSpPr>
          <p:spPr bwMode="auto">
            <a:xfrm>
              <a:off x="8782050" y="6586538"/>
              <a:ext cx="33338" cy="242887"/>
            </a:xfrm>
            <a:custGeom>
              <a:avLst/>
              <a:gdLst>
                <a:gd name="T0" fmla="*/ 1 w 27"/>
                <a:gd name="T1" fmla="*/ 94 h 189"/>
                <a:gd name="T2" fmla="*/ 0 w 27"/>
                <a:gd name="T3" fmla="*/ 14 h 189"/>
                <a:gd name="T4" fmla="*/ 14 w 27"/>
                <a:gd name="T5" fmla="*/ 0 h 189"/>
                <a:gd name="T6" fmla="*/ 27 w 27"/>
                <a:gd name="T7" fmla="*/ 14 h 189"/>
                <a:gd name="T8" fmla="*/ 27 w 27"/>
                <a:gd name="T9" fmla="*/ 174 h 189"/>
                <a:gd name="T10" fmla="*/ 13 w 27"/>
                <a:gd name="T11" fmla="*/ 188 h 189"/>
                <a:gd name="T12" fmla="*/ 0 w 27"/>
                <a:gd name="T13" fmla="*/ 174 h 189"/>
                <a:gd name="T14" fmla="*/ 0 w 27"/>
                <a:gd name="T15" fmla="*/ 94 h 189"/>
                <a:gd name="T16" fmla="*/ 1 w 27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9">
                  <a:moveTo>
                    <a:pt x="1" y="94"/>
                  </a:moveTo>
                  <a:cubicBezTo>
                    <a:pt x="1" y="67"/>
                    <a:pt x="1" y="41"/>
                    <a:pt x="0" y="14"/>
                  </a:cubicBezTo>
                  <a:cubicBezTo>
                    <a:pt x="0" y="4"/>
                    <a:pt x="3" y="0"/>
                    <a:pt x="14" y="0"/>
                  </a:cubicBezTo>
                  <a:cubicBezTo>
                    <a:pt x="25" y="0"/>
                    <a:pt x="27" y="5"/>
                    <a:pt x="27" y="14"/>
                  </a:cubicBezTo>
                  <a:cubicBezTo>
                    <a:pt x="27" y="67"/>
                    <a:pt x="27" y="121"/>
                    <a:pt x="27" y="174"/>
                  </a:cubicBezTo>
                  <a:cubicBezTo>
                    <a:pt x="27" y="184"/>
                    <a:pt x="24" y="189"/>
                    <a:pt x="13" y="188"/>
                  </a:cubicBezTo>
                  <a:cubicBezTo>
                    <a:pt x="3" y="188"/>
                    <a:pt x="0" y="184"/>
                    <a:pt x="0" y="174"/>
                  </a:cubicBezTo>
                  <a:cubicBezTo>
                    <a:pt x="1" y="147"/>
                    <a:pt x="0" y="120"/>
                    <a:pt x="0" y="94"/>
                  </a:cubicBezTo>
                  <a:cubicBezTo>
                    <a:pt x="0" y="94"/>
                    <a:pt x="1" y="94"/>
                    <a:pt x="1" y="9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D9423054-259A-49F8-B788-B04DD839B290}"/>
                </a:ext>
              </a:extLst>
            </p:cNvPr>
            <p:cNvSpPr/>
            <p:nvPr/>
          </p:nvSpPr>
          <p:spPr bwMode="auto">
            <a:xfrm>
              <a:off x="8702675" y="6742113"/>
              <a:ext cx="38100" cy="87312"/>
            </a:xfrm>
            <a:custGeom>
              <a:avLst/>
              <a:gdLst>
                <a:gd name="T0" fmla="*/ 29 w 30"/>
                <a:gd name="T1" fmla="*/ 35 h 68"/>
                <a:gd name="T2" fmla="*/ 29 w 30"/>
                <a:gd name="T3" fmla="*/ 55 h 68"/>
                <a:gd name="T4" fmla="*/ 18 w 30"/>
                <a:gd name="T5" fmla="*/ 68 h 68"/>
                <a:gd name="T6" fmla="*/ 1 w 30"/>
                <a:gd name="T7" fmla="*/ 56 h 68"/>
                <a:gd name="T8" fmla="*/ 0 w 30"/>
                <a:gd name="T9" fmla="*/ 15 h 68"/>
                <a:gd name="T10" fmla="*/ 15 w 30"/>
                <a:gd name="T11" fmla="*/ 0 h 68"/>
                <a:gd name="T12" fmla="*/ 29 w 30"/>
                <a:gd name="T13" fmla="*/ 15 h 68"/>
                <a:gd name="T14" fmla="*/ 29 w 30"/>
                <a:gd name="T15" fmla="*/ 35 h 68"/>
                <a:gd name="T16" fmla="*/ 29 w 30"/>
                <a:gd name="T17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8">
                  <a:moveTo>
                    <a:pt x="29" y="35"/>
                  </a:moveTo>
                  <a:cubicBezTo>
                    <a:pt x="29" y="41"/>
                    <a:pt x="29" y="48"/>
                    <a:pt x="29" y="55"/>
                  </a:cubicBezTo>
                  <a:cubicBezTo>
                    <a:pt x="30" y="63"/>
                    <a:pt x="27" y="67"/>
                    <a:pt x="18" y="68"/>
                  </a:cubicBezTo>
                  <a:cubicBezTo>
                    <a:pt x="10" y="68"/>
                    <a:pt x="1" y="67"/>
                    <a:pt x="1" y="56"/>
                  </a:cubicBezTo>
                  <a:cubicBezTo>
                    <a:pt x="0" y="42"/>
                    <a:pt x="0" y="28"/>
                    <a:pt x="0" y="15"/>
                  </a:cubicBezTo>
                  <a:cubicBezTo>
                    <a:pt x="1" y="5"/>
                    <a:pt x="5" y="0"/>
                    <a:pt x="15" y="0"/>
                  </a:cubicBezTo>
                  <a:cubicBezTo>
                    <a:pt x="25" y="0"/>
                    <a:pt x="29" y="6"/>
                    <a:pt x="29" y="15"/>
                  </a:cubicBezTo>
                  <a:cubicBezTo>
                    <a:pt x="29" y="22"/>
                    <a:pt x="29" y="28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4C459CE6-3ED3-46A9-90BF-7E748924302F}"/>
                </a:ext>
              </a:extLst>
            </p:cNvPr>
            <p:cNvSpPr/>
            <p:nvPr/>
          </p:nvSpPr>
          <p:spPr bwMode="auto">
            <a:xfrm>
              <a:off x="8702675" y="6583363"/>
              <a:ext cx="38100" cy="85725"/>
            </a:xfrm>
            <a:custGeom>
              <a:avLst/>
              <a:gdLst>
                <a:gd name="T0" fmla="*/ 29 w 30"/>
                <a:gd name="T1" fmla="*/ 34 h 66"/>
                <a:gd name="T2" fmla="*/ 29 w 30"/>
                <a:gd name="T3" fmla="*/ 54 h 66"/>
                <a:gd name="T4" fmla="*/ 17 w 30"/>
                <a:gd name="T5" fmla="*/ 66 h 66"/>
                <a:gd name="T6" fmla="*/ 1 w 30"/>
                <a:gd name="T7" fmla="*/ 55 h 66"/>
                <a:gd name="T8" fmla="*/ 1 w 30"/>
                <a:gd name="T9" fmla="*/ 12 h 66"/>
                <a:gd name="T10" fmla="*/ 18 w 30"/>
                <a:gd name="T11" fmla="*/ 0 h 66"/>
                <a:gd name="T12" fmla="*/ 29 w 30"/>
                <a:gd name="T13" fmla="*/ 14 h 66"/>
                <a:gd name="T14" fmla="*/ 29 w 30"/>
                <a:gd name="T15" fmla="*/ 34 h 66"/>
                <a:gd name="T16" fmla="*/ 29 w 30"/>
                <a:gd name="T17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6">
                  <a:moveTo>
                    <a:pt x="29" y="34"/>
                  </a:moveTo>
                  <a:cubicBezTo>
                    <a:pt x="29" y="41"/>
                    <a:pt x="29" y="48"/>
                    <a:pt x="29" y="54"/>
                  </a:cubicBezTo>
                  <a:cubicBezTo>
                    <a:pt x="29" y="63"/>
                    <a:pt x="24" y="65"/>
                    <a:pt x="17" y="66"/>
                  </a:cubicBezTo>
                  <a:cubicBezTo>
                    <a:pt x="8" y="66"/>
                    <a:pt x="1" y="65"/>
                    <a:pt x="1" y="55"/>
                  </a:cubicBezTo>
                  <a:cubicBezTo>
                    <a:pt x="0" y="41"/>
                    <a:pt x="0" y="26"/>
                    <a:pt x="1" y="12"/>
                  </a:cubicBezTo>
                  <a:cubicBezTo>
                    <a:pt x="1" y="1"/>
                    <a:pt x="9" y="0"/>
                    <a:pt x="18" y="0"/>
                  </a:cubicBezTo>
                  <a:cubicBezTo>
                    <a:pt x="28" y="0"/>
                    <a:pt x="30" y="6"/>
                    <a:pt x="29" y="14"/>
                  </a:cubicBezTo>
                  <a:cubicBezTo>
                    <a:pt x="29" y="21"/>
                    <a:pt x="29" y="28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</a:lstStyle>
            <a:p>
              <a:endParaRPr lang="es-E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61830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3">
            <a:extLst>
              <a:ext uri="{FF2B5EF4-FFF2-40B4-BE49-F238E27FC236}">
                <a16:creationId xmlns:a16="http://schemas.microsoft.com/office/drawing/2014/main" id="{6FAFC491-07F2-46E7-A308-EF560142B26D}"/>
              </a:ext>
            </a:extLst>
          </p:cNvPr>
          <p:cNvSpPr/>
          <p:nvPr userDrawn="1"/>
        </p:nvSpPr>
        <p:spPr>
          <a:xfrm>
            <a:off x="17939" y="-29372"/>
            <a:ext cx="12192000" cy="1400174"/>
          </a:xfrm>
          <a:prstGeom prst="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7" name="Freeform: Shape 24">
            <a:extLst>
              <a:ext uri="{FF2B5EF4-FFF2-40B4-BE49-F238E27FC236}">
                <a16:creationId xmlns:a16="http://schemas.microsoft.com/office/drawing/2014/main" id="{AA8C27B4-5A52-4C26-811C-A4F3A716278B}"/>
              </a:ext>
            </a:extLst>
          </p:cNvPr>
          <p:cNvSpPr/>
          <p:nvPr userDrawn="1"/>
        </p:nvSpPr>
        <p:spPr>
          <a:xfrm>
            <a:off x="17939" y="-153172"/>
            <a:ext cx="12192000" cy="1608851"/>
          </a:xfrm>
          <a:custGeom>
            <a:avLst/>
            <a:gdLst>
              <a:gd name="connsiteX0" fmla="*/ 8760317 w 12192000"/>
              <a:gd name="connsiteY0" fmla="*/ 780798 h 1608850"/>
              <a:gd name="connsiteX1" fmla="*/ 8760317 w 12192000"/>
              <a:gd name="connsiteY1" fmla="*/ 785159 h 1608850"/>
              <a:gd name="connsiteX2" fmla="*/ 8761882 w 12192000"/>
              <a:gd name="connsiteY2" fmla="*/ 787771 h 1608850"/>
              <a:gd name="connsiteX3" fmla="*/ 8762996 w 12192000"/>
              <a:gd name="connsiteY3" fmla="*/ 787771 h 1608850"/>
              <a:gd name="connsiteX4" fmla="*/ 8762996 w 12192000"/>
              <a:gd name="connsiteY4" fmla="*/ 786900 h 1608850"/>
              <a:gd name="connsiteX5" fmla="*/ 8762996 w 12192000"/>
              <a:gd name="connsiteY5" fmla="*/ 780798 h 1608850"/>
              <a:gd name="connsiteX6" fmla="*/ 8761881 w 12192000"/>
              <a:gd name="connsiteY6" fmla="*/ 780798 h 1608850"/>
              <a:gd name="connsiteX7" fmla="*/ 8758924 w 12192000"/>
              <a:gd name="connsiteY7" fmla="*/ 762200 h 1608850"/>
              <a:gd name="connsiteX8" fmla="*/ 8759734 w 12192000"/>
              <a:gd name="connsiteY8" fmla="*/ 771499 h 1608850"/>
              <a:gd name="connsiteX9" fmla="*/ 8762996 w 12192000"/>
              <a:gd name="connsiteY9" fmla="*/ 771499 h 1608850"/>
              <a:gd name="connsiteX10" fmla="*/ 8762996 w 12192000"/>
              <a:gd name="connsiteY10" fmla="*/ 770337 h 1608850"/>
              <a:gd name="connsiteX11" fmla="*/ 8762996 w 12192000"/>
              <a:gd name="connsiteY11" fmla="*/ 762200 h 1608850"/>
              <a:gd name="connsiteX12" fmla="*/ 8761881 w 12192000"/>
              <a:gd name="connsiteY12" fmla="*/ 762200 h 1608850"/>
              <a:gd name="connsiteX13" fmla="*/ 8755951 w 12192000"/>
              <a:gd name="connsiteY13" fmla="*/ 745928 h 1608850"/>
              <a:gd name="connsiteX14" fmla="*/ 8756137 w 12192000"/>
              <a:gd name="connsiteY14" fmla="*/ 746512 h 1608850"/>
              <a:gd name="connsiteX15" fmla="*/ 8758088 w 12192000"/>
              <a:gd name="connsiteY15" fmla="*/ 752614 h 1608850"/>
              <a:gd name="connsiteX16" fmla="*/ 8758113 w 12192000"/>
              <a:gd name="connsiteY16" fmla="*/ 752902 h 1608850"/>
              <a:gd name="connsiteX17" fmla="*/ 8762996 w 12192000"/>
              <a:gd name="connsiteY17" fmla="*/ 752902 h 1608850"/>
              <a:gd name="connsiteX18" fmla="*/ 8762996 w 12192000"/>
              <a:gd name="connsiteY18" fmla="*/ 752030 h 1608850"/>
              <a:gd name="connsiteX19" fmla="*/ 8762996 w 12192000"/>
              <a:gd name="connsiteY19" fmla="*/ 745928 h 1608850"/>
              <a:gd name="connsiteX20" fmla="*/ 8761881 w 12192000"/>
              <a:gd name="connsiteY20" fmla="*/ 745928 h 1608850"/>
              <a:gd name="connsiteX21" fmla="*/ 8907881 w 12192000"/>
              <a:gd name="connsiteY21" fmla="*/ 718032 h 1608850"/>
              <a:gd name="connsiteX22" fmla="*/ 8907881 w 12192000"/>
              <a:gd name="connsiteY22" fmla="*/ 719194 h 1608850"/>
              <a:gd name="connsiteX23" fmla="*/ 8907881 w 12192000"/>
              <a:gd name="connsiteY23" fmla="*/ 727331 h 1608850"/>
              <a:gd name="connsiteX24" fmla="*/ 8908543 w 12192000"/>
              <a:gd name="connsiteY24" fmla="*/ 727331 h 1608850"/>
              <a:gd name="connsiteX25" fmla="*/ 8908543 w 12192000"/>
              <a:gd name="connsiteY25" fmla="*/ 718032 h 1608850"/>
              <a:gd name="connsiteX26" fmla="*/ 1099585 w 12192000"/>
              <a:gd name="connsiteY26" fmla="*/ 0 h 1608850"/>
              <a:gd name="connsiteX27" fmla="*/ 1101611 w 12192000"/>
              <a:gd name="connsiteY27" fmla="*/ 246443 h 1608850"/>
              <a:gd name="connsiteX28" fmla="*/ 1140117 w 12192000"/>
              <a:gd name="connsiteY28" fmla="*/ 326429 h 1608850"/>
              <a:gd name="connsiteX29" fmla="*/ 1142145 w 12192000"/>
              <a:gd name="connsiteY29" fmla="*/ 326429 h 1608850"/>
              <a:gd name="connsiteX30" fmla="*/ 1156331 w 12192000"/>
              <a:gd name="connsiteY30" fmla="*/ 326429 h 1608850"/>
              <a:gd name="connsiteX31" fmla="*/ 1156331 w 12192000"/>
              <a:gd name="connsiteY31" fmla="*/ 350208 h 1608850"/>
              <a:gd name="connsiteX32" fmla="*/ 1156839 w 12192000"/>
              <a:gd name="connsiteY32" fmla="*/ 351019 h 1608850"/>
              <a:gd name="connsiteX33" fmla="*/ 1160385 w 12192000"/>
              <a:gd name="connsiteY33" fmla="*/ 356694 h 1608850"/>
              <a:gd name="connsiteX34" fmla="*/ 1160385 w 12192000"/>
              <a:gd name="connsiteY34" fmla="*/ 471268 h 1608850"/>
              <a:gd name="connsiteX35" fmla="*/ 1162664 w 12192000"/>
              <a:gd name="connsiteY35" fmla="*/ 471268 h 1608850"/>
              <a:gd name="connsiteX36" fmla="*/ 1178625 w 12192000"/>
              <a:gd name="connsiteY36" fmla="*/ 471268 h 1608850"/>
              <a:gd name="connsiteX37" fmla="*/ 1178625 w 12192000"/>
              <a:gd name="connsiteY37" fmla="*/ 611783 h 1608850"/>
              <a:gd name="connsiteX38" fmla="*/ 1180145 w 12192000"/>
              <a:gd name="connsiteY38" fmla="*/ 611513 h 1608850"/>
              <a:gd name="connsiteX39" fmla="*/ 1190785 w 12192000"/>
              <a:gd name="connsiteY39" fmla="*/ 609622 h 1608850"/>
              <a:gd name="connsiteX40" fmla="*/ 1188759 w 12192000"/>
              <a:gd name="connsiteY40" fmla="*/ 698254 h 1608850"/>
              <a:gd name="connsiteX41" fmla="*/ 1190279 w 12192000"/>
              <a:gd name="connsiteY41" fmla="*/ 698525 h 1608850"/>
              <a:gd name="connsiteX42" fmla="*/ 1200919 w 12192000"/>
              <a:gd name="connsiteY42" fmla="*/ 700416 h 1608850"/>
              <a:gd name="connsiteX43" fmla="*/ 1201171 w 12192000"/>
              <a:gd name="connsiteY43" fmla="*/ 701227 h 1608850"/>
              <a:gd name="connsiteX44" fmla="*/ 1202945 w 12192000"/>
              <a:gd name="connsiteY44" fmla="*/ 706902 h 1608850"/>
              <a:gd name="connsiteX45" fmla="*/ 1203705 w 12192000"/>
              <a:gd name="connsiteY45" fmla="*/ 704470 h 1608850"/>
              <a:gd name="connsiteX46" fmla="*/ 1209025 w 12192000"/>
              <a:gd name="connsiteY46" fmla="*/ 687446 h 1608850"/>
              <a:gd name="connsiteX47" fmla="*/ 1210799 w 12192000"/>
              <a:gd name="connsiteY47" fmla="*/ 687446 h 1608850"/>
              <a:gd name="connsiteX48" fmla="*/ 1223212 w 12192000"/>
              <a:gd name="connsiteY48" fmla="*/ 687446 h 1608850"/>
              <a:gd name="connsiteX49" fmla="*/ 1223212 w 12192000"/>
              <a:gd name="connsiteY49" fmla="*/ 719872 h 1608850"/>
              <a:gd name="connsiteX50" fmla="*/ 1224225 w 12192000"/>
              <a:gd name="connsiteY50" fmla="*/ 720413 h 1608850"/>
              <a:gd name="connsiteX51" fmla="*/ 1231319 w 12192000"/>
              <a:gd name="connsiteY51" fmla="*/ 724196 h 1608850"/>
              <a:gd name="connsiteX52" fmla="*/ 1231319 w 12192000"/>
              <a:gd name="connsiteY52" fmla="*/ 725547 h 1608850"/>
              <a:gd name="connsiteX53" fmla="*/ 1231319 w 12192000"/>
              <a:gd name="connsiteY53" fmla="*/ 735005 h 1608850"/>
              <a:gd name="connsiteX54" fmla="*/ 1275907 w 12192000"/>
              <a:gd name="connsiteY54" fmla="*/ 735005 h 1608850"/>
              <a:gd name="connsiteX55" fmla="*/ 1275907 w 12192000"/>
              <a:gd name="connsiteY55" fmla="*/ 736086 h 1608850"/>
              <a:gd name="connsiteX56" fmla="*/ 1275907 w 12192000"/>
              <a:gd name="connsiteY56" fmla="*/ 743652 h 1608850"/>
              <a:gd name="connsiteX57" fmla="*/ 1277933 w 12192000"/>
              <a:gd name="connsiteY57" fmla="*/ 743652 h 1608850"/>
              <a:gd name="connsiteX58" fmla="*/ 1292119 w 12192000"/>
              <a:gd name="connsiteY58" fmla="*/ 743652 h 1608850"/>
              <a:gd name="connsiteX59" fmla="*/ 1292119 w 12192000"/>
              <a:gd name="connsiteY59" fmla="*/ 713387 h 1608850"/>
              <a:gd name="connsiteX60" fmla="*/ 1336706 w 12192000"/>
              <a:gd name="connsiteY60" fmla="*/ 713387 h 1608850"/>
              <a:gd name="connsiteX61" fmla="*/ 1336706 w 12192000"/>
              <a:gd name="connsiteY61" fmla="*/ 712036 h 1608850"/>
              <a:gd name="connsiteX62" fmla="*/ 1336706 w 12192000"/>
              <a:gd name="connsiteY62" fmla="*/ 702578 h 1608850"/>
              <a:gd name="connsiteX63" fmla="*/ 1337721 w 12192000"/>
              <a:gd name="connsiteY63" fmla="*/ 702578 h 1608850"/>
              <a:gd name="connsiteX64" fmla="*/ 1344813 w 12192000"/>
              <a:gd name="connsiteY64" fmla="*/ 702578 h 1608850"/>
              <a:gd name="connsiteX65" fmla="*/ 1344813 w 12192000"/>
              <a:gd name="connsiteY65" fmla="*/ 700687 h 1608850"/>
              <a:gd name="connsiteX66" fmla="*/ 1344813 w 12192000"/>
              <a:gd name="connsiteY66" fmla="*/ 687446 h 1608850"/>
              <a:gd name="connsiteX67" fmla="*/ 1345573 w 12192000"/>
              <a:gd name="connsiteY67" fmla="*/ 687446 h 1608850"/>
              <a:gd name="connsiteX68" fmla="*/ 1350893 w 12192000"/>
              <a:gd name="connsiteY68" fmla="*/ 687446 h 1608850"/>
              <a:gd name="connsiteX69" fmla="*/ 1350893 w 12192000"/>
              <a:gd name="connsiteY69" fmla="*/ 686365 h 1608850"/>
              <a:gd name="connsiteX70" fmla="*/ 1350893 w 12192000"/>
              <a:gd name="connsiteY70" fmla="*/ 678798 h 1608850"/>
              <a:gd name="connsiteX71" fmla="*/ 1352921 w 12192000"/>
              <a:gd name="connsiteY71" fmla="*/ 678798 h 1608850"/>
              <a:gd name="connsiteX72" fmla="*/ 1367107 w 12192000"/>
              <a:gd name="connsiteY72" fmla="*/ 678798 h 1608850"/>
              <a:gd name="connsiteX73" fmla="*/ 1367107 w 12192000"/>
              <a:gd name="connsiteY73" fmla="*/ 679879 h 1608850"/>
              <a:gd name="connsiteX74" fmla="*/ 1367107 w 12192000"/>
              <a:gd name="connsiteY74" fmla="*/ 687446 h 1608850"/>
              <a:gd name="connsiteX75" fmla="*/ 1389401 w 12192000"/>
              <a:gd name="connsiteY75" fmla="*/ 687446 h 1608850"/>
              <a:gd name="connsiteX76" fmla="*/ 1389401 w 12192000"/>
              <a:gd name="connsiteY76" fmla="*/ 685554 h 1608850"/>
              <a:gd name="connsiteX77" fmla="*/ 1389401 w 12192000"/>
              <a:gd name="connsiteY77" fmla="*/ 672313 h 1608850"/>
              <a:gd name="connsiteX78" fmla="*/ 1391174 w 12192000"/>
              <a:gd name="connsiteY78" fmla="*/ 672313 h 1608850"/>
              <a:gd name="connsiteX79" fmla="*/ 1403587 w 12192000"/>
              <a:gd name="connsiteY79" fmla="*/ 672313 h 1608850"/>
              <a:gd name="connsiteX80" fmla="*/ 1403587 w 12192000"/>
              <a:gd name="connsiteY80" fmla="*/ 696093 h 1608850"/>
              <a:gd name="connsiteX81" fmla="*/ 1404601 w 12192000"/>
              <a:gd name="connsiteY81" fmla="*/ 696093 h 1608850"/>
              <a:gd name="connsiteX82" fmla="*/ 1411695 w 12192000"/>
              <a:gd name="connsiteY82" fmla="*/ 696093 h 1608850"/>
              <a:gd name="connsiteX83" fmla="*/ 1411695 w 12192000"/>
              <a:gd name="connsiteY83" fmla="*/ 695012 h 1608850"/>
              <a:gd name="connsiteX84" fmla="*/ 1411695 w 12192000"/>
              <a:gd name="connsiteY84" fmla="*/ 687446 h 1608850"/>
              <a:gd name="connsiteX85" fmla="*/ 1413467 w 12192000"/>
              <a:gd name="connsiteY85" fmla="*/ 687446 h 1608850"/>
              <a:gd name="connsiteX86" fmla="*/ 1425881 w 12192000"/>
              <a:gd name="connsiteY86" fmla="*/ 687446 h 1608850"/>
              <a:gd name="connsiteX87" fmla="*/ 1425881 w 12192000"/>
              <a:gd name="connsiteY87" fmla="*/ 713387 h 1608850"/>
              <a:gd name="connsiteX88" fmla="*/ 1427909 w 12192000"/>
              <a:gd name="connsiteY88" fmla="*/ 713387 h 1608850"/>
              <a:gd name="connsiteX89" fmla="*/ 1442095 w 12192000"/>
              <a:gd name="connsiteY89" fmla="*/ 713387 h 1608850"/>
              <a:gd name="connsiteX90" fmla="*/ 1442095 w 12192000"/>
              <a:gd name="connsiteY90" fmla="*/ 715008 h 1608850"/>
              <a:gd name="connsiteX91" fmla="*/ 1442095 w 12192000"/>
              <a:gd name="connsiteY91" fmla="*/ 726358 h 1608850"/>
              <a:gd name="connsiteX92" fmla="*/ 1442855 w 12192000"/>
              <a:gd name="connsiteY92" fmla="*/ 726358 h 1608850"/>
              <a:gd name="connsiteX93" fmla="*/ 1448175 w 12192000"/>
              <a:gd name="connsiteY93" fmla="*/ 726358 h 1608850"/>
              <a:gd name="connsiteX94" fmla="*/ 1448175 w 12192000"/>
              <a:gd name="connsiteY94" fmla="*/ 725547 h 1608850"/>
              <a:gd name="connsiteX95" fmla="*/ 1448175 w 12192000"/>
              <a:gd name="connsiteY95" fmla="*/ 719872 h 1608850"/>
              <a:gd name="connsiteX96" fmla="*/ 1478575 w 12192000"/>
              <a:gd name="connsiteY96" fmla="*/ 719872 h 1608850"/>
              <a:gd name="connsiteX97" fmla="*/ 1478575 w 12192000"/>
              <a:gd name="connsiteY97" fmla="*/ 743652 h 1608850"/>
              <a:gd name="connsiteX98" fmla="*/ 1479589 w 12192000"/>
              <a:gd name="connsiteY98" fmla="*/ 743652 h 1608850"/>
              <a:gd name="connsiteX99" fmla="*/ 1486683 w 12192000"/>
              <a:gd name="connsiteY99" fmla="*/ 743652 h 1608850"/>
              <a:gd name="connsiteX100" fmla="*/ 1486683 w 12192000"/>
              <a:gd name="connsiteY100" fmla="*/ 744733 h 1608850"/>
              <a:gd name="connsiteX101" fmla="*/ 1486683 w 12192000"/>
              <a:gd name="connsiteY101" fmla="*/ 752299 h 1608850"/>
              <a:gd name="connsiteX102" fmla="*/ 1487443 w 12192000"/>
              <a:gd name="connsiteY102" fmla="*/ 752299 h 1608850"/>
              <a:gd name="connsiteX103" fmla="*/ 1492763 w 12192000"/>
              <a:gd name="connsiteY103" fmla="*/ 752299 h 1608850"/>
              <a:gd name="connsiteX104" fmla="*/ 1492763 w 12192000"/>
              <a:gd name="connsiteY104" fmla="*/ 750137 h 1608850"/>
              <a:gd name="connsiteX105" fmla="*/ 1492763 w 12192000"/>
              <a:gd name="connsiteY105" fmla="*/ 735005 h 1608850"/>
              <a:gd name="connsiteX106" fmla="*/ 1493775 w 12192000"/>
              <a:gd name="connsiteY106" fmla="*/ 735005 h 1608850"/>
              <a:gd name="connsiteX107" fmla="*/ 1500869 w 12192000"/>
              <a:gd name="connsiteY107" fmla="*/ 735005 h 1608850"/>
              <a:gd name="connsiteX108" fmla="*/ 1500869 w 12192000"/>
              <a:gd name="connsiteY108" fmla="*/ 736086 h 1608850"/>
              <a:gd name="connsiteX109" fmla="*/ 1500869 w 12192000"/>
              <a:gd name="connsiteY109" fmla="*/ 743652 h 1608850"/>
              <a:gd name="connsiteX110" fmla="*/ 1506189 w 12192000"/>
              <a:gd name="connsiteY110" fmla="*/ 741659 h 1608850"/>
              <a:gd name="connsiteX111" fmla="*/ 1506949 w 12192000"/>
              <a:gd name="connsiteY111" fmla="*/ 740679 h 1608850"/>
              <a:gd name="connsiteX112" fmla="*/ 1506949 w 12192000"/>
              <a:gd name="connsiteY112" fmla="*/ 735005 h 1608850"/>
              <a:gd name="connsiteX113" fmla="*/ 1545457 w 12192000"/>
              <a:gd name="connsiteY113" fmla="*/ 735005 h 1608850"/>
              <a:gd name="connsiteX114" fmla="*/ 1545457 w 12192000"/>
              <a:gd name="connsiteY114" fmla="*/ 758784 h 1608850"/>
              <a:gd name="connsiteX115" fmla="*/ 1547483 w 12192000"/>
              <a:gd name="connsiteY115" fmla="*/ 758784 h 1608850"/>
              <a:gd name="connsiteX116" fmla="*/ 1561669 w 12192000"/>
              <a:gd name="connsiteY116" fmla="*/ 758784 h 1608850"/>
              <a:gd name="connsiteX117" fmla="*/ 1561669 w 12192000"/>
              <a:gd name="connsiteY117" fmla="*/ 759865 h 1608850"/>
              <a:gd name="connsiteX118" fmla="*/ 1561669 w 12192000"/>
              <a:gd name="connsiteY118" fmla="*/ 767431 h 1608850"/>
              <a:gd name="connsiteX119" fmla="*/ 1563443 w 12192000"/>
              <a:gd name="connsiteY119" fmla="*/ 767431 h 1608850"/>
              <a:gd name="connsiteX120" fmla="*/ 1575857 w 12192000"/>
              <a:gd name="connsiteY120" fmla="*/ 767431 h 1608850"/>
              <a:gd name="connsiteX121" fmla="*/ 1575857 w 12192000"/>
              <a:gd name="connsiteY121" fmla="*/ 743652 h 1608850"/>
              <a:gd name="connsiteX122" fmla="*/ 1576869 w 12192000"/>
              <a:gd name="connsiteY122" fmla="*/ 743652 h 1608850"/>
              <a:gd name="connsiteX123" fmla="*/ 1583963 w 12192000"/>
              <a:gd name="connsiteY123" fmla="*/ 743652 h 1608850"/>
              <a:gd name="connsiteX124" fmla="*/ 1583963 w 12192000"/>
              <a:gd name="connsiteY124" fmla="*/ 711225 h 1608850"/>
              <a:gd name="connsiteX125" fmla="*/ 1584977 w 12192000"/>
              <a:gd name="connsiteY125" fmla="*/ 711225 h 1608850"/>
              <a:gd name="connsiteX126" fmla="*/ 1592071 w 12192000"/>
              <a:gd name="connsiteY126" fmla="*/ 711225 h 1608850"/>
              <a:gd name="connsiteX127" fmla="*/ 1592071 w 12192000"/>
              <a:gd name="connsiteY127" fmla="*/ 709334 h 1608850"/>
              <a:gd name="connsiteX128" fmla="*/ 1592071 w 12192000"/>
              <a:gd name="connsiteY128" fmla="*/ 696093 h 1608850"/>
              <a:gd name="connsiteX129" fmla="*/ 1590803 w 12192000"/>
              <a:gd name="connsiteY129" fmla="*/ 694471 h 1608850"/>
              <a:gd name="connsiteX130" fmla="*/ 1596123 w 12192000"/>
              <a:gd name="connsiteY130" fmla="*/ 683122 h 1608850"/>
              <a:gd name="connsiteX131" fmla="*/ 1604231 w 12192000"/>
              <a:gd name="connsiteY131" fmla="*/ 711225 h 1608850"/>
              <a:gd name="connsiteX132" fmla="*/ 1604991 w 12192000"/>
              <a:gd name="connsiteY132" fmla="*/ 711225 h 1608850"/>
              <a:gd name="connsiteX133" fmla="*/ 1610311 w 12192000"/>
              <a:gd name="connsiteY133" fmla="*/ 711225 h 1608850"/>
              <a:gd name="connsiteX134" fmla="*/ 1610311 w 12192000"/>
              <a:gd name="connsiteY134" fmla="*/ 605298 h 1608850"/>
              <a:gd name="connsiteX135" fmla="*/ 1611831 w 12192000"/>
              <a:gd name="connsiteY135" fmla="*/ 605298 h 1608850"/>
              <a:gd name="connsiteX136" fmla="*/ 1622471 w 12192000"/>
              <a:gd name="connsiteY136" fmla="*/ 605298 h 1608850"/>
              <a:gd name="connsiteX137" fmla="*/ 1622471 w 12192000"/>
              <a:gd name="connsiteY137" fmla="*/ 557739 h 1608850"/>
              <a:gd name="connsiteX138" fmla="*/ 1648817 w 12192000"/>
              <a:gd name="connsiteY138" fmla="*/ 557739 h 1608850"/>
              <a:gd name="connsiteX139" fmla="*/ 1648817 w 12192000"/>
              <a:gd name="connsiteY139" fmla="*/ 536121 h 1608850"/>
              <a:gd name="connsiteX140" fmla="*/ 1683271 w 12192000"/>
              <a:gd name="connsiteY140" fmla="*/ 536121 h 1608850"/>
              <a:gd name="connsiteX141" fmla="*/ 1683271 w 12192000"/>
              <a:gd name="connsiteY141" fmla="*/ 538553 h 1608850"/>
              <a:gd name="connsiteX142" fmla="*/ 1683271 w 12192000"/>
              <a:gd name="connsiteY142" fmla="*/ 555577 h 1608850"/>
              <a:gd name="connsiteX143" fmla="*/ 1685551 w 12192000"/>
              <a:gd name="connsiteY143" fmla="*/ 555577 h 1608850"/>
              <a:gd name="connsiteX144" fmla="*/ 1701511 w 12192000"/>
              <a:gd name="connsiteY144" fmla="*/ 555577 h 1608850"/>
              <a:gd name="connsiteX145" fmla="*/ 1701511 w 12192000"/>
              <a:gd name="connsiteY145" fmla="*/ 603136 h 1608850"/>
              <a:gd name="connsiteX146" fmla="*/ 1702525 w 12192000"/>
              <a:gd name="connsiteY146" fmla="*/ 603136 h 1608850"/>
              <a:gd name="connsiteX147" fmla="*/ 1709619 w 12192000"/>
              <a:gd name="connsiteY147" fmla="*/ 603136 h 1608850"/>
              <a:gd name="connsiteX148" fmla="*/ 1723805 w 12192000"/>
              <a:gd name="connsiteY148" fmla="*/ 607460 h 1608850"/>
              <a:gd name="connsiteX149" fmla="*/ 1723805 w 12192000"/>
              <a:gd name="connsiteY149" fmla="*/ 646372 h 1608850"/>
              <a:gd name="connsiteX150" fmla="*/ 1724819 w 12192000"/>
              <a:gd name="connsiteY150" fmla="*/ 646372 h 1608850"/>
              <a:gd name="connsiteX151" fmla="*/ 1731911 w 12192000"/>
              <a:gd name="connsiteY151" fmla="*/ 646372 h 1608850"/>
              <a:gd name="connsiteX152" fmla="*/ 1731911 w 12192000"/>
              <a:gd name="connsiteY152" fmla="*/ 647993 h 1608850"/>
              <a:gd name="connsiteX153" fmla="*/ 1731911 w 12192000"/>
              <a:gd name="connsiteY153" fmla="*/ 659342 h 1608850"/>
              <a:gd name="connsiteX154" fmla="*/ 1733939 w 12192000"/>
              <a:gd name="connsiteY154" fmla="*/ 659342 h 1608850"/>
              <a:gd name="connsiteX155" fmla="*/ 1748125 w 12192000"/>
              <a:gd name="connsiteY155" fmla="*/ 659342 h 1608850"/>
              <a:gd name="connsiteX156" fmla="*/ 1754205 w 12192000"/>
              <a:gd name="connsiteY156" fmla="*/ 665828 h 1608850"/>
              <a:gd name="connsiteX157" fmla="*/ 1754205 w 12192000"/>
              <a:gd name="connsiteY157" fmla="*/ 687446 h 1608850"/>
              <a:gd name="connsiteX158" fmla="*/ 1756485 w 12192000"/>
              <a:gd name="connsiteY158" fmla="*/ 687446 h 1608850"/>
              <a:gd name="connsiteX159" fmla="*/ 1772445 w 12192000"/>
              <a:gd name="connsiteY159" fmla="*/ 687446 h 1608850"/>
              <a:gd name="connsiteX160" fmla="*/ 1772445 w 12192000"/>
              <a:gd name="connsiteY160" fmla="*/ 688526 h 1608850"/>
              <a:gd name="connsiteX161" fmla="*/ 1772445 w 12192000"/>
              <a:gd name="connsiteY161" fmla="*/ 696093 h 1608850"/>
              <a:gd name="connsiteX162" fmla="*/ 1773713 w 12192000"/>
              <a:gd name="connsiteY162" fmla="*/ 696093 h 1608850"/>
              <a:gd name="connsiteX163" fmla="*/ 1782579 w 12192000"/>
              <a:gd name="connsiteY163" fmla="*/ 696093 h 1608850"/>
              <a:gd name="connsiteX164" fmla="*/ 1782579 w 12192000"/>
              <a:gd name="connsiteY164" fmla="*/ 698254 h 1608850"/>
              <a:gd name="connsiteX165" fmla="*/ 1782579 w 12192000"/>
              <a:gd name="connsiteY165" fmla="*/ 713387 h 1608850"/>
              <a:gd name="connsiteX166" fmla="*/ 1786633 w 12192000"/>
              <a:gd name="connsiteY166" fmla="*/ 711495 h 1608850"/>
              <a:gd name="connsiteX167" fmla="*/ 1786633 w 12192000"/>
              <a:gd name="connsiteY167" fmla="*/ 698254 h 1608850"/>
              <a:gd name="connsiteX168" fmla="*/ 1787645 w 12192000"/>
              <a:gd name="connsiteY168" fmla="*/ 698254 h 1608850"/>
              <a:gd name="connsiteX169" fmla="*/ 1794739 w 12192000"/>
              <a:gd name="connsiteY169" fmla="*/ 698254 h 1608850"/>
              <a:gd name="connsiteX170" fmla="*/ 1794739 w 12192000"/>
              <a:gd name="connsiteY170" fmla="*/ 699876 h 1608850"/>
              <a:gd name="connsiteX171" fmla="*/ 1794739 w 12192000"/>
              <a:gd name="connsiteY171" fmla="*/ 711225 h 1608850"/>
              <a:gd name="connsiteX172" fmla="*/ 1795499 w 12192000"/>
              <a:gd name="connsiteY172" fmla="*/ 711225 h 1608850"/>
              <a:gd name="connsiteX173" fmla="*/ 1800819 w 12192000"/>
              <a:gd name="connsiteY173" fmla="*/ 711225 h 1608850"/>
              <a:gd name="connsiteX174" fmla="*/ 1849459 w 12192000"/>
              <a:gd name="connsiteY174" fmla="*/ 706902 h 1608850"/>
              <a:gd name="connsiteX175" fmla="*/ 1849459 w 12192000"/>
              <a:gd name="connsiteY175" fmla="*/ 708253 h 1608850"/>
              <a:gd name="connsiteX176" fmla="*/ 1849459 w 12192000"/>
              <a:gd name="connsiteY176" fmla="*/ 717710 h 1608850"/>
              <a:gd name="connsiteX177" fmla="*/ 1850219 w 12192000"/>
              <a:gd name="connsiteY177" fmla="*/ 717710 h 1608850"/>
              <a:gd name="connsiteX178" fmla="*/ 1855541 w 12192000"/>
              <a:gd name="connsiteY178" fmla="*/ 717710 h 1608850"/>
              <a:gd name="connsiteX179" fmla="*/ 1855541 w 12192000"/>
              <a:gd name="connsiteY179" fmla="*/ 719872 h 1608850"/>
              <a:gd name="connsiteX180" fmla="*/ 1855541 w 12192000"/>
              <a:gd name="connsiteY180" fmla="*/ 735005 h 1608850"/>
              <a:gd name="connsiteX181" fmla="*/ 1857567 w 12192000"/>
              <a:gd name="connsiteY181" fmla="*/ 733654 h 1608850"/>
              <a:gd name="connsiteX182" fmla="*/ 1871753 w 12192000"/>
              <a:gd name="connsiteY182" fmla="*/ 724196 h 1608850"/>
              <a:gd name="connsiteX183" fmla="*/ 1877833 w 12192000"/>
              <a:gd name="connsiteY183" fmla="*/ 683122 h 1608850"/>
              <a:gd name="connsiteX184" fmla="*/ 1878593 w 12192000"/>
              <a:gd name="connsiteY184" fmla="*/ 682852 h 1608850"/>
              <a:gd name="connsiteX185" fmla="*/ 1883913 w 12192000"/>
              <a:gd name="connsiteY185" fmla="*/ 680960 h 1608850"/>
              <a:gd name="connsiteX186" fmla="*/ 1885941 w 12192000"/>
              <a:gd name="connsiteY186" fmla="*/ 611783 h 1608850"/>
              <a:gd name="connsiteX187" fmla="*/ 1887967 w 12192000"/>
              <a:gd name="connsiteY187" fmla="*/ 680960 h 1608850"/>
              <a:gd name="connsiteX188" fmla="*/ 1888727 w 12192000"/>
              <a:gd name="connsiteY188" fmla="*/ 681230 h 1608850"/>
              <a:gd name="connsiteX189" fmla="*/ 1894047 w 12192000"/>
              <a:gd name="connsiteY189" fmla="*/ 683122 h 1608850"/>
              <a:gd name="connsiteX190" fmla="*/ 1894047 w 12192000"/>
              <a:gd name="connsiteY190" fmla="*/ 596651 h 1608850"/>
              <a:gd name="connsiteX191" fmla="*/ 1898101 w 12192000"/>
              <a:gd name="connsiteY191" fmla="*/ 564224 h 1608850"/>
              <a:gd name="connsiteX192" fmla="*/ 1936607 w 12192000"/>
              <a:gd name="connsiteY192" fmla="*/ 564224 h 1608850"/>
              <a:gd name="connsiteX193" fmla="*/ 1936607 w 12192000"/>
              <a:gd name="connsiteY193" fmla="*/ 596651 h 1608850"/>
              <a:gd name="connsiteX194" fmla="*/ 1937367 w 12192000"/>
              <a:gd name="connsiteY194" fmla="*/ 596651 h 1608850"/>
              <a:gd name="connsiteX195" fmla="*/ 1942687 w 12192000"/>
              <a:gd name="connsiteY195" fmla="*/ 596651 h 1608850"/>
              <a:gd name="connsiteX196" fmla="*/ 1942687 w 12192000"/>
              <a:gd name="connsiteY196" fmla="*/ 514503 h 1608850"/>
              <a:gd name="connsiteX197" fmla="*/ 1944461 w 12192000"/>
              <a:gd name="connsiteY197" fmla="*/ 514503 h 1608850"/>
              <a:gd name="connsiteX198" fmla="*/ 1956875 w 12192000"/>
              <a:gd name="connsiteY198" fmla="*/ 514503 h 1608850"/>
              <a:gd name="connsiteX199" fmla="*/ 1956875 w 12192000"/>
              <a:gd name="connsiteY199" fmla="*/ 512612 h 1608850"/>
              <a:gd name="connsiteX200" fmla="*/ 1956875 w 12192000"/>
              <a:gd name="connsiteY200" fmla="*/ 499371 h 1608850"/>
              <a:gd name="connsiteX201" fmla="*/ 1979169 w 12192000"/>
              <a:gd name="connsiteY201" fmla="*/ 499371 h 1608850"/>
              <a:gd name="connsiteX202" fmla="*/ 1979169 w 12192000"/>
              <a:gd name="connsiteY202" fmla="*/ 498290 h 1608850"/>
              <a:gd name="connsiteX203" fmla="*/ 1979169 w 12192000"/>
              <a:gd name="connsiteY203" fmla="*/ 490724 h 1608850"/>
              <a:gd name="connsiteX204" fmla="*/ 1980941 w 12192000"/>
              <a:gd name="connsiteY204" fmla="*/ 490724 h 1608850"/>
              <a:gd name="connsiteX205" fmla="*/ 1993355 w 12192000"/>
              <a:gd name="connsiteY205" fmla="*/ 490724 h 1608850"/>
              <a:gd name="connsiteX206" fmla="*/ 1993355 w 12192000"/>
              <a:gd name="connsiteY206" fmla="*/ 491805 h 1608850"/>
              <a:gd name="connsiteX207" fmla="*/ 1993355 w 12192000"/>
              <a:gd name="connsiteY207" fmla="*/ 499371 h 1608850"/>
              <a:gd name="connsiteX208" fmla="*/ 1994115 w 12192000"/>
              <a:gd name="connsiteY208" fmla="*/ 499371 h 1608850"/>
              <a:gd name="connsiteX209" fmla="*/ 1999435 w 12192000"/>
              <a:gd name="connsiteY209" fmla="*/ 499371 h 1608850"/>
              <a:gd name="connsiteX210" fmla="*/ 2009569 w 12192000"/>
              <a:gd name="connsiteY210" fmla="*/ 495047 h 1608850"/>
              <a:gd name="connsiteX211" fmla="*/ 2013621 w 12192000"/>
              <a:gd name="connsiteY211" fmla="*/ 498290 h 1608850"/>
              <a:gd name="connsiteX212" fmla="*/ 2013621 w 12192000"/>
              <a:gd name="connsiteY212" fmla="*/ 490724 h 1608850"/>
              <a:gd name="connsiteX213" fmla="*/ 2015901 w 12192000"/>
              <a:gd name="connsiteY213" fmla="*/ 490724 h 1608850"/>
              <a:gd name="connsiteX214" fmla="*/ 2031863 w 12192000"/>
              <a:gd name="connsiteY214" fmla="*/ 490724 h 1608850"/>
              <a:gd name="connsiteX215" fmla="*/ 2031863 w 12192000"/>
              <a:gd name="connsiteY215" fmla="*/ 491805 h 1608850"/>
              <a:gd name="connsiteX216" fmla="*/ 2031863 w 12192000"/>
              <a:gd name="connsiteY216" fmla="*/ 499371 h 1608850"/>
              <a:gd name="connsiteX217" fmla="*/ 2062263 w 12192000"/>
              <a:gd name="connsiteY217" fmla="*/ 499371 h 1608850"/>
              <a:gd name="connsiteX218" fmla="*/ 2062263 w 12192000"/>
              <a:gd name="connsiteY218" fmla="*/ 500992 h 1608850"/>
              <a:gd name="connsiteX219" fmla="*/ 2062263 w 12192000"/>
              <a:gd name="connsiteY219" fmla="*/ 512342 h 1608850"/>
              <a:gd name="connsiteX220" fmla="*/ 2088609 w 12192000"/>
              <a:gd name="connsiteY220" fmla="*/ 512342 h 1608850"/>
              <a:gd name="connsiteX221" fmla="*/ 2088609 w 12192000"/>
              <a:gd name="connsiteY221" fmla="*/ 542606 h 1608850"/>
              <a:gd name="connsiteX222" fmla="*/ 2089369 w 12192000"/>
              <a:gd name="connsiteY222" fmla="*/ 542606 h 1608850"/>
              <a:gd name="connsiteX223" fmla="*/ 2094689 w 12192000"/>
              <a:gd name="connsiteY223" fmla="*/ 542606 h 1608850"/>
              <a:gd name="connsiteX224" fmla="*/ 2094689 w 12192000"/>
              <a:gd name="connsiteY224" fmla="*/ 543687 h 1608850"/>
              <a:gd name="connsiteX225" fmla="*/ 2094689 w 12192000"/>
              <a:gd name="connsiteY225" fmla="*/ 551254 h 1608850"/>
              <a:gd name="connsiteX226" fmla="*/ 2098743 w 12192000"/>
              <a:gd name="connsiteY226" fmla="*/ 581518 h 1608850"/>
              <a:gd name="connsiteX227" fmla="*/ 2099503 w 12192000"/>
              <a:gd name="connsiteY227" fmla="*/ 581518 h 1608850"/>
              <a:gd name="connsiteX228" fmla="*/ 2104823 w 12192000"/>
              <a:gd name="connsiteY228" fmla="*/ 581518 h 1608850"/>
              <a:gd name="connsiteX229" fmla="*/ 2104823 w 12192000"/>
              <a:gd name="connsiteY229" fmla="*/ 582329 h 1608850"/>
              <a:gd name="connsiteX230" fmla="*/ 2104823 w 12192000"/>
              <a:gd name="connsiteY230" fmla="*/ 588004 h 1608850"/>
              <a:gd name="connsiteX231" fmla="*/ 2105837 w 12192000"/>
              <a:gd name="connsiteY231" fmla="*/ 588004 h 1608850"/>
              <a:gd name="connsiteX232" fmla="*/ 2112929 w 12192000"/>
              <a:gd name="connsiteY232" fmla="*/ 588004 h 1608850"/>
              <a:gd name="connsiteX233" fmla="*/ 2112929 w 12192000"/>
              <a:gd name="connsiteY233" fmla="*/ 618269 h 1608850"/>
              <a:gd name="connsiteX234" fmla="*/ 2114957 w 12192000"/>
              <a:gd name="connsiteY234" fmla="*/ 618269 h 1608850"/>
              <a:gd name="connsiteX235" fmla="*/ 2129143 w 12192000"/>
              <a:gd name="connsiteY235" fmla="*/ 618269 h 1608850"/>
              <a:gd name="connsiteX236" fmla="*/ 2129143 w 12192000"/>
              <a:gd name="connsiteY236" fmla="*/ 642048 h 1608850"/>
              <a:gd name="connsiteX237" fmla="*/ 2131171 w 12192000"/>
              <a:gd name="connsiteY237" fmla="*/ 643669 h 1608850"/>
              <a:gd name="connsiteX238" fmla="*/ 2131171 w 12192000"/>
              <a:gd name="connsiteY238" fmla="*/ 655019 h 1608850"/>
              <a:gd name="connsiteX239" fmla="*/ 2131931 w 12192000"/>
              <a:gd name="connsiteY239" fmla="*/ 655019 h 1608850"/>
              <a:gd name="connsiteX240" fmla="*/ 2137251 w 12192000"/>
              <a:gd name="connsiteY240" fmla="*/ 655019 h 1608850"/>
              <a:gd name="connsiteX241" fmla="*/ 2137251 w 12192000"/>
              <a:gd name="connsiteY241" fmla="*/ 678798 h 1608850"/>
              <a:gd name="connsiteX242" fmla="*/ 2138517 w 12192000"/>
              <a:gd name="connsiteY242" fmla="*/ 678798 h 1608850"/>
              <a:gd name="connsiteX243" fmla="*/ 2147383 w 12192000"/>
              <a:gd name="connsiteY243" fmla="*/ 678798 h 1608850"/>
              <a:gd name="connsiteX244" fmla="*/ 2149411 w 12192000"/>
              <a:gd name="connsiteY244" fmla="*/ 682852 h 1608850"/>
              <a:gd name="connsiteX245" fmla="*/ 2149411 w 12192000"/>
              <a:gd name="connsiteY245" fmla="*/ 696093 h 1608850"/>
              <a:gd name="connsiteX246" fmla="*/ 2150931 w 12192000"/>
              <a:gd name="connsiteY246" fmla="*/ 694201 h 1608850"/>
              <a:gd name="connsiteX247" fmla="*/ 2161571 w 12192000"/>
              <a:gd name="connsiteY247" fmla="*/ 680960 h 1608850"/>
              <a:gd name="connsiteX248" fmla="*/ 2189945 w 12192000"/>
              <a:gd name="connsiteY248" fmla="*/ 680960 h 1608850"/>
              <a:gd name="connsiteX249" fmla="*/ 2189945 w 12192000"/>
              <a:gd name="connsiteY249" fmla="*/ 767431 h 1608850"/>
              <a:gd name="connsiteX250" fmla="*/ 2190705 w 12192000"/>
              <a:gd name="connsiteY250" fmla="*/ 767431 h 1608850"/>
              <a:gd name="connsiteX251" fmla="*/ 2196025 w 12192000"/>
              <a:gd name="connsiteY251" fmla="*/ 767431 h 1608850"/>
              <a:gd name="connsiteX252" fmla="*/ 2196785 w 12192000"/>
              <a:gd name="connsiteY252" fmla="*/ 766080 h 1608850"/>
              <a:gd name="connsiteX253" fmla="*/ 2202105 w 12192000"/>
              <a:gd name="connsiteY253" fmla="*/ 756622 h 1608850"/>
              <a:gd name="connsiteX254" fmla="*/ 2202105 w 12192000"/>
              <a:gd name="connsiteY254" fmla="*/ 758514 h 1608850"/>
              <a:gd name="connsiteX255" fmla="*/ 2202105 w 12192000"/>
              <a:gd name="connsiteY255" fmla="*/ 771755 h 1608850"/>
              <a:gd name="connsiteX256" fmla="*/ 2206157 w 12192000"/>
              <a:gd name="connsiteY256" fmla="*/ 726358 h 1608850"/>
              <a:gd name="connsiteX257" fmla="*/ 2206917 w 12192000"/>
              <a:gd name="connsiteY257" fmla="*/ 726358 h 1608850"/>
              <a:gd name="connsiteX258" fmla="*/ 2212237 w 12192000"/>
              <a:gd name="connsiteY258" fmla="*/ 726358 h 1608850"/>
              <a:gd name="connsiteX259" fmla="*/ 2212237 w 12192000"/>
              <a:gd name="connsiteY259" fmla="*/ 661504 h 1608850"/>
              <a:gd name="connsiteX260" fmla="*/ 2213251 w 12192000"/>
              <a:gd name="connsiteY260" fmla="*/ 661504 h 1608850"/>
              <a:gd name="connsiteX261" fmla="*/ 2220345 w 12192000"/>
              <a:gd name="connsiteY261" fmla="*/ 661504 h 1608850"/>
              <a:gd name="connsiteX262" fmla="*/ 2232505 w 12192000"/>
              <a:gd name="connsiteY262" fmla="*/ 618269 h 1608850"/>
              <a:gd name="connsiteX263" fmla="*/ 2233771 w 12192000"/>
              <a:gd name="connsiteY263" fmla="*/ 618269 h 1608850"/>
              <a:gd name="connsiteX264" fmla="*/ 2242639 w 12192000"/>
              <a:gd name="connsiteY264" fmla="*/ 618269 h 1608850"/>
              <a:gd name="connsiteX265" fmla="*/ 2252771 w 12192000"/>
              <a:gd name="connsiteY265" fmla="*/ 661504 h 1608850"/>
              <a:gd name="connsiteX266" fmla="*/ 2253785 w 12192000"/>
              <a:gd name="connsiteY266" fmla="*/ 661504 h 1608850"/>
              <a:gd name="connsiteX267" fmla="*/ 2260879 w 12192000"/>
              <a:gd name="connsiteY267" fmla="*/ 661504 h 1608850"/>
              <a:gd name="connsiteX268" fmla="*/ 2260879 w 12192000"/>
              <a:gd name="connsiteY268" fmla="*/ 700416 h 1608850"/>
              <a:gd name="connsiteX269" fmla="*/ 2262651 w 12192000"/>
              <a:gd name="connsiteY269" fmla="*/ 700416 h 1608850"/>
              <a:gd name="connsiteX270" fmla="*/ 2275065 w 12192000"/>
              <a:gd name="connsiteY270" fmla="*/ 700416 h 1608850"/>
              <a:gd name="connsiteX271" fmla="*/ 2275065 w 12192000"/>
              <a:gd name="connsiteY271" fmla="*/ 702578 h 1608850"/>
              <a:gd name="connsiteX272" fmla="*/ 2275065 w 12192000"/>
              <a:gd name="connsiteY272" fmla="*/ 717710 h 1608850"/>
              <a:gd name="connsiteX273" fmla="*/ 2279119 w 12192000"/>
              <a:gd name="connsiteY273" fmla="*/ 715549 h 1608850"/>
              <a:gd name="connsiteX274" fmla="*/ 2279119 w 12192000"/>
              <a:gd name="connsiteY274" fmla="*/ 700416 h 1608850"/>
              <a:gd name="connsiteX275" fmla="*/ 2280639 w 12192000"/>
              <a:gd name="connsiteY275" fmla="*/ 700416 h 1608850"/>
              <a:gd name="connsiteX276" fmla="*/ 2291279 w 12192000"/>
              <a:gd name="connsiteY276" fmla="*/ 700416 h 1608850"/>
              <a:gd name="connsiteX277" fmla="*/ 2291279 w 12192000"/>
              <a:gd name="connsiteY277" fmla="*/ 702037 h 1608850"/>
              <a:gd name="connsiteX278" fmla="*/ 2291279 w 12192000"/>
              <a:gd name="connsiteY278" fmla="*/ 713387 h 1608850"/>
              <a:gd name="connsiteX279" fmla="*/ 2321680 w 12192000"/>
              <a:gd name="connsiteY279" fmla="*/ 713387 h 1608850"/>
              <a:gd name="connsiteX280" fmla="*/ 2321680 w 12192000"/>
              <a:gd name="connsiteY280" fmla="*/ 676637 h 1608850"/>
              <a:gd name="connsiteX281" fmla="*/ 2322945 w 12192000"/>
              <a:gd name="connsiteY281" fmla="*/ 676637 h 1608850"/>
              <a:gd name="connsiteX282" fmla="*/ 2331813 w 12192000"/>
              <a:gd name="connsiteY282" fmla="*/ 676637 h 1608850"/>
              <a:gd name="connsiteX283" fmla="*/ 2331813 w 12192000"/>
              <a:gd name="connsiteY283" fmla="*/ 698254 h 1608850"/>
              <a:gd name="connsiteX284" fmla="*/ 2333840 w 12192000"/>
              <a:gd name="connsiteY284" fmla="*/ 665828 h 1608850"/>
              <a:gd name="connsiteX285" fmla="*/ 2356133 w 12192000"/>
              <a:gd name="connsiteY285" fmla="*/ 665828 h 1608850"/>
              <a:gd name="connsiteX286" fmla="*/ 2356133 w 12192000"/>
              <a:gd name="connsiteY286" fmla="*/ 664206 h 1608850"/>
              <a:gd name="connsiteX287" fmla="*/ 2356133 w 12192000"/>
              <a:gd name="connsiteY287" fmla="*/ 652857 h 1608850"/>
              <a:gd name="connsiteX288" fmla="*/ 2356893 w 12192000"/>
              <a:gd name="connsiteY288" fmla="*/ 652857 h 1608850"/>
              <a:gd name="connsiteX289" fmla="*/ 2362213 w 12192000"/>
              <a:gd name="connsiteY289" fmla="*/ 652857 h 1608850"/>
              <a:gd name="connsiteX290" fmla="*/ 2362213 w 12192000"/>
              <a:gd name="connsiteY290" fmla="*/ 650966 h 1608850"/>
              <a:gd name="connsiteX291" fmla="*/ 2362213 w 12192000"/>
              <a:gd name="connsiteY291" fmla="*/ 637725 h 1608850"/>
              <a:gd name="connsiteX292" fmla="*/ 2366267 w 12192000"/>
              <a:gd name="connsiteY292" fmla="*/ 644210 h 1608850"/>
              <a:gd name="connsiteX293" fmla="*/ 2368547 w 12192000"/>
              <a:gd name="connsiteY293" fmla="*/ 644210 h 1608850"/>
              <a:gd name="connsiteX294" fmla="*/ 2384507 w 12192000"/>
              <a:gd name="connsiteY294" fmla="*/ 644210 h 1608850"/>
              <a:gd name="connsiteX295" fmla="*/ 2384507 w 12192000"/>
              <a:gd name="connsiteY295" fmla="*/ 643399 h 1608850"/>
              <a:gd name="connsiteX296" fmla="*/ 2384507 w 12192000"/>
              <a:gd name="connsiteY296" fmla="*/ 637725 h 1608850"/>
              <a:gd name="connsiteX297" fmla="*/ 2385267 w 12192000"/>
              <a:gd name="connsiteY297" fmla="*/ 637725 h 1608850"/>
              <a:gd name="connsiteX298" fmla="*/ 2390587 w 12192000"/>
              <a:gd name="connsiteY298" fmla="*/ 637725 h 1608850"/>
              <a:gd name="connsiteX299" fmla="*/ 2390587 w 12192000"/>
              <a:gd name="connsiteY299" fmla="*/ 639076 h 1608850"/>
              <a:gd name="connsiteX300" fmla="*/ 2390587 w 12192000"/>
              <a:gd name="connsiteY300" fmla="*/ 648534 h 1608850"/>
              <a:gd name="connsiteX301" fmla="*/ 2429093 w 12192000"/>
              <a:gd name="connsiteY301" fmla="*/ 648534 h 1608850"/>
              <a:gd name="connsiteX302" fmla="*/ 2429093 w 12192000"/>
              <a:gd name="connsiteY302" fmla="*/ 786887 h 1608850"/>
              <a:gd name="connsiteX303" fmla="*/ 2430613 w 12192000"/>
              <a:gd name="connsiteY303" fmla="*/ 786887 h 1608850"/>
              <a:gd name="connsiteX304" fmla="*/ 2441254 w 12192000"/>
              <a:gd name="connsiteY304" fmla="*/ 786887 h 1608850"/>
              <a:gd name="connsiteX305" fmla="*/ 2441254 w 12192000"/>
              <a:gd name="connsiteY305" fmla="*/ 773917 h 1608850"/>
              <a:gd name="connsiteX306" fmla="*/ 2445307 w 12192000"/>
              <a:gd name="connsiteY306" fmla="*/ 773917 h 1608850"/>
              <a:gd name="connsiteX307" fmla="*/ 2445307 w 12192000"/>
              <a:gd name="connsiteY307" fmla="*/ 786887 h 1608850"/>
              <a:gd name="connsiteX308" fmla="*/ 2475707 w 12192000"/>
              <a:gd name="connsiteY308" fmla="*/ 786887 h 1608850"/>
              <a:gd name="connsiteX309" fmla="*/ 2475707 w 12192000"/>
              <a:gd name="connsiteY309" fmla="*/ 756622 h 1608850"/>
              <a:gd name="connsiteX310" fmla="*/ 2487867 w 12192000"/>
              <a:gd name="connsiteY310" fmla="*/ 756622 h 1608850"/>
              <a:gd name="connsiteX311" fmla="*/ 2500027 w 12192000"/>
              <a:gd name="connsiteY311" fmla="*/ 754461 h 1608850"/>
              <a:gd name="connsiteX312" fmla="*/ 2504082 w 12192000"/>
              <a:gd name="connsiteY312" fmla="*/ 756622 h 1608850"/>
              <a:gd name="connsiteX313" fmla="*/ 2514215 w 12192000"/>
              <a:gd name="connsiteY313" fmla="*/ 756622 h 1608850"/>
              <a:gd name="connsiteX314" fmla="*/ 2514215 w 12192000"/>
              <a:gd name="connsiteY314" fmla="*/ 786887 h 1608850"/>
              <a:gd name="connsiteX315" fmla="*/ 2522321 w 12192000"/>
              <a:gd name="connsiteY315" fmla="*/ 786887 h 1608850"/>
              <a:gd name="connsiteX316" fmla="*/ 2522321 w 12192000"/>
              <a:gd name="connsiteY316" fmla="*/ 804182 h 1608850"/>
              <a:gd name="connsiteX317" fmla="*/ 2531658 w 12192000"/>
              <a:gd name="connsiteY317" fmla="*/ 805087 h 1608850"/>
              <a:gd name="connsiteX318" fmla="*/ 2544615 w 12192000"/>
              <a:gd name="connsiteY318" fmla="*/ 805087 h 1608850"/>
              <a:gd name="connsiteX319" fmla="*/ 2544615 w 12192000"/>
              <a:gd name="connsiteY319" fmla="*/ 789049 h 1608850"/>
              <a:gd name="connsiteX320" fmla="*/ 2612571 w 12192000"/>
              <a:gd name="connsiteY320" fmla="*/ 789049 h 1608850"/>
              <a:gd name="connsiteX321" fmla="*/ 2612571 w 12192000"/>
              <a:gd name="connsiteY321" fmla="*/ 703796 h 1608850"/>
              <a:gd name="connsiteX322" fmla="*/ 2684579 w 12192000"/>
              <a:gd name="connsiteY322" fmla="*/ 703796 h 1608850"/>
              <a:gd name="connsiteX323" fmla="*/ 2684579 w 12192000"/>
              <a:gd name="connsiteY323" fmla="*/ 782564 h 1608850"/>
              <a:gd name="connsiteX324" fmla="*/ 2686483 w 12192000"/>
              <a:gd name="connsiteY324" fmla="*/ 782564 h 1608850"/>
              <a:gd name="connsiteX325" fmla="*/ 2687725 w 12192000"/>
              <a:gd name="connsiteY325" fmla="*/ 805087 h 1608850"/>
              <a:gd name="connsiteX326" fmla="*/ 2697401 w 12192000"/>
              <a:gd name="connsiteY326" fmla="*/ 805087 h 1608850"/>
              <a:gd name="connsiteX327" fmla="*/ 2698643 w 12192000"/>
              <a:gd name="connsiteY327" fmla="*/ 782564 h 1608850"/>
              <a:gd name="connsiteX328" fmla="*/ 2704723 w 12192000"/>
              <a:gd name="connsiteY328" fmla="*/ 782564 h 1608850"/>
              <a:gd name="connsiteX329" fmla="*/ 2705965 w 12192000"/>
              <a:gd name="connsiteY329" fmla="*/ 805087 h 1608850"/>
              <a:gd name="connsiteX330" fmla="*/ 2756588 w 12192000"/>
              <a:gd name="connsiteY330" fmla="*/ 805087 h 1608850"/>
              <a:gd name="connsiteX331" fmla="*/ 2756588 w 12192000"/>
              <a:gd name="connsiteY331" fmla="*/ 642059 h 1608850"/>
              <a:gd name="connsiteX332" fmla="*/ 2953915 w 12192000"/>
              <a:gd name="connsiteY332" fmla="*/ 642059 h 1608850"/>
              <a:gd name="connsiteX333" fmla="*/ 2953915 w 12192000"/>
              <a:gd name="connsiteY333" fmla="*/ 805087 h 1608850"/>
              <a:gd name="connsiteX334" fmla="*/ 2972611 w 12192000"/>
              <a:gd name="connsiteY334" fmla="*/ 805087 h 1608850"/>
              <a:gd name="connsiteX335" fmla="*/ 2972611 w 12192000"/>
              <a:gd name="connsiteY335" fmla="*/ 722394 h 1608850"/>
              <a:gd name="connsiteX336" fmla="*/ 3067731 w 12192000"/>
              <a:gd name="connsiteY336" fmla="*/ 722394 h 1608850"/>
              <a:gd name="connsiteX337" fmla="*/ 3079662 w 12192000"/>
              <a:gd name="connsiteY337" fmla="*/ 404253 h 1608850"/>
              <a:gd name="connsiteX338" fmla="*/ 3067502 w 12192000"/>
              <a:gd name="connsiteY338" fmla="*/ 382635 h 1608850"/>
              <a:gd name="connsiteX339" fmla="*/ 3061422 w 12192000"/>
              <a:gd name="connsiteY339" fmla="*/ 378311 h 1608850"/>
              <a:gd name="connsiteX340" fmla="*/ 3069529 w 12192000"/>
              <a:gd name="connsiteY340" fmla="*/ 354532 h 1608850"/>
              <a:gd name="connsiteX341" fmla="*/ 3069529 w 12192000"/>
              <a:gd name="connsiteY341" fmla="*/ 337238 h 1608850"/>
              <a:gd name="connsiteX342" fmla="*/ 3083715 w 12192000"/>
              <a:gd name="connsiteY342" fmla="*/ 337238 h 1608850"/>
              <a:gd name="connsiteX343" fmla="*/ 3083715 w 12192000"/>
              <a:gd name="connsiteY343" fmla="*/ 315620 h 1608850"/>
              <a:gd name="connsiteX344" fmla="*/ 3085742 w 12192000"/>
              <a:gd name="connsiteY344" fmla="*/ 311296 h 1608850"/>
              <a:gd name="connsiteX345" fmla="*/ 3085742 w 12192000"/>
              <a:gd name="connsiteY345" fmla="*/ 233472 h 1608850"/>
              <a:gd name="connsiteX346" fmla="*/ 3083715 w 12192000"/>
              <a:gd name="connsiteY346" fmla="*/ 226987 h 1608850"/>
              <a:gd name="connsiteX347" fmla="*/ 3089795 w 12192000"/>
              <a:gd name="connsiteY347" fmla="*/ 220501 h 1608850"/>
              <a:gd name="connsiteX348" fmla="*/ 3089795 w 12192000"/>
              <a:gd name="connsiteY348" fmla="*/ 162133 h 1608850"/>
              <a:gd name="connsiteX349" fmla="*/ 3091822 w 12192000"/>
              <a:gd name="connsiteY349" fmla="*/ 157810 h 1608850"/>
              <a:gd name="connsiteX350" fmla="*/ 3091822 w 12192000"/>
              <a:gd name="connsiteY350" fmla="*/ 101604 h 1608850"/>
              <a:gd name="connsiteX351" fmla="*/ 3093849 w 12192000"/>
              <a:gd name="connsiteY351" fmla="*/ 82148 h 1608850"/>
              <a:gd name="connsiteX352" fmla="*/ 3097902 w 12192000"/>
              <a:gd name="connsiteY352" fmla="*/ 99442 h 1608850"/>
              <a:gd name="connsiteX353" fmla="*/ 3099929 w 12192000"/>
              <a:gd name="connsiteY353" fmla="*/ 157810 h 1608850"/>
              <a:gd name="connsiteX354" fmla="*/ 3101955 w 12192000"/>
              <a:gd name="connsiteY354" fmla="*/ 220501 h 1608850"/>
              <a:gd name="connsiteX355" fmla="*/ 3108035 w 12192000"/>
              <a:gd name="connsiteY355" fmla="*/ 226987 h 1608850"/>
              <a:gd name="connsiteX356" fmla="*/ 3106009 w 12192000"/>
              <a:gd name="connsiteY356" fmla="*/ 233472 h 1608850"/>
              <a:gd name="connsiteX357" fmla="*/ 3106009 w 12192000"/>
              <a:gd name="connsiteY357" fmla="*/ 311296 h 1608850"/>
              <a:gd name="connsiteX358" fmla="*/ 3108035 w 12192000"/>
              <a:gd name="connsiteY358" fmla="*/ 315620 h 1608850"/>
              <a:gd name="connsiteX359" fmla="*/ 3108035 w 12192000"/>
              <a:gd name="connsiteY359" fmla="*/ 337238 h 1608850"/>
              <a:gd name="connsiteX360" fmla="*/ 3122222 w 12192000"/>
              <a:gd name="connsiteY360" fmla="*/ 337238 h 1608850"/>
              <a:gd name="connsiteX361" fmla="*/ 3122222 w 12192000"/>
              <a:gd name="connsiteY361" fmla="*/ 354532 h 1608850"/>
              <a:gd name="connsiteX362" fmla="*/ 3130330 w 12192000"/>
              <a:gd name="connsiteY362" fmla="*/ 378311 h 1608850"/>
              <a:gd name="connsiteX363" fmla="*/ 3124250 w 12192000"/>
              <a:gd name="connsiteY363" fmla="*/ 382635 h 1608850"/>
              <a:gd name="connsiteX364" fmla="*/ 3112089 w 12192000"/>
              <a:gd name="connsiteY364" fmla="*/ 404253 h 1608850"/>
              <a:gd name="connsiteX365" fmla="*/ 3120195 w 12192000"/>
              <a:gd name="connsiteY365" fmla="*/ 657181 h 1608850"/>
              <a:gd name="connsiteX366" fmla="*/ 3185050 w 12192000"/>
              <a:gd name="connsiteY366" fmla="*/ 657181 h 1608850"/>
              <a:gd name="connsiteX367" fmla="*/ 3185050 w 12192000"/>
              <a:gd name="connsiteY367" fmla="*/ 732843 h 1608850"/>
              <a:gd name="connsiteX368" fmla="*/ 3193157 w 12192000"/>
              <a:gd name="connsiteY368" fmla="*/ 732843 h 1608850"/>
              <a:gd name="connsiteX369" fmla="*/ 3195183 w 12192000"/>
              <a:gd name="connsiteY369" fmla="*/ 726358 h 1608850"/>
              <a:gd name="connsiteX370" fmla="*/ 3201263 w 12192000"/>
              <a:gd name="connsiteY370" fmla="*/ 726358 h 1608850"/>
              <a:gd name="connsiteX371" fmla="*/ 3203291 w 12192000"/>
              <a:gd name="connsiteY371" fmla="*/ 735005 h 1608850"/>
              <a:gd name="connsiteX372" fmla="*/ 3215451 w 12192000"/>
              <a:gd name="connsiteY372" fmla="*/ 735005 h 1608850"/>
              <a:gd name="connsiteX373" fmla="*/ 3215451 w 12192000"/>
              <a:gd name="connsiteY373" fmla="*/ 728519 h 1608850"/>
              <a:gd name="connsiteX374" fmla="*/ 3237744 w 12192000"/>
              <a:gd name="connsiteY374" fmla="*/ 728519 h 1608850"/>
              <a:gd name="connsiteX375" fmla="*/ 3237744 w 12192000"/>
              <a:gd name="connsiteY375" fmla="*/ 735005 h 1608850"/>
              <a:gd name="connsiteX376" fmla="*/ 3258011 w 12192000"/>
              <a:gd name="connsiteY376" fmla="*/ 735005 h 1608850"/>
              <a:gd name="connsiteX377" fmla="*/ 3258011 w 12192000"/>
              <a:gd name="connsiteY377" fmla="*/ 780402 h 1608850"/>
              <a:gd name="connsiteX378" fmla="*/ 3272198 w 12192000"/>
              <a:gd name="connsiteY378" fmla="*/ 780402 h 1608850"/>
              <a:gd name="connsiteX379" fmla="*/ 3272198 w 12192000"/>
              <a:gd name="connsiteY379" fmla="*/ 767431 h 1608850"/>
              <a:gd name="connsiteX380" fmla="*/ 3288412 w 12192000"/>
              <a:gd name="connsiteY380" fmla="*/ 767431 h 1608850"/>
              <a:gd name="connsiteX381" fmla="*/ 3288412 w 12192000"/>
              <a:gd name="connsiteY381" fmla="*/ 588004 h 1608850"/>
              <a:gd name="connsiteX382" fmla="*/ 3294492 w 12192000"/>
              <a:gd name="connsiteY382" fmla="*/ 581518 h 1608850"/>
              <a:gd name="connsiteX383" fmla="*/ 3367453 w 12192000"/>
              <a:gd name="connsiteY383" fmla="*/ 581518 h 1608850"/>
              <a:gd name="connsiteX384" fmla="*/ 3367453 w 12192000"/>
              <a:gd name="connsiteY384" fmla="*/ 590166 h 1608850"/>
              <a:gd name="connsiteX385" fmla="*/ 3377586 w 12192000"/>
              <a:gd name="connsiteY385" fmla="*/ 590166 h 1608850"/>
              <a:gd name="connsiteX386" fmla="*/ 3377586 w 12192000"/>
              <a:gd name="connsiteY386" fmla="*/ 704740 h 1608850"/>
              <a:gd name="connsiteX387" fmla="*/ 3399879 w 12192000"/>
              <a:gd name="connsiteY387" fmla="*/ 704740 h 1608850"/>
              <a:gd name="connsiteX388" fmla="*/ 3399879 w 12192000"/>
              <a:gd name="connsiteY388" fmla="*/ 637725 h 1608850"/>
              <a:gd name="connsiteX389" fmla="*/ 3426227 w 12192000"/>
              <a:gd name="connsiteY389" fmla="*/ 637725 h 1608850"/>
              <a:gd name="connsiteX390" fmla="*/ 3430279 w 12192000"/>
              <a:gd name="connsiteY390" fmla="*/ 633401 h 1608850"/>
              <a:gd name="connsiteX391" fmla="*/ 3438387 w 12192000"/>
              <a:gd name="connsiteY391" fmla="*/ 633401 h 1608850"/>
              <a:gd name="connsiteX392" fmla="*/ 3442439 w 12192000"/>
              <a:gd name="connsiteY392" fmla="*/ 637725 h 1608850"/>
              <a:gd name="connsiteX393" fmla="*/ 3464734 w 12192000"/>
              <a:gd name="connsiteY393" fmla="*/ 637725 h 1608850"/>
              <a:gd name="connsiteX394" fmla="*/ 3464734 w 12192000"/>
              <a:gd name="connsiteY394" fmla="*/ 520989 h 1608850"/>
              <a:gd name="connsiteX395" fmla="*/ 3521481 w 12192000"/>
              <a:gd name="connsiteY395" fmla="*/ 510180 h 1608850"/>
              <a:gd name="connsiteX396" fmla="*/ 3521481 w 12192000"/>
              <a:gd name="connsiteY396" fmla="*/ 511261 h 1608850"/>
              <a:gd name="connsiteX397" fmla="*/ 3521481 w 12192000"/>
              <a:gd name="connsiteY397" fmla="*/ 518827 h 1608850"/>
              <a:gd name="connsiteX398" fmla="*/ 3547828 w 12192000"/>
              <a:gd name="connsiteY398" fmla="*/ 518827 h 1608850"/>
              <a:gd name="connsiteX399" fmla="*/ 3547828 w 12192000"/>
              <a:gd name="connsiteY399" fmla="*/ 773917 h 1608850"/>
              <a:gd name="connsiteX400" fmla="*/ 3570122 w 12192000"/>
              <a:gd name="connsiteY400" fmla="*/ 773917 h 1608850"/>
              <a:gd name="connsiteX401" fmla="*/ 3570122 w 12192000"/>
              <a:gd name="connsiteY401" fmla="*/ 769593 h 1608850"/>
              <a:gd name="connsiteX402" fmla="*/ 3582282 w 12192000"/>
              <a:gd name="connsiteY402" fmla="*/ 769593 h 1608850"/>
              <a:gd name="connsiteX403" fmla="*/ 3582282 w 12192000"/>
              <a:gd name="connsiteY403" fmla="*/ 773917 h 1608850"/>
              <a:gd name="connsiteX404" fmla="*/ 3606602 w 12192000"/>
              <a:gd name="connsiteY404" fmla="*/ 773917 h 1608850"/>
              <a:gd name="connsiteX405" fmla="*/ 3606602 w 12192000"/>
              <a:gd name="connsiteY405" fmla="*/ 760946 h 1608850"/>
              <a:gd name="connsiteX406" fmla="*/ 3634975 w 12192000"/>
              <a:gd name="connsiteY406" fmla="*/ 760946 h 1608850"/>
              <a:gd name="connsiteX407" fmla="*/ 3647135 w 12192000"/>
              <a:gd name="connsiteY407" fmla="*/ 756622 h 1608850"/>
              <a:gd name="connsiteX408" fmla="*/ 3667403 w 12192000"/>
              <a:gd name="connsiteY408" fmla="*/ 760946 h 1608850"/>
              <a:gd name="connsiteX409" fmla="*/ 3667403 w 12192000"/>
              <a:gd name="connsiteY409" fmla="*/ 743652 h 1608850"/>
              <a:gd name="connsiteX410" fmla="*/ 3675510 w 12192000"/>
              <a:gd name="connsiteY410" fmla="*/ 743652 h 1608850"/>
              <a:gd name="connsiteX411" fmla="*/ 3675510 w 12192000"/>
              <a:gd name="connsiteY411" fmla="*/ 730681 h 1608850"/>
              <a:gd name="connsiteX412" fmla="*/ 3732257 w 12192000"/>
              <a:gd name="connsiteY412" fmla="*/ 730681 h 1608850"/>
              <a:gd name="connsiteX413" fmla="*/ 3732257 w 12192000"/>
              <a:gd name="connsiteY413" fmla="*/ 700416 h 1608850"/>
              <a:gd name="connsiteX414" fmla="*/ 3750497 w 12192000"/>
              <a:gd name="connsiteY414" fmla="*/ 700416 h 1608850"/>
              <a:gd name="connsiteX415" fmla="*/ 3750497 w 12192000"/>
              <a:gd name="connsiteY415" fmla="*/ 693931 h 1608850"/>
              <a:gd name="connsiteX416" fmla="*/ 3762657 w 12192000"/>
              <a:gd name="connsiteY416" fmla="*/ 693931 h 1608850"/>
              <a:gd name="connsiteX417" fmla="*/ 3762657 w 12192000"/>
              <a:gd name="connsiteY417" fmla="*/ 700416 h 1608850"/>
              <a:gd name="connsiteX418" fmla="*/ 3778870 w 12192000"/>
              <a:gd name="connsiteY418" fmla="*/ 700416 h 1608850"/>
              <a:gd name="connsiteX419" fmla="*/ 3778870 w 12192000"/>
              <a:gd name="connsiteY419" fmla="*/ 750137 h 1608850"/>
              <a:gd name="connsiteX420" fmla="*/ 3789470 w 12192000"/>
              <a:gd name="connsiteY420" fmla="*/ 750137 h 1608850"/>
              <a:gd name="connsiteX421" fmla="*/ 3789470 w 12192000"/>
              <a:gd name="connsiteY421" fmla="*/ 586174 h 1608850"/>
              <a:gd name="connsiteX422" fmla="*/ 3791390 w 12192000"/>
              <a:gd name="connsiteY422" fmla="*/ 586174 h 1608850"/>
              <a:gd name="connsiteX423" fmla="*/ 3791390 w 12192000"/>
              <a:gd name="connsiteY423" fmla="*/ 723865 h 1608850"/>
              <a:gd name="connsiteX424" fmla="*/ 3791390 w 12192000"/>
              <a:gd name="connsiteY424" fmla="*/ 750137 h 1608850"/>
              <a:gd name="connsiteX425" fmla="*/ 3806350 w 12192000"/>
              <a:gd name="connsiteY425" fmla="*/ 750137 h 1608850"/>
              <a:gd name="connsiteX426" fmla="*/ 3806350 w 12192000"/>
              <a:gd name="connsiteY426" fmla="*/ 742023 h 1608850"/>
              <a:gd name="connsiteX427" fmla="*/ 3811298 w 12192000"/>
              <a:gd name="connsiteY427" fmla="*/ 742023 h 1608850"/>
              <a:gd name="connsiteX428" fmla="*/ 3811298 w 12192000"/>
              <a:gd name="connsiteY428" fmla="*/ 724196 h 1608850"/>
              <a:gd name="connsiteX429" fmla="*/ 3849805 w 12192000"/>
              <a:gd name="connsiteY429" fmla="*/ 724196 h 1608850"/>
              <a:gd name="connsiteX430" fmla="*/ 3849805 w 12192000"/>
              <a:gd name="connsiteY430" fmla="*/ 693931 h 1608850"/>
              <a:gd name="connsiteX431" fmla="*/ 3888823 w 12192000"/>
              <a:gd name="connsiteY431" fmla="*/ 693931 h 1608850"/>
              <a:gd name="connsiteX432" fmla="*/ 3888823 w 12192000"/>
              <a:gd name="connsiteY432" fmla="*/ 690579 h 1608850"/>
              <a:gd name="connsiteX433" fmla="*/ 3887708 w 12192000"/>
              <a:gd name="connsiteY433" fmla="*/ 690579 h 1608850"/>
              <a:gd name="connsiteX434" fmla="*/ 3879906 w 12192000"/>
              <a:gd name="connsiteY434" fmla="*/ 690579 h 1608850"/>
              <a:gd name="connsiteX435" fmla="*/ 3879906 w 12192000"/>
              <a:gd name="connsiteY435" fmla="*/ 689443 h 1608850"/>
              <a:gd name="connsiteX436" fmla="*/ 3879906 w 12192000"/>
              <a:gd name="connsiteY436" fmla="*/ 681500 h 1608850"/>
              <a:gd name="connsiteX437" fmla="*/ 3881022 w 12192000"/>
              <a:gd name="connsiteY437" fmla="*/ 681500 h 1608850"/>
              <a:gd name="connsiteX438" fmla="*/ 3888823 w 12192000"/>
              <a:gd name="connsiteY438" fmla="*/ 681500 h 1608850"/>
              <a:gd name="connsiteX439" fmla="*/ 3888823 w 12192000"/>
              <a:gd name="connsiteY439" fmla="*/ 679986 h 1608850"/>
              <a:gd name="connsiteX440" fmla="*/ 3888823 w 12192000"/>
              <a:gd name="connsiteY440" fmla="*/ 669395 h 1608850"/>
              <a:gd name="connsiteX441" fmla="*/ 3887708 w 12192000"/>
              <a:gd name="connsiteY441" fmla="*/ 669395 h 1608850"/>
              <a:gd name="connsiteX442" fmla="*/ 3879906 w 12192000"/>
              <a:gd name="connsiteY442" fmla="*/ 669395 h 1608850"/>
              <a:gd name="connsiteX443" fmla="*/ 3879906 w 12192000"/>
              <a:gd name="connsiteY443" fmla="*/ 667882 h 1608850"/>
              <a:gd name="connsiteX444" fmla="*/ 3879906 w 12192000"/>
              <a:gd name="connsiteY444" fmla="*/ 657290 h 1608850"/>
              <a:gd name="connsiteX445" fmla="*/ 3881022 w 12192000"/>
              <a:gd name="connsiteY445" fmla="*/ 657290 h 1608850"/>
              <a:gd name="connsiteX446" fmla="*/ 3888823 w 12192000"/>
              <a:gd name="connsiteY446" fmla="*/ 657290 h 1608850"/>
              <a:gd name="connsiteX447" fmla="*/ 3888823 w 12192000"/>
              <a:gd name="connsiteY447" fmla="*/ 656156 h 1608850"/>
              <a:gd name="connsiteX448" fmla="*/ 3888823 w 12192000"/>
              <a:gd name="connsiteY448" fmla="*/ 648212 h 1608850"/>
              <a:gd name="connsiteX449" fmla="*/ 3887708 w 12192000"/>
              <a:gd name="connsiteY449" fmla="*/ 648212 h 1608850"/>
              <a:gd name="connsiteX450" fmla="*/ 3879906 w 12192000"/>
              <a:gd name="connsiteY450" fmla="*/ 648212 h 1608850"/>
              <a:gd name="connsiteX451" fmla="*/ 3879906 w 12192000"/>
              <a:gd name="connsiteY451" fmla="*/ 646698 h 1608850"/>
              <a:gd name="connsiteX452" fmla="*/ 3879906 w 12192000"/>
              <a:gd name="connsiteY452" fmla="*/ 636107 h 1608850"/>
              <a:gd name="connsiteX453" fmla="*/ 3881022 w 12192000"/>
              <a:gd name="connsiteY453" fmla="*/ 636107 h 1608850"/>
              <a:gd name="connsiteX454" fmla="*/ 3888823 w 12192000"/>
              <a:gd name="connsiteY454" fmla="*/ 636107 h 1608850"/>
              <a:gd name="connsiteX455" fmla="*/ 3888823 w 12192000"/>
              <a:gd name="connsiteY455" fmla="*/ 634594 h 1608850"/>
              <a:gd name="connsiteX456" fmla="*/ 3888823 w 12192000"/>
              <a:gd name="connsiteY456" fmla="*/ 624002 h 1608850"/>
              <a:gd name="connsiteX457" fmla="*/ 3887708 w 12192000"/>
              <a:gd name="connsiteY457" fmla="*/ 624002 h 1608850"/>
              <a:gd name="connsiteX458" fmla="*/ 3879906 w 12192000"/>
              <a:gd name="connsiteY458" fmla="*/ 624002 h 1608850"/>
              <a:gd name="connsiteX459" fmla="*/ 3879906 w 12192000"/>
              <a:gd name="connsiteY459" fmla="*/ 622489 h 1608850"/>
              <a:gd name="connsiteX460" fmla="*/ 3879906 w 12192000"/>
              <a:gd name="connsiteY460" fmla="*/ 611898 h 1608850"/>
              <a:gd name="connsiteX461" fmla="*/ 3881022 w 12192000"/>
              <a:gd name="connsiteY461" fmla="*/ 611898 h 1608850"/>
              <a:gd name="connsiteX462" fmla="*/ 3888823 w 12192000"/>
              <a:gd name="connsiteY462" fmla="*/ 611898 h 1608850"/>
              <a:gd name="connsiteX463" fmla="*/ 3888823 w 12192000"/>
              <a:gd name="connsiteY463" fmla="*/ 610763 h 1608850"/>
              <a:gd name="connsiteX464" fmla="*/ 3888823 w 12192000"/>
              <a:gd name="connsiteY464" fmla="*/ 602819 h 1608850"/>
              <a:gd name="connsiteX465" fmla="*/ 3887708 w 12192000"/>
              <a:gd name="connsiteY465" fmla="*/ 602819 h 1608850"/>
              <a:gd name="connsiteX466" fmla="*/ 3879906 w 12192000"/>
              <a:gd name="connsiteY466" fmla="*/ 602819 h 1608850"/>
              <a:gd name="connsiteX467" fmla="*/ 3879906 w 12192000"/>
              <a:gd name="connsiteY467" fmla="*/ 601307 h 1608850"/>
              <a:gd name="connsiteX468" fmla="*/ 3879906 w 12192000"/>
              <a:gd name="connsiteY468" fmla="*/ 590714 h 1608850"/>
              <a:gd name="connsiteX469" fmla="*/ 3881022 w 12192000"/>
              <a:gd name="connsiteY469" fmla="*/ 590714 h 1608850"/>
              <a:gd name="connsiteX470" fmla="*/ 3888823 w 12192000"/>
              <a:gd name="connsiteY470" fmla="*/ 590714 h 1608850"/>
              <a:gd name="connsiteX471" fmla="*/ 3888823 w 12192000"/>
              <a:gd name="connsiteY471" fmla="*/ 589202 h 1608850"/>
              <a:gd name="connsiteX472" fmla="*/ 3888823 w 12192000"/>
              <a:gd name="connsiteY472" fmla="*/ 578610 h 1608850"/>
              <a:gd name="connsiteX473" fmla="*/ 3887708 w 12192000"/>
              <a:gd name="connsiteY473" fmla="*/ 578610 h 1608850"/>
              <a:gd name="connsiteX474" fmla="*/ 3879906 w 12192000"/>
              <a:gd name="connsiteY474" fmla="*/ 578610 h 1608850"/>
              <a:gd name="connsiteX475" fmla="*/ 3879906 w 12192000"/>
              <a:gd name="connsiteY475" fmla="*/ 577096 h 1608850"/>
              <a:gd name="connsiteX476" fmla="*/ 3879906 w 12192000"/>
              <a:gd name="connsiteY476" fmla="*/ 566505 h 1608850"/>
              <a:gd name="connsiteX477" fmla="*/ 3881022 w 12192000"/>
              <a:gd name="connsiteY477" fmla="*/ 566505 h 1608850"/>
              <a:gd name="connsiteX478" fmla="*/ 3888823 w 12192000"/>
              <a:gd name="connsiteY478" fmla="*/ 566505 h 1608850"/>
              <a:gd name="connsiteX479" fmla="*/ 3888823 w 12192000"/>
              <a:gd name="connsiteY479" fmla="*/ 565370 h 1608850"/>
              <a:gd name="connsiteX480" fmla="*/ 3888823 w 12192000"/>
              <a:gd name="connsiteY480" fmla="*/ 557427 h 1608850"/>
              <a:gd name="connsiteX481" fmla="*/ 3887708 w 12192000"/>
              <a:gd name="connsiteY481" fmla="*/ 557427 h 1608850"/>
              <a:gd name="connsiteX482" fmla="*/ 3879906 w 12192000"/>
              <a:gd name="connsiteY482" fmla="*/ 557427 h 1608850"/>
              <a:gd name="connsiteX483" fmla="*/ 3879906 w 12192000"/>
              <a:gd name="connsiteY483" fmla="*/ 555914 h 1608850"/>
              <a:gd name="connsiteX484" fmla="*/ 3879906 w 12192000"/>
              <a:gd name="connsiteY484" fmla="*/ 545322 h 1608850"/>
              <a:gd name="connsiteX485" fmla="*/ 3881022 w 12192000"/>
              <a:gd name="connsiteY485" fmla="*/ 545322 h 1608850"/>
              <a:gd name="connsiteX486" fmla="*/ 3888823 w 12192000"/>
              <a:gd name="connsiteY486" fmla="*/ 545322 h 1608850"/>
              <a:gd name="connsiteX487" fmla="*/ 3887708 w 12192000"/>
              <a:gd name="connsiteY487" fmla="*/ 543053 h 1608850"/>
              <a:gd name="connsiteX488" fmla="*/ 3879906 w 12192000"/>
              <a:gd name="connsiteY488" fmla="*/ 527166 h 1608850"/>
              <a:gd name="connsiteX489" fmla="*/ 3879906 w 12192000"/>
              <a:gd name="connsiteY489" fmla="*/ 478746 h 1608850"/>
              <a:gd name="connsiteX490" fmla="*/ 4029251 w 12192000"/>
              <a:gd name="connsiteY490" fmla="*/ 478746 h 1608850"/>
              <a:gd name="connsiteX491" fmla="*/ 4042623 w 12192000"/>
              <a:gd name="connsiteY491" fmla="*/ 505982 h 1608850"/>
              <a:gd name="connsiteX492" fmla="*/ 4042623 w 12192000"/>
              <a:gd name="connsiteY492" fmla="*/ 566505 h 1608850"/>
              <a:gd name="connsiteX493" fmla="*/ 4041510 w 12192000"/>
              <a:gd name="connsiteY493" fmla="*/ 566505 h 1608850"/>
              <a:gd name="connsiteX494" fmla="*/ 4033708 w 12192000"/>
              <a:gd name="connsiteY494" fmla="*/ 566505 h 1608850"/>
              <a:gd name="connsiteX495" fmla="*/ 4033708 w 12192000"/>
              <a:gd name="connsiteY495" fmla="*/ 568018 h 1608850"/>
              <a:gd name="connsiteX496" fmla="*/ 4033708 w 12192000"/>
              <a:gd name="connsiteY496" fmla="*/ 578610 h 1608850"/>
              <a:gd name="connsiteX497" fmla="*/ 4034823 w 12192000"/>
              <a:gd name="connsiteY497" fmla="*/ 578610 h 1608850"/>
              <a:gd name="connsiteX498" fmla="*/ 4042623 w 12192000"/>
              <a:gd name="connsiteY498" fmla="*/ 578610 h 1608850"/>
              <a:gd name="connsiteX499" fmla="*/ 4042623 w 12192000"/>
              <a:gd name="connsiteY499" fmla="*/ 580123 h 1608850"/>
              <a:gd name="connsiteX500" fmla="*/ 4042623 w 12192000"/>
              <a:gd name="connsiteY500" fmla="*/ 590714 h 1608850"/>
              <a:gd name="connsiteX501" fmla="*/ 4041510 w 12192000"/>
              <a:gd name="connsiteY501" fmla="*/ 590714 h 1608850"/>
              <a:gd name="connsiteX502" fmla="*/ 4033708 w 12192000"/>
              <a:gd name="connsiteY502" fmla="*/ 590714 h 1608850"/>
              <a:gd name="connsiteX503" fmla="*/ 4033708 w 12192000"/>
              <a:gd name="connsiteY503" fmla="*/ 592227 h 1608850"/>
              <a:gd name="connsiteX504" fmla="*/ 4033708 w 12192000"/>
              <a:gd name="connsiteY504" fmla="*/ 602819 h 1608850"/>
              <a:gd name="connsiteX505" fmla="*/ 4034823 w 12192000"/>
              <a:gd name="connsiteY505" fmla="*/ 602819 h 1608850"/>
              <a:gd name="connsiteX506" fmla="*/ 4042623 w 12192000"/>
              <a:gd name="connsiteY506" fmla="*/ 602819 h 1608850"/>
              <a:gd name="connsiteX507" fmla="*/ 4042623 w 12192000"/>
              <a:gd name="connsiteY507" fmla="*/ 603955 h 1608850"/>
              <a:gd name="connsiteX508" fmla="*/ 4042623 w 12192000"/>
              <a:gd name="connsiteY508" fmla="*/ 611898 h 1608850"/>
              <a:gd name="connsiteX509" fmla="*/ 4041510 w 12192000"/>
              <a:gd name="connsiteY509" fmla="*/ 611898 h 1608850"/>
              <a:gd name="connsiteX510" fmla="*/ 4033708 w 12192000"/>
              <a:gd name="connsiteY510" fmla="*/ 611898 h 1608850"/>
              <a:gd name="connsiteX511" fmla="*/ 4033708 w 12192000"/>
              <a:gd name="connsiteY511" fmla="*/ 613411 h 1608850"/>
              <a:gd name="connsiteX512" fmla="*/ 4033708 w 12192000"/>
              <a:gd name="connsiteY512" fmla="*/ 624002 h 1608850"/>
              <a:gd name="connsiteX513" fmla="*/ 4034823 w 12192000"/>
              <a:gd name="connsiteY513" fmla="*/ 624002 h 1608850"/>
              <a:gd name="connsiteX514" fmla="*/ 4042623 w 12192000"/>
              <a:gd name="connsiteY514" fmla="*/ 624002 h 1608850"/>
              <a:gd name="connsiteX515" fmla="*/ 4042623 w 12192000"/>
              <a:gd name="connsiteY515" fmla="*/ 625516 h 1608850"/>
              <a:gd name="connsiteX516" fmla="*/ 4042623 w 12192000"/>
              <a:gd name="connsiteY516" fmla="*/ 636107 h 1608850"/>
              <a:gd name="connsiteX517" fmla="*/ 4041510 w 12192000"/>
              <a:gd name="connsiteY517" fmla="*/ 636107 h 1608850"/>
              <a:gd name="connsiteX518" fmla="*/ 4033708 w 12192000"/>
              <a:gd name="connsiteY518" fmla="*/ 636107 h 1608850"/>
              <a:gd name="connsiteX519" fmla="*/ 4033708 w 12192000"/>
              <a:gd name="connsiteY519" fmla="*/ 637620 h 1608850"/>
              <a:gd name="connsiteX520" fmla="*/ 4033708 w 12192000"/>
              <a:gd name="connsiteY520" fmla="*/ 648212 h 1608850"/>
              <a:gd name="connsiteX521" fmla="*/ 4034823 w 12192000"/>
              <a:gd name="connsiteY521" fmla="*/ 648212 h 1608850"/>
              <a:gd name="connsiteX522" fmla="*/ 4042623 w 12192000"/>
              <a:gd name="connsiteY522" fmla="*/ 648212 h 1608850"/>
              <a:gd name="connsiteX523" fmla="*/ 4042623 w 12192000"/>
              <a:gd name="connsiteY523" fmla="*/ 649346 h 1608850"/>
              <a:gd name="connsiteX524" fmla="*/ 4042623 w 12192000"/>
              <a:gd name="connsiteY524" fmla="*/ 657290 h 1608850"/>
              <a:gd name="connsiteX525" fmla="*/ 4041510 w 12192000"/>
              <a:gd name="connsiteY525" fmla="*/ 657290 h 1608850"/>
              <a:gd name="connsiteX526" fmla="*/ 4033708 w 12192000"/>
              <a:gd name="connsiteY526" fmla="*/ 657290 h 1608850"/>
              <a:gd name="connsiteX527" fmla="*/ 4033708 w 12192000"/>
              <a:gd name="connsiteY527" fmla="*/ 658804 h 1608850"/>
              <a:gd name="connsiteX528" fmla="*/ 4033708 w 12192000"/>
              <a:gd name="connsiteY528" fmla="*/ 669395 h 1608850"/>
              <a:gd name="connsiteX529" fmla="*/ 4034823 w 12192000"/>
              <a:gd name="connsiteY529" fmla="*/ 669395 h 1608850"/>
              <a:gd name="connsiteX530" fmla="*/ 4042623 w 12192000"/>
              <a:gd name="connsiteY530" fmla="*/ 669395 h 1608850"/>
              <a:gd name="connsiteX531" fmla="*/ 4042623 w 12192000"/>
              <a:gd name="connsiteY531" fmla="*/ 670908 h 1608850"/>
              <a:gd name="connsiteX532" fmla="*/ 4042623 w 12192000"/>
              <a:gd name="connsiteY532" fmla="*/ 681500 h 1608850"/>
              <a:gd name="connsiteX533" fmla="*/ 4041510 w 12192000"/>
              <a:gd name="connsiteY533" fmla="*/ 681500 h 1608850"/>
              <a:gd name="connsiteX534" fmla="*/ 4033708 w 12192000"/>
              <a:gd name="connsiteY534" fmla="*/ 681500 h 1608850"/>
              <a:gd name="connsiteX535" fmla="*/ 4033708 w 12192000"/>
              <a:gd name="connsiteY535" fmla="*/ 682634 h 1608850"/>
              <a:gd name="connsiteX536" fmla="*/ 4033708 w 12192000"/>
              <a:gd name="connsiteY536" fmla="*/ 690579 h 1608850"/>
              <a:gd name="connsiteX537" fmla="*/ 4034823 w 12192000"/>
              <a:gd name="connsiteY537" fmla="*/ 690579 h 1608850"/>
              <a:gd name="connsiteX538" fmla="*/ 4042623 w 12192000"/>
              <a:gd name="connsiteY538" fmla="*/ 690579 h 1608850"/>
              <a:gd name="connsiteX539" fmla="*/ 4042623 w 12192000"/>
              <a:gd name="connsiteY539" fmla="*/ 692091 h 1608850"/>
              <a:gd name="connsiteX540" fmla="*/ 4042623 w 12192000"/>
              <a:gd name="connsiteY540" fmla="*/ 702682 h 1608850"/>
              <a:gd name="connsiteX541" fmla="*/ 4041510 w 12192000"/>
              <a:gd name="connsiteY541" fmla="*/ 702682 h 1608850"/>
              <a:gd name="connsiteX542" fmla="*/ 4033708 w 12192000"/>
              <a:gd name="connsiteY542" fmla="*/ 702682 h 1608850"/>
              <a:gd name="connsiteX543" fmla="*/ 4033708 w 12192000"/>
              <a:gd name="connsiteY543" fmla="*/ 704195 h 1608850"/>
              <a:gd name="connsiteX544" fmla="*/ 4033708 w 12192000"/>
              <a:gd name="connsiteY544" fmla="*/ 714788 h 1608850"/>
              <a:gd name="connsiteX545" fmla="*/ 4034823 w 12192000"/>
              <a:gd name="connsiteY545" fmla="*/ 714788 h 1608850"/>
              <a:gd name="connsiteX546" fmla="*/ 4042623 w 12192000"/>
              <a:gd name="connsiteY546" fmla="*/ 714788 h 1608850"/>
              <a:gd name="connsiteX547" fmla="*/ 4042623 w 12192000"/>
              <a:gd name="connsiteY547" fmla="*/ 716300 h 1608850"/>
              <a:gd name="connsiteX548" fmla="*/ 4042623 w 12192000"/>
              <a:gd name="connsiteY548" fmla="*/ 726892 h 1608850"/>
              <a:gd name="connsiteX549" fmla="*/ 4041510 w 12192000"/>
              <a:gd name="connsiteY549" fmla="*/ 726892 h 1608850"/>
              <a:gd name="connsiteX550" fmla="*/ 4033708 w 12192000"/>
              <a:gd name="connsiteY550" fmla="*/ 726892 h 1608850"/>
              <a:gd name="connsiteX551" fmla="*/ 4033708 w 12192000"/>
              <a:gd name="connsiteY551" fmla="*/ 728027 h 1608850"/>
              <a:gd name="connsiteX552" fmla="*/ 4033708 w 12192000"/>
              <a:gd name="connsiteY552" fmla="*/ 735970 h 1608850"/>
              <a:gd name="connsiteX553" fmla="*/ 4034823 w 12192000"/>
              <a:gd name="connsiteY553" fmla="*/ 735970 h 1608850"/>
              <a:gd name="connsiteX554" fmla="*/ 4042623 w 12192000"/>
              <a:gd name="connsiteY554" fmla="*/ 735970 h 1608850"/>
              <a:gd name="connsiteX555" fmla="*/ 4042623 w 12192000"/>
              <a:gd name="connsiteY555" fmla="*/ 737484 h 1608850"/>
              <a:gd name="connsiteX556" fmla="*/ 4042623 w 12192000"/>
              <a:gd name="connsiteY556" fmla="*/ 748075 h 1608850"/>
              <a:gd name="connsiteX557" fmla="*/ 4041510 w 12192000"/>
              <a:gd name="connsiteY557" fmla="*/ 748075 h 1608850"/>
              <a:gd name="connsiteX558" fmla="*/ 4033708 w 12192000"/>
              <a:gd name="connsiteY558" fmla="*/ 748075 h 1608850"/>
              <a:gd name="connsiteX559" fmla="*/ 4033708 w 12192000"/>
              <a:gd name="connsiteY559" fmla="*/ 749588 h 1608850"/>
              <a:gd name="connsiteX560" fmla="*/ 4033708 w 12192000"/>
              <a:gd name="connsiteY560" fmla="*/ 760181 h 1608850"/>
              <a:gd name="connsiteX561" fmla="*/ 4034823 w 12192000"/>
              <a:gd name="connsiteY561" fmla="*/ 760181 h 1608850"/>
              <a:gd name="connsiteX562" fmla="*/ 4042623 w 12192000"/>
              <a:gd name="connsiteY562" fmla="*/ 760181 h 1608850"/>
              <a:gd name="connsiteX563" fmla="*/ 4042623 w 12192000"/>
              <a:gd name="connsiteY563" fmla="*/ 761314 h 1608850"/>
              <a:gd name="connsiteX564" fmla="*/ 4042623 w 12192000"/>
              <a:gd name="connsiteY564" fmla="*/ 769258 h 1608850"/>
              <a:gd name="connsiteX565" fmla="*/ 4041510 w 12192000"/>
              <a:gd name="connsiteY565" fmla="*/ 769258 h 1608850"/>
              <a:gd name="connsiteX566" fmla="*/ 4033708 w 12192000"/>
              <a:gd name="connsiteY566" fmla="*/ 769258 h 1608850"/>
              <a:gd name="connsiteX567" fmla="*/ 4033708 w 12192000"/>
              <a:gd name="connsiteY567" fmla="*/ 770772 h 1608850"/>
              <a:gd name="connsiteX568" fmla="*/ 4033708 w 12192000"/>
              <a:gd name="connsiteY568" fmla="*/ 781363 h 1608850"/>
              <a:gd name="connsiteX569" fmla="*/ 4034823 w 12192000"/>
              <a:gd name="connsiteY569" fmla="*/ 781363 h 1608850"/>
              <a:gd name="connsiteX570" fmla="*/ 4042623 w 12192000"/>
              <a:gd name="connsiteY570" fmla="*/ 781363 h 1608850"/>
              <a:gd name="connsiteX571" fmla="*/ 4042623 w 12192000"/>
              <a:gd name="connsiteY571" fmla="*/ 782876 h 1608850"/>
              <a:gd name="connsiteX572" fmla="*/ 4042623 w 12192000"/>
              <a:gd name="connsiteY572" fmla="*/ 793468 h 1608850"/>
              <a:gd name="connsiteX573" fmla="*/ 4041510 w 12192000"/>
              <a:gd name="connsiteY573" fmla="*/ 793468 h 1608850"/>
              <a:gd name="connsiteX574" fmla="*/ 4033708 w 12192000"/>
              <a:gd name="connsiteY574" fmla="*/ 793468 h 1608850"/>
              <a:gd name="connsiteX575" fmla="*/ 4033708 w 12192000"/>
              <a:gd name="connsiteY575" fmla="*/ 794981 h 1608850"/>
              <a:gd name="connsiteX576" fmla="*/ 4033708 w 12192000"/>
              <a:gd name="connsiteY576" fmla="*/ 805572 h 1608850"/>
              <a:gd name="connsiteX577" fmla="*/ 4034823 w 12192000"/>
              <a:gd name="connsiteY577" fmla="*/ 805572 h 1608850"/>
              <a:gd name="connsiteX578" fmla="*/ 4042623 w 12192000"/>
              <a:gd name="connsiteY578" fmla="*/ 805572 h 1608850"/>
              <a:gd name="connsiteX579" fmla="*/ 4042623 w 12192000"/>
              <a:gd name="connsiteY579" fmla="*/ 806707 h 1608850"/>
              <a:gd name="connsiteX580" fmla="*/ 4042623 w 12192000"/>
              <a:gd name="connsiteY580" fmla="*/ 814651 h 1608850"/>
              <a:gd name="connsiteX581" fmla="*/ 4041510 w 12192000"/>
              <a:gd name="connsiteY581" fmla="*/ 814651 h 1608850"/>
              <a:gd name="connsiteX582" fmla="*/ 4033708 w 12192000"/>
              <a:gd name="connsiteY582" fmla="*/ 814651 h 1608850"/>
              <a:gd name="connsiteX583" fmla="*/ 4033708 w 12192000"/>
              <a:gd name="connsiteY583" fmla="*/ 816163 h 1608850"/>
              <a:gd name="connsiteX584" fmla="*/ 4033708 w 12192000"/>
              <a:gd name="connsiteY584" fmla="*/ 826756 h 1608850"/>
              <a:gd name="connsiteX585" fmla="*/ 4058227 w 12192000"/>
              <a:gd name="connsiteY585" fmla="*/ 853992 h 1608850"/>
              <a:gd name="connsiteX586" fmla="*/ 4057113 w 12192000"/>
              <a:gd name="connsiteY586" fmla="*/ 860044 h 1608850"/>
              <a:gd name="connsiteX587" fmla="*/ 4049311 w 12192000"/>
              <a:gd name="connsiteY587" fmla="*/ 860044 h 1608850"/>
              <a:gd name="connsiteX588" fmla="*/ 4049311 w 12192000"/>
              <a:gd name="connsiteY588" fmla="*/ 893331 h 1608850"/>
              <a:gd name="connsiteX589" fmla="*/ 4050427 w 12192000"/>
              <a:gd name="connsiteY589" fmla="*/ 893331 h 1608850"/>
              <a:gd name="connsiteX590" fmla="*/ 4058227 w 12192000"/>
              <a:gd name="connsiteY590" fmla="*/ 893331 h 1608850"/>
              <a:gd name="connsiteX591" fmla="*/ 4058227 w 12192000"/>
              <a:gd name="connsiteY591" fmla="*/ 891440 h 1608850"/>
              <a:gd name="connsiteX592" fmla="*/ 4058227 w 12192000"/>
              <a:gd name="connsiteY592" fmla="*/ 878201 h 1608850"/>
              <a:gd name="connsiteX593" fmla="*/ 4059342 w 12192000"/>
              <a:gd name="connsiteY593" fmla="*/ 877444 h 1608850"/>
              <a:gd name="connsiteX594" fmla="*/ 4067142 w 12192000"/>
              <a:gd name="connsiteY594" fmla="*/ 872149 h 1608850"/>
              <a:gd name="connsiteX595" fmla="*/ 4069094 w 12192000"/>
              <a:gd name="connsiteY595" fmla="*/ 872149 h 1608850"/>
              <a:gd name="connsiteX596" fmla="*/ 4082747 w 12192000"/>
              <a:gd name="connsiteY596" fmla="*/ 872149 h 1608850"/>
              <a:gd name="connsiteX597" fmla="*/ 4082747 w 12192000"/>
              <a:gd name="connsiteY597" fmla="*/ 873661 h 1608850"/>
              <a:gd name="connsiteX598" fmla="*/ 4082747 w 12192000"/>
              <a:gd name="connsiteY598" fmla="*/ 884253 h 1608850"/>
              <a:gd name="connsiteX599" fmla="*/ 4084419 w 12192000"/>
              <a:gd name="connsiteY599" fmla="*/ 884253 h 1608850"/>
              <a:gd name="connsiteX600" fmla="*/ 4096121 w 12192000"/>
              <a:gd name="connsiteY600" fmla="*/ 884253 h 1608850"/>
              <a:gd name="connsiteX601" fmla="*/ 4097235 w 12192000"/>
              <a:gd name="connsiteY601" fmla="*/ 890305 h 1608850"/>
              <a:gd name="connsiteX602" fmla="*/ 4105038 w 12192000"/>
              <a:gd name="connsiteY602" fmla="*/ 890305 h 1608850"/>
              <a:gd name="connsiteX603" fmla="*/ 4129555 w 12192000"/>
              <a:gd name="connsiteY603" fmla="*/ 932671 h 1608850"/>
              <a:gd name="connsiteX604" fmla="*/ 4129555 w 12192000"/>
              <a:gd name="connsiteY604" fmla="*/ 951821 h 1608850"/>
              <a:gd name="connsiteX605" fmla="*/ 4129555 w 12192000"/>
              <a:gd name="connsiteY605" fmla="*/ 970823 h 1608850"/>
              <a:gd name="connsiteX606" fmla="*/ 4138472 w 12192000"/>
              <a:gd name="connsiteY606" fmla="*/ 970823 h 1608850"/>
              <a:gd name="connsiteX607" fmla="*/ 4138472 w 12192000"/>
              <a:gd name="connsiteY607" fmla="*/ 956881 h 1608850"/>
              <a:gd name="connsiteX608" fmla="*/ 4139308 w 12192000"/>
              <a:gd name="connsiteY608" fmla="*/ 956881 h 1608850"/>
              <a:gd name="connsiteX609" fmla="*/ 4145159 w 12192000"/>
              <a:gd name="connsiteY609" fmla="*/ 956881 h 1608850"/>
              <a:gd name="connsiteX610" fmla="*/ 4145159 w 12192000"/>
              <a:gd name="connsiteY610" fmla="*/ 958394 h 1608850"/>
              <a:gd name="connsiteX611" fmla="*/ 4145159 w 12192000"/>
              <a:gd name="connsiteY611" fmla="*/ 968985 h 1608850"/>
              <a:gd name="connsiteX612" fmla="*/ 4154075 w 12192000"/>
              <a:gd name="connsiteY612" fmla="*/ 905436 h 1608850"/>
              <a:gd name="connsiteX613" fmla="*/ 4191968 w 12192000"/>
              <a:gd name="connsiteY613" fmla="*/ 905436 h 1608850"/>
              <a:gd name="connsiteX614" fmla="*/ 4191968 w 12192000"/>
              <a:gd name="connsiteY614" fmla="*/ 808599 h 1608850"/>
              <a:gd name="connsiteX615" fmla="*/ 4227631 w 12192000"/>
              <a:gd name="connsiteY615" fmla="*/ 808599 h 1608850"/>
              <a:gd name="connsiteX616" fmla="*/ 4227631 w 12192000"/>
              <a:gd name="connsiteY616" fmla="*/ 807464 h 1608850"/>
              <a:gd name="connsiteX617" fmla="*/ 4227631 w 12192000"/>
              <a:gd name="connsiteY617" fmla="*/ 799520 h 1608850"/>
              <a:gd name="connsiteX618" fmla="*/ 4249922 w 12192000"/>
              <a:gd name="connsiteY618" fmla="*/ 799520 h 1608850"/>
              <a:gd name="connsiteX619" fmla="*/ 4249922 w 12192000"/>
              <a:gd name="connsiteY619" fmla="*/ 748075 h 1608850"/>
              <a:gd name="connsiteX620" fmla="*/ 4245463 w 12192000"/>
              <a:gd name="connsiteY620" fmla="*/ 745805 h 1608850"/>
              <a:gd name="connsiteX621" fmla="*/ 4245463 w 12192000"/>
              <a:gd name="connsiteY621" fmla="*/ 729918 h 1608850"/>
              <a:gd name="connsiteX622" fmla="*/ 4249922 w 12192000"/>
              <a:gd name="connsiteY622" fmla="*/ 732945 h 1608850"/>
              <a:gd name="connsiteX623" fmla="*/ 4254381 w 12192000"/>
              <a:gd name="connsiteY623" fmla="*/ 702682 h 1608850"/>
              <a:gd name="connsiteX624" fmla="*/ 4258839 w 12192000"/>
              <a:gd name="connsiteY624" fmla="*/ 732945 h 1608850"/>
              <a:gd name="connsiteX625" fmla="*/ 4261346 w 12192000"/>
              <a:gd name="connsiteY625" fmla="*/ 728783 h 1608850"/>
              <a:gd name="connsiteX626" fmla="*/ 4263297 w 12192000"/>
              <a:gd name="connsiteY626" fmla="*/ 720840 h 1608850"/>
              <a:gd name="connsiteX627" fmla="*/ 4263853 w 12192000"/>
              <a:gd name="connsiteY627" fmla="*/ 719327 h 1608850"/>
              <a:gd name="connsiteX628" fmla="*/ 4267754 w 12192000"/>
              <a:gd name="connsiteY628" fmla="*/ 708734 h 1608850"/>
              <a:gd name="connsiteX629" fmla="*/ 4268311 w 12192000"/>
              <a:gd name="connsiteY629" fmla="*/ 707222 h 1608850"/>
              <a:gd name="connsiteX630" fmla="*/ 4272213 w 12192000"/>
              <a:gd name="connsiteY630" fmla="*/ 696631 h 1608850"/>
              <a:gd name="connsiteX631" fmla="*/ 4273605 w 12192000"/>
              <a:gd name="connsiteY631" fmla="*/ 695495 h 1608850"/>
              <a:gd name="connsiteX632" fmla="*/ 4283357 w 12192000"/>
              <a:gd name="connsiteY632" fmla="*/ 687552 h 1608850"/>
              <a:gd name="connsiteX633" fmla="*/ 4285030 w 12192000"/>
              <a:gd name="connsiteY633" fmla="*/ 686039 h 1608850"/>
              <a:gd name="connsiteX634" fmla="*/ 4296732 w 12192000"/>
              <a:gd name="connsiteY634" fmla="*/ 675447 h 1608850"/>
              <a:gd name="connsiteX635" fmla="*/ 4297568 w 12192000"/>
              <a:gd name="connsiteY635" fmla="*/ 673934 h 1608850"/>
              <a:gd name="connsiteX636" fmla="*/ 4303418 w 12192000"/>
              <a:gd name="connsiteY636" fmla="*/ 663343 h 1608850"/>
              <a:gd name="connsiteX637" fmla="*/ 4303976 w 12192000"/>
              <a:gd name="connsiteY637" fmla="*/ 660695 h 1608850"/>
              <a:gd name="connsiteX638" fmla="*/ 4307877 w 12192000"/>
              <a:gd name="connsiteY638" fmla="*/ 642159 h 1608850"/>
              <a:gd name="connsiteX639" fmla="*/ 4308435 w 12192000"/>
              <a:gd name="connsiteY639" fmla="*/ 644807 h 1608850"/>
              <a:gd name="connsiteX640" fmla="*/ 4312335 w 12192000"/>
              <a:gd name="connsiteY640" fmla="*/ 663343 h 1608850"/>
              <a:gd name="connsiteX641" fmla="*/ 4312893 w 12192000"/>
              <a:gd name="connsiteY641" fmla="*/ 664477 h 1608850"/>
              <a:gd name="connsiteX642" fmla="*/ 4316793 w 12192000"/>
              <a:gd name="connsiteY642" fmla="*/ 672421 h 1608850"/>
              <a:gd name="connsiteX643" fmla="*/ 4318186 w 12192000"/>
              <a:gd name="connsiteY643" fmla="*/ 673934 h 1608850"/>
              <a:gd name="connsiteX644" fmla="*/ 4327938 w 12192000"/>
              <a:gd name="connsiteY644" fmla="*/ 684525 h 1608850"/>
              <a:gd name="connsiteX645" fmla="*/ 4329054 w 12192000"/>
              <a:gd name="connsiteY645" fmla="*/ 686039 h 1608850"/>
              <a:gd name="connsiteX646" fmla="*/ 4336853 w 12192000"/>
              <a:gd name="connsiteY646" fmla="*/ 696631 h 1608850"/>
              <a:gd name="connsiteX647" fmla="*/ 4337969 w 12192000"/>
              <a:gd name="connsiteY647" fmla="*/ 698143 h 1608850"/>
              <a:gd name="connsiteX648" fmla="*/ 4345771 w 12192000"/>
              <a:gd name="connsiteY648" fmla="*/ 708734 h 1608850"/>
              <a:gd name="connsiteX649" fmla="*/ 4346049 w 12192000"/>
              <a:gd name="connsiteY649" fmla="*/ 710248 h 1608850"/>
              <a:gd name="connsiteX650" fmla="*/ 4347998 w 12192000"/>
              <a:gd name="connsiteY650" fmla="*/ 720840 h 1608850"/>
              <a:gd name="connsiteX651" fmla="*/ 4348277 w 12192000"/>
              <a:gd name="connsiteY651" fmla="*/ 722352 h 1608850"/>
              <a:gd name="connsiteX652" fmla="*/ 4350228 w 12192000"/>
              <a:gd name="connsiteY652" fmla="*/ 732945 h 1608850"/>
              <a:gd name="connsiteX653" fmla="*/ 4356914 w 12192000"/>
              <a:gd name="connsiteY653" fmla="*/ 702682 h 1608850"/>
              <a:gd name="connsiteX654" fmla="*/ 4361373 w 12192000"/>
              <a:gd name="connsiteY654" fmla="*/ 732945 h 1608850"/>
              <a:gd name="connsiteX655" fmla="*/ 4365830 w 12192000"/>
              <a:gd name="connsiteY655" fmla="*/ 735214 h 1608850"/>
              <a:gd name="connsiteX656" fmla="*/ 4365830 w 12192000"/>
              <a:gd name="connsiteY656" fmla="*/ 751102 h 1608850"/>
              <a:gd name="connsiteX657" fmla="*/ 4361373 w 12192000"/>
              <a:gd name="connsiteY657" fmla="*/ 793468 h 1608850"/>
              <a:gd name="connsiteX658" fmla="*/ 4362489 w 12192000"/>
              <a:gd name="connsiteY658" fmla="*/ 793468 h 1608850"/>
              <a:gd name="connsiteX659" fmla="*/ 4370289 w 12192000"/>
              <a:gd name="connsiteY659" fmla="*/ 793468 h 1608850"/>
              <a:gd name="connsiteX660" fmla="*/ 4371126 w 12192000"/>
              <a:gd name="connsiteY660" fmla="*/ 799520 h 1608850"/>
              <a:gd name="connsiteX661" fmla="*/ 4376976 w 12192000"/>
              <a:gd name="connsiteY661" fmla="*/ 799520 h 1608850"/>
              <a:gd name="connsiteX662" fmla="*/ 4376976 w 12192000"/>
              <a:gd name="connsiteY662" fmla="*/ 798007 h 1608850"/>
              <a:gd name="connsiteX663" fmla="*/ 4376976 w 12192000"/>
              <a:gd name="connsiteY663" fmla="*/ 787415 h 1608850"/>
              <a:gd name="connsiteX664" fmla="*/ 4379206 w 12192000"/>
              <a:gd name="connsiteY664" fmla="*/ 787415 h 1608850"/>
              <a:gd name="connsiteX665" fmla="*/ 4394808 w 12192000"/>
              <a:gd name="connsiteY665" fmla="*/ 787415 h 1608850"/>
              <a:gd name="connsiteX666" fmla="*/ 4394808 w 12192000"/>
              <a:gd name="connsiteY666" fmla="*/ 784767 h 1608850"/>
              <a:gd name="connsiteX667" fmla="*/ 4394808 w 12192000"/>
              <a:gd name="connsiteY667" fmla="*/ 766232 h 1608850"/>
              <a:gd name="connsiteX668" fmla="*/ 4432702 w 12192000"/>
              <a:gd name="connsiteY668" fmla="*/ 766232 h 1608850"/>
              <a:gd name="connsiteX669" fmla="*/ 4432702 w 12192000"/>
              <a:gd name="connsiteY669" fmla="*/ 768124 h 1608850"/>
              <a:gd name="connsiteX670" fmla="*/ 4432702 w 12192000"/>
              <a:gd name="connsiteY670" fmla="*/ 781363 h 1608850"/>
              <a:gd name="connsiteX671" fmla="*/ 4452762 w 12192000"/>
              <a:gd name="connsiteY671" fmla="*/ 781363 h 1608850"/>
              <a:gd name="connsiteX672" fmla="*/ 4452762 w 12192000"/>
              <a:gd name="connsiteY672" fmla="*/ 784390 h 1608850"/>
              <a:gd name="connsiteX673" fmla="*/ 4452762 w 12192000"/>
              <a:gd name="connsiteY673" fmla="*/ 805572 h 1608850"/>
              <a:gd name="connsiteX674" fmla="*/ 4448306 w 12192000"/>
              <a:gd name="connsiteY674" fmla="*/ 806707 h 1608850"/>
              <a:gd name="connsiteX675" fmla="*/ 4448306 w 12192000"/>
              <a:gd name="connsiteY675" fmla="*/ 814651 h 1608850"/>
              <a:gd name="connsiteX676" fmla="*/ 4452762 w 12192000"/>
              <a:gd name="connsiteY676" fmla="*/ 816921 h 1608850"/>
              <a:gd name="connsiteX677" fmla="*/ 4452762 w 12192000"/>
              <a:gd name="connsiteY677" fmla="*/ 832808 h 1608850"/>
              <a:gd name="connsiteX678" fmla="*/ 4448306 w 12192000"/>
              <a:gd name="connsiteY678" fmla="*/ 838860 h 1608850"/>
              <a:gd name="connsiteX679" fmla="*/ 4448306 w 12192000"/>
              <a:gd name="connsiteY679" fmla="*/ 911488 h 1608850"/>
              <a:gd name="connsiteX680" fmla="*/ 4450255 w 12192000"/>
              <a:gd name="connsiteY680" fmla="*/ 911488 h 1608850"/>
              <a:gd name="connsiteX681" fmla="*/ 4463908 w 12192000"/>
              <a:gd name="connsiteY681" fmla="*/ 911488 h 1608850"/>
              <a:gd name="connsiteX682" fmla="*/ 4465579 w 12192000"/>
              <a:gd name="connsiteY682" fmla="*/ 917540 h 1608850"/>
              <a:gd name="connsiteX683" fmla="*/ 4477282 w 12192000"/>
              <a:gd name="connsiteY683" fmla="*/ 917540 h 1608850"/>
              <a:gd name="connsiteX684" fmla="*/ 4477282 w 12192000"/>
              <a:gd name="connsiteY684" fmla="*/ 920188 h 1608850"/>
              <a:gd name="connsiteX685" fmla="*/ 4477282 w 12192000"/>
              <a:gd name="connsiteY685" fmla="*/ 938724 h 1608850"/>
              <a:gd name="connsiteX686" fmla="*/ 4478955 w 12192000"/>
              <a:gd name="connsiteY686" fmla="*/ 938724 h 1608850"/>
              <a:gd name="connsiteX687" fmla="*/ 4490656 w 12192000"/>
              <a:gd name="connsiteY687" fmla="*/ 938724 h 1608850"/>
              <a:gd name="connsiteX688" fmla="*/ 4490656 w 12192000"/>
              <a:gd name="connsiteY688" fmla="*/ 936076 h 1608850"/>
              <a:gd name="connsiteX689" fmla="*/ 4490656 w 12192000"/>
              <a:gd name="connsiteY689" fmla="*/ 917540 h 1608850"/>
              <a:gd name="connsiteX690" fmla="*/ 4492605 w 12192000"/>
              <a:gd name="connsiteY690" fmla="*/ 916028 h 1608850"/>
              <a:gd name="connsiteX691" fmla="*/ 4506258 w 12192000"/>
              <a:gd name="connsiteY691" fmla="*/ 905436 h 1608850"/>
              <a:gd name="connsiteX692" fmla="*/ 4506258 w 12192000"/>
              <a:gd name="connsiteY692" fmla="*/ 878201 h 1608850"/>
              <a:gd name="connsiteX693" fmla="*/ 4501802 w 12192000"/>
              <a:gd name="connsiteY693" fmla="*/ 847938 h 1608850"/>
              <a:gd name="connsiteX694" fmla="*/ 4502914 w 12192000"/>
              <a:gd name="connsiteY694" fmla="*/ 847938 h 1608850"/>
              <a:gd name="connsiteX695" fmla="*/ 4510717 w 12192000"/>
              <a:gd name="connsiteY695" fmla="*/ 847938 h 1608850"/>
              <a:gd name="connsiteX696" fmla="*/ 4530778 w 12192000"/>
              <a:gd name="connsiteY696" fmla="*/ 844913 h 1608850"/>
              <a:gd name="connsiteX697" fmla="*/ 4530778 w 12192000"/>
              <a:gd name="connsiteY697" fmla="*/ 843399 h 1608850"/>
              <a:gd name="connsiteX698" fmla="*/ 4530778 w 12192000"/>
              <a:gd name="connsiteY698" fmla="*/ 832808 h 1608850"/>
              <a:gd name="connsiteX699" fmla="*/ 4532451 w 12192000"/>
              <a:gd name="connsiteY699" fmla="*/ 832808 h 1608850"/>
              <a:gd name="connsiteX700" fmla="*/ 4544152 w 12192000"/>
              <a:gd name="connsiteY700" fmla="*/ 832808 h 1608850"/>
              <a:gd name="connsiteX701" fmla="*/ 4544152 w 12192000"/>
              <a:gd name="connsiteY701" fmla="*/ 681500 h 1608850"/>
              <a:gd name="connsiteX702" fmla="*/ 4545267 w 12192000"/>
              <a:gd name="connsiteY702" fmla="*/ 681500 h 1608850"/>
              <a:gd name="connsiteX703" fmla="*/ 4553068 w 12192000"/>
              <a:gd name="connsiteY703" fmla="*/ 681500 h 1608850"/>
              <a:gd name="connsiteX704" fmla="*/ 4553068 w 12192000"/>
              <a:gd name="connsiteY704" fmla="*/ 678473 h 1608850"/>
              <a:gd name="connsiteX705" fmla="*/ 4553068 w 12192000"/>
              <a:gd name="connsiteY705" fmla="*/ 657290 h 1608850"/>
              <a:gd name="connsiteX706" fmla="*/ 4555298 w 12192000"/>
              <a:gd name="connsiteY706" fmla="*/ 596766 h 1608850"/>
              <a:gd name="connsiteX707" fmla="*/ 4556412 w 12192000"/>
              <a:gd name="connsiteY707" fmla="*/ 596766 h 1608850"/>
              <a:gd name="connsiteX708" fmla="*/ 4564213 w 12192000"/>
              <a:gd name="connsiteY708" fmla="*/ 596766 h 1608850"/>
              <a:gd name="connsiteX709" fmla="*/ 4564213 w 12192000"/>
              <a:gd name="connsiteY709" fmla="*/ 598280 h 1608850"/>
              <a:gd name="connsiteX710" fmla="*/ 4564213 w 12192000"/>
              <a:gd name="connsiteY710" fmla="*/ 608871 h 1608850"/>
              <a:gd name="connsiteX711" fmla="*/ 4568671 w 12192000"/>
              <a:gd name="connsiteY711" fmla="*/ 605845 h 1608850"/>
              <a:gd name="connsiteX712" fmla="*/ 4568671 w 12192000"/>
              <a:gd name="connsiteY712" fmla="*/ 584662 h 1608850"/>
              <a:gd name="connsiteX713" fmla="*/ 4570065 w 12192000"/>
              <a:gd name="connsiteY713" fmla="*/ 583906 h 1608850"/>
              <a:gd name="connsiteX714" fmla="*/ 4579816 w 12192000"/>
              <a:gd name="connsiteY714" fmla="*/ 578610 h 1608850"/>
              <a:gd name="connsiteX715" fmla="*/ 4580930 w 12192000"/>
              <a:gd name="connsiteY715" fmla="*/ 579367 h 1608850"/>
              <a:gd name="connsiteX716" fmla="*/ 4588733 w 12192000"/>
              <a:gd name="connsiteY716" fmla="*/ 584662 h 1608850"/>
              <a:gd name="connsiteX717" fmla="*/ 4590404 w 12192000"/>
              <a:gd name="connsiteY717" fmla="*/ 584662 h 1608850"/>
              <a:gd name="connsiteX718" fmla="*/ 4602107 w 12192000"/>
              <a:gd name="connsiteY718" fmla="*/ 584662 h 1608850"/>
              <a:gd name="connsiteX719" fmla="*/ 4602107 w 12192000"/>
              <a:gd name="connsiteY719" fmla="*/ 545322 h 1608850"/>
              <a:gd name="connsiteX720" fmla="*/ 4603221 w 12192000"/>
              <a:gd name="connsiteY720" fmla="*/ 545322 h 1608850"/>
              <a:gd name="connsiteX721" fmla="*/ 4611021 w 12192000"/>
              <a:gd name="connsiteY721" fmla="*/ 545322 h 1608850"/>
              <a:gd name="connsiteX722" fmla="*/ 4612414 w 12192000"/>
              <a:gd name="connsiteY722" fmla="*/ 551375 h 1608850"/>
              <a:gd name="connsiteX723" fmla="*/ 4622169 w 12192000"/>
              <a:gd name="connsiteY723" fmla="*/ 551375 h 1608850"/>
              <a:gd name="connsiteX724" fmla="*/ 4623282 w 12192000"/>
              <a:gd name="connsiteY724" fmla="*/ 545322 h 1608850"/>
              <a:gd name="connsiteX725" fmla="*/ 4631084 w 12192000"/>
              <a:gd name="connsiteY725" fmla="*/ 545322 h 1608850"/>
              <a:gd name="connsiteX726" fmla="*/ 4631084 w 12192000"/>
              <a:gd name="connsiteY726" fmla="*/ 590714 h 1608850"/>
              <a:gd name="connsiteX727" fmla="*/ 4632477 w 12192000"/>
              <a:gd name="connsiteY727" fmla="*/ 592227 h 1608850"/>
              <a:gd name="connsiteX728" fmla="*/ 4642230 w 12192000"/>
              <a:gd name="connsiteY728" fmla="*/ 602819 h 1608850"/>
              <a:gd name="connsiteX729" fmla="*/ 4664518 w 12192000"/>
              <a:gd name="connsiteY729" fmla="*/ 611898 h 1608850"/>
              <a:gd name="connsiteX730" fmla="*/ 4664518 w 12192000"/>
              <a:gd name="connsiteY730" fmla="*/ 610007 h 1608850"/>
              <a:gd name="connsiteX731" fmla="*/ 4664518 w 12192000"/>
              <a:gd name="connsiteY731" fmla="*/ 596766 h 1608850"/>
              <a:gd name="connsiteX732" fmla="*/ 4693496 w 12192000"/>
              <a:gd name="connsiteY732" fmla="*/ 584662 h 1608850"/>
              <a:gd name="connsiteX733" fmla="*/ 4693496 w 12192000"/>
              <a:gd name="connsiteY733" fmla="*/ 583150 h 1608850"/>
              <a:gd name="connsiteX734" fmla="*/ 4693496 w 12192000"/>
              <a:gd name="connsiteY734" fmla="*/ 572557 h 1608850"/>
              <a:gd name="connsiteX735" fmla="*/ 4694332 w 12192000"/>
              <a:gd name="connsiteY735" fmla="*/ 572557 h 1608850"/>
              <a:gd name="connsiteX736" fmla="*/ 4700182 w 12192000"/>
              <a:gd name="connsiteY736" fmla="*/ 572557 h 1608850"/>
              <a:gd name="connsiteX737" fmla="*/ 4700182 w 12192000"/>
              <a:gd name="connsiteY737" fmla="*/ 571423 h 1608850"/>
              <a:gd name="connsiteX738" fmla="*/ 4700182 w 12192000"/>
              <a:gd name="connsiteY738" fmla="*/ 563479 h 1608850"/>
              <a:gd name="connsiteX739" fmla="*/ 4702412 w 12192000"/>
              <a:gd name="connsiteY739" fmla="*/ 563479 h 1608850"/>
              <a:gd name="connsiteX740" fmla="*/ 4718014 w 12192000"/>
              <a:gd name="connsiteY740" fmla="*/ 563479 h 1608850"/>
              <a:gd name="connsiteX741" fmla="*/ 4718014 w 12192000"/>
              <a:gd name="connsiteY741" fmla="*/ 564614 h 1608850"/>
              <a:gd name="connsiteX742" fmla="*/ 4718014 w 12192000"/>
              <a:gd name="connsiteY742" fmla="*/ 572557 h 1608850"/>
              <a:gd name="connsiteX743" fmla="*/ 4719686 w 12192000"/>
              <a:gd name="connsiteY743" fmla="*/ 572557 h 1608850"/>
              <a:gd name="connsiteX744" fmla="*/ 4731390 w 12192000"/>
              <a:gd name="connsiteY744" fmla="*/ 572557 h 1608850"/>
              <a:gd name="connsiteX745" fmla="*/ 4731390 w 12192000"/>
              <a:gd name="connsiteY745" fmla="*/ 574828 h 1608850"/>
              <a:gd name="connsiteX746" fmla="*/ 4731390 w 12192000"/>
              <a:gd name="connsiteY746" fmla="*/ 590714 h 1608850"/>
              <a:gd name="connsiteX747" fmla="*/ 4755908 w 12192000"/>
              <a:gd name="connsiteY747" fmla="*/ 590714 h 1608850"/>
              <a:gd name="connsiteX748" fmla="*/ 4755908 w 12192000"/>
              <a:gd name="connsiteY748" fmla="*/ 589202 h 1608850"/>
              <a:gd name="connsiteX749" fmla="*/ 4755908 w 12192000"/>
              <a:gd name="connsiteY749" fmla="*/ 578610 h 1608850"/>
              <a:gd name="connsiteX750" fmla="*/ 4757302 w 12192000"/>
              <a:gd name="connsiteY750" fmla="*/ 578610 h 1608850"/>
              <a:gd name="connsiteX751" fmla="*/ 4767053 w 12192000"/>
              <a:gd name="connsiteY751" fmla="*/ 578610 h 1608850"/>
              <a:gd name="connsiteX752" fmla="*/ 4767053 w 12192000"/>
              <a:gd name="connsiteY752" fmla="*/ 577096 h 1608850"/>
              <a:gd name="connsiteX753" fmla="*/ 4767053 w 12192000"/>
              <a:gd name="connsiteY753" fmla="*/ 566505 h 1608850"/>
              <a:gd name="connsiteX754" fmla="*/ 4768725 w 12192000"/>
              <a:gd name="connsiteY754" fmla="*/ 566505 h 1608850"/>
              <a:gd name="connsiteX755" fmla="*/ 4780426 w 12192000"/>
              <a:gd name="connsiteY755" fmla="*/ 566505 h 1608850"/>
              <a:gd name="connsiteX756" fmla="*/ 4780426 w 12192000"/>
              <a:gd name="connsiteY756" fmla="*/ 568018 h 1608850"/>
              <a:gd name="connsiteX757" fmla="*/ 4780426 w 12192000"/>
              <a:gd name="connsiteY757" fmla="*/ 578610 h 1608850"/>
              <a:gd name="connsiteX758" fmla="*/ 4784886 w 12192000"/>
              <a:gd name="connsiteY758" fmla="*/ 505982 h 1608850"/>
              <a:gd name="connsiteX759" fmla="*/ 4885191 w 12192000"/>
              <a:gd name="connsiteY759" fmla="*/ 505982 h 1608850"/>
              <a:gd name="connsiteX760" fmla="*/ 4885191 w 12192000"/>
              <a:gd name="connsiteY760" fmla="*/ 602819 h 1608850"/>
              <a:gd name="connsiteX761" fmla="*/ 4887420 w 12192000"/>
              <a:gd name="connsiteY761" fmla="*/ 602819 h 1608850"/>
              <a:gd name="connsiteX762" fmla="*/ 4903022 w 12192000"/>
              <a:gd name="connsiteY762" fmla="*/ 602819 h 1608850"/>
              <a:gd name="connsiteX763" fmla="*/ 4903022 w 12192000"/>
              <a:gd name="connsiteY763" fmla="*/ 493877 h 1608850"/>
              <a:gd name="connsiteX764" fmla="*/ 4925313 w 12192000"/>
              <a:gd name="connsiteY764" fmla="*/ 478746 h 1608850"/>
              <a:gd name="connsiteX765" fmla="*/ 4954291 w 12192000"/>
              <a:gd name="connsiteY765" fmla="*/ 478746 h 1608850"/>
              <a:gd name="connsiteX766" fmla="*/ 4956242 w 12192000"/>
              <a:gd name="connsiteY766" fmla="*/ 476477 h 1608850"/>
              <a:gd name="connsiteX767" fmla="*/ 4969893 w 12192000"/>
              <a:gd name="connsiteY767" fmla="*/ 460589 h 1608850"/>
              <a:gd name="connsiteX768" fmla="*/ 5007787 w 12192000"/>
              <a:gd name="connsiteY768" fmla="*/ 460589 h 1608850"/>
              <a:gd name="connsiteX769" fmla="*/ 5007787 w 12192000"/>
              <a:gd name="connsiteY769" fmla="*/ 462859 h 1608850"/>
              <a:gd name="connsiteX770" fmla="*/ 5007787 w 12192000"/>
              <a:gd name="connsiteY770" fmla="*/ 478746 h 1608850"/>
              <a:gd name="connsiteX771" fmla="*/ 5045681 w 12192000"/>
              <a:gd name="connsiteY771" fmla="*/ 478746 h 1608850"/>
              <a:gd name="connsiteX772" fmla="*/ 5045681 w 12192000"/>
              <a:gd name="connsiteY772" fmla="*/ 596766 h 1608850"/>
              <a:gd name="connsiteX773" fmla="*/ 5047073 w 12192000"/>
              <a:gd name="connsiteY773" fmla="*/ 596766 h 1608850"/>
              <a:gd name="connsiteX774" fmla="*/ 5056825 w 12192000"/>
              <a:gd name="connsiteY774" fmla="*/ 596766 h 1608850"/>
              <a:gd name="connsiteX775" fmla="*/ 5056825 w 12192000"/>
              <a:gd name="connsiteY775" fmla="*/ 769258 h 1608850"/>
              <a:gd name="connsiteX776" fmla="*/ 5059053 w 12192000"/>
              <a:gd name="connsiteY776" fmla="*/ 769258 h 1608850"/>
              <a:gd name="connsiteX777" fmla="*/ 5074657 w 12192000"/>
              <a:gd name="connsiteY777" fmla="*/ 769258 h 1608850"/>
              <a:gd name="connsiteX778" fmla="*/ 5074657 w 12192000"/>
              <a:gd name="connsiteY778" fmla="*/ 657290 h 1608850"/>
              <a:gd name="connsiteX779" fmla="*/ 5075493 w 12192000"/>
              <a:gd name="connsiteY779" fmla="*/ 656533 h 1608850"/>
              <a:gd name="connsiteX780" fmla="*/ 5081344 w 12192000"/>
              <a:gd name="connsiteY780" fmla="*/ 651238 h 1608850"/>
              <a:gd name="connsiteX781" fmla="*/ 5085802 w 12192000"/>
              <a:gd name="connsiteY781" fmla="*/ 652750 h 1608850"/>
              <a:gd name="connsiteX782" fmla="*/ 5085802 w 12192000"/>
              <a:gd name="connsiteY782" fmla="*/ 663343 h 1608850"/>
              <a:gd name="connsiteX783" fmla="*/ 5088030 w 12192000"/>
              <a:gd name="connsiteY783" fmla="*/ 661829 h 1608850"/>
              <a:gd name="connsiteX784" fmla="*/ 5103634 w 12192000"/>
              <a:gd name="connsiteY784" fmla="*/ 651238 h 1608850"/>
              <a:gd name="connsiteX785" fmla="*/ 5105585 w 12192000"/>
              <a:gd name="connsiteY785" fmla="*/ 651238 h 1608850"/>
              <a:gd name="connsiteX786" fmla="*/ 5119237 w 12192000"/>
              <a:gd name="connsiteY786" fmla="*/ 651238 h 1608850"/>
              <a:gd name="connsiteX787" fmla="*/ 5119237 w 12192000"/>
              <a:gd name="connsiteY787" fmla="*/ 857017 h 1608850"/>
              <a:gd name="connsiteX788" fmla="*/ 5150444 w 12192000"/>
              <a:gd name="connsiteY788" fmla="*/ 863070 h 1608850"/>
              <a:gd name="connsiteX789" fmla="*/ 5150444 w 12192000"/>
              <a:gd name="connsiteY789" fmla="*/ 853992 h 1608850"/>
              <a:gd name="connsiteX790" fmla="*/ 5183878 w 12192000"/>
              <a:gd name="connsiteY790" fmla="*/ 853992 h 1608850"/>
              <a:gd name="connsiteX791" fmla="*/ 5183878 w 12192000"/>
              <a:gd name="connsiteY791" fmla="*/ 814651 h 1608850"/>
              <a:gd name="connsiteX792" fmla="*/ 5192794 w 12192000"/>
              <a:gd name="connsiteY792" fmla="*/ 814651 h 1608850"/>
              <a:gd name="connsiteX793" fmla="*/ 5192794 w 12192000"/>
              <a:gd name="connsiteY793" fmla="*/ 763206 h 1608850"/>
              <a:gd name="connsiteX794" fmla="*/ 5199482 w 12192000"/>
              <a:gd name="connsiteY794" fmla="*/ 763206 h 1608850"/>
              <a:gd name="connsiteX795" fmla="*/ 5199482 w 12192000"/>
              <a:gd name="connsiteY795" fmla="*/ 711761 h 1608850"/>
              <a:gd name="connsiteX796" fmla="*/ 5215086 w 12192000"/>
              <a:gd name="connsiteY796" fmla="*/ 711761 h 1608850"/>
              <a:gd name="connsiteX797" fmla="*/ 5264122 w 12192000"/>
              <a:gd name="connsiteY797" fmla="*/ 684525 h 1608850"/>
              <a:gd name="connsiteX798" fmla="*/ 5266352 w 12192000"/>
              <a:gd name="connsiteY798" fmla="*/ 657290 h 1608850"/>
              <a:gd name="connsiteX799" fmla="*/ 5270810 w 12192000"/>
              <a:gd name="connsiteY799" fmla="*/ 684525 h 1608850"/>
              <a:gd name="connsiteX800" fmla="*/ 5322078 w 12192000"/>
              <a:gd name="connsiteY800" fmla="*/ 720840 h 1608850"/>
              <a:gd name="connsiteX801" fmla="*/ 5322078 w 12192000"/>
              <a:gd name="connsiteY801" fmla="*/ 714788 h 1608850"/>
              <a:gd name="connsiteX802" fmla="*/ 5335452 w 12192000"/>
              <a:gd name="connsiteY802" fmla="*/ 714788 h 1608850"/>
              <a:gd name="connsiteX803" fmla="*/ 5335452 w 12192000"/>
              <a:gd name="connsiteY803" fmla="*/ 763206 h 1608850"/>
              <a:gd name="connsiteX804" fmla="*/ 5342138 w 12192000"/>
              <a:gd name="connsiteY804" fmla="*/ 763206 h 1608850"/>
              <a:gd name="connsiteX805" fmla="*/ 5342138 w 12192000"/>
              <a:gd name="connsiteY805" fmla="*/ 801467 h 1608850"/>
              <a:gd name="connsiteX806" fmla="*/ 5377917 w 12192000"/>
              <a:gd name="connsiteY806" fmla="*/ 790806 h 1608850"/>
              <a:gd name="connsiteX807" fmla="*/ 5478973 w 12192000"/>
              <a:gd name="connsiteY807" fmla="*/ 790806 h 1608850"/>
              <a:gd name="connsiteX808" fmla="*/ 5478973 w 12192000"/>
              <a:gd name="connsiteY808" fmla="*/ 596233 h 1608850"/>
              <a:gd name="connsiteX809" fmla="*/ 5507479 w 12192000"/>
              <a:gd name="connsiteY809" fmla="*/ 582720 h 1608850"/>
              <a:gd name="connsiteX810" fmla="*/ 5631857 w 12192000"/>
              <a:gd name="connsiteY810" fmla="*/ 561101 h 1608850"/>
              <a:gd name="connsiteX811" fmla="*/ 5675909 w 12192000"/>
              <a:gd name="connsiteY811" fmla="*/ 574613 h 1608850"/>
              <a:gd name="connsiteX812" fmla="*/ 5683682 w 12192000"/>
              <a:gd name="connsiteY812" fmla="*/ 582720 h 1608850"/>
              <a:gd name="connsiteX813" fmla="*/ 5683682 w 12192000"/>
              <a:gd name="connsiteY813" fmla="*/ 833084 h 1608850"/>
              <a:gd name="connsiteX814" fmla="*/ 5701821 w 12192000"/>
              <a:gd name="connsiteY814" fmla="*/ 873985 h 1608850"/>
              <a:gd name="connsiteX815" fmla="*/ 5701821 w 12192000"/>
              <a:gd name="connsiteY815" fmla="*/ 798914 h 1608850"/>
              <a:gd name="connsiteX816" fmla="*/ 5717369 w 12192000"/>
              <a:gd name="connsiteY816" fmla="*/ 798914 h 1608850"/>
              <a:gd name="connsiteX817" fmla="*/ 5717369 w 12192000"/>
              <a:gd name="connsiteY817" fmla="*/ 785402 h 1608850"/>
              <a:gd name="connsiteX818" fmla="*/ 5732917 w 12192000"/>
              <a:gd name="connsiteY818" fmla="*/ 777295 h 1608850"/>
              <a:gd name="connsiteX819" fmla="*/ 5745871 w 12192000"/>
              <a:gd name="connsiteY819" fmla="*/ 777295 h 1608850"/>
              <a:gd name="connsiteX820" fmla="*/ 5745871 w 12192000"/>
              <a:gd name="connsiteY820" fmla="*/ 763783 h 1608850"/>
              <a:gd name="connsiteX821" fmla="*/ 5756236 w 12192000"/>
              <a:gd name="connsiteY821" fmla="*/ 755675 h 1608850"/>
              <a:gd name="connsiteX822" fmla="*/ 5782151 w 12192000"/>
              <a:gd name="connsiteY822" fmla="*/ 755675 h 1608850"/>
              <a:gd name="connsiteX823" fmla="*/ 5782151 w 12192000"/>
              <a:gd name="connsiteY823" fmla="*/ 798914 h 1608850"/>
              <a:gd name="connsiteX824" fmla="*/ 5836566 w 12192000"/>
              <a:gd name="connsiteY824" fmla="*/ 798914 h 1608850"/>
              <a:gd name="connsiteX825" fmla="*/ 5836566 w 12192000"/>
              <a:gd name="connsiteY825" fmla="*/ 950250 h 1608850"/>
              <a:gd name="connsiteX826" fmla="*/ 5857295 w 12192000"/>
              <a:gd name="connsiteY826" fmla="*/ 950250 h 1608850"/>
              <a:gd name="connsiteX827" fmla="*/ 5878025 w 12192000"/>
              <a:gd name="connsiteY827" fmla="*/ 942143 h 1608850"/>
              <a:gd name="connsiteX828" fmla="*/ 5878025 w 12192000"/>
              <a:gd name="connsiteY828" fmla="*/ 931332 h 1608850"/>
              <a:gd name="connsiteX829" fmla="*/ 5870253 w 12192000"/>
              <a:gd name="connsiteY829" fmla="*/ 928630 h 1608850"/>
              <a:gd name="connsiteX830" fmla="*/ 5870253 w 12192000"/>
              <a:gd name="connsiteY830" fmla="*/ 920522 h 1608850"/>
              <a:gd name="connsiteX831" fmla="*/ 5878025 w 12192000"/>
              <a:gd name="connsiteY831" fmla="*/ 915118 h 1608850"/>
              <a:gd name="connsiteX832" fmla="*/ 5878025 w 12192000"/>
              <a:gd name="connsiteY832" fmla="*/ 855665 h 1608850"/>
              <a:gd name="connsiteX833" fmla="*/ 5870253 w 12192000"/>
              <a:gd name="connsiteY833" fmla="*/ 852962 h 1608850"/>
              <a:gd name="connsiteX834" fmla="*/ 5870253 w 12192000"/>
              <a:gd name="connsiteY834" fmla="*/ 844855 h 1608850"/>
              <a:gd name="connsiteX835" fmla="*/ 5878025 w 12192000"/>
              <a:gd name="connsiteY835" fmla="*/ 839450 h 1608850"/>
              <a:gd name="connsiteX836" fmla="*/ 5883208 w 12192000"/>
              <a:gd name="connsiteY836" fmla="*/ 834046 h 1608850"/>
              <a:gd name="connsiteX837" fmla="*/ 5883208 w 12192000"/>
              <a:gd name="connsiteY837" fmla="*/ 823236 h 1608850"/>
              <a:gd name="connsiteX838" fmla="*/ 5878025 w 12192000"/>
              <a:gd name="connsiteY838" fmla="*/ 823236 h 1608850"/>
              <a:gd name="connsiteX839" fmla="*/ 5878025 w 12192000"/>
              <a:gd name="connsiteY839" fmla="*/ 815128 h 1608850"/>
              <a:gd name="connsiteX840" fmla="*/ 5885800 w 12192000"/>
              <a:gd name="connsiteY840" fmla="*/ 809724 h 1608850"/>
              <a:gd name="connsiteX841" fmla="*/ 5927259 w 12192000"/>
              <a:gd name="connsiteY841" fmla="*/ 734056 h 1608850"/>
              <a:gd name="connsiteX842" fmla="*/ 5922077 w 12192000"/>
              <a:gd name="connsiteY842" fmla="*/ 731353 h 1608850"/>
              <a:gd name="connsiteX843" fmla="*/ 5922077 w 12192000"/>
              <a:gd name="connsiteY843" fmla="*/ 723246 h 1608850"/>
              <a:gd name="connsiteX844" fmla="*/ 5929850 w 12192000"/>
              <a:gd name="connsiteY844" fmla="*/ 720543 h 1608850"/>
              <a:gd name="connsiteX845" fmla="*/ 5929850 w 12192000"/>
              <a:gd name="connsiteY845" fmla="*/ 709734 h 1608850"/>
              <a:gd name="connsiteX846" fmla="*/ 5935033 w 12192000"/>
              <a:gd name="connsiteY846" fmla="*/ 709734 h 1608850"/>
              <a:gd name="connsiteX847" fmla="*/ 5935033 w 12192000"/>
              <a:gd name="connsiteY847" fmla="*/ 685412 h 1608850"/>
              <a:gd name="connsiteX848" fmla="*/ 5929850 w 12192000"/>
              <a:gd name="connsiteY848" fmla="*/ 685412 h 1608850"/>
              <a:gd name="connsiteX849" fmla="*/ 5929850 w 12192000"/>
              <a:gd name="connsiteY849" fmla="*/ 680008 h 1608850"/>
              <a:gd name="connsiteX850" fmla="*/ 5935033 w 12192000"/>
              <a:gd name="connsiteY850" fmla="*/ 677305 h 1608850"/>
              <a:gd name="connsiteX851" fmla="*/ 5947989 w 12192000"/>
              <a:gd name="connsiteY851" fmla="*/ 658388 h 1608850"/>
              <a:gd name="connsiteX852" fmla="*/ 5950579 w 12192000"/>
              <a:gd name="connsiteY852" fmla="*/ 647579 h 1608850"/>
              <a:gd name="connsiteX853" fmla="*/ 5950579 w 12192000"/>
              <a:gd name="connsiteY853" fmla="*/ 617852 h 1608850"/>
              <a:gd name="connsiteX854" fmla="*/ 5950904 w 12192000"/>
              <a:gd name="connsiteY854" fmla="*/ 616838 h 1608850"/>
              <a:gd name="connsiteX855" fmla="*/ 5953171 w 12192000"/>
              <a:gd name="connsiteY855" fmla="*/ 609745 h 1608850"/>
              <a:gd name="connsiteX856" fmla="*/ 5953495 w 12192000"/>
              <a:gd name="connsiteY856" fmla="*/ 610759 h 1608850"/>
              <a:gd name="connsiteX857" fmla="*/ 5955763 w 12192000"/>
              <a:gd name="connsiteY857" fmla="*/ 617852 h 1608850"/>
              <a:gd name="connsiteX858" fmla="*/ 5958354 w 12192000"/>
              <a:gd name="connsiteY858" fmla="*/ 647579 h 1608850"/>
              <a:gd name="connsiteX859" fmla="*/ 5958354 w 12192000"/>
              <a:gd name="connsiteY859" fmla="*/ 655686 h 1608850"/>
              <a:gd name="connsiteX860" fmla="*/ 5971311 w 12192000"/>
              <a:gd name="connsiteY860" fmla="*/ 677305 h 1608850"/>
              <a:gd name="connsiteX861" fmla="*/ 5976494 w 12192000"/>
              <a:gd name="connsiteY861" fmla="*/ 680008 h 1608850"/>
              <a:gd name="connsiteX862" fmla="*/ 5976494 w 12192000"/>
              <a:gd name="connsiteY862" fmla="*/ 685412 h 1608850"/>
              <a:gd name="connsiteX863" fmla="*/ 5973903 w 12192000"/>
              <a:gd name="connsiteY863" fmla="*/ 709734 h 1608850"/>
              <a:gd name="connsiteX864" fmla="*/ 5979084 w 12192000"/>
              <a:gd name="connsiteY864" fmla="*/ 720543 h 1608850"/>
              <a:gd name="connsiteX865" fmla="*/ 5984268 w 12192000"/>
              <a:gd name="connsiteY865" fmla="*/ 723246 h 1608850"/>
              <a:gd name="connsiteX866" fmla="*/ 5984268 w 12192000"/>
              <a:gd name="connsiteY866" fmla="*/ 731353 h 1608850"/>
              <a:gd name="connsiteX867" fmla="*/ 5979084 w 12192000"/>
              <a:gd name="connsiteY867" fmla="*/ 734056 h 1608850"/>
              <a:gd name="connsiteX868" fmla="*/ 5999269 w 12192000"/>
              <a:gd name="connsiteY868" fmla="*/ 755105 h 1608850"/>
              <a:gd name="connsiteX869" fmla="*/ 5999269 w 12192000"/>
              <a:gd name="connsiteY869" fmla="*/ 627662 h 1608850"/>
              <a:gd name="connsiteX870" fmla="*/ 5999299 w 12192000"/>
              <a:gd name="connsiteY870" fmla="*/ 627662 h 1608850"/>
              <a:gd name="connsiteX871" fmla="*/ 6037948 w 12192000"/>
              <a:gd name="connsiteY871" fmla="*/ 627662 h 1608850"/>
              <a:gd name="connsiteX872" fmla="*/ 6037948 w 12192000"/>
              <a:gd name="connsiteY872" fmla="*/ 626311 h 1608850"/>
              <a:gd name="connsiteX873" fmla="*/ 6037948 w 12192000"/>
              <a:gd name="connsiteY873" fmla="*/ 616853 h 1608850"/>
              <a:gd name="connsiteX874" fmla="*/ 6038962 w 12192000"/>
              <a:gd name="connsiteY874" fmla="*/ 616853 h 1608850"/>
              <a:gd name="connsiteX875" fmla="*/ 6046055 w 12192000"/>
              <a:gd name="connsiteY875" fmla="*/ 616853 h 1608850"/>
              <a:gd name="connsiteX876" fmla="*/ 6046055 w 12192000"/>
              <a:gd name="connsiteY876" fmla="*/ 614962 h 1608850"/>
              <a:gd name="connsiteX877" fmla="*/ 6046055 w 12192000"/>
              <a:gd name="connsiteY877" fmla="*/ 601721 h 1608850"/>
              <a:gd name="connsiteX878" fmla="*/ 6046815 w 12192000"/>
              <a:gd name="connsiteY878" fmla="*/ 601721 h 1608850"/>
              <a:gd name="connsiteX879" fmla="*/ 6052135 w 12192000"/>
              <a:gd name="connsiteY879" fmla="*/ 601721 h 1608850"/>
              <a:gd name="connsiteX880" fmla="*/ 6052135 w 12192000"/>
              <a:gd name="connsiteY880" fmla="*/ 600640 h 1608850"/>
              <a:gd name="connsiteX881" fmla="*/ 6052135 w 12192000"/>
              <a:gd name="connsiteY881" fmla="*/ 593073 h 1608850"/>
              <a:gd name="connsiteX882" fmla="*/ 6054163 w 12192000"/>
              <a:gd name="connsiteY882" fmla="*/ 593073 h 1608850"/>
              <a:gd name="connsiteX883" fmla="*/ 6068350 w 12192000"/>
              <a:gd name="connsiteY883" fmla="*/ 593073 h 1608850"/>
              <a:gd name="connsiteX884" fmla="*/ 6068350 w 12192000"/>
              <a:gd name="connsiteY884" fmla="*/ 594154 h 1608850"/>
              <a:gd name="connsiteX885" fmla="*/ 6068350 w 12192000"/>
              <a:gd name="connsiteY885" fmla="*/ 601721 h 1608850"/>
              <a:gd name="connsiteX886" fmla="*/ 6090642 w 12192000"/>
              <a:gd name="connsiteY886" fmla="*/ 601721 h 1608850"/>
              <a:gd name="connsiteX887" fmla="*/ 6090642 w 12192000"/>
              <a:gd name="connsiteY887" fmla="*/ 599829 h 1608850"/>
              <a:gd name="connsiteX888" fmla="*/ 6090642 w 12192000"/>
              <a:gd name="connsiteY888" fmla="*/ 586588 h 1608850"/>
              <a:gd name="connsiteX889" fmla="*/ 6092416 w 12192000"/>
              <a:gd name="connsiteY889" fmla="*/ 586588 h 1608850"/>
              <a:gd name="connsiteX890" fmla="*/ 6104829 w 12192000"/>
              <a:gd name="connsiteY890" fmla="*/ 586588 h 1608850"/>
              <a:gd name="connsiteX891" fmla="*/ 6104829 w 12192000"/>
              <a:gd name="connsiteY891" fmla="*/ 610368 h 1608850"/>
              <a:gd name="connsiteX892" fmla="*/ 6105843 w 12192000"/>
              <a:gd name="connsiteY892" fmla="*/ 610368 h 1608850"/>
              <a:gd name="connsiteX893" fmla="*/ 6112936 w 12192000"/>
              <a:gd name="connsiteY893" fmla="*/ 610368 h 1608850"/>
              <a:gd name="connsiteX894" fmla="*/ 6112936 w 12192000"/>
              <a:gd name="connsiteY894" fmla="*/ 609287 h 1608850"/>
              <a:gd name="connsiteX895" fmla="*/ 6112936 w 12192000"/>
              <a:gd name="connsiteY895" fmla="*/ 601721 h 1608850"/>
              <a:gd name="connsiteX896" fmla="*/ 6114709 w 12192000"/>
              <a:gd name="connsiteY896" fmla="*/ 601721 h 1608850"/>
              <a:gd name="connsiteX897" fmla="*/ 6127123 w 12192000"/>
              <a:gd name="connsiteY897" fmla="*/ 601721 h 1608850"/>
              <a:gd name="connsiteX898" fmla="*/ 6127123 w 12192000"/>
              <a:gd name="connsiteY898" fmla="*/ 627662 h 1608850"/>
              <a:gd name="connsiteX899" fmla="*/ 6129150 w 12192000"/>
              <a:gd name="connsiteY899" fmla="*/ 627662 h 1608850"/>
              <a:gd name="connsiteX900" fmla="*/ 6143336 w 12192000"/>
              <a:gd name="connsiteY900" fmla="*/ 627662 h 1608850"/>
              <a:gd name="connsiteX901" fmla="*/ 6143336 w 12192000"/>
              <a:gd name="connsiteY901" fmla="*/ 629283 h 1608850"/>
              <a:gd name="connsiteX902" fmla="*/ 6143336 w 12192000"/>
              <a:gd name="connsiteY902" fmla="*/ 640633 h 1608850"/>
              <a:gd name="connsiteX903" fmla="*/ 6144096 w 12192000"/>
              <a:gd name="connsiteY903" fmla="*/ 640633 h 1608850"/>
              <a:gd name="connsiteX904" fmla="*/ 6149417 w 12192000"/>
              <a:gd name="connsiteY904" fmla="*/ 640633 h 1608850"/>
              <a:gd name="connsiteX905" fmla="*/ 6149417 w 12192000"/>
              <a:gd name="connsiteY905" fmla="*/ 639822 h 1608850"/>
              <a:gd name="connsiteX906" fmla="*/ 6149417 w 12192000"/>
              <a:gd name="connsiteY906" fmla="*/ 634147 h 1608850"/>
              <a:gd name="connsiteX907" fmla="*/ 6179817 w 12192000"/>
              <a:gd name="connsiteY907" fmla="*/ 634147 h 1608850"/>
              <a:gd name="connsiteX908" fmla="*/ 6179817 w 12192000"/>
              <a:gd name="connsiteY908" fmla="*/ 657927 h 1608850"/>
              <a:gd name="connsiteX909" fmla="*/ 6180830 w 12192000"/>
              <a:gd name="connsiteY909" fmla="*/ 657927 h 1608850"/>
              <a:gd name="connsiteX910" fmla="*/ 6187924 w 12192000"/>
              <a:gd name="connsiteY910" fmla="*/ 657927 h 1608850"/>
              <a:gd name="connsiteX911" fmla="*/ 6187924 w 12192000"/>
              <a:gd name="connsiteY911" fmla="*/ 659008 h 1608850"/>
              <a:gd name="connsiteX912" fmla="*/ 6187924 w 12192000"/>
              <a:gd name="connsiteY912" fmla="*/ 666574 h 1608850"/>
              <a:gd name="connsiteX913" fmla="*/ 6188684 w 12192000"/>
              <a:gd name="connsiteY913" fmla="*/ 666574 h 1608850"/>
              <a:gd name="connsiteX914" fmla="*/ 6194004 w 12192000"/>
              <a:gd name="connsiteY914" fmla="*/ 666574 h 1608850"/>
              <a:gd name="connsiteX915" fmla="*/ 6194004 w 12192000"/>
              <a:gd name="connsiteY915" fmla="*/ 664412 h 1608850"/>
              <a:gd name="connsiteX916" fmla="*/ 6194004 w 12192000"/>
              <a:gd name="connsiteY916" fmla="*/ 649280 h 1608850"/>
              <a:gd name="connsiteX917" fmla="*/ 6195017 w 12192000"/>
              <a:gd name="connsiteY917" fmla="*/ 649280 h 1608850"/>
              <a:gd name="connsiteX918" fmla="*/ 6202111 w 12192000"/>
              <a:gd name="connsiteY918" fmla="*/ 649280 h 1608850"/>
              <a:gd name="connsiteX919" fmla="*/ 6202111 w 12192000"/>
              <a:gd name="connsiteY919" fmla="*/ 650361 h 1608850"/>
              <a:gd name="connsiteX920" fmla="*/ 6202111 w 12192000"/>
              <a:gd name="connsiteY920" fmla="*/ 657927 h 1608850"/>
              <a:gd name="connsiteX921" fmla="*/ 6207431 w 12192000"/>
              <a:gd name="connsiteY921" fmla="*/ 655934 h 1608850"/>
              <a:gd name="connsiteX922" fmla="*/ 6208191 w 12192000"/>
              <a:gd name="connsiteY922" fmla="*/ 654954 h 1608850"/>
              <a:gd name="connsiteX923" fmla="*/ 6208191 w 12192000"/>
              <a:gd name="connsiteY923" fmla="*/ 649280 h 1608850"/>
              <a:gd name="connsiteX924" fmla="*/ 6246698 w 12192000"/>
              <a:gd name="connsiteY924" fmla="*/ 649280 h 1608850"/>
              <a:gd name="connsiteX925" fmla="*/ 6246698 w 12192000"/>
              <a:gd name="connsiteY925" fmla="*/ 673059 h 1608850"/>
              <a:gd name="connsiteX926" fmla="*/ 6248724 w 12192000"/>
              <a:gd name="connsiteY926" fmla="*/ 673059 h 1608850"/>
              <a:gd name="connsiteX927" fmla="*/ 6262911 w 12192000"/>
              <a:gd name="connsiteY927" fmla="*/ 673059 h 1608850"/>
              <a:gd name="connsiteX928" fmla="*/ 6262911 w 12192000"/>
              <a:gd name="connsiteY928" fmla="*/ 674140 h 1608850"/>
              <a:gd name="connsiteX929" fmla="*/ 6262911 w 12192000"/>
              <a:gd name="connsiteY929" fmla="*/ 681706 h 1608850"/>
              <a:gd name="connsiteX930" fmla="*/ 6264685 w 12192000"/>
              <a:gd name="connsiteY930" fmla="*/ 681706 h 1608850"/>
              <a:gd name="connsiteX931" fmla="*/ 6277098 w 12192000"/>
              <a:gd name="connsiteY931" fmla="*/ 681706 h 1608850"/>
              <a:gd name="connsiteX932" fmla="*/ 6277098 w 12192000"/>
              <a:gd name="connsiteY932" fmla="*/ 657927 h 1608850"/>
              <a:gd name="connsiteX933" fmla="*/ 6278111 w 12192000"/>
              <a:gd name="connsiteY933" fmla="*/ 657927 h 1608850"/>
              <a:gd name="connsiteX934" fmla="*/ 6285205 w 12192000"/>
              <a:gd name="connsiteY934" fmla="*/ 657927 h 1608850"/>
              <a:gd name="connsiteX935" fmla="*/ 6285205 w 12192000"/>
              <a:gd name="connsiteY935" fmla="*/ 625500 h 1608850"/>
              <a:gd name="connsiteX936" fmla="*/ 6286218 w 12192000"/>
              <a:gd name="connsiteY936" fmla="*/ 625500 h 1608850"/>
              <a:gd name="connsiteX937" fmla="*/ 6293312 w 12192000"/>
              <a:gd name="connsiteY937" fmla="*/ 625500 h 1608850"/>
              <a:gd name="connsiteX938" fmla="*/ 6293312 w 12192000"/>
              <a:gd name="connsiteY938" fmla="*/ 623609 h 1608850"/>
              <a:gd name="connsiteX939" fmla="*/ 6293312 w 12192000"/>
              <a:gd name="connsiteY939" fmla="*/ 610368 h 1608850"/>
              <a:gd name="connsiteX940" fmla="*/ 6292045 w 12192000"/>
              <a:gd name="connsiteY940" fmla="*/ 608746 h 1608850"/>
              <a:gd name="connsiteX941" fmla="*/ 6297365 w 12192000"/>
              <a:gd name="connsiteY941" fmla="*/ 597397 h 1608850"/>
              <a:gd name="connsiteX942" fmla="*/ 6305472 w 12192000"/>
              <a:gd name="connsiteY942" fmla="*/ 625500 h 1608850"/>
              <a:gd name="connsiteX943" fmla="*/ 6306232 w 12192000"/>
              <a:gd name="connsiteY943" fmla="*/ 625500 h 1608850"/>
              <a:gd name="connsiteX944" fmla="*/ 6311552 w 12192000"/>
              <a:gd name="connsiteY944" fmla="*/ 625500 h 1608850"/>
              <a:gd name="connsiteX945" fmla="*/ 6311552 w 12192000"/>
              <a:gd name="connsiteY945" fmla="*/ 519573 h 1608850"/>
              <a:gd name="connsiteX946" fmla="*/ 6313072 w 12192000"/>
              <a:gd name="connsiteY946" fmla="*/ 519573 h 1608850"/>
              <a:gd name="connsiteX947" fmla="*/ 6323712 w 12192000"/>
              <a:gd name="connsiteY947" fmla="*/ 519573 h 1608850"/>
              <a:gd name="connsiteX948" fmla="*/ 6323712 w 12192000"/>
              <a:gd name="connsiteY948" fmla="*/ 472014 h 1608850"/>
              <a:gd name="connsiteX949" fmla="*/ 6350059 w 12192000"/>
              <a:gd name="connsiteY949" fmla="*/ 472014 h 1608850"/>
              <a:gd name="connsiteX950" fmla="*/ 6350059 w 12192000"/>
              <a:gd name="connsiteY950" fmla="*/ 450396 h 1608850"/>
              <a:gd name="connsiteX951" fmla="*/ 6384513 w 12192000"/>
              <a:gd name="connsiteY951" fmla="*/ 450396 h 1608850"/>
              <a:gd name="connsiteX952" fmla="*/ 6384513 w 12192000"/>
              <a:gd name="connsiteY952" fmla="*/ 452828 h 1608850"/>
              <a:gd name="connsiteX953" fmla="*/ 6384513 w 12192000"/>
              <a:gd name="connsiteY953" fmla="*/ 469852 h 1608850"/>
              <a:gd name="connsiteX954" fmla="*/ 6386793 w 12192000"/>
              <a:gd name="connsiteY954" fmla="*/ 469852 h 1608850"/>
              <a:gd name="connsiteX955" fmla="*/ 6402753 w 12192000"/>
              <a:gd name="connsiteY955" fmla="*/ 469852 h 1608850"/>
              <a:gd name="connsiteX956" fmla="*/ 6402753 w 12192000"/>
              <a:gd name="connsiteY956" fmla="*/ 517411 h 1608850"/>
              <a:gd name="connsiteX957" fmla="*/ 6403766 w 12192000"/>
              <a:gd name="connsiteY957" fmla="*/ 517411 h 1608850"/>
              <a:gd name="connsiteX958" fmla="*/ 6410860 w 12192000"/>
              <a:gd name="connsiteY958" fmla="*/ 517411 h 1608850"/>
              <a:gd name="connsiteX959" fmla="*/ 6425047 w 12192000"/>
              <a:gd name="connsiteY959" fmla="*/ 521735 h 1608850"/>
              <a:gd name="connsiteX960" fmla="*/ 6425047 w 12192000"/>
              <a:gd name="connsiteY960" fmla="*/ 560647 h 1608850"/>
              <a:gd name="connsiteX961" fmla="*/ 6426060 w 12192000"/>
              <a:gd name="connsiteY961" fmla="*/ 560647 h 1608850"/>
              <a:gd name="connsiteX962" fmla="*/ 6433153 w 12192000"/>
              <a:gd name="connsiteY962" fmla="*/ 560647 h 1608850"/>
              <a:gd name="connsiteX963" fmla="*/ 6433153 w 12192000"/>
              <a:gd name="connsiteY963" fmla="*/ 562268 h 1608850"/>
              <a:gd name="connsiteX964" fmla="*/ 6433153 w 12192000"/>
              <a:gd name="connsiteY964" fmla="*/ 573617 h 1608850"/>
              <a:gd name="connsiteX965" fmla="*/ 6435180 w 12192000"/>
              <a:gd name="connsiteY965" fmla="*/ 573617 h 1608850"/>
              <a:gd name="connsiteX966" fmla="*/ 6449367 w 12192000"/>
              <a:gd name="connsiteY966" fmla="*/ 573617 h 1608850"/>
              <a:gd name="connsiteX967" fmla="*/ 6455447 w 12192000"/>
              <a:gd name="connsiteY967" fmla="*/ 580103 h 1608850"/>
              <a:gd name="connsiteX968" fmla="*/ 6455447 w 12192000"/>
              <a:gd name="connsiteY968" fmla="*/ 601721 h 1608850"/>
              <a:gd name="connsiteX969" fmla="*/ 6457727 w 12192000"/>
              <a:gd name="connsiteY969" fmla="*/ 601721 h 1608850"/>
              <a:gd name="connsiteX970" fmla="*/ 6473687 w 12192000"/>
              <a:gd name="connsiteY970" fmla="*/ 601721 h 1608850"/>
              <a:gd name="connsiteX971" fmla="*/ 6473687 w 12192000"/>
              <a:gd name="connsiteY971" fmla="*/ 602801 h 1608850"/>
              <a:gd name="connsiteX972" fmla="*/ 6473687 w 12192000"/>
              <a:gd name="connsiteY972" fmla="*/ 610368 h 1608850"/>
              <a:gd name="connsiteX973" fmla="*/ 6474954 w 12192000"/>
              <a:gd name="connsiteY973" fmla="*/ 610368 h 1608850"/>
              <a:gd name="connsiteX974" fmla="*/ 6483821 w 12192000"/>
              <a:gd name="connsiteY974" fmla="*/ 610368 h 1608850"/>
              <a:gd name="connsiteX975" fmla="*/ 6483821 w 12192000"/>
              <a:gd name="connsiteY975" fmla="*/ 612529 h 1608850"/>
              <a:gd name="connsiteX976" fmla="*/ 6483821 w 12192000"/>
              <a:gd name="connsiteY976" fmla="*/ 627662 h 1608850"/>
              <a:gd name="connsiteX977" fmla="*/ 6487874 w 12192000"/>
              <a:gd name="connsiteY977" fmla="*/ 625770 h 1608850"/>
              <a:gd name="connsiteX978" fmla="*/ 6487874 w 12192000"/>
              <a:gd name="connsiteY978" fmla="*/ 612529 h 1608850"/>
              <a:gd name="connsiteX979" fmla="*/ 6488887 w 12192000"/>
              <a:gd name="connsiteY979" fmla="*/ 612529 h 1608850"/>
              <a:gd name="connsiteX980" fmla="*/ 6495981 w 12192000"/>
              <a:gd name="connsiteY980" fmla="*/ 612529 h 1608850"/>
              <a:gd name="connsiteX981" fmla="*/ 6495981 w 12192000"/>
              <a:gd name="connsiteY981" fmla="*/ 614151 h 1608850"/>
              <a:gd name="connsiteX982" fmla="*/ 6495981 w 12192000"/>
              <a:gd name="connsiteY982" fmla="*/ 625500 h 1608850"/>
              <a:gd name="connsiteX983" fmla="*/ 6496741 w 12192000"/>
              <a:gd name="connsiteY983" fmla="*/ 625500 h 1608850"/>
              <a:gd name="connsiteX984" fmla="*/ 6502061 w 12192000"/>
              <a:gd name="connsiteY984" fmla="*/ 625500 h 1608850"/>
              <a:gd name="connsiteX985" fmla="*/ 6550701 w 12192000"/>
              <a:gd name="connsiteY985" fmla="*/ 621177 h 1608850"/>
              <a:gd name="connsiteX986" fmla="*/ 6550701 w 12192000"/>
              <a:gd name="connsiteY986" fmla="*/ 622528 h 1608850"/>
              <a:gd name="connsiteX987" fmla="*/ 6550701 w 12192000"/>
              <a:gd name="connsiteY987" fmla="*/ 631985 h 1608850"/>
              <a:gd name="connsiteX988" fmla="*/ 6551461 w 12192000"/>
              <a:gd name="connsiteY988" fmla="*/ 631985 h 1608850"/>
              <a:gd name="connsiteX989" fmla="*/ 6556782 w 12192000"/>
              <a:gd name="connsiteY989" fmla="*/ 631985 h 1608850"/>
              <a:gd name="connsiteX990" fmla="*/ 6556782 w 12192000"/>
              <a:gd name="connsiteY990" fmla="*/ 634147 h 1608850"/>
              <a:gd name="connsiteX991" fmla="*/ 6556782 w 12192000"/>
              <a:gd name="connsiteY991" fmla="*/ 649280 h 1608850"/>
              <a:gd name="connsiteX992" fmla="*/ 6558808 w 12192000"/>
              <a:gd name="connsiteY992" fmla="*/ 647929 h 1608850"/>
              <a:gd name="connsiteX993" fmla="*/ 6572995 w 12192000"/>
              <a:gd name="connsiteY993" fmla="*/ 638471 h 1608850"/>
              <a:gd name="connsiteX994" fmla="*/ 6579075 w 12192000"/>
              <a:gd name="connsiteY994" fmla="*/ 597397 h 1608850"/>
              <a:gd name="connsiteX995" fmla="*/ 6579835 w 12192000"/>
              <a:gd name="connsiteY995" fmla="*/ 597127 h 1608850"/>
              <a:gd name="connsiteX996" fmla="*/ 6585155 w 12192000"/>
              <a:gd name="connsiteY996" fmla="*/ 595235 h 1608850"/>
              <a:gd name="connsiteX997" fmla="*/ 6587182 w 12192000"/>
              <a:gd name="connsiteY997" fmla="*/ 526058 h 1608850"/>
              <a:gd name="connsiteX998" fmla="*/ 6589209 w 12192000"/>
              <a:gd name="connsiteY998" fmla="*/ 595235 h 1608850"/>
              <a:gd name="connsiteX999" fmla="*/ 6589969 w 12192000"/>
              <a:gd name="connsiteY999" fmla="*/ 595505 h 1608850"/>
              <a:gd name="connsiteX1000" fmla="*/ 6595289 w 12192000"/>
              <a:gd name="connsiteY1000" fmla="*/ 597397 h 1608850"/>
              <a:gd name="connsiteX1001" fmla="*/ 6595289 w 12192000"/>
              <a:gd name="connsiteY1001" fmla="*/ 510926 h 1608850"/>
              <a:gd name="connsiteX1002" fmla="*/ 6599342 w 12192000"/>
              <a:gd name="connsiteY1002" fmla="*/ 478499 h 1608850"/>
              <a:gd name="connsiteX1003" fmla="*/ 6637849 w 12192000"/>
              <a:gd name="connsiteY1003" fmla="*/ 478499 h 1608850"/>
              <a:gd name="connsiteX1004" fmla="*/ 6637849 w 12192000"/>
              <a:gd name="connsiteY1004" fmla="*/ 510926 h 1608850"/>
              <a:gd name="connsiteX1005" fmla="*/ 6638609 w 12192000"/>
              <a:gd name="connsiteY1005" fmla="*/ 510926 h 1608850"/>
              <a:gd name="connsiteX1006" fmla="*/ 6643929 w 12192000"/>
              <a:gd name="connsiteY1006" fmla="*/ 510926 h 1608850"/>
              <a:gd name="connsiteX1007" fmla="*/ 6643929 w 12192000"/>
              <a:gd name="connsiteY1007" fmla="*/ 428778 h 1608850"/>
              <a:gd name="connsiteX1008" fmla="*/ 6645703 w 12192000"/>
              <a:gd name="connsiteY1008" fmla="*/ 428778 h 1608850"/>
              <a:gd name="connsiteX1009" fmla="*/ 6658116 w 12192000"/>
              <a:gd name="connsiteY1009" fmla="*/ 428778 h 1608850"/>
              <a:gd name="connsiteX1010" fmla="*/ 6658116 w 12192000"/>
              <a:gd name="connsiteY1010" fmla="*/ 426887 h 1608850"/>
              <a:gd name="connsiteX1011" fmla="*/ 6658116 w 12192000"/>
              <a:gd name="connsiteY1011" fmla="*/ 413646 h 1608850"/>
              <a:gd name="connsiteX1012" fmla="*/ 6680410 w 12192000"/>
              <a:gd name="connsiteY1012" fmla="*/ 413646 h 1608850"/>
              <a:gd name="connsiteX1013" fmla="*/ 6680410 w 12192000"/>
              <a:gd name="connsiteY1013" fmla="*/ 412565 h 1608850"/>
              <a:gd name="connsiteX1014" fmla="*/ 6680410 w 12192000"/>
              <a:gd name="connsiteY1014" fmla="*/ 404999 h 1608850"/>
              <a:gd name="connsiteX1015" fmla="*/ 6682183 w 12192000"/>
              <a:gd name="connsiteY1015" fmla="*/ 404999 h 1608850"/>
              <a:gd name="connsiteX1016" fmla="*/ 6694597 w 12192000"/>
              <a:gd name="connsiteY1016" fmla="*/ 404999 h 1608850"/>
              <a:gd name="connsiteX1017" fmla="*/ 6694597 w 12192000"/>
              <a:gd name="connsiteY1017" fmla="*/ 406080 h 1608850"/>
              <a:gd name="connsiteX1018" fmla="*/ 6694597 w 12192000"/>
              <a:gd name="connsiteY1018" fmla="*/ 413646 h 1608850"/>
              <a:gd name="connsiteX1019" fmla="*/ 6695357 w 12192000"/>
              <a:gd name="connsiteY1019" fmla="*/ 413646 h 1608850"/>
              <a:gd name="connsiteX1020" fmla="*/ 6700677 w 12192000"/>
              <a:gd name="connsiteY1020" fmla="*/ 413646 h 1608850"/>
              <a:gd name="connsiteX1021" fmla="*/ 6710810 w 12192000"/>
              <a:gd name="connsiteY1021" fmla="*/ 409322 h 1608850"/>
              <a:gd name="connsiteX1022" fmla="*/ 6714863 w 12192000"/>
              <a:gd name="connsiteY1022" fmla="*/ 412565 h 1608850"/>
              <a:gd name="connsiteX1023" fmla="*/ 6714863 w 12192000"/>
              <a:gd name="connsiteY1023" fmla="*/ 404999 h 1608850"/>
              <a:gd name="connsiteX1024" fmla="*/ 6717143 w 12192000"/>
              <a:gd name="connsiteY1024" fmla="*/ 404999 h 1608850"/>
              <a:gd name="connsiteX1025" fmla="*/ 6733104 w 12192000"/>
              <a:gd name="connsiteY1025" fmla="*/ 404999 h 1608850"/>
              <a:gd name="connsiteX1026" fmla="*/ 6733104 w 12192000"/>
              <a:gd name="connsiteY1026" fmla="*/ 406080 h 1608850"/>
              <a:gd name="connsiteX1027" fmla="*/ 6733104 w 12192000"/>
              <a:gd name="connsiteY1027" fmla="*/ 413646 h 1608850"/>
              <a:gd name="connsiteX1028" fmla="*/ 6763504 w 12192000"/>
              <a:gd name="connsiteY1028" fmla="*/ 413646 h 1608850"/>
              <a:gd name="connsiteX1029" fmla="*/ 6763504 w 12192000"/>
              <a:gd name="connsiteY1029" fmla="*/ 415267 h 1608850"/>
              <a:gd name="connsiteX1030" fmla="*/ 6763504 w 12192000"/>
              <a:gd name="connsiteY1030" fmla="*/ 426617 h 1608850"/>
              <a:gd name="connsiteX1031" fmla="*/ 6789851 w 12192000"/>
              <a:gd name="connsiteY1031" fmla="*/ 426617 h 1608850"/>
              <a:gd name="connsiteX1032" fmla="*/ 6789851 w 12192000"/>
              <a:gd name="connsiteY1032" fmla="*/ 456881 h 1608850"/>
              <a:gd name="connsiteX1033" fmla="*/ 6790611 w 12192000"/>
              <a:gd name="connsiteY1033" fmla="*/ 456881 h 1608850"/>
              <a:gd name="connsiteX1034" fmla="*/ 6795931 w 12192000"/>
              <a:gd name="connsiteY1034" fmla="*/ 456881 h 1608850"/>
              <a:gd name="connsiteX1035" fmla="*/ 6795931 w 12192000"/>
              <a:gd name="connsiteY1035" fmla="*/ 457962 h 1608850"/>
              <a:gd name="connsiteX1036" fmla="*/ 6795931 w 12192000"/>
              <a:gd name="connsiteY1036" fmla="*/ 465529 h 1608850"/>
              <a:gd name="connsiteX1037" fmla="*/ 6799985 w 12192000"/>
              <a:gd name="connsiteY1037" fmla="*/ 495793 h 1608850"/>
              <a:gd name="connsiteX1038" fmla="*/ 6800745 w 12192000"/>
              <a:gd name="connsiteY1038" fmla="*/ 495793 h 1608850"/>
              <a:gd name="connsiteX1039" fmla="*/ 6806065 w 12192000"/>
              <a:gd name="connsiteY1039" fmla="*/ 495793 h 1608850"/>
              <a:gd name="connsiteX1040" fmla="*/ 6806065 w 12192000"/>
              <a:gd name="connsiteY1040" fmla="*/ 496604 h 1608850"/>
              <a:gd name="connsiteX1041" fmla="*/ 6806065 w 12192000"/>
              <a:gd name="connsiteY1041" fmla="*/ 502279 h 1608850"/>
              <a:gd name="connsiteX1042" fmla="*/ 6807078 w 12192000"/>
              <a:gd name="connsiteY1042" fmla="*/ 502279 h 1608850"/>
              <a:gd name="connsiteX1043" fmla="*/ 6814171 w 12192000"/>
              <a:gd name="connsiteY1043" fmla="*/ 502279 h 1608850"/>
              <a:gd name="connsiteX1044" fmla="*/ 6814171 w 12192000"/>
              <a:gd name="connsiteY1044" fmla="*/ 532544 h 1608850"/>
              <a:gd name="connsiteX1045" fmla="*/ 6816198 w 12192000"/>
              <a:gd name="connsiteY1045" fmla="*/ 532544 h 1608850"/>
              <a:gd name="connsiteX1046" fmla="*/ 6830385 w 12192000"/>
              <a:gd name="connsiteY1046" fmla="*/ 532544 h 1608850"/>
              <a:gd name="connsiteX1047" fmla="*/ 6830385 w 12192000"/>
              <a:gd name="connsiteY1047" fmla="*/ 556323 h 1608850"/>
              <a:gd name="connsiteX1048" fmla="*/ 6832412 w 12192000"/>
              <a:gd name="connsiteY1048" fmla="*/ 557944 h 1608850"/>
              <a:gd name="connsiteX1049" fmla="*/ 6832412 w 12192000"/>
              <a:gd name="connsiteY1049" fmla="*/ 569294 h 1608850"/>
              <a:gd name="connsiteX1050" fmla="*/ 6833172 w 12192000"/>
              <a:gd name="connsiteY1050" fmla="*/ 569294 h 1608850"/>
              <a:gd name="connsiteX1051" fmla="*/ 6838492 w 12192000"/>
              <a:gd name="connsiteY1051" fmla="*/ 569294 h 1608850"/>
              <a:gd name="connsiteX1052" fmla="*/ 6838492 w 12192000"/>
              <a:gd name="connsiteY1052" fmla="*/ 593073 h 1608850"/>
              <a:gd name="connsiteX1053" fmla="*/ 6839758 w 12192000"/>
              <a:gd name="connsiteY1053" fmla="*/ 593073 h 1608850"/>
              <a:gd name="connsiteX1054" fmla="*/ 6848625 w 12192000"/>
              <a:gd name="connsiteY1054" fmla="*/ 593073 h 1608850"/>
              <a:gd name="connsiteX1055" fmla="*/ 6850652 w 12192000"/>
              <a:gd name="connsiteY1055" fmla="*/ 597127 h 1608850"/>
              <a:gd name="connsiteX1056" fmla="*/ 6850652 w 12192000"/>
              <a:gd name="connsiteY1056" fmla="*/ 610368 h 1608850"/>
              <a:gd name="connsiteX1057" fmla="*/ 6852172 w 12192000"/>
              <a:gd name="connsiteY1057" fmla="*/ 608476 h 1608850"/>
              <a:gd name="connsiteX1058" fmla="*/ 6862812 w 12192000"/>
              <a:gd name="connsiteY1058" fmla="*/ 595235 h 1608850"/>
              <a:gd name="connsiteX1059" fmla="*/ 6891186 w 12192000"/>
              <a:gd name="connsiteY1059" fmla="*/ 595235 h 1608850"/>
              <a:gd name="connsiteX1060" fmla="*/ 6891186 w 12192000"/>
              <a:gd name="connsiteY1060" fmla="*/ 681706 h 1608850"/>
              <a:gd name="connsiteX1061" fmla="*/ 6891946 w 12192000"/>
              <a:gd name="connsiteY1061" fmla="*/ 681706 h 1608850"/>
              <a:gd name="connsiteX1062" fmla="*/ 6897266 w 12192000"/>
              <a:gd name="connsiteY1062" fmla="*/ 681706 h 1608850"/>
              <a:gd name="connsiteX1063" fmla="*/ 6898026 w 12192000"/>
              <a:gd name="connsiteY1063" fmla="*/ 680355 h 1608850"/>
              <a:gd name="connsiteX1064" fmla="*/ 6903346 w 12192000"/>
              <a:gd name="connsiteY1064" fmla="*/ 670897 h 1608850"/>
              <a:gd name="connsiteX1065" fmla="*/ 6903346 w 12192000"/>
              <a:gd name="connsiteY1065" fmla="*/ 672789 h 1608850"/>
              <a:gd name="connsiteX1066" fmla="*/ 6903346 w 12192000"/>
              <a:gd name="connsiteY1066" fmla="*/ 686030 h 1608850"/>
              <a:gd name="connsiteX1067" fmla="*/ 6907399 w 12192000"/>
              <a:gd name="connsiteY1067" fmla="*/ 640633 h 1608850"/>
              <a:gd name="connsiteX1068" fmla="*/ 6908159 w 12192000"/>
              <a:gd name="connsiteY1068" fmla="*/ 640633 h 1608850"/>
              <a:gd name="connsiteX1069" fmla="*/ 6913479 w 12192000"/>
              <a:gd name="connsiteY1069" fmla="*/ 640633 h 1608850"/>
              <a:gd name="connsiteX1070" fmla="*/ 6913479 w 12192000"/>
              <a:gd name="connsiteY1070" fmla="*/ 575779 h 1608850"/>
              <a:gd name="connsiteX1071" fmla="*/ 6914493 w 12192000"/>
              <a:gd name="connsiteY1071" fmla="*/ 575779 h 1608850"/>
              <a:gd name="connsiteX1072" fmla="*/ 6921586 w 12192000"/>
              <a:gd name="connsiteY1072" fmla="*/ 575779 h 1608850"/>
              <a:gd name="connsiteX1073" fmla="*/ 6933746 w 12192000"/>
              <a:gd name="connsiteY1073" fmla="*/ 532544 h 1608850"/>
              <a:gd name="connsiteX1074" fmla="*/ 6935013 w 12192000"/>
              <a:gd name="connsiteY1074" fmla="*/ 532544 h 1608850"/>
              <a:gd name="connsiteX1075" fmla="*/ 6943880 w 12192000"/>
              <a:gd name="connsiteY1075" fmla="*/ 532544 h 1608850"/>
              <a:gd name="connsiteX1076" fmla="*/ 6954013 w 12192000"/>
              <a:gd name="connsiteY1076" fmla="*/ 575779 h 1608850"/>
              <a:gd name="connsiteX1077" fmla="*/ 6955026 w 12192000"/>
              <a:gd name="connsiteY1077" fmla="*/ 575779 h 1608850"/>
              <a:gd name="connsiteX1078" fmla="*/ 6962120 w 12192000"/>
              <a:gd name="connsiteY1078" fmla="*/ 575779 h 1608850"/>
              <a:gd name="connsiteX1079" fmla="*/ 6962120 w 12192000"/>
              <a:gd name="connsiteY1079" fmla="*/ 614691 h 1608850"/>
              <a:gd name="connsiteX1080" fmla="*/ 6963893 w 12192000"/>
              <a:gd name="connsiteY1080" fmla="*/ 614691 h 1608850"/>
              <a:gd name="connsiteX1081" fmla="*/ 6976307 w 12192000"/>
              <a:gd name="connsiteY1081" fmla="*/ 614691 h 1608850"/>
              <a:gd name="connsiteX1082" fmla="*/ 6976307 w 12192000"/>
              <a:gd name="connsiteY1082" fmla="*/ 616853 h 1608850"/>
              <a:gd name="connsiteX1083" fmla="*/ 6976307 w 12192000"/>
              <a:gd name="connsiteY1083" fmla="*/ 631985 h 1608850"/>
              <a:gd name="connsiteX1084" fmla="*/ 6980360 w 12192000"/>
              <a:gd name="connsiteY1084" fmla="*/ 629824 h 1608850"/>
              <a:gd name="connsiteX1085" fmla="*/ 6980360 w 12192000"/>
              <a:gd name="connsiteY1085" fmla="*/ 614691 h 1608850"/>
              <a:gd name="connsiteX1086" fmla="*/ 6981880 w 12192000"/>
              <a:gd name="connsiteY1086" fmla="*/ 614691 h 1608850"/>
              <a:gd name="connsiteX1087" fmla="*/ 6992520 w 12192000"/>
              <a:gd name="connsiteY1087" fmla="*/ 614691 h 1608850"/>
              <a:gd name="connsiteX1088" fmla="*/ 6992520 w 12192000"/>
              <a:gd name="connsiteY1088" fmla="*/ 616312 h 1608850"/>
              <a:gd name="connsiteX1089" fmla="*/ 6992520 w 12192000"/>
              <a:gd name="connsiteY1089" fmla="*/ 627662 h 1608850"/>
              <a:gd name="connsiteX1090" fmla="*/ 7022921 w 12192000"/>
              <a:gd name="connsiteY1090" fmla="*/ 627662 h 1608850"/>
              <a:gd name="connsiteX1091" fmla="*/ 7022921 w 12192000"/>
              <a:gd name="connsiteY1091" fmla="*/ 590912 h 1608850"/>
              <a:gd name="connsiteX1092" fmla="*/ 7024187 w 12192000"/>
              <a:gd name="connsiteY1092" fmla="*/ 590912 h 1608850"/>
              <a:gd name="connsiteX1093" fmla="*/ 7033054 w 12192000"/>
              <a:gd name="connsiteY1093" fmla="*/ 590912 h 1608850"/>
              <a:gd name="connsiteX1094" fmla="*/ 7033054 w 12192000"/>
              <a:gd name="connsiteY1094" fmla="*/ 612529 h 1608850"/>
              <a:gd name="connsiteX1095" fmla="*/ 7035081 w 12192000"/>
              <a:gd name="connsiteY1095" fmla="*/ 580103 h 1608850"/>
              <a:gd name="connsiteX1096" fmla="*/ 7057374 w 12192000"/>
              <a:gd name="connsiteY1096" fmla="*/ 580103 h 1608850"/>
              <a:gd name="connsiteX1097" fmla="*/ 7057374 w 12192000"/>
              <a:gd name="connsiteY1097" fmla="*/ 578481 h 1608850"/>
              <a:gd name="connsiteX1098" fmla="*/ 7057374 w 12192000"/>
              <a:gd name="connsiteY1098" fmla="*/ 567132 h 1608850"/>
              <a:gd name="connsiteX1099" fmla="*/ 7058134 w 12192000"/>
              <a:gd name="connsiteY1099" fmla="*/ 567132 h 1608850"/>
              <a:gd name="connsiteX1100" fmla="*/ 7063454 w 12192000"/>
              <a:gd name="connsiteY1100" fmla="*/ 567132 h 1608850"/>
              <a:gd name="connsiteX1101" fmla="*/ 7063454 w 12192000"/>
              <a:gd name="connsiteY1101" fmla="*/ 565241 h 1608850"/>
              <a:gd name="connsiteX1102" fmla="*/ 7063454 w 12192000"/>
              <a:gd name="connsiteY1102" fmla="*/ 552000 h 1608850"/>
              <a:gd name="connsiteX1103" fmla="*/ 7067508 w 12192000"/>
              <a:gd name="connsiteY1103" fmla="*/ 558485 h 1608850"/>
              <a:gd name="connsiteX1104" fmla="*/ 7069788 w 12192000"/>
              <a:gd name="connsiteY1104" fmla="*/ 558485 h 1608850"/>
              <a:gd name="connsiteX1105" fmla="*/ 7085748 w 12192000"/>
              <a:gd name="connsiteY1105" fmla="*/ 558485 h 1608850"/>
              <a:gd name="connsiteX1106" fmla="*/ 7085748 w 12192000"/>
              <a:gd name="connsiteY1106" fmla="*/ 557674 h 1608850"/>
              <a:gd name="connsiteX1107" fmla="*/ 7085748 w 12192000"/>
              <a:gd name="connsiteY1107" fmla="*/ 552000 h 1608850"/>
              <a:gd name="connsiteX1108" fmla="*/ 7086508 w 12192000"/>
              <a:gd name="connsiteY1108" fmla="*/ 552000 h 1608850"/>
              <a:gd name="connsiteX1109" fmla="*/ 7091828 w 12192000"/>
              <a:gd name="connsiteY1109" fmla="*/ 552000 h 1608850"/>
              <a:gd name="connsiteX1110" fmla="*/ 7091828 w 12192000"/>
              <a:gd name="connsiteY1110" fmla="*/ 553351 h 1608850"/>
              <a:gd name="connsiteX1111" fmla="*/ 7091828 w 12192000"/>
              <a:gd name="connsiteY1111" fmla="*/ 562809 h 1608850"/>
              <a:gd name="connsiteX1112" fmla="*/ 7130335 w 12192000"/>
              <a:gd name="connsiteY1112" fmla="*/ 562809 h 1608850"/>
              <a:gd name="connsiteX1113" fmla="*/ 7130335 w 12192000"/>
              <a:gd name="connsiteY1113" fmla="*/ 701162 h 1608850"/>
              <a:gd name="connsiteX1114" fmla="*/ 7131855 w 12192000"/>
              <a:gd name="connsiteY1114" fmla="*/ 701162 h 1608850"/>
              <a:gd name="connsiteX1115" fmla="*/ 7142495 w 12192000"/>
              <a:gd name="connsiteY1115" fmla="*/ 701162 h 1608850"/>
              <a:gd name="connsiteX1116" fmla="*/ 7142495 w 12192000"/>
              <a:gd name="connsiteY1116" fmla="*/ 688192 h 1608850"/>
              <a:gd name="connsiteX1117" fmla="*/ 7146549 w 12192000"/>
              <a:gd name="connsiteY1117" fmla="*/ 688192 h 1608850"/>
              <a:gd name="connsiteX1118" fmla="*/ 7146549 w 12192000"/>
              <a:gd name="connsiteY1118" fmla="*/ 701162 h 1608850"/>
              <a:gd name="connsiteX1119" fmla="*/ 7176949 w 12192000"/>
              <a:gd name="connsiteY1119" fmla="*/ 701162 h 1608850"/>
              <a:gd name="connsiteX1120" fmla="*/ 7176949 w 12192000"/>
              <a:gd name="connsiteY1120" fmla="*/ 670897 h 1608850"/>
              <a:gd name="connsiteX1121" fmla="*/ 7189109 w 12192000"/>
              <a:gd name="connsiteY1121" fmla="*/ 670897 h 1608850"/>
              <a:gd name="connsiteX1122" fmla="*/ 7201269 w 12192000"/>
              <a:gd name="connsiteY1122" fmla="*/ 668736 h 1608850"/>
              <a:gd name="connsiteX1123" fmla="*/ 7205323 w 12192000"/>
              <a:gd name="connsiteY1123" fmla="*/ 670897 h 1608850"/>
              <a:gd name="connsiteX1124" fmla="*/ 7215456 w 12192000"/>
              <a:gd name="connsiteY1124" fmla="*/ 670897 h 1608850"/>
              <a:gd name="connsiteX1125" fmla="*/ 7215456 w 12192000"/>
              <a:gd name="connsiteY1125" fmla="*/ 701162 h 1608850"/>
              <a:gd name="connsiteX1126" fmla="*/ 7223563 w 12192000"/>
              <a:gd name="connsiteY1126" fmla="*/ 701162 h 1608850"/>
              <a:gd name="connsiteX1127" fmla="*/ 7223563 w 12192000"/>
              <a:gd name="connsiteY1127" fmla="*/ 718457 h 1608850"/>
              <a:gd name="connsiteX1128" fmla="*/ 7232899 w 12192000"/>
              <a:gd name="connsiteY1128" fmla="*/ 719362 h 1608850"/>
              <a:gd name="connsiteX1129" fmla="*/ 7245857 w 12192000"/>
              <a:gd name="connsiteY1129" fmla="*/ 719362 h 1608850"/>
              <a:gd name="connsiteX1130" fmla="*/ 7245857 w 12192000"/>
              <a:gd name="connsiteY1130" fmla="*/ 703324 h 1608850"/>
              <a:gd name="connsiteX1131" fmla="*/ 7313813 w 12192000"/>
              <a:gd name="connsiteY1131" fmla="*/ 703324 h 1608850"/>
              <a:gd name="connsiteX1132" fmla="*/ 7313813 w 12192000"/>
              <a:gd name="connsiteY1132" fmla="*/ 618071 h 1608850"/>
              <a:gd name="connsiteX1133" fmla="*/ 7385821 w 12192000"/>
              <a:gd name="connsiteY1133" fmla="*/ 618071 h 1608850"/>
              <a:gd name="connsiteX1134" fmla="*/ 7385821 w 12192000"/>
              <a:gd name="connsiteY1134" fmla="*/ 696839 h 1608850"/>
              <a:gd name="connsiteX1135" fmla="*/ 7387725 w 12192000"/>
              <a:gd name="connsiteY1135" fmla="*/ 696839 h 1608850"/>
              <a:gd name="connsiteX1136" fmla="*/ 7388967 w 12192000"/>
              <a:gd name="connsiteY1136" fmla="*/ 719362 h 1608850"/>
              <a:gd name="connsiteX1137" fmla="*/ 7398643 w 12192000"/>
              <a:gd name="connsiteY1137" fmla="*/ 719362 h 1608850"/>
              <a:gd name="connsiteX1138" fmla="*/ 7399885 w 12192000"/>
              <a:gd name="connsiteY1138" fmla="*/ 696839 h 1608850"/>
              <a:gd name="connsiteX1139" fmla="*/ 7405965 w 12192000"/>
              <a:gd name="connsiteY1139" fmla="*/ 696839 h 1608850"/>
              <a:gd name="connsiteX1140" fmla="*/ 7407207 w 12192000"/>
              <a:gd name="connsiteY1140" fmla="*/ 719362 h 1608850"/>
              <a:gd name="connsiteX1141" fmla="*/ 7457829 w 12192000"/>
              <a:gd name="connsiteY1141" fmla="*/ 719362 h 1608850"/>
              <a:gd name="connsiteX1142" fmla="*/ 7457829 w 12192000"/>
              <a:gd name="connsiteY1142" fmla="*/ 556334 h 1608850"/>
              <a:gd name="connsiteX1143" fmla="*/ 7655156 w 12192000"/>
              <a:gd name="connsiteY1143" fmla="*/ 556334 h 1608850"/>
              <a:gd name="connsiteX1144" fmla="*/ 7655156 w 12192000"/>
              <a:gd name="connsiteY1144" fmla="*/ 719362 h 1608850"/>
              <a:gd name="connsiteX1145" fmla="*/ 7673853 w 12192000"/>
              <a:gd name="connsiteY1145" fmla="*/ 719362 h 1608850"/>
              <a:gd name="connsiteX1146" fmla="*/ 7673853 w 12192000"/>
              <a:gd name="connsiteY1146" fmla="*/ 636669 h 1608850"/>
              <a:gd name="connsiteX1147" fmla="*/ 7768973 w 12192000"/>
              <a:gd name="connsiteY1147" fmla="*/ 636669 h 1608850"/>
              <a:gd name="connsiteX1148" fmla="*/ 7773382 w 12192000"/>
              <a:gd name="connsiteY1148" fmla="*/ 519115 h 1608850"/>
              <a:gd name="connsiteX1149" fmla="*/ 7819759 w 12192000"/>
              <a:gd name="connsiteY1149" fmla="*/ 519115 h 1608850"/>
              <a:gd name="connsiteX1150" fmla="*/ 7821437 w 12192000"/>
              <a:gd name="connsiteY1150" fmla="*/ 571456 h 1608850"/>
              <a:gd name="connsiteX1151" fmla="*/ 7886292 w 12192000"/>
              <a:gd name="connsiteY1151" fmla="*/ 571456 h 1608850"/>
              <a:gd name="connsiteX1152" fmla="*/ 7886292 w 12192000"/>
              <a:gd name="connsiteY1152" fmla="*/ 647118 h 1608850"/>
              <a:gd name="connsiteX1153" fmla="*/ 7894398 w 12192000"/>
              <a:gd name="connsiteY1153" fmla="*/ 647118 h 1608850"/>
              <a:gd name="connsiteX1154" fmla="*/ 7896425 w 12192000"/>
              <a:gd name="connsiteY1154" fmla="*/ 640633 h 1608850"/>
              <a:gd name="connsiteX1155" fmla="*/ 7902505 w 12192000"/>
              <a:gd name="connsiteY1155" fmla="*/ 640633 h 1608850"/>
              <a:gd name="connsiteX1156" fmla="*/ 7904533 w 12192000"/>
              <a:gd name="connsiteY1156" fmla="*/ 649280 h 1608850"/>
              <a:gd name="connsiteX1157" fmla="*/ 7916693 w 12192000"/>
              <a:gd name="connsiteY1157" fmla="*/ 649280 h 1608850"/>
              <a:gd name="connsiteX1158" fmla="*/ 7916693 w 12192000"/>
              <a:gd name="connsiteY1158" fmla="*/ 642794 h 1608850"/>
              <a:gd name="connsiteX1159" fmla="*/ 7938985 w 12192000"/>
              <a:gd name="connsiteY1159" fmla="*/ 642794 h 1608850"/>
              <a:gd name="connsiteX1160" fmla="*/ 7938985 w 12192000"/>
              <a:gd name="connsiteY1160" fmla="*/ 649280 h 1608850"/>
              <a:gd name="connsiteX1161" fmla="*/ 7959253 w 12192000"/>
              <a:gd name="connsiteY1161" fmla="*/ 649280 h 1608850"/>
              <a:gd name="connsiteX1162" fmla="*/ 7959253 w 12192000"/>
              <a:gd name="connsiteY1162" fmla="*/ 694677 h 1608850"/>
              <a:gd name="connsiteX1163" fmla="*/ 7973440 w 12192000"/>
              <a:gd name="connsiteY1163" fmla="*/ 694677 h 1608850"/>
              <a:gd name="connsiteX1164" fmla="*/ 7973440 w 12192000"/>
              <a:gd name="connsiteY1164" fmla="*/ 681706 h 1608850"/>
              <a:gd name="connsiteX1165" fmla="*/ 7989653 w 12192000"/>
              <a:gd name="connsiteY1165" fmla="*/ 681706 h 1608850"/>
              <a:gd name="connsiteX1166" fmla="*/ 7989653 w 12192000"/>
              <a:gd name="connsiteY1166" fmla="*/ 502279 h 1608850"/>
              <a:gd name="connsiteX1167" fmla="*/ 7995733 w 12192000"/>
              <a:gd name="connsiteY1167" fmla="*/ 495793 h 1608850"/>
              <a:gd name="connsiteX1168" fmla="*/ 8068694 w 12192000"/>
              <a:gd name="connsiteY1168" fmla="*/ 495793 h 1608850"/>
              <a:gd name="connsiteX1169" fmla="*/ 8068694 w 12192000"/>
              <a:gd name="connsiteY1169" fmla="*/ 504441 h 1608850"/>
              <a:gd name="connsiteX1170" fmla="*/ 8078828 w 12192000"/>
              <a:gd name="connsiteY1170" fmla="*/ 504441 h 1608850"/>
              <a:gd name="connsiteX1171" fmla="*/ 8078828 w 12192000"/>
              <a:gd name="connsiteY1171" fmla="*/ 619015 h 1608850"/>
              <a:gd name="connsiteX1172" fmla="*/ 8101121 w 12192000"/>
              <a:gd name="connsiteY1172" fmla="*/ 619015 h 1608850"/>
              <a:gd name="connsiteX1173" fmla="*/ 8101121 w 12192000"/>
              <a:gd name="connsiteY1173" fmla="*/ 552000 h 1608850"/>
              <a:gd name="connsiteX1174" fmla="*/ 8127469 w 12192000"/>
              <a:gd name="connsiteY1174" fmla="*/ 552000 h 1608850"/>
              <a:gd name="connsiteX1175" fmla="*/ 8131521 w 12192000"/>
              <a:gd name="connsiteY1175" fmla="*/ 547676 h 1608850"/>
              <a:gd name="connsiteX1176" fmla="*/ 8139629 w 12192000"/>
              <a:gd name="connsiteY1176" fmla="*/ 547676 h 1608850"/>
              <a:gd name="connsiteX1177" fmla="*/ 8143681 w 12192000"/>
              <a:gd name="connsiteY1177" fmla="*/ 552000 h 1608850"/>
              <a:gd name="connsiteX1178" fmla="*/ 8165976 w 12192000"/>
              <a:gd name="connsiteY1178" fmla="*/ 552000 h 1608850"/>
              <a:gd name="connsiteX1179" fmla="*/ 8165976 w 12192000"/>
              <a:gd name="connsiteY1179" fmla="*/ 435264 h 1608850"/>
              <a:gd name="connsiteX1180" fmla="*/ 8222722 w 12192000"/>
              <a:gd name="connsiteY1180" fmla="*/ 424455 h 1608850"/>
              <a:gd name="connsiteX1181" fmla="*/ 8222722 w 12192000"/>
              <a:gd name="connsiteY1181" fmla="*/ 425536 h 1608850"/>
              <a:gd name="connsiteX1182" fmla="*/ 8222722 w 12192000"/>
              <a:gd name="connsiteY1182" fmla="*/ 433102 h 1608850"/>
              <a:gd name="connsiteX1183" fmla="*/ 8249069 w 12192000"/>
              <a:gd name="connsiteY1183" fmla="*/ 433102 h 1608850"/>
              <a:gd name="connsiteX1184" fmla="*/ 8249069 w 12192000"/>
              <a:gd name="connsiteY1184" fmla="*/ 688192 h 1608850"/>
              <a:gd name="connsiteX1185" fmla="*/ 8271364 w 12192000"/>
              <a:gd name="connsiteY1185" fmla="*/ 688192 h 1608850"/>
              <a:gd name="connsiteX1186" fmla="*/ 8271364 w 12192000"/>
              <a:gd name="connsiteY1186" fmla="*/ 683868 h 1608850"/>
              <a:gd name="connsiteX1187" fmla="*/ 8283524 w 12192000"/>
              <a:gd name="connsiteY1187" fmla="*/ 683868 h 1608850"/>
              <a:gd name="connsiteX1188" fmla="*/ 8283524 w 12192000"/>
              <a:gd name="connsiteY1188" fmla="*/ 688192 h 1608850"/>
              <a:gd name="connsiteX1189" fmla="*/ 8307844 w 12192000"/>
              <a:gd name="connsiteY1189" fmla="*/ 688192 h 1608850"/>
              <a:gd name="connsiteX1190" fmla="*/ 8307844 w 12192000"/>
              <a:gd name="connsiteY1190" fmla="*/ 675221 h 1608850"/>
              <a:gd name="connsiteX1191" fmla="*/ 8336217 w 12192000"/>
              <a:gd name="connsiteY1191" fmla="*/ 675221 h 1608850"/>
              <a:gd name="connsiteX1192" fmla="*/ 8348377 w 12192000"/>
              <a:gd name="connsiteY1192" fmla="*/ 670897 h 1608850"/>
              <a:gd name="connsiteX1193" fmla="*/ 8368645 w 12192000"/>
              <a:gd name="connsiteY1193" fmla="*/ 675221 h 1608850"/>
              <a:gd name="connsiteX1194" fmla="*/ 8368645 w 12192000"/>
              <a:gd name="connsiteY1194" fmla="*/ 657927 h 1608850"/>
              <a:gd name="connsiteX1195" fmla="*/ 8376752 w 12192000"/>
              <a:gd name="connsiteY1195" fmla="*/ 657927 h 1608850"/>
              <a:gd name="connsiteX1196" fmla="*/ 8376752 w 12192000"/>
              <a:gd name="connsiteY1196" fmla="*/ 644956 h 1608850"/>
              <a:gd name="connsiteX1197" fmla="*/ 8433498 w 12192000"/>
              <a:gd name="connsiteY1197" fmla="*/ 644956 h 1608850"/>
              <a:gd name="connsiteX1198" fmla="*/ 8433498 w 12192000"/>
              <a:gd name="connsiteY1198" fmla="*/ 614691 h 1608850"/>
              <a:gd name="connsiteX1199" fmla="*/ 8451738 w 12192000"/>
              <a:gd name="connsiteY1199" fmla="*/ 614691 h 1608850"/>
              <a:gd name="connsiteX1200" fmla="*/ 8451738 w 12192000"/>
              <a:gd name="connsiteY1200" fmla="*/ 608206 h 1608850"/>
              <a:gd name="connsiteX1201" fmla="*/ 8463898 w 12192000"/>
              <a:gd name="connsiteY1201" fmla="*/ 608206 h 1608850"/>
              <a:gd name="connsiteX1202" fmla="*/ 8463898 w 12192000"/>
              <a:gd name="connsiteY1202" fmla="*/ 614691 h 1608850"/>
              <a:gd name="connsiteX1203" fmla="*/ 8480112 w 12192000"/>
              <a:gd name="connsiteY1203" fmla="*/ 614691 h 1608850"/>
              <a:gd name="connsiteX1204" fmla="*/ 8480112 w 12192000"/>
              <a:gd name="connsiteY1204" fmla="*/ 664412 h 1608850"/>
              <a:gd name="connsiteX1205" fmla="*/ 8512540 w 12192000"/>
              <a:gd name="connsiteY1205" fmla="*/ 664412 h 1608850"/>
              <a:gd name="connsiteX1206" fmla="*/ 8512540 w 12192000"/>
              <a:gd name="connsiteY1206" fmla="*/ 638471 h 1608850"/>
              <a:gd name="connsiteX1207" fmla="*/ 8551046 w 12192000"/>
              <a:gd name="connsiteY1207" fmla="*/ 638471 h 1608850"/>
              <a:gd name="connsiteX1208" fmla="*/ 8551046 w 12192000"/>
              <a:gd name="connsiteY1208" fmla="*/ 608206 h 1608850"/>
              <a:gd name="connsiteX1209" fmla="*/ 8599688 w 12192000"/>
              <a:gd name="connsiteY1209" fmla="*/ 608206 h 1608850"/>
              <a:gd name="connsiteX1210" fmla="*/ 8599688 w 12192000"/>
              <a:gd name="connsiteY1210" fmla="*/ 719362 h 1608850"/>
              <a:gd name="connsiteX1211" fmla="*/ 8599688 w 12192000"/>
              <a:gd name="connsiteY1211" fmla="*/ 733141 h 1608850"/>
              <a:gd name="connsiteX1212" fmla="*/ 8665562 w 12192000"/>
              <a:gd name="connsiteY1212" fmla="*/ 733141 h 1608850"/>
              <a:gd name="connsiteX1213" fmla="*/ 8665562 w 12192000"/>
              <a:gd name="connsiteY1213" fmla="*/ 838913 h 1608850"/>
              <a:gd name="connsiteX1214" fmla="*/ 8665562 w 12192000"/>
              <a:gd name="connsiteY1214" fmla="*/ 862160 h 1608850"/>
              <a:gd name="connsiteX1215" fmla="*/ 8680522 w 12192000"/>
              <a:gd name="connsiteY1215" fmla="*/ 862160 h 1608850"/>
              <a:gd name="connsiteX1216" fmla="*/ 8680522 w 12192000"/>
              <a:gd name="connsiteY1216" fmla="*/ 860998 h 1608850"/>
              <a:gd name="connsiteX1217" fmla="*/ 8680522 w 12192000"/>
              <a:gd name="connsiteY1217" fmla="*/ 852862 h 1608850"/>
              <a:gd name="connsiteX1218" fmla="*/ 8725102 w 12192000"/>
              <a:gd name="connsiteY1218" fmla="*/ 852862 h 1608850"/>
              <a:gd name="connsiteX1219" fmla="*/ 8725102 w 12192000"/>
              <a:gd name="connsiteY1219" fmla="*/ 855477 h 1608850"/>
              <a:gd name="connsiteX1220" fmla="*/ 8725102 w 12192000"/>
              <a:gd name="connsiteY1220" fmla="*/ 861131 h 1608850"/>
              <a:gd name="connsiteX1221" fmla="*/ 8733569 w 12192000"/>
              <a:gd name="connsiteY1221" fmla="*/ 852574 h 1608850"/>
              <a:gd name="connsiteX1222" fmla="*/ 8729111 w 12192000"/>
              <a:gd name="connsiteY1222" fmla="*/ 850249 h 1608850"/>
              <a:gd name="connsiteX1223" fmla="*/ 8729111 w 12192000"/>
              <a:gd name="connsiteY1223" fmla="*/ 843275 h 1608850"/>
              <a:gd name="connsiteX1224" fmla="*/ 8735797 w 12192000"/>
              <a:gd name="connsiteY1224" fmla="*/ 840950 h 1608850"/>
              <a:gd name="connsiteX1225" fmla="*/ 8735797 w 12192000"/>
              <a:gd name="connsiteY1225" fmla="*/ 831652 h 1608850"/>
              <a:gd name="connsiteX1226" fmla="*/ 8740256 w 12192000"/>
              <a:gd name="connsiteY1226" fmla="*/ 831652 h 1608850"/>
              <a:gd name="connsiteX1227" fmla="*/ 8740256 w 12192000"/>
              <a:gd name="connsiteY1227" fmla="*/ 810730 h 1608850"/>
              <a:gd name="connsiteX1228" fmla="*/ 8735797 w 12192000"/>
              <a:gd name="connsiteY1228" fmla="*/ 810730 h 1608850"/>
              <a:gd name="connsiteX1229" fmla="*/ 8735797 w 12192000"/>
              <a:gd name="connsiteY1229" fmla="*/ 806081 h 1608850"/>
              <a:gd name="connsiteX1230" fmla="*/ 8740256 w 12192000"/>
              <a:gd name="connsiteY1230" fmla="*/ 803756 h 1608850"/>
              <a:gd name="connsiteX1231" fmla="*/ 8751401 w 12192000"/>
              <a:gd name="connsiteY1231" fmla="*/ 787483 h 1608850"/>
              <a:gd name="connsiteX1232" fmla="*/ 8753629 w 12192000"/>
              <a:gd name="connsiteY1232" fmla="*/ 778185 h 1608850"/>
              <a:gd name="connsiteX1233" fmla="*/ 8753629 w 12192000"/>
              <a:gd name="connsiteY1233" fmla="*/ 752614 h 1608850"/>
              <a:gd name="connsiteX1234" fmla="*/ 8753909 w 12192000"/>
              <a:gd name="connsiteY1234" fmla="*/ 751742 h 1608850"/>
              <a:gd name="connsiteX1235" fmla="*/ 8755767 w 12192000"/>
              <a:gd name="connsiteY1235" fmla="*/ 745928 h 1608850"/>
              <a:gd name="connsiteX1236" fmla="*/ 8754080 w 12192000"/>
              <a:gd name="connsiteY1236" fmla="*/ 745928 h 1608850"/>
              <a:gd name="connsiteX1237" fmla="*/ 8754080 w 12192000"/>
              <a:gd name="connsiteY1237" fmla="*/ 744766 h 1608850"/>
              <a:gd name="connsiteX1238" fmla="*/ 8754080 w 12192000"/>
              <a:gd name="connsiteY1238" fmla="*/ 736629 h 1608850"/>
              <a:gd name="connsiteX1239" fmla="*/ 8755194 w 12192000"/>
              <a:gd name="connsiteY1239" fmla="*/ 736629 h 1608850"/>
              <a:gd name="connsiteX1240" fmla="*/ 8762996 w 12192000"/>
              <a:gd name="connsiteY1240" fmla="*/ 736629 h 1608850"/>
              <a:gd name="connsiteX1241" fmla="*/ 8762996 w 12192000"/>
              <a:gd name="connsiteY1241" fmla="*/ 735467 h 1608850"/>
              <a:gd name="connsiteX1242" fmla="*/ 8762996 w 12192000"/>
              <a:gd name="connsiteY1242" fmla="*/ 727331 h 1608850"/>
              <a:gd name="connsiteX1243" fmla="*/ 8761881 w 12192000"/>
              <a:gd name="connsiteY1243" fmla="*/ 727331 h 1608850"/>
              <a:gd name="connsiteX1244" fmla="*/ 8754080 w 12192000"/>
              <a:gd name="connsiteY1244" fmla="*/ 727331 h 1608850"/>
              <a:gd name="connsiteX1245" fmla="*/ 8754080 w 12192000"/>
              <a:gd name="connsiteY1245" fmla="*/ 726168 h 1608850"/>
              <a:gd name="connsiteX1246" fmla="*/ 8754080 w 12192000"/>
              <a:gd name="connsiteY1246" fmla="*/ 718032 h 1608850"/>
              <a:gd name="connsiteX1247" fmla="*/ 8755194 w 12192000"/>
              <a:gd name="connsiteY1247" fmla="*/ 718032 h 1608850"/>
              <a:gd name="connsiteX1248" fmla="*/ 8762996 w 12192000"/>
              <a:gd name="connsiteY1248" fmla="*/ 718032 h 1608850"/>
              <a:gd name="connsiteX1249" fmla="*/ 8762996 w 12192000"/>
              <a:gd name="connsiteY1249" fmla="*/ 717160 h 1608850"/>
              <a:gd name="connsiteX1250" fmla="*/ 8762996 w 12192000"/>
              <a:gd name="connsiteY1250" fmla="*/ 711058 h 1608850"/>
              <a:gd name="connsiteX1251" fmla="*/ 8761881 w 12192000"/>
              <a:gd name="connsiteY1251" fmla="*/ 711058 h 1608850"/>
              <a:gd name="connsiteX1252" fmla="*/ 8754080 w 12192000"/>
              <a:gd name="connsiteY1252" fmla="*/ 711058 h 1608850"/>
              <a:gd name="connsiteX1253" fmla="*/ 8754080 w 12192000"/>
              <a:gd name="connsiteY1253" fmla="*/ 709896 h 1608850"/>
              <a:gd name="connsiteX1254" fmla="*/ 8754080 w 12192000"/>
              <a:gd name="connsiteY1254" fmla="*/ 701759 h 1608850"/>
              <a:gd name="connsiteX1255" fmla="*/ 8755194 w 12192000"/>
              <a:gd name="connsiteY1255" fmla="*/ 701759 h 1608850"/>
              <a:gd name="connsiteX1256" fmla="*/ 8762996 w 12192000"/>
              <a:gd name="connsiteY1256" fmla="*/ 701759 h 1608850"/>
              <a:gd name="connsiteX1257" fmla="*/ 8761881 w 12192000"/>
              <a:gd name="connsiteY1257" fmla="*/ 700016 h 1608850"/>
              <a:gd name="connsiteX1258" fmla="*/ 8754080 w 12192000"/>
              <a:gd name="connsiteY1258" fmla="*/ 687812 h 1608850"/>
              <a:gd name="connsiteX1259" fmla="*/ 8754080 w 12192000"/>
              <a:gd name="connsiteY1259" fmla="*/ 650617 h 1608850"/>
              <a:gd name="connsiteX1260" fmla="*/ 8903424 w 12192000"/>
              <a:gd name="connsiteY1260" fmla="*/ 650617 h 1608850"/>
              <a:gd name="connsiteX1261" fmla="*/ 8905096 w 12192000"/>
              <a:gd name="connsiteY1261" fmla="*/ 653232 h 1608850"/>
              <a:gd name="connsiteX1262" fmla="*/ 8908543 w 12192000"/>
              <a:gd name="connsiteY1262" fmla="*/ 658626 h 1608850"/>
              <a:gd name="connsiteX1263" fmla="*/ 8908543 w 12192000"/>
              <a:gd name="connsiteY1263" fmla="*/ 647687 h 1608850"/>
              <a:gd name="connsiteX1264" fmla="*/ 8908543 w 12192000"/>
              <a:gd name="connsiteY1264" fmla="*/ 607460 h 1608850"/>
              <a:gd name="connsiteX1265" fmla="*/ 8910570 w 12192000"/>
              <a:gd name="connsiteY1265" fmla="*/ 607460 h 1608850"/>
              <a:gd name="connsiteX1266" fmla="*/ 8924757 w 12192000"/>
              <a:gd name="connsiteY1266" fmla="*/ 607460 h 1608850"/>
              <a:gd name="connsiteX1267" fmla="*/ 8924757 w 12192000"/>
              <a:gd name="connsiteY1267" fmla="*/ 515723 h 1608850"/>
              <a:gd name="connsiteX1268" fmla="*/ 8924757 w 12192000"/>
              <a:gd name="connsiteY1268" fmla="*/ 490724 h 1608850"/>
              <a:gd name="connsiteX1269" fmla="*/ 9078786 w 12192000"/>
              <a:gd name="connsiteY1269" fmla="*/ 490724 h 1608850"/>
              <a:gd name="connsiteX1270" fmla="*/ 9078786 w 12192000"/>
              <a:gd name="connsiteY1270" fmla="*/ 506306 h 1608850"/>
              <a:gd name="connsiteX1271" fmla="*/ 9078786 w 12192000"/>
              <a:gd name="connsiteY1271" fmla="*/ 611783 h 1608850"/>
              <a:gd name="connsiteX1272" fmla="*/ 9080306 w 12192000"/>
              <a:gd name="connsiteY1272" fmla="*/ 611513 h 1608850"/>
              <a:gd name="connsiteX1273" fmla="*/ 9090946 w 12192000"/>
              <a:gd name="connsiteY1273" fmla="*/ 609622 h 1608850"/>
              <a:gd name="connsiteX1274" fmla="*/ 9088919 w 12192000"/>
              <a:gd name="connsiteY1274" fmla="*/ 698254 h 1608850"/>
              <a:gd name="connsiteX1275" fmla="*/ 9090439 w 12192000"/>
              <a:gd name="connsiteY1275" fmla="*/ 698525 h 1608850"/>
              <a:gd name="connsiteX1276" fmla="*/ 9101079 w 12192000"/>
              <a:gd name="connsiteY1276" fmla="*/ 700416 h 1608850"/>
              <a:gd name="connsiteX1277" fmla="*/ 9101332 w 12192000"/>
              <a:gd name="connsiteY1277" fmla="*/ 701227 h 1608850"/>
              <a:gd name="connsiteX1278" fmla="*/ 9103106 w 12192000"/>
              <a:gd name="connsiteY1278" fmla="*/ 706902 h 1608850"/>
              <a:gd name="connsiteX1279" fmla="*/ 9103866 w 12192000"/>
              <a:gd name="connsiteY1279" fmla="*/ 704470 h 1608850"/>
              <a:gd name="connsiteX1280" fmla="*/ 9109186 w 12192000"/>
              <a:gd name="connsiteY1280" fmla="*/ 687446 h 1608850"/>
              <a:gd name="connsiteX1281" fmla="*/ 9110959 w 12192000"/>
              <a:gd name="connsiteY1281" fmla="*/ 687446 h 1608850"/>
              <a:gd name="connsiteX1282" fmla="*/ 9123373 w 12192000"/>
              <a:gd name="connsiteY1282" fmla="*/ 687446 h 1608850"/>
              <a:gd name="connsiteX1283" fmla="*/ 9123373 w 12192000"/>
              <a:gd name="connsiteY1283" fmla="*/ 719872 h 1608850"/>
              <a:gd name="connsiteX1284" fmla="*/ 9124386 w 12192000"/>
              <a:gd name="connsiteY1284" fmla="*/ 720413 h 1608850"/>
              <a:gd name="connsiteX1285" fmla="*/ 9131480 w 12192000"/>
              <a:gd name="connsiteY1285" fmla="*/ 724196 h 1608850"/>
              <a:gd name="connsiteX1286" fmla="*/ 9131480 w 12192000"/>
              <a:gd name="connsiteY1286" fmla="*/ 725547 h 1608850"/>
              <a:gd name="connsiteX1287" fmla="*/ 9131480 w 12192000"/>
              <a:gd name="connsiteY1287" fmla="*/ 735005 h 1608850"/>
              <a:gd name="connsiteX1288" fmla="*/ 9176067 w 12192000"/>
              <a:gd name="connsiteY1288" fmla="*/ 735005 h 1608850"/>
              <a:gd name="connsiteX1289" fmla="*/ 9176067 w 12192000"/>
              <a:gd name="connsiteY1289" fmla="*/ 736086 h 1608850"/>
              <a:gd name="connsiteX1290" fmla="*/ 9176067 w 12192000"/>
              <a:gd name="connsiteY1290" fmla="*/ 743652 h 1608850"/>
              <a:gd name="connsiteX1291" fmla="*/ 9178093 w 12192000"/>
              <a:gd name="connsiteY1291" fmla="*/ 743652 h 1608850"/>
              <a:gd name="connsiteX1292" fmla="*/ 9192280 w 12192000"/>
              <a:gd name="connsiteY1292" fmla="*/ 743652 h 1608850"/>
              <a:gd name="connsiteX1293" fmla="*/ 9192280 w 12192000"/>
              <a:gd name="connsiteY1293" fmla="*/ 713387 h 1608850"/>
              <a:gd name="connsiteX1294" fmla="*/ 9236867 w 12192000"/>
              <a:gd name="connsiteY1294" fmla="*/ 713387 h 1608850"/>
              <a:gd name="connsiteX1295" fmla="*/ 9236867 w 12192000"/>
              <a:gd name="connsiteY1295" fmla="*/ 712036 h 1608850"/>
              <a:gd name="connsiteX1296" fmla="*/ 9236867 w 12192000"/>
              <a:gd name="connsiteY1296" fmla="*/ 702578 h 1608850"/>
              <a:gd name="connsiteX1297" fmla="*/ 9237881 w 12192000"/>
              <a:gd name="connsiteY1297" fmla="*/ 702578 h 1608850"/>
              <a:gd name="connsiteX1298" fmla="*/ 9244974 w 12192000"/>
              <a:gd name="connsiteY1298" fmla="*/ 702578 h 1608850"/>
              <a:gd name="connsiteX1299" fmla="*/ 9244974 w 12192000"/>
              <a:gd name="connsiteY1299" fmla="*/ 700687 h 1608850"/>
              <a:gd name="connsiteX1300" fmla="*/ 9244974 w 12192000"/>
              <a:gd name="connsiteY1300" fmla="*/ 687446 h 1608850"/>
              <a:gd name="connsiteX1301" fmla="*/ 9245734 w 12192000"/>
              <a:gd name="connsiteY1301" fmla="*/ 687446 h 1608850"/>
              <a:gd name="connsiteX1302" fmla="*/ 9251054 w 12192000"/>
              <a:gd name="connsiteY1302" fmla="*/ 687446 h 1608850"/>
              <a:gd name="connsiteX1303" fmla="*/ 9251054 w 12192000"/>
              <a:gd name="connsiteY1303" fmla="*/ 686365 h 1608850"/>
              <a:gd name="connsiteX1304" fmla="*/ 9251054 w 12192000"/>
              <a:gd name="connsiteY1304" fmla="*/ 678798 h 1608850"/>
              <a:gd name="connsiteX1305" fmla="*/ 9253081 w 12192000"/>
              <a:gd name="connsiteY1305" fmla="*/ 678798 h 1608850"/>
              <a:gd name="connsiteX1306" fmla="*/ 9267268 w 12192000"/>
              <a:gd name="connsiteY1306" fmla="*/ 678798 h 1608850"/>
              <a:gd name="connsiteX1307" fmla="*/ 9267268 w 12192000"/>
              <a:gd name="connsiteY1307" fmla="*/ 679879 h 1608850"/>
              <a:gd name="connsiteX1308" fmla="*/ 9267268 w 12192000"/>
              <a:gd name="connsiteY1308" fmla="*/ 687446 h 1608850"/>
              <a:gd name="connsiteX1309" fmla="*/ 9289561 w 12192000"/>
              <a:gd name="connsiteY1309" fmla="*/ 687446 h 1608850"/>
              <a:gd name="connsiteX1310" fmla="*/ 9289561 w 12192000"/>
              <a:gd name="connsiteY1310" fmla="*/ 685554 h 1608850"/>
              <a:gd name="connsiteX1311" fmla="*/ 9289561 w 12192000"/>
              <a:gd name="connsiteY1311" fmla="*/ 672313 h 1608850"/>
              <a:gd name="connsiteX1312" fmla="*/ 9291335 w 12192000"/>
              <a:gd name="connsiteY1312" fmla="*/ 672313 h 1608850"/>
              <a:gd name="connsiteX1313" fmla="*/ 9303748 w 12192000"/>
              <a:gd name="connsiteY1313" fmla="*/ 672313 h 1608850"/>
              <a:gd name="connsiteX1314" fmla="*/ 9303748 w 12192000"/>
              <a:gd name="connsiteY1314" fmla="*/ 696093 h 1608850"/>
              <a:gd name="connsiteX1315" fmla="*/ 9304762 w 12192000"/>
              <a:gd name="connsiteY1315" fmla="*/ 696093 h 1608850"/>
              <a:gd name="connsiteX1316" fmla="*/ 9311855 w 12192000"/>
              <a:gd name="connsiteY1316" fmla="*/ 696093 h 1608850"/>
              <a:gd name="connsiteX1317" fmla="*/ 9311855 w 12192000"/>
              <a:gd name="connsiteY1317" fmla="*/ 695012 h 1608850"/>
              <a:gd name="connsiteX1318" fmla="*/ 9311855 w 12192000"/>
              <a:gd name="connsiteY1318" fmla="*/ 687446 h 1608850"/>
              <a:gd name="connsiteX1319" fmla="*/ 9313628 w 12192000"/>
              <a:gd name="connsiteY1319" fmla="*/ 687446 h 1608850"/>
              <a:gd name="connsiteX1320" fmla="*/ 9326042 w 12192000"/>
              <a:gd name="connsiteY1320" fmla="*/ 687446 h 1608850"/>
              <a:gd name="connsiteX1321" fmla="*/ 9326042 w 12192000"/>
              <a:gd name="connsiteY1321" fmla="*/ 713387 h 1608850"/>
              <a:gd name="connsiteX1322" fmla="*/ 9328069 w 12192000"/>
              <a:gd name="connsiteY1322" fmla="*/ 713387 h 1608850"/>
              <a:gd name="connsiteX1323" fmla="*/ 9342255 w 12192000"/>
              <a:gd name="connsiteY1323" fmla="*/ 713387 h 1608850"/>
              <a:gd name="connsiteX1324" fmla="*/ 9342255 w 12192000"/>
              <a:gd name="connsiteY1324" fmla="*/ 715008 h 1608850"/>
              <a:gd name="connsiteX1325" fmla="*/ 9342255 w 12192000"/>
              <a:gd name="connsiteY1325" fmla="*/ 726358 h 1608850"/>
              <a:gd name="connsiteX1326" fmla="*/ 9343015 w 12192000"/>
              <a:gd name="connsiteY1326" fmla="*/ 726358 h 1608850"/>
              <a:gd name="connsiteX1327" fmla="*/ 9348336 w 12192000"/>
              <a:gd name="connsiteY1327" fmla="*/ 726358 h 1608850"/>
              <a:gd name="connsiteX1328" fmla="*/ 9348336 w 12192000"/>
              <a:gd name="connsiteY1328" fmla="*/ 725547 h 1608850"/>
              <a:gd name="connsiteX1329" fmla="*/ 9348336 w 12192000"/>
              <a:gd name="connsiteY1329" fmla="*/ 719872 h 1608850"/>
              <a:gd name="connsiteX1330" fmla="*/ 9378736 w 12192000"/>
              <a:gd name="connsiteY1330" fmla="*/ 719872 h 1608850"/>
              <a:gd name="connsiteX1331" fmla="*/ 9378736 w 12192000"/>
              <a:gd name="connsiteY1331" fmla="*/ 743652 h 1608850"/>
              <a:gd name="connsiteX1332" fmla="*/ 9379749 w 12192000"/>
              <a:gd name="connsiteY1332" fmla="*/ 743652 h 1608850"/>
              <a:gd name="connsiteX1333" fmla="*/ 9386843 w 12192000"/>
              <a:gd name="connsiteY1333" fmla="*/ 743652 h 1608850"/>
              <a:gd name="connsiteX1334" fmla="*/ 9386843 w 12192000"/>
              <a:gd name="connsiteY1334" fmla="*/ 744733 h 1608850"/>
              <a:gd name="connsiteX1335" fmla="*/ 9386843 w 12192000"/>
              <a:gd name="connsiteY1335" fmla="*/ 752299 h 1608850"/>
              <a:gd name="connsiteX1336" fmla="*/ 9387603 w 12192000"/>
              <a:gd name="connsiteY1336" fmla="*/ 752299 h 1608850"/>
              <a:gd name="connsiteX1337" fmla="*/ 9392923 w 12192000"/>
              <a:gd name="connsiteY1337" fmla="*/ 752299 h 1608850"/>
              <a:gd name="connsiteX1338" fmla="*/ 9392923 w 12192000"/>
              <a:gd name="connsiteY1338" fmla="*/ 750137 h 1608850"/>
              <a:gd name="connsiteX1339" fmla="*/ 9392923 w 12192000"/>
              <a:gd name="connsiteY1339" fmla="*/ 735005 h 1608850"/>
              <a:gd name="connsiteX1340" fmla="*/ 9393936 w 12192000"/>
              <a:gd name="connsiteY1340" fmla="*/ 735005 h 1608850"/>
              <a:gd name="connsiteX1341" fmla="*/ 9401030 w 12192000"/>
              <a:gd name="connsiteY1341" fmla="*/ 735005 h 1608850"/>
              <a:gd name="connsiteX1342" fmla="*/ 9401030 w 12192000"/>
              <a:gd name="connsiteY1342" fmla="*/ 736086 h 1608850"/>
              <a:gd name="connsiteX1343" fmla="*/ 9401030 w 12192000"/>
              <a:gd name="connsiteY1343" fmla="*/ 743652 h 1608850"/>
              <a:gd name="connsiteX1344" fmla="*/ 9406350 w 12192000"/>
              <a:gd name="connsiteY1344" fmla="*/ 741659 h 1608850"/>
              <a:gd name="connsiteX1345" fmla="*/ 9407110 w 12192000"/>
              <a:gd name="connsiteY1345" fmla="*/ 740679 h 1608850"/>
              <a:gd name="connsiteX1346" fmla="*/ 9407110 w 12192000"/>
              <a:gd name="connsiteY1346" fmla="*/ 735005 h 1608850"/>
              <a:gd name="connsiteX1347" fmla="*/ 9445617 w 12192000"/>
              <a:gd name="connsiteY1347" fmla="*/ 735005 h 1608850"/>
              <a:gd name="connsiteX1348" fmla="*/ 9445617 w 12192000"/>
              <a:gd name="connsiteY1348" fmla="*/ 758784 h 1608850"/>
              <a:gd name="connsiteX1349" fmla="*/ 9447643 w 12192000"/>
              <a:gd name="connsiteY1349" fmla="*/ 758784 h 1608850"/>
              <a:gd name="connsiteX1350" fmla="*/ 9461830 w 12192000"/>
              <a:gd name="connsiteY1350" fmla="*/ 758784 h 1608850"/>
              <a:gd name="connsiteX1351" fmla="*/ 9461830 w 12192000"/>
              <a:gd name="connsiteY1351" fmla="*/ 759865 h 1608850"/>
              <a:gd name="connsiteX1352" fmla="*/ 9461830 w 12192000"/>
              <a:gd name="connsiteY1352" fmla="*/ 767431 h 1608850"/>
              <a:gd name="connsiteX1353" fmla="*/ 9463604 w 12192000"/>
              <a:gd name="connsiteY1353" fmla="*/ 767431 h 1608850"/>
              <a:gd name="connsiteX1354" fmla="*/ 9476017 w 12192000"/>
              <a:gd name="connsiteY1354" fmla="*/ 767431 h 1608850"/>
              <a:gd name="connsiteX1355" fmla="*/ 9476017 w 12192000"/>
              <a:gd name="connsiteY1355" fmla="*/ 743652 h 1608850"/>
              <a:gd name="connsiteX1356" fmla="*/ 9477030 w 12192000"/>
              <a:gd name="connsiteY1356" fmla="*/ 743652 h 1608850"/>
              <a:gd name="connsiteX1357" fmla="*/ 9484124 w 12192000"/>
              <a:gd name="connsiteY1357" fmla="*/ 743652 h 1608850"/>
              <a:gd name="connsiteX1358" fmla="*/ 9484124 w 12192000"/>
              <a:gd name="connsiteY1358" fmla="*/ 711225 h 1608850"/>
              <a:gd name="connsiteX1359" fmla="*/ 9485137 w 12192000"/>
              <a:gd name="connsiteY1359" fmla="*/ 711225 h 1608850"/>
              <a:gd name="connsiteX1360" fmla="*/ 9492231 w 12192000"/>
              <a:gd name="connsiteY1360" fmla="*/ 711225 h 1608850"/>
              <a:gd name="connsiteX1361" fmla="*/ 9492231 w 12192000"/>
              <a:gd name="connsiteY1361" fmla="*/ 709334 h 1608850"/>
              <a:gd name="connsiteX1362" fmla="*/ 9492231 w 12192000"/>
              <a:gd name="connsiteY1362" fmla="*/ 696093 h 1608850"/>
              <a:gd name="connsiteX1363" fmla="*/ 9490964 w 12192000"/>
              <a:gd name="connsiteY1363" fmla="*/ 694471 h 1608850"/>
              <a:gd name="connsiteX1364" fmla="*/ 9496284 w 12192000"/>
              <a:gd name="connsiteY1364" fmla="*/ 683122 h 1608850"/>
              <a:gd name="connsiteX1365" fmla="*/ 9504391 w 12192000"/>
              <a:gd name="connsiteY1365" fmla="*/ 711225 h 1608850"/>
              <a:gd name="connsiteX1366" fmla="*/ 9505151 w 12192000"/>
              <a:gd name="connsiteY1366" fmla="*/ 711225 h 1608850"/>
              <a:gd name="connsiteX1367" fmla="*/ 9510471 w 12192000"/>
              <a:gd name="connsiteY1367" fmla="*/ 711225 h 1608850"/>
              <a:gd name="connsiteX1368" fmla="*/ 9510471 w 12192000"/>
              <a:gd name="connsiteY1368" fmla="*/ 605298 h 1608850"/>
              <a:gd name="connsiteX1369" fmla="*/ 9511991 w 12192000"/>
              <a:gd name="connsiteY1369" fmla="*/ 605298 h 1608850"/>
              <a:gd name="connsiteX1370" fmla="*/ 9522631 w 12192000"/>
              <a:gd name="connsiteY1370" fmla="*/ 605298 h 1608850"/>
              <a:gd name="connsiteX1371" fmla="*/ 9522631 w 12192000"/>
              <a:gd name="connsiteY1371" fmla="*/ 557739 h 1608850"/>
              <a:gd name="connsiteX1372" fmla="*/ 9548978 w 12192000"/>
              <a:gd name="connsiteY1372" fmla="*/ 557739 h 1608850"/>
              <a:gd name="connsiteX1373" fmla="*/ 9548978 w 12192000"/>
              <a:gd name="connsiteY1373" fmla="*/ 536121 h 1608850"/>
              <a:gd name="connsiteX1374" fmla="*/ 9583432 w 12192000"/>
              <a:gd name="connsiteY1374" fmla="*/ 536121 h 1608850"/>
              <a:gd name="connsiteX1375" fmla="*/ 9583432 w 12192000"/>
              <a:gd name="connsiteY1375" fmla="*/ 538553 h 1608850"/>
              <a:gd name="connsiteX1376" fmla="*/ 9583432 w 12192000"/>
              <a:gd name="connsiteY1376" fmla="*/ 555577 h 1608850"/>
              <a:gd name="connsiteX1377" fmla="*/ 9585712 w 12192000"/>
              <a:gd name="connsiteY1377" fmla="*/ 555577 h 1608850"/>
              <a:gd name="connsiteX1378" fmla="*/ 9601672 w 12192000"/>
              <a:gd name="connsiteY1378" fmla="*/ 555577 h 1608850"/>
              <a:gd name="connsiteX1379" fmla="*/ 9601672 w 12192000"/>
              <a:gd name="connsiteY1379" fmla="*/ 603136 h 1608850"/>
              <a:gd name="connsiteX1380" fmla="*/ 9602685 w 12192000"/>
              <a:gd name="connsiteY1380" fmla="*/ 603136 h 1608850"/>
              <a:gd name="connsiteX1381" fmla="*/ 9609779 w 12192000"/>
              <a:gd name="connsiteY1381" fmla="*/ 603136 h 1608850"/>
              <a:gd name="connsiteX1382" fmla="*/ 9623966 w 12192000"/>
              <a:gd name="connsiteY1382" fmla="*/ 607460 h 1608850"/>
              <a:gd name="connsiteX1383" fmla="*/ 9623966 w 12192000"/>
              <a:gd name="connsiteY1383" fmla="*/ 646372 h 1608850"/>
              <a:gd name="connsiteX1384" fmla="*/ 9624979 w 12192000"/>
              <a:gd name="connsiteY1384" fmla="*/ 646372 h 1608850"/>
              <a:gd name="connsiteX1385" fmla="*/ 9632072 w 12192000"/>
              <a:gd name="connsiteY1385" fmla="*/ 646372 h 1608850"/>
              <a:gd name="connsiteX1386" fmla="*/ 9632072 w 12192000"/>
              <a:gd name="connsiteY1386" fmla="*/ 647993 h 1608850"/>
              <a:gd name="connsiteX1387" fmla="*/ 9632072 w 12192000"/>
              <a:gd name="connsiteY1387" fmla="*/ 659342 h 1608850"/>
              <a:gd name="connsiteX1388" fmla="*/ 9634099 w 12192000"/>
              <a:gd name="connsiteY1388" fmla="*/ 659342 h 1608850"/>
              <a:gd name="connsiteX1389" fmla="*/ 9648286 w 12192000"/>
              <a:gd name="connsiteY1389" fmla="*/ 659342 h 1608850"/>
              <a:gd name="connsiteX1390" fmla="*/ 9654366 w 12192000"/>
              <a:gd name="connsiteY1390" fmla="*/ 665828 h 1608850"/>
              <a:gd name="connsiteX1391" fmla="*/ 9654366 w 12192000"/>
              <a:gd name="connsiteY1391" fmla="*/ 687446 h 1608850"/>
              <a:gd name="connsiteX1392" fmla="*/ 9656646 w 12192000"/>
              <a:gd name="connsiteY1392" fmla="*/ 687446 h 1608850"/>
              <a:gd name="connsiteX1393" fmla="*/ 9672606 w 12192000"/>
              <a:gd name="connsiteY1393" fmla="*/ 687446 h 1608850"/>
              <a:gd name="connsiteX1394" fmla="*/ 9672606 w 12192000"/>
              <a:gd name="connsiteY1394" fmla="*/ 688526 h 1608850"/>
              <a:gd name="connsiteX1395" fmla="*/ 9672606 w 12192000"/>
              <a:gd name="connsiteY1395" fmla="*/ 696093 h 1608850"/>
              <a:gd name="connsiteX1396" fmla="*/ 9673873 w 12192000"/>
              <a:gd name="connsiteY1396" fmla="*/ 696093 h 1608850"/>
              <a:gd name="connsiteX1397" fmla="*/ 9682740 w 12192000"/>
              <a:gd name="connsiteY1397" fmla="*/ 696093 h 1608850"/>
              <a:gd name="connsiteX1398" fmla="*/ 9682740 w 12192000"/>
              <a:gd name="connsiteY1398" fmla="*/ 698254 h 1608850"/>
              <a:gd name="connsiteX1399" fmla="*/ 9682740 w 12192000"/>
              <a:gd name="connsiteY1399" fmla="*/ 713387 h 1608850"/>
              <a:gd name="connsiteX1400" fmla="*/ 9686793 w 12192000"/>
              <a:gd name="connsiteY1400" fmla="*/ 711495 h 1608850"/>
              <a:gd name="connsiteX1401" fmla="*/ 9686793 w 12192000"/>
              <a:gd name="connsiteY1401" fmla="*/ 698254 h 1608850"/>
              <a:gd name="connsiteX1402" fmla="*/ 9687806 w 12192000"/>
              <a:gd name="connsiteY1402" fmla="*/ 698254 h 1608850"/>
              <a:gd name="connsiteX1403" fmla="*/ 9694900 w 12192000"/>
              <a:gd name="connsiteY1403" fmla="*/ 698254 h 1608850"/>
              <a:gd name="connsiteX1404" fmla="*/ 9694900 w 12192000"/>
              <a:gd name="connsiteY1404" fmla="*/ 699876 h 1608850"/>
              <a:gd name="connsiteX1405" fmla="*/ 9694900 w 12192000"/>
              <a:gd name="connsiteY1405" fmla="*/ 711225 h 1608850"/>
              <a:gd name="connsiteX1406" fmla="*/ 9695660 w 12192000"/>
              <a:gd name="connsiteY1406" fmla="*/ 711225 h 1608850"/>
              <a:gd name="connsiteX1407" fmla="*/ 9700980 w 12192000"/>
              <a:gd name="connsiteY1407" fmla="*/ 711225 h 1608850"/>
              <a:gd name="connsiteX1408" fmla="*/ 9749620 w 12192000"/>
              <a:gd name="connsiteY1408" fmla="*/ 706902 h 1608850"/>
              <a:gd name="connsiteX1409" fmla="*/ 9749620 w 12192000"/>
              <a:gd name="connsiteY1409" fmla="*/ 708253 h 1608850"/>
              <a:gd name="connsiteX1410" fmla="*/ 9749620 w 12192000"/>
              <a:gd name="connsiteY1410" fmla="*/ 717710 h 1608850"/>
              <a:gd name="connsiteX1411" fmla="*/ 9750380 w 12192000"/>
              <a:gd name="connsiteY1411" fmla="*/ 717710 h 1608850"/>
              <a:gd name="connsiteX1412" fmla="*/ 9755702 w 12192000"/>
              <a:gd name="connsiteY1412" fmla="*/ 717710 h 1608850"/>
              <a:gd name="connsiteX1413" fmla="*/ 9755702 w 12192000"/>
              <a:gd name="connsiteY1413" fmla="*/ 719872 h 1608850"/>
              <a:gd name="connsiteX1414" fmla="*/ 9755702 w 12192000"/>
              <a:gd name="connsiteY1414" fmla="*/ 735005 h 1608850"/>
              <a:gd name="connsiteX1415" fmla="*/ 9757728 w 12192000"/>
              <a:gd name="connsiteY1415" fmla="*/ 733654 h 1608850"/>
              <a:gd name="connsiteX1416" fmla="*/ 9771914 w 12192000"/>
              <a:gd name="connsiteY1416" fmla="*/ 724196 h 1608850"/>
              <a:gd name="connsiteX1417" fmla="*/ 9777994 w 12192000"/>
              <a:gd name="connsiteY1417" fmla="*/ 683122 h 1608850"/>
              <a:gd name="connsiteX1418" fmla="*/ 9778754 w 12192000"/>
              <a:gd name="connsiteY1418" fmla="*/ 682852 h 1608850"/>
              <a:gd name="connsiteX1419" fmla="*/ 9784074 w 12192000"/>
              <a:gd name="connsiteY1419" fmla="*/ 680960 h 1608850"/>
              <a:gd name="connsiteX1420" fmla="*/ 9786102 w 12192000"/>
              <a:gd name="connsiteY1420" fmla="*/ 611783 h 1608850"/>
              <a:gd name="connsiteX1421" fmla="*/ 9788128 w 12192000"/>
              <a:gd name="connsiteY1421" fmla="*/ 680960 h 1608850"/>
              <a:gd name="connsiteX1422" fmla="*/ 9788888 w 12192000"/>
              <a:gd name="connsiteY1422" fmla="*/ 681230 h 1608850"/>
              <a:gd name="connsiteX1423" fmla="*/ 9794208 w 12192000"/>
              <a:gd name="connsiteY1423" fmla="*/ 683122 h 1608850"/>
              <a:gd name="connsiteX1424" fmla="*/ 9794208 w 12192000"/>
              <a:gd name="connsiteY1424" fmla="*/ 596651 h 1608850"/>
              <a:gd name="connsiteX1425" fmla="*/ 9798262 w 12192000"/>
              <a:gd name="connsiteY1425" fmla="*/ 564224 h 1608850"/>
              <a:gd name="connsiteX1426" fmla="*/ 9836768 w 12192000"/>
              <a:gd name="connsiteY1426" fmla="*/ 564224 h 1608850"/>
              <a:gd name="connsiteX1427" fmla="*/ 9836768 w 12192000"/>
              <a:gd name="connsiteY1427" fmla="*/ 596651 h 1608850"/>
              <a:gd name="connsiteX1428" fmla="*/ 9837528 w 12192000"/>
              <a:gd name="connsiteY1428" fmla="*/ 596651 h 1608850"/>
              <a:gd name="connsiteX1429" fmla="*/ 9842848 w 12192000"/>
              <a:gd name="connsiteY1429" fmla="*/ 596651 h 1608850"/>
              <a:gd name="connsiteX1430" fmla="*/ 9842848 w 12192000"/>
              <a:gd name="connsiteY1430" fmla="*/ 514503 h 1608850"/>
              <a:gd name="connsiteX1431" fmla="*/ 9844622 w 12192000"/>
              <a:gd name="connsiteY1431" fmla="*/ 514503 h 1608850"/>
              <a:gd name="connsiteX1432" fmla="*/ 9857036 w 12192000"/>
              <a:gd name="connsiteY1432" fmla="*/ 514503 h 1608850"/>
              <a:gd name="connsiteX1433" fmla="*/ 9857036 w 12192000"/>
              <a:gd name="connsiteY1433" fmla="*/ 512612 h 1608850"/>
              <a:gd name="connsiteX1434" fmla="*/ 9857036 w 12192000"/>
              <a:gd name="connsiteY1434" fmla="*/ 499371 h 1608850"/>
              <a:gd name="connsiteX1435" fmla="*/ 9879330 w 12192000"/>
              <a:gd name="connsiteY1435" fmla="*/ 499371 h 1608850"/>
              <a:gd name="connsiteX1436" fmla="*/ 9879330 w 12192000"/>
              <a:gd name="connsiteY1436" fmla="*/ 498290 h 1608850"/>
              <a:gd name="connsiteX1437" fmla="*/ 9879330 w 12192000"/>
              <a:gd name="connsiteY1437" fmla="*/ 490724 h 1608850"/>
              <a:gd name="connsiteX1438" fmla="*/ 9881102 w 12192000"/>
              <a:gd name="connsiteY1438" fmla="*/ 490724 h 1608850"/>
              <a:gd name="connsiteX1439" fmla="*/ 9893516 w 12192000"/>
              <a:gd name="connsiteY1439" fmla="*/ 490724 h 1608850"/>
              <a:gd name="connsiteX1440" fmla="*/ 9893516 w 12192000"/>
              <a:gd name="connsiteY1440" fmla="*/ 491805 h 1608850"/>
              <a:gd name="connsiteX1441" fmla="*/ 9893516 w 12192000"/>
              <a:gd name="connsiteY1441" fmla="*/ 499371 h 1608850"/>
              <a:gd name="connsiteX1442" fmla="*/ 9894276 w 12192000"/>
              <a:gd name="connsiteY1442" fmla="*/ 499371 h 1608850"/>
              <a:gd name="connsiteX1443" fmla="*/ 9899596 w 12192000"/>
              <a:gd name="connsiteY1443" fmla="*/ 499371 h 1608850"/>
              <a:gd name="connsiteX1444" fmla="*/ 9909730 w 12192000"/>
              <a:gd name="connsiteY1444" fmla="*/ 495047 h 1608850"/>
              <a:gd name="connsiteX1445" fmla="*/ 9913782 w 12192000"/>
              <a:gd name="connsiteY1445" fmla="*/ 498290 h 1608850"/>
              <a:gd name="connsiteX1446" fmla="*/ 9913782 w 12192000"/>
              <a:gd name="connsiteY1446" fmla="*/ 490724 h 1608850"/>
              <a:gd name="connsiteX1447" fmla="*/ 9916062 w 12192000"/>
              <a:gd name="connsiteY1447" fmla="*/ 490724 h 1608850"/>
              <a:gd name="connsiteX1448" fmla="*/ 9932024 w 12192000"/>
              <a:gd name="connsiteY1448" fmla="*/ 490724 h 1608850"/>
              <a:gd name="connsiteX1449" fmla="*/ 9932024 w 12192000"/>
              <a:gd name="connsiteY1449" fmla="*/ 491805 h 1608850"/>
              <a:gd name="connsiteX1450" fmla="*/ 9932024 w 12192000"/>
              <a:gd name="connsiteY1450" fmla="*/ 499371 h 1608850"/>
              <a:gd name="connsiteX1451" fmla="*/ 9962424 w 12192000"/>
              <a:gd name="connsiteY1451" fmla="*/ 499371 h 1608850"/>
              <a:gd name="connsiteX1452" fmla="*/ 9962424 w 12192000"/>
              <a:gd name="connsiteY1452" fmla="*/ 500992 h 1608850"/>
              <a:gd name="connsiteX1453" fmla="*/ 9962424 w 12192000"/>
              <a:gd name="connsiteY1453" fmla="*/ 512342 h 1608850"/>
              <a:gd name="connsiteX1454" fmla="*/ 9988770 w 12192000"/>
              <a:gd name="connsiteY1454" fmla="*/ 512342 h 1608850"/>
              <a:gd name="connsiteX1455" fmla="*/ 9988770 w 12192000"/>
              <a:gd name="connsiteY1455" fmla="*/ 542606 h 1608850"/>
              <a:gd name="connsiteX1456" fmla="*/ 9989530 w 12192000"/>
              <a:gd name="connsiteY1456" fmla="*/ 542606 h 1608850"/>
              <a:gd name="connsiteX1457" fmla="*/ 9994850 w 12192000"/>
              <a:gd name="connsiteY1457" fmla="*/ 542606 h 1608850"/>
              <a:gd name="connsiteX1458" fmla="*/ 9994850 w 12192000"/>
              <a:gd name="connsiteY1458" fmla="*/ 543687 h 1608850"/>
              <a:gd name="connsiteX1459" fmla="*/ 9994850 w 12192000"/>
              <a:gd name="connsiteY1459" fmla="*/ 551254 h 1608850"/>
              <a:gd name="connsiteX1460" fmla="*/ 9998904 w 12192000"/>
              <a:gd name="connsiteY1460" fmla="*/ 581518 h 1608850"/>
              <a:gd name="connsiteX1461" fmla="*/ 9999664 w 12192000"/>
              <a:gd name="connsiteY1461" fmla="*/ 581518 h 1608850"/>
              <a:gd name="connsiteX1462" fmla="*/ 10004984 w 12192000"/>
              <a:gd name="connsiteY1462" fmla="*/ 581518 h 1608850"/>
              <a:gd name="connsiteX1463" fmla="*/ 10004984 w 12192000"/>
              <a:gd name="connsiteY1463" fmla="*/ 582329 h 1608850"/>
              <a:gd name="connsiteX1464" fmla="*/ 10004984 w 12192000"/>
              <a:gd name="connsiteY1464" fmla="*/ 588004 h 1608850"/>
              <a:gd name="connsiteX1465" fmla="*/ 10005998 w 12192000"/>
              <a:gd name="connsiteY1465" fmla="*/ 588004 h 1608850"/>
              <a:gd name="connsiteX1466" fmla="*/ 10013090 w 12192000"/>
              <a:gd name="connsiteY1466" fmla="*/ 588004 h 1608850"/>
              <a:gd name="connsiteX1467" fmla="*/ 10013090 w 12192000"/>
              <a:gd name="connsiteY1467" fmla="*/ 618269 h 1608850"/>
              <a:gd name="connsiteX1468" fmla="*/ 10015118 w 12192000"/>
              <a:gd name="connsiteY1468" fmla="*/ 618269 h 1608850"/>
              <a:gd name="connsiteX1469" fmla="*/ 10029304 w 12192000"/>
              <a:gd name="connsiteY1469" fmla="*/ 618269 h 1608850"/>
              <a:gd name="connsiteX1470" fmla="*/ 10029304 w 12192000"/>
              <a:gd name="connsiteY1470" fmla="*/ 642048 h 1608850"/>
              <a:gd name="connsiteX1471" fmla="*/ 10031332 w 12192000"/>
              <a:gd name="connsiteY1471" fmla="*/ 643669 h 1608850"/>
              <a:gd name="connsiteX1472" fmla="*/ 10031332 w 12192000"/>
              <a:gd name="connsiteY1472" fmla="*/ 655019 h 1608850"/>
              <a:gd name="connsiteX1473" fmla="*/ 10032092 w 12192000"/>
              <a:gd name="connsiteY1473" fmla="*/ 655019 h 1608850"/>
              <a:gd name="connsiteX1474" fmla="*/ 10037412 w 12192000"/>
              <a:gd name="connsiteY1474" fmla="*/ 655019 h 1608850"/>
              <a:gd name="connsiteX1475" fmla="*/ 10037412 w 12192000"/>
              <a:gd name="connsiteY1475" fmla="*/ 678798 h 1608850"/>
              <a:gd name="connsiteX1476" fmla="*/ 10038678 w 12192000"/>
              <a:gd name="connsiteY1476" fmla="*/ 678798 h 1608850"/>
              <a:gd name="connsiteX1477" fmla="*/ 10047544 w 12192000"/>
              <a:gd name="connsiteY1477" fmla="*/ 678798 h 1608850"/>
              <a:gd name="connsiteX1478" fmla="*/ 10049572 w 12192000"/>
              <a:gd name="connsiteY1478" fmla="*/ 682852 h 1608850"/>
              <a:gd name="connsiteX1479" fmla="*/ 10049572 w 12192000"/>
              <a:gd name="connsiteY1479" fmla="*/ 696093 h 1608850"/>
              <a:gd name="connsiteX1480" fmla="*/ 10051092 w 12192000"/>
              <a:gd name="connsiteY1480" fmla="*/ 694201 h 1608850"/>
              <a:gd name="connsiteX1481" fmla="*/ 10061732 w 12192000"/>
              <a:gd name="connsiteY1481" fmla="*/ 680960 h 1608850"/>
              <a:gd name="connsiteX1482" fmla="*/ 10090106 w 12192000"/>
              <a:gd name="connsiteY1482" fmla="*/ 680960 h 1608850"/>
              <a:gd name="connsiteX1483" fmla="*/ 10090106 w 12192000"/>
              <a:gd name="connsiteY1483" fmla="*/ 767431 h 1608850"/>
              <a:gd name="connsiteX1484" fmla="*/ 10090866 w 12192000"/>
              <a:gd name="connsiteY1484" fmla="*/ 767431 h 1608850"/>
              <a:gd name="connsiteX1485" fmla="*/ 10096186 w 12192000"/>
              <a:gd name="connsiteY1485" fmla="*/ 767431 h 1608850"/>
              <a:gd name="connsiteX1486" fmla="*/ 10096946 w 12192000"/>
              <a:gd name="connsiteY1486" fmla="*/ 766080 h 1608850"/>
              <a:gd name="connsiteX1487" fmla="*/ 10102266 w 12192000"/>
              <a:gd name="connsiteY1487" fmla="*/ 756622 h 1608850"/>
              <a:gd name="connsiteX1488" fmla="*/ 10102266 w 12192000"/>
              <a:gd name="connsiteY1488" fmla="*/ 758514 h 1608850"/>
              <a:gd name="connsiteX1489" fmla="*/ 10102266 w 12192000"/>
              <a:gd name="connsiteY1489" fmla="*/ 771755 h 1608850"/>
              <a:gd name="connsiteX1490" fmla="*/ 10106318 w 12192000"/>
              <a:gd name="connsiteY1490" fmla="*/ 726358 h 1608850"/>
              <a:gd name="connsiteX1491" fmla="*/ 10107078 w 12192000"/>
              <a:gd name="connsiteY1491" fmla="*/ 726358 h 1608850"/>
              <a:gd name="connsiteX1492" fmla="*/ 10112398 w 12192000"/>
              <a:gd name="connsiteY1492" fmla="*/ 726358 h 1608850"/>
              <a:gd name="connsiteX1493" fmla="*/ 10112398 w 12192000"/>
              <a:gd name="connsiteY1493" fmla="*/ 661504 h 1608850"/>
              <a:gd name="connsiteX1494" fmla="*/ 10113412 w 12192000"/>
              <a:gd name="connsiteY1494" fmla="*/ 661504 h 1608850"/>
              <a:gd name="connsiteX1495" fmla="*/ 10120506 w 12192000"/>
              <a:gd name="connsiteY1495" fmla="*/ 661504 h 1608850"/>
              <a:gd name="connsiteX1496" fmla="*/ 10132666 w 12192000"/>
              <a:gd name="connsiteY1496" fmla="*/ 618269 h 1608850"/>
              <a:gd name="connsiteX1497" fmla="*/ 10133932 w 12192000"/>
              <a:gd name="connsiteY1497" fmla="*/ 618269 h 1608850"/>
              <a:gd name="connsiteX1498" fmla="*/ 10142800 w 12192000"/>
              <a:gd name="connsiteY1498" fmla="*/ 618269 h 1608850"/>
              <a:gd name="connsiteX1499" fmla="*/ 10152932 w 12192000"/>
              <a:gd name="connsiteY1499" fmla="*/ 661504 h 1608850"/>
              <a:gd name="connsiteX1500" fmla="*/ 10153946 w 12192000"/>
              <a:gd name="connsiteY1500" fmla="*/ 661504 h 1608850"/>
              <a:gd name="connsiteX1501" fmla="*/ 10161040 w 12192000"/>
              <a:gd name="connsiteY1501" fmla="*/ 661504 h 1608850"/>
              <a:gd name="connsiteX1502" fmla="*/ 10161040 w 12192000"/>
              <a:gd name="connsiteY1502" fmla="*/ 700416 h 1608850"/>
              <a:gd name="connsiteX1503" fmla="*/ 10162812 w 12192000"/>
              <a:gd name="connsiteY1503" fmla="*/ 700416 h 1608850"/>
              <a:gd name="connsiteX1504" fmla="*/ 10175226 w 12192000"/>
              <a:gd name="connsiteY1504" fmla="*/ 700416 h 1608850"/>
              <a:gd name="connsiteX1505" fmla="*/ 10175226 w 12192000"/>
              <a:gd name="connsiteY1505" fmla="*/ 702578 h 1608850"/>
              <a:gd name="connsiteX1506" fmla="*/ 10175226 w 12192000"/>
              <a:gd name="connsiteY1506" fmla="*/ 717710 h 1608850"/>
              <a:gd name="connsiteX1507" fmla="*/ 10179280 w 12192000"/>
              <a:gd name="connsiteY1507" fmla="*/ 715549 h 1608850"/>
              <a:gd name="connsiteX1508" fmla="*/ 10179280 w 12192000"/>
              <a:gd name="connsiteY1508" fmla="*/ 700416 h 1608850"/>
              <a:gd name="connsiteX1509" fmla="*/ 10180800 w 12192000"/>
              <a:gd name="connsiteY1509" fmla="*/ 700416 h 1608850"/>
              <a:gd name="connsiteX1510" fmla="*/ 10191440 w 12192000"/>
              <a:gd name="connsiteY1510" fmla="*/ 700416 h 1608850"/>
              <a:gd name="connsiteX1511" fmla="*/ 10191440 w 12192000"/>
              <a:gd name="connsiteY1511" fmla="*/ 702037 h 1608850"/>
              <a:gd name="connsiteX1512" fmla="*/ 10191440 w 12192000"/>
              <a:gd name="connsiteY1512" fmla="*/ 713387 h 1608850"/>
              <a:gd name="connsiteX1513" fmla="*/ 10221840 w 12192000"/>
              <a:gd name="connsiteY1513" fmla="*/ 713387 h 1608850"/>
              <a:gd name="connsiteX1514" fmla="*/ 10221840 w 12192000"/>
              <a:gd name="connsiteY1514" fmla="*/ 676637 h 1608850"/>
              <a:gd name="connsiteX1515" fmla="*/ 10223106 w 12192000"/>
              <a:gd name="connsiteY1515" fmla="*/ 676637 h 1608850"/>
              <a:gd name="connsiteX1516" fmla="*/ 10231974 w 12192000"/>
              <a:gd name="connsiteY1516" fmla="*/ 676637 h 1608850"/>
              <a:gd name="connsiteX1517" fmla="*/ 10231974 w 12192000"/>
              <a:gd name="connsiteY1517" fmla="*/ 698254 h 1608850"/>
              <a:gd name="connsiteX1518" fmla="*/ 10234000 w 12192000"/>
              <a:gd name="connsiteY1518" fmla="*/ 665828 h 1608850"/>
              <a:gd name="connsiteX1519" fmla="*/ 10256294 w 12192000"/>
              <a:gd name="connsiteY1519" fmla="*/ 665828 h 1608850"/>
              <a:gd name="connsiteX1520" fmla="*/ 10256294 w 12192000"/>
              <a:gd name="connsiteY1520" fmla="*/ 664206 h 1608850"/>
              <a:gd name="connsiteX1521" fmla="*/ 10256294 w 12192000"/>
              <a:gd name="connsiteY1521" fmla="*/ 652857 h 1608850"/>
              <a:gd name="connsiteX1522" fmla="*/ 10257054 w 12192000"/>
              <a:gd name="connsiteY1522" fmla="*/ 652857 h 1608850"/>
              <a:gd name="connsiteX1523" fmla="*/ 10262374 w 12192000"/>
              <a:gd name="connsiteY1523" fmla="*/ 652857 h 1608850"/>
              <a:gd name="connsiteX1524" fmla="*/ 10262374 w 12192000"/>
              <a:gd name="connsiteY1524" fmla="*/ 650966 h 1608850"/>
              <a:gd name="connsiteX1525" fmla="*/ 10262374 w 12192000"/>
              <a:gd name="connsiteY1525" fmla="*/ 637725 h 1608850"/>
              <a:gd name="connsiteX1526" fmla="*/ 10266428 w 12192000"/>
              <a:gd name="connsiteY1526" fmla="*/ 644210 h 1608850"/>
              <a:gd name="connsiteX1527" fmla="*/ 10268708 w 12192000"/>
              <a:gd name="connsiteY1527" fmla="*/ 644210 h 1608850"/>
              <a:gd name="connsiteX1528" fmla="*/ 10284668 w 12192000"/>
              <a:gd name="connsiteY1528" fmla="*/ 644210 h 1608850"/>
              <a:gd name="connsiteX1529" fmla="*/ 10284668 w 12192000"/>
              <a:gd name="connsiteY1529" fmla="*/ 643399 h 1608850"/>
              <a:gd name="connsiteX1530" fmla="*/ 10284668 w 12192000"/>
              <a:gd name="connsiteY1530" fmla="*/ 637725 h 1608850"/>
              <a:gd name="connsiteX1531" fmla="*/ 10285428 w 12192000"/>
              <a:gd name="connsiteY1531" fmla="*/ 637725 h 1608850"/>
              <a:gd name="connsiteX1532" fmla="*/ 10290748 w 12192000"/>
              <a:gd name="connsiteY1532" fmla="*/ 637725 h 1608850"/>
              <a:gd name="connsiteX1533" fmla="*/ 10290748 w 12192000"/>
              <a:gd name="connsiteY1533" fmla="*/ 639076 h 1608850"/>
              <a:gd name="connsiteX1534" fmla="*/ 10290748 w 12192000"/>
              <a:gd name="connsiteY1534" fmla="*/ 648534 h 1608850"/>
              <a:gd name="connsiteX1535" fmla="*/ 10329254 w 12192000"/>
              <a:gd name="connsiteY1535" fmla="*/ 648534 h 1608850"/>
              <a:gd name="connsiteX1536" fmla="*/ 10329254 w 12192000"/>
              <a:gd name="connsiteY1536" fmla="*/ 786887 h 1608850"/>
              <a:gd name="connsiteX1537" fmla="*/ 10330774 w 12192000"/>
              <a:gd name="connsiteY1537" fmla="*/ 786887 h 1608850"/>
              <a:gd name="connsiteX1538" fmla="*/ 10341414 w 12192000"/>
              <a:gd name="connsiteY1538" fmla="*/ 786887 h 1608850"/>
              <a:gd name="connsiteX1539" fmla="*/ 10341414 w 12192000"/>
              <a:gd name="connsiteY1539" fmla="*/ 773917 h 1608850"/>
              <a:gd name="connsiteX1540" fmla="*/ 10345468 w 12192000"/>
              <a:gd name="connsiteY1540" fmla="*/ 773917 h 1608850"/>
              <a:gd name="connsiteX1541" fmla="*/ 10345468 w 12192000"/>
              <a:gd name="connsiteY1541" fmla="*/ 786887 h 1608850"/>
              <a:gd name="connsiteX1542" fmla="*/ 10375868 w 12192000"/>
              <a:gd name="connsiteY1542" fmla="*/ 786887 h 1608850"/>
              <a:gd name="connsiteX1543" fmla="*/ 10375868 w 12192000"/>
              <a:gd name="connsiteY1543" fmla="*/ 756622 h 1608850"/>
              <a:gd name="connsiteX1544" fmla="*/ 10388028 w 12192000"/>
              <a:gd name="connsiteY1544" fmla="*/ 756622 h 1608850"/>
              <a:gd name="connsiteX1545" fmla="*/ 10400188 w 12192000"/>
              <a:gd name="connsiteY1545" fmla="*/ 754461 h 1608850"/>
              <a:gd name="connsiteX1546" fmla="*/ 10404242 w 12192000"/>
              <a:gd name="connsiteY1546" fmla="*/ 756622 h 1608850"/>
              <a:gd name="connsiteX1547" fmla="*/ 10414376 w 12192000"/>
              <a:gd name="connsiteY1547" fmla="*/ 756622 h 1608850"/>
              <a:gd name="connsiteX1548" fmla="*/ 10414376 w 12192000"/>
              <a:gd name="connsiteY1548" fmla="*/ 786887 h 1608850"/>
              <a:gd name="connsiteX1549" fmla="*/ 10422482 w 12192000"/>
              <a:gd name="connsiteY1549" fmla="*/ 786887 h 1608850"/>
              <a:gd name="connsiteX1550" fmla="*/ 10422482 w 12192000"/>
              <a:gd name="connsiteY1550" fmla="*/ 804182 h 1608850"/>
              <a:gd name="connsiteX1551" fmla="*/ 10431818 w 12192000"/>
              <a:gd name="connsiteY1551" fmla="*/ 805087 h 1608850"/>
              <a:gd name="connsiteX1552" fmla="*/ 10444776 w 12192000"/>
              <a:gd name="connsiteY1552" fmla="*/ 805087 h 1608850"/>
              <a:gd name="connsiteX1553" fmla="*/ 10444776 w 12192000"/>
              <a:gd name="connsiteY1553" fmla="*/ 789049 h 1608850"/>
              <a:gd name="connsiteX1554" fmla="*/ 10512732 w 12192000"/>
              <a:gd name="connsiteY1554" fmla="*/ 789049 h 1608850"/>
              <a:gd name="connsiteX1555" fmla="*/ 10512732 w 12192000"/>
              <a:gd name="connsiteY1555" fmla="*/ 703796 h 1608850"/>
              <a:gd name="connsiteX1556" fmla="*/ 10584740 w 12192000"/>
              <a:gd name="connsiteY1556" fmla="*/ 703796 h 1608850"/>
              <a:gd name="connsiteX1557" fmla="*/ 10584740 w 12192000"/>
              <a:gd name="connsiteY1557" fmla="*/ 782564 h 1608850"/>
              <a:gd name="connsiteX1558" fmla="*/ 10586644 w 12192000"/>
              <a:gd name="connsiteY1558" fmla="*/ 782564 h 1608850"/>
              <a:gd name="connsiteX1559" fmla="*/ 10587886 w 12192000"/>
              <a:gd name="connsiteY1559" fmla="*/ 805087 h 1608850"/>
              <a:gd name="connsiteX1560" fmla="*/ 10597562 w 12192000"/>
              <a:gd name="connsiteY1560" fmla="*/ 805087 h 1608850"/>
              <a:gd name="connsiteX1561" fmla="*/ 10598804 w 12192000"/>
              <a:gd name="connsiteY1561" fmla="*/ 782564 h 1608850"/>
              <a:gd name="connsiteX1562" fmla="*/ 10604884 w 12192000"/>
              <a:gd name="connsiteY1562" fmla="*/ 782564 h 1608850"/>
              <a:gd name="connsiteX1563" fmla="*/ 10606126 w 12192000"/>
              <a:gd name="connsiteY1563" fmla="*/ 805087 h 1608850"/>
              <a:gd name="connsiteX1564" fmla="*/ 10656748 w 12192000"/>
              <a:gd name="connsiteY1564" fmla="*/ 805087 h 1608850"/>
              <a:gd name="connsiteX1565" fmla="*/ 10656748 w 12192000"/>
              <a:gd name="connsiteY1565" fmla="*/ 642059 h 1608850"/>
              <a:gd name="connsiteX1566" fmla="*/ 10854076 w 12192000"/>
              <a:gd name="connsiteY1566" fmla="*/ 642059 h 1608850"/>
              <a:gd name="connsiteX1567" fmla="*/ 10854076 w 12192000"/>
              <a:gd name="connsiteY1567" fmla="*/ 805087 h 1608850"/>
              <a:gd name="connsiteX1568" fmla="*/ 10872772 w 12192000"/>
              <a:gd name="connsiteY1568" fmla="*/ 805087 h 1608850"/>
              <a:gd name="connsiteX1569" fmla="*/ 10872772 w 12192000"/>
              <a:gd name="connsiteY1569" fmla="*/ 722394 h 1608850"/>
              <a:gd name="connsiteX1570" fmla="*/ 10967892 w 12192000"/>
              <a:gd name="connsiteY1570" fmla="*/ 722394 h 1608850"/>
              <a:gd name="connsiteX1571" fmla="*/ 10979823 w 12192000"/>
              <a:gd name="connsiteY1571" fmla="*/ 404253 h 1608850"/>
              <a:gd name="connsiteX1572" fmla="*/ 10967663 w 12192000"/>
              <a:gd name="connsiteY1572" fmla="*/ 382635 h 1608850"/>
              <a:gd name="connsiteX1573" fmla="*/ 10961583 w 12192000"/>
              <a:gd name="connsiteY1573" fmla="*/ 378311 h 1608850"/>
              <a:gd name="connsiteX1574" fmla="*/ 10969690 w 12192000"/>
              <a:gd name="connsiteY1574" fmla="*/ 354532 h 1608850"/>
              <a:gd name="connsiteX1575" fmla="*/ 10969690 w 12192000"/>
              <a:gd name="connsiteY1575" fmla="*/ 337238 h 1608850"/>
              <a:gd name="connsiteX1576" fmla="*/ 10983876 w 12192000"/>
              <a:gd name="connsiteY1576" fmla="*/ 337238 h 1608850"/>
              <a:gd name="connsiteX1577" fmla="*/ 10983876 w 12192000"/>
              <a:gd name="connsiteY1577" fmla="*/ 315620 h 1608850"/>
              <a:gd name="connsiteX1578" fmla="*/ 10985903 w 12192000"/>
              <a:gd name="connsiteY1578" fmla="*/ 311296 h 1608850"/>
              <a:gd name="connsiteX1579" fmla="*/ 10985903 w 12192000"/>
              <a:gd name="connsiteY1579" fmla="*/ 233472 h 1608850"/>
              <a:gd name="connsiteX1580" fmla="*/ 10983876 w 12192000"/>
              <a:gd name="connsiteY1580" fmla="*/ 226987 h 1608850"/>
              <a:gd name="connsiteX1581" fmla="*/ 10989956 w 12192000"/>
              <a:gd name="connsiteY1581" fmla="*/ 220501 h 1608850"/>
              <a:gd name="connsiteX1582" fmla="*/ 10989956 w 12192000"/>
              <a:gd name="connsiteY1582" fmla="*/ 162133 h 1608850"/>
              <a:gd name="connsiteX1583" fmla="*/ 10991983 w 12192000"/>
              <a:gd name="connsiteY1583" fmla="*/ 157810 h 1608850"/>
              <a:gd name="connsiteX1584" fmla="*/ 10991983 w 12192000"/>
              <a:gd name="connsiteY1584" fmla="*/ 101604 h 1608850"/>
              <a:gd name="connsiteX1585" fmla="*/ 10994010 w 12192000"/>
              <a:gd name="connsiteY1585" fmla="*/ 82148 h 1608850"/>
              <a:gd name="connsiteX1586" fmla="*/ 10998063 w 12192000"/>
              <a:gd name="connsiteY1586" fmla="*/ 99442 h 1608850"/>
              <a:gd name="connsiteX1587" fmla="*/ 11000090 w 12192000"/>
              <a:gd name="connsiteY1587" fmla="*/ 157810 h 1608850"/>
              <a:gd name="connsiteX1588" fmla="*/ 11002116 w 12192000"/>
              <a:gd name="connsiteY1588" fmla="*/ 220501 h 1608850"/>
              <a:gd name="connsiteX1589" fmla="*/ 11008196 w 12192000"/>
              <a:gd name="connsiteY1589" fmla="*/ 226987 h 1608850"/>
              <a:gd name="connsiteX1590" fmla="*/ 11006170 w 12192000"/>
              <a:gd name="connsiteY1590" fmla="*/ 233472 h 1608850"/>
              <a:gd name="connsiteX1591" fmla="*/ 11006170 w 12192000"/>
              <a:gd name="connsiteY1591" fmla="*/ 311296 h 1608850"/>
              <a:gd name="connsiteX1592" fmla="*/ 11008196 w 12192000"/>
              <a:gd name="connsiteY1592" fmla="*/ 315620 h 1608850"/>
              <a:gd name="connsiteX1593" fmla="*/ 11008196 w 12192000"/>
              <a:gd name="connsiteY1593" fmla="*/ 337238 h 1608850"/>
              <a:gd name="connsiteX1594" fmla="*/ 11022383 w 12192000"/>
              <a:gd name="connsiteY1594" fmla="*/ 337238 h 1608850"/>
              <a:gd name="connsiteX1595" fmla="*/ 11022383 w 12192000"/>
              <a:gd name="connsiteY1595" fmla="*/ 354532 h 1608850"/>
              <a:gd name="connsiteX1596" fmla="*/ 11030491 w 12192000"/>
              <a:gd name="connsiteY1596" fmla="*/ 378311 h 1608850"/>
              <a:gd name="connsiteX1597" fmla="*/ 11024411 w 12192000"/>
              <a:gd name="connsiteY1597" fmla="*/ 382635 h 1608850"/>
              <a:gd name="connsiteX1598" fmla="*/ 11012250 w 12192000"/>
              <a:gd name="connsiteY1598" fmla="*/ 404253 h 1608850"/>
              <a:gd name="connsiteX1599" fmla="*/ 11020356 w 12192000"/>
              <a:gd name="connsiteY1599" fmla="*/ 657181 h 1608850"/>
              <a:gd name="connsiteX1600" fmla="*/ 11085211 w 12192000"/>
              <a:gd name="connsiteY1600" fmla="*/ 657181 h 1608850"/>
              <a:gd name="connsiteX1601" fmla="*/ 11085211 w 12192000"/>
              <a:gd name="connsiteY1601" fmla="*/ 732843 h 1608850"/>
              <a:gd name="connsiteX1602" fmla="*/ 11093318 w 12192000"/>
              <a:gd name="connsiteY1602" fmla="*/ 732843 h 1608850"/>
              <a:gd name="connsiteX1603" fmla="*/ 11095344 w 12192000"/>
              <a:gd name="connsiteY1603" fmla="*/ 726358 h 1608850"/>
              <a:gd name="connsiteX1604" fmla="*/ 11101424 w 12192000"/>
              <a:gd name="connsiteY1604" fmla="*/ 726358 h 1608850"/>
              <a:gd name="connsiteX1605" fmla="*/ 11103452 w 12192000"/>
              <a:gd name="connsiteY1605" fmla="*/ 735005 h 1608850"/>
              <a:gd name="connsiteX1606" fmla="*/ 11115612 w 12192000"/>
              <a:gd name="connsiteY1606" fmla="*/ 735005 h 1608850"/>
              <a:gd name="connsiteX1607" fmla="*/ 11115612 w 12192000"/>
              <a:gd name="connsiteY1607" fmla="*/ 728519 h 1608850"/>
              <a:gd name="connsiteX1608" fmla="*/ 11137904 w 12192000"/>
              <a:gd name="connsiteY1608" fmla="*/ 728519 h 1608850"/>
              <a:gd name="connsiteX1609" fmla="*/ 11137904 w 12192000"/>
              <a:gd name="connsiteY1609" fmla="*/ 735005 h 1608850"/>
              <a:gd name="connsiteX1610" fmla="*/ 11158172 w 12192000"/>
              <a:gd name="connsiteY1610" fmla="*/ 735005 h 1608850"/>
              <a:gd name="connsiteX1611" fmla="*/ 11158172 w 12192000"/>
              <a:gd name="connsiteY1611" fmla="*/ 780402 h 1608850"/>
              <a:gd name="connsiteX1612" fmla="*/ 11172359 w 12192000"/>
              <a:gd name="connsiteY1612" fmla="*/ 780402 h 1608850"/>
              <a:gd name="connsiteX1613" fmla="*/ 11172359 w 12192000"/>
              <a:gd name="connsiteY1613" fmla="*/ 767431 h 1608850"/>
              <a:gd name="connsiteX1614" fmla="*/ 11188572 w 12192000"/>
              <a:gd name="connsiteY1614" fmla="*/ 767431 h 1608850"/>
              <a:gd name="connsiteX1615" fmla="*/ 11188572 w 12192000"/>
              <a:gd name="connsiteY1615" fmla="*/ 588004 h 1608850"/>
              <a:gd name="connsiteX1616" fmla="*/ 11194652 w 12192000"/>
              <a:gd name="connsiteY1616" fmla="*/ 581518 h 1608850"/>
              <a:gd name="connsiteX1617" fmla="*/ 11267614 w 12192000"/>
              <a:gd name="connsiteY1617" fmla="*/ 581518 h 1608850"/>
              <a:gd name="connsiteX1618" fmla="*/ 11267614 w 12192000"/>
              <a:gd name="connsiteY1618" fmla="*/ 590166 h 1608850"/>
              <a:gd name="connsiteX1619" fmla="*/ 11277747 w 12192000"/>
              <a:gd name="connsiteY1619" fmla="*/ 590166 h 1608850"/>
              <a:gd name="connsiteX1620" fmla="*/ 11277747 w 12192000"/>
              <a:gd name="connsiteY1620" fmla="*/ 704740 h 1608850"/>
              <a:gd name="connsiteX1621" fmla="*/ 11300040 w 12192000"/>
              <a:gd name="connsiteY1621" fmla="*/ 704740 h 1608850"/>
              <a:gd name="connsiteX1622" fmla="*/ 11300040 w 12192000"/>
              <a:gd name="connsiteY1622" fmla="*/ 637725 h 1608850"/>
              <a:gd name="connsiteX1623" fmla="*/ 11326388 w 12192000"/>
              <a:gd name="connsiteY1623" fmla="*/ 637725 h 1608850"/>
              <a:gd name="connsiteX1624" fmla="*/ 11330440 w 12192000"/>
              <a:gd name="connsiteY1624" fmla="*/ 633401 h 1608850"/>
              <a:gd name="connsiteX1625" fmla="*/ 11338548 w 12192000"/>
              <a:gd name="connsiteY1625" fmla="*/ 633401 h 1608850"/>
              <a:gd name="connsiteX1626" fmla="*/ 11342600 w 12192000"/>
              <a:gd name="connsiteY1626" fmla="*/ 637725 h 1608850"/>
              <a:gd name="connsiteX1627" fmla="*/ 11364895 w 12192000"/>
              <a:gd name="connsiteY1627" fmla="*/ 637725 h 1608850"/>
              <a:gd name="connsiteX1628" fmla="*/ 11364895 w 12192000"/>
              <a:gd name="connsiteY1628" fmla="*/ 520989 h 1608850"/>
              <a:gd name="connsiteX1629" fmla="*/ 11421642 w 12192000"/>
              <a:gd name="connsiteY1629" fmla="*/ 510180 h 1608850"/>
              <a:gd name="connsiteX1630" fmla="*/ 11421642 w 12192000"/>
              <a:gd name="connsiteY1630" fmla="*/ 511261 h 1608850"/>
              <a:gd name="connsiteX1631" fmla="*/ 11421642 w 12192000"/>
              <a:gd name="connsiteY1631" fmla="*/ 518827 h 1608850"/>
              <a:gd name="connsiteX1632" fmla="*/ 11447988 w 12192000"/>
              <a:gd name="connsiteY1632" fmla="*/ 518827 h 1608850"/>
              <a:gd name="connsiteX1633" fmla="*/ 11447988 w 12192000"/>
              <a:gd name="connsiteY1633" fmla="*/ 773917 h 1608850"/>
              <a:gd name="connsiteX1634" fmla="*/ 11470283 w 12192000"/>
              <a:gd name="connsiteY1634" fmla="*/ 773917 h 1608850"/>
              <a:gd name="connsiteX1635" fmla="*/ 11470283 w 12192000"/>
              <a:gd name="connsiteY1635" fmla="*/ 769593 h 1608850"/>
              <a:gd name="connsiteX1636" fmla="*/ 11482443 w 12192000"/>
              <a:gd name="connsiteY1636" fmla="*/ 769593 h 1608850"/>
              <a:gd name="connsiteX1637" fmla="*/ 11482443 w 12192000"/>
              <a:gd name="connsiteY1637" fmla="*/ 773917 h 1608850"/>
              <a:gd name="connsiteX1638" fmla="*/ 11506763 w 12192000"/>
              <a:gd name="connsiteY1638" fmla="*/ 773917 h 1608850"/>
              <a:gd name="connsiteX1639" fmla="*/ 11506763 w 12192000"/>
              <a:gd name="connsiteY1639" fmla="*/ 760946 h 1608850"/>
              <a:gd name="connsiteX1640" fmla="*/ 11535136 w 12192000"/>
              <a:gd name="connsiteY1640" fmla="*/ 760946 h 1608850"/>
              <a:gd name="connsiteX1641" fmla="*/ 11547296 w 12192000"/>
              <a:gd name="connsiteY1641" fmla="*/ 756622 h 1608850"/>
              <a:gd name="connsiteX1642" fmla="*/ 11567564 w 12192000"/>
              <a:gd name="connsiteY1642" fmla="*/ 760946 h 1608850"/>
              <a:gd name="connsiteX1643" fmla="*/ 11567564 w 12192000"/>
              <a:gd name="connsiteY1643" fmla="*/ 743652 h 1608850"/>
              <a:gd name="connsiteX1644" fmla="*/ 11575671 w 12192000"/>
              <a:gd name="connsiteY1644" fmla="*/ 743652 h 1608850"/>
              <a:gd name="connsiteX1645" fmla="*/ 11575671 w 12192000"/>
              <a:gd name="connsiteY1645" fmla="*/ 730681 h 1608850"/>
              <a:gd name="connsiteX1646" fmla="*/ 11632418 w 12192000"/>
              <a:gd name="connsiteY1646" fmla="*/ 730681 h 1608850"/>
              <a:gd name="connsiteX1647" fmla="*/ 11632418 w 12192000"/>
              <a:gd name="connsiteY1647" fmla="*/ 700416 h 1608850"/>
              <a:gd name="connsiteX1648" fmla="*/ 11650658 w 12192000"/>
              <a:gd name="connsiteY1648" fmla="*/ 700416 h 1608850"/>
              <a:gd name="connsiteX1649" fmla="*/ 11650658 w 12192000"/>
              <a:gd name="connsiteY1649" fmla="*/ 693931 h 1608850"/>
              <a:gd name="connsiteX1650" fmla="*/ 11662818 w 12192000"/>
              <a:gd name="connsiteY1650" fmla="*/ 693931 h 1608850"/>
              <a:gd name="connsiteX1651" fmla="*/ 11662818 w 12192000"/>
              <a:gd name="connsiteY1651" fmla="*/ 700416 h 1608850"/>
              <a:gd name="connsiteX1652" fmla="*/ 11679031 w 12192000"/>
              <a:gd name="connsiteY1652" fmla="*/ 700416 h 1608850"/>
              <a:gd name="connsiteX1653" fmla="*/ 11679031 w 12192000"/>
              <a:gd name="connsiteY1653" fmla="*/ 750137 h 1608850"/>
              <a:gd name="connsiteX1654" fmla="*/ 11711459 w 12192000"/>
              <a:gd name="connsiteY1654" fmla="*/ 750137 h 1608850"/>
              <a:gd name="connsiteX1655" fmla="*/ 11711459 w 12192000"/>
              <a:gd name="connsiteY1655" fmla="*/ 724196 h 1608850"/>
              <a:gd name="connsiteX1656" fmla="*/ 11749966 w 12192000"/>
              <a:gd name="connsiteY1656" fmla="*/ 724196 h 1608850"/>
              <a:gd name="connsiteX1657" fmla="*/ 11749966 w 12192000"/>
              <a:gd name="connsiteY1657" fmla="*/ 693931 h 1608850"/>
              <a:gd name="connsiteX1658" fmla="*/ 11798607 w 12192000"/>
              <a:gd name="connsiteY1658" fmla="*/ 693931 h 1608850"/>
              <a:gd name="connsiteX1659" fmla="*/ 11798607 w 12192000"/>
              <a:gd name="connsiteY1659" fmla="*/ 805087 h 1608850"/>
              <a:gd name="connsiteX1660" fmla="*/ 11798607 w 12192000"/>
              <a:gd name="connsiteY1660" fmla="*/ 818866 h 1608850"/>
              <a:gd name="connsiteX1661" fmla="*/ 11864482 w 12192000"/>
              <a:gd name="connsiteY1661" fmla="*/ 818866 h 1608850"/>
              <a:gd name="connsiteX1662" fmla="*/ 11864482 w 12192000"/>
              <a:gd name="connsiteY1662" fmla="*/ 924638 h 1608850"/>
              <a:gd name="connsiteX1663" fmla="*/ 11864482 w 12192000"/>
              <a:gd name="connsiteY1663" fmla="*/ 947885 h 1608850"/>
              <a:gd name="connsiteX1664" fmla="*/ 11879442 w 12192000"/>
              <a:gd name="connsiteY1664" fmla="*/ 947885 h 1608850"/>
              <a:gd name="connsiteX1665" fmla="*/ 11879442 w 12192000"/>
              <a:gd name="connsiteY1665" fmla="*/ 946723 h 1608850"/>
              <a:gd name="connsiteX1666" fmla="*/ 11879442 w 12192000"/>
              <a:gd name="connsiteY1666" fmla="*/ 938587 h 1608850"/>
              <a:gd name="connsiteX1667" fmla="*/ 11924022 w 12192000"/>
              <a:gd name="connsiteY1667" fmla="*/ 938587 h 1608850"/>
              <a:gd name="connsiteX1668" fmla="*/ 11924022 w 12192000"/>
              <a:gd name="connsiteY1668" fmla="*/ 959508 h 1608850"/>
              <a:gd name="connsiteX1669" fmla="*/ 11926250 w 12192000"/>
              <a:gd name="connsiteY1669" fmla="*/ 960671 h 1608850"/>
              <a:gd name="connsiteX1670" fmla="*/ 11941854 w 12192000"/>
              <a:gd name="connsiteY1670" fmla="*/ 968807 h 1608850"/>
              <a:gd name="connsiteX1671" fmla="*/ 11941854 w 12192000"/>
              <a:gd name="connsiteY1671" fmla="*/ 999027 h 1608850"/>
              <a:gd name="connsiteX1672" fmla="*/ 11943247 w 12192000"/>
              <a:gd name="connsiteY1672" fmla="*/ 999609 h 1608850"/>
              <a:gd name="connsiteX1673" fmla="*/ 11952999 w 12192000"/>
              <a:gd name="connsiteY1673" fmla="*/ 1003677 h 1608850"/>
              <a:gd name="connsiteX1674" fmla="*/ 11952999 w 12192000"/>
              <a:gd name="connsiteY1674" fmla="*/ 1002515 h 1608850"/>
              <a:gd name="connsiteX1675" fmla="*/ 11952999 w 12192000"/>
              <a:gd name="connsiteY1675" fmla="*/ 994378 h 1608850"/>
              <a:gd name="connsiteX1676" fmla="*/ 11954114 w 12192000"/>
              <a:gd name="connsiteY1676" fmla="*/ 994378 h 1608850"/>
              <a:gd name="connsiteX1677" fmla="*/ 11961915 w 12192000"/>
              <a:gd name="connsiteY1677" fmla="*/ 994378 h 1608850"/>
              <a:gd name="connsiteX1678" fmla="*/ 11961915 w 12192000"/>
              <a:gd name="connsiteY1678" fmla="*/ 993506 h 1608850"/>
              <a:gd name="connsiteX1679" fmla="*/ 11961915 w 12192000"/>
              <a:gd name="connsiteY1679" fmla="*/ 987404 h 1608850"/>
              <a:gd name="connsiteX1680" fmla="*/ 11960800 w 12192000"/>
              <a:gd name="connsiteY1680" fmla="*/ 987404 h 1608850"/>
              <a:gd name="connsiteX1681" fmla="*/ 11952999 w 12192000"/>
              <a:gd name="connsiteY1681" fmla="*/ 987404 h 1608850"/>
              <a:gd name="connsiteX1682" fmla="*/ 11952999 w 12192000"/>
              <a:gd name="connsiteY1682" fmla="*/ 986242 h 1608850"/>
              <a:gd name="connsiteX1683" fmla="*/ 11952999 w 12192000"/>
              <a:gd name="connsiteY1683" fmla="*/ 978106 h 1608850"/>
              <a:gd name="connsiteX1684" fmla="*/ 11954114 w 12192000"/>
              <a:gd name="connsiteY1684" fmla="*/ 978106 h 1608850"/>
              <a:gd name="connsiteX1685" fmla="*/ 11961915 w 12192000"/>
              <a:gd name="connsiteY1685" fmla="*/ 978106 h 1608850"/>
              <a:gd name="connsiteX1686" fmla="*/ 11961915 w 12192000"/>
              <a:gd name="connsiteY1686" fmla="*/ 976943 h 1608850"/>
              <a:gd name="connsiteX1687" fmla="*/ 11961915 w 12192000"/>
              <a:gd name="connsiteY1687" fmla="*/ 968807 h 1608850"/>
              <a:gd name="connsiteX1688" fmla="*/ 11960800 w 12192000"/>
              <a:gd name="connsiteY1688" fmla="*/ 968807 h 1608850"/>
              <a:gd name="connsiteX1689" fmla="*/ 11952999 w 12192000"/>
              <a:gd name="connsiteY1689" fmla="*/ 968807 h 1608850"/>
              <a:gd name="connsiteX1690" fmla="*/ 11952999 w 12192000"/>
              <a:gd name="connsiteY1690" fmla="*/ 967645 h 1608850"/>
              <a:gd name="connsiteX1691" fmla="*/ 11952999 w 12192000"/>
              <a:gd name="connsiteY1691" fmla="*/ 959508 h 1608850"/>
              <a:gd name="connsiteX1692" fmla="*/ 11954114 w 12192000"/>
              <a:gd name="connsiteY1692" fmla="*/ 959508 h 1608850"/>
              <a:gd name="connsiteX1693" fmla="*/ 11961915 w 12192000"/>
              <a:gd name="connsiteY1693" fmla="*/ 959508 h 1608850"/>
              <a:gd name="connsiteX1694" fmla="*/ 11961915 w 12192000"/>
              <a:gd name="connsiteY1694" fmla="*/ 958637 h 1608850"/>
              <a:gd name="connsiteX1695" fmla="*/ 11961915 w 12192000"/>
              <a:gd name="connsiteY1695" fmla="*/ 952535 h 1608850"/>
              <a:gd name="connsiteX1696" fmla="*/ 11960800 w 12192000"/>
              <a:gd name="connsiteY1696" fmla="*/ 952535 h 1608850"/>
              <a:gd name="connsiteX1697" fmla="*/ 11952999 w 12192000"/>
              <a:gd name="connsiteY1697" fmla="*/ 952535 h 1608850"/>
              <a:gd name="connsiteX1698" fmla="*/ 11952999 w 12192000"/>
              <a:gd name="connsiteY1698" fmla="*/ 951372 h 1608850"/>
              <a:gd name="connsiteX1699" fmla="*/ 11952999 w 12192000"/>
              <a:gd name="connsiteY1699" fmla="*/ 943236 h 1608850"/>
              <a:gd name="connsiteX1700" fmla="*/ 11954114 w 12192000"/>
              <a:gd name="connsiteY1700" fmla="*/ 943236 h 1608850"/>
              <a:gd name="connsiteX1701" fmla="*/ 11961915 w 12192000"/>
              <a:gd name="connsiteY1701" fmla="*/ 943236 h 1608850"/>
              <a:gd name="connsiteX1702" fmla="*/ 11961915 w 12192000"/>
              <a:gd name="connsiteY1702" fmla="*/ 942074 h 1608850"/>
              <a:gd name="connsiteX1703" fmla="*/ 11961915 w 12192000"/>
              <a:gd name="connsiteY1703" fmla="*/ 933937 h 1608850"/>
              <a:gd name="connsiteX1704" fmla="*/ 11960800 w 12192000"/>
              <a:gd name="connsiteY1704" fmla="*/ 933937 h 1608850"/>
              <a:gd name="connsiteX1705" fmla="*/ 11952999 w 12192000"/>
              <a:gd name="connsiteY1705" fmla="*/ 933937 h 1608850"/>
              <a:gd name="connsiteX1706" fmla="*/ 11952999 w 12192000"/>
              <a:gd name="connsiteY1706" fmla="*/ 933066 h 1608850"/>
              <a:gd name="connsiteX1707" fmla="*/ 11952999 w 12192000"/>
              <a:gd name="connsiteY1707" fmla="*/ 926963 h 1608850"/>
              <a:gd name="connsiteX1708" fmla="*/ 11954114 w 12192000"/>
              <a:gd name="connsiteY1708" fmla="*/ 926963 h 1608850"/>
              <a:gd name="connsiteX1709" fmla="*/ 11961915 w 12192000"/>
              <a:gd name="connsiteY1709" fmla="*/ 926963 h 1608850"/>
              <a:gd name="connsiteX1710" fmla="*/ 11961915 w 12192000"/>
              <a:gd name="connsiteY1710" fmla="*/ 925801 h 1608850"/>
              <a:gd name="connsiteX1711" fmla="*/ 11961915 w 12192000"/>
              <a:gd name="connsiteY1711" fmla="*/ 917665 h 1608850"/>
              <a:gd name="connsiteX1712" fmla="*/ 11960800 w 12192000"/>
              <a:gd name="connsiteY1712" fmla="*/ 917665 h 1608850"/>
              <a:gd name="connsiteX1713" fmla="*/ 11952999 w 12192000"/>
              <a:gd name="connsiteY1713" fmla="*/ 917665 h 1608850"/>
              <a:gd name="connsiteX1714" fmla="*/ 11952999 w 12192000"/>
              <a:gd name="connsiteY1714" fmla="*/ 916503 h 1608850"/>
              <a:gd name="connsiteX1715" fmla="*/ 11952999 w 12192000"/>
              <a:gd name="connsiteY1715" fmla="*/ 908366 h 1608850"/>
              <a:gd name="connsiteX1716" fmla="*/ 11954114 w 12192000"/>
              <a:gd name="connsiteY1716" fmla="*/ 908366 h 1608850"/>
              <a:gd name="connsiteX1717" fmla="*/ 11961915 w 12192000"/>
              <a:gd name="connsiteY1717" fmla="*/ 908366 h 1608850"/>
              <a:gd name="connsiteX1718" fmla="*/ 11961915 w 12192000"/>
              <a:gd name="connsiteY1718" fmla="*/ 907204 h 1608850"/>
              <a:gd name="connsiteX1719" fmla="*/ 11961915 w 12192000"/>
              <a:gd name="connsiteY1719" fmla="*/ 899068 h 1608850"/>
              <a:gd name="connsiteX1720" fmla="*/ 11960800 w 12192000"/>
              <a:gd name="connsiteY1720" fmla="*/ 899068 h 1608850"/>
              <a:gd name="connsiteX1721" fmla="*/ 11952999 w 12192000"/>
              <a:gd name="connsiteY1721" fmla="*/ 899068 h 1608850"/>
              <a:gd name="connsiteX1722" fmla="*/ 11952999 w 12192000"/>
              <a:gd name="connsiteY1722" fmla="*/ 898196 h 1608850"/>
              <a:gd name="connsiteX1723" fmla="*/ 11952999 w 12192000"/>
              <a:gd name="connsiteY1723" fmla="*/ 892094 h 1608850"/>
              <a:gd name="connsiteX1724" fmla="*/ 11954114 w 12192000"/>
              <a:gd name="connsiteY1724" fmla="*/ 892094 h 1608850"/>
              <a:gd name="connsiteX1725" fmla="*/ 11961915 w 12192000"/>
              <a:gd name="connsiteY1725" fmla="*/ 892094 h 1608850"/>
              <a:gd name="connsiteX1726" fmla="*/ 11961915 w 12192000"/>
              <a:gd name="connsiteY1726" fmla="*/ 890931 h 1608850"/>
              <a:gd name="connsiteX1727" fmla="*/ 11961915 w 12192000"/>
              <a:gd name="connsiteY1727" fmla="*/ 882795 h 1608850"/>
              <a:gd name="connsiteX1728" fmla="*/ 11960800 w 12192000"/>
              <a:gd name="connsiteY1728" fmla="*/ 882795 h 1608850"/>
              <a:gd name="connsiteX1729" fmla="*/ 11952999 w 12192000"/>
              <a:gd name="connsiteY1729" fmla="*/ 882795 h 1608850"/>
              <a:gd name="connsiteX1730" fmla="*/ 11952999 w 12192000"/>
              <a:gd name="connsiteY1730" fmla="*/ 881633 h 1608850"/>
              <a:gd name="connsiteX1731" fmla="*/ 11952999 w 12192000"/>
              <a:gd name="connsiteY1731" fmla="*/ 873496 h 1608850"/>
              <a:gd name="connsiteX1732" fmla="*/ 11954114 w 12192000"/>
              <a:gd name="connsiteY1732" fmla="*/ 873496 h 1608850"/>
              <a:gd name="connsiteX1733" fmla="*/ 11961915 w 12192000"/>
              <a:gd name="connsiteY1733" fmla="*/ 873496 h 1608850"/>
              <a:gd name="connsiteX1734" fmla="*/ 11961915 w 12192000"/>
              <a:gd name="connsiteY1734" fmla="*/ 872625 h 1608850"/>
              <a:gd name="connsiteX1735" fmla="*/ 11961915 w 12192000"/>
              <a:gd name="connsiteY1735" fmla="*/ 866523 h 1608850"/>
              <a:gd name="connsiteX1736" fmla="*/ 11960800 w 12192000"/>
              <a:gd name="connsiteY1736" fmla="*/ 866523 h 1608850"/>
              <a:gd name="connsiteX1737" fmla="*/ 11952999 w 12192000"/>
              <a:gd name="connsiteY1737" fmla="*/ 866523 h 1608850"/>
              <a:gd name="connsiteX1738" fmla="*/ 11952999 w 12192000"/>
              <a:gd name="connsiteY1738" fmla="*/ 865360 h 1608850"/>
              <a:gd name="connsiteX1739" fmla="*/ 11952999 w 12192000"/>
              <a:gd name="connsiteY1739" fmla="*/ 857224 h 1608850"/>
              <a:gd name="connsiteX1740" fmla="*/ 11954114 w 12192000"/>
              <a:gd name="connsiteY1740" fmla="*/ 857224 h 1608850"/>
              <a:gd name="connsiteX1741" fmla="*/ 11961915 w 12192000"/>
              <a:gd name="connsiteY1741" fmla="*/ 857224 h 1608850"/>
              <a:gd name="connsiteX1742" fmla="*/ 11961915 w 12192000"/>
              <a:gd name="connsiteY1742" fmla="*/ 856062 h 1608850"/>
              <a:gd name="connsiteX1743" fmla="*/ 11961915 w 12192000"/>
              <a:gd name="connsiteY1743" fmla="*/ 847925 h 1608850"/>
              <a:gd name="connsiteX1744" fmla="*/ 11960800 w 12192000"/>
              <a:gd name="connsiteY1744" fmla="*/ 847925 h 1608850"/>
              <a:gd name="connsiteX1745" fmla="*/ 11952999 w 12192000"/>
              <a:gd name="connsiteY1745" fmla="*/ 847925 h 1608850"/>
              <a:gd name="connsiteX1746" fmla="*/ 11952999 w 12192000"/>
              <a:gd name="connsiteY1746" fmla="*/ 846763 h 1608850"/>
              <a:gd name="connsiteX1747" fmla="*/ 11952999 w 12192000"/>
              <a:gd name="connsiteY1747" fmla="*/ 838627 h 1608850"/>
              <a:gd name="connsiteX1748" fmla="*/ 11954114 w 12192000"/>
              <a:gd name="connsiteY1748" fmla="*/ 838627 h 1608850"/>
              <a:gd name="connsiteX1749" fmla="*/ 11961915 w 12192000"/>
              <a:gd name="connsiteY1749" fmla="*/ 838627 h 1608850"/>
              <a:gd name="connsiteX1750" fmla="*/ 11961915 w 12192000"/>
              <a:gd name="connsiteY1750" fmla="*/ 837755 h 1608850"/>
              <a:gd name="connsiteX1751" fmla="*/ 11961915 w 12192000"/>
              <a:gd name="connsiteY1751" fmla="*/ 831653 h 1608850"/>
              <a:gd name="connsiteX1752" fmla="*/ 11960800 w 12192000"/>
              <a:gd name="connsiteY1752" fmla="*/ 831653 h 1608850"/>
              <a:gd name="connsiteX1753" fmla="*/ 11952999 w 12192000"/>
              <a:gd name="connsiteY1753" fmla="*/ 831653 h 1608850"/>
              <a:gd name="connsiteX1754" fmla="*/ 11952999 w 12192000"/>
              <a:gd name="connsiteY1754" fmla="*/ 830491 h 1608850"/>
              <a:gd name="connsiteX1755" fmla="*/ 11952999 w 12192000"/>
              <a:gd name="connsiteY1755" fmla="*/ 822354 h 1608850"/>
              <a:gd name="connsiteX1756" fmla="*/ 11954114 w 12192000"/>
              <a:gd name="connsiteY1756" fmla="*/ 822354 h 1608850"/>
              <a:gd name="connsiteX1757" fmla="*/ 11961915 w 12192000"/>
              <a:gd name="connsiteY1757" fmla="*/ 822354 h 1608850"/>
              <a:gd name="connsiteX1758" fmla="*/ 11961915 w 12192000"/>
              <a:gd name="connsiteY1758" fmla="*/ 821192 h 1608850"/>
              <a:gd name="connsiteX1759" fmla="*/ 11961915 w 12192000"/>
              <a:gd name="connsiteY1759" fmla="*/ 813056 h 1608850"/>
              <a:gd name="connsiteX1760" fmla="*/ 11960800 w 12192000"/>
              <a:gd name="connsiteY1760" fmla="*/ 813056 h 1608850"/>
              <a:gd name="connsiteX1761" fmla="*/ 11952999 w 12192000"/>
              <a:gd name="connsiteY1761" fmla="*/ 813056 h 1608850"/>
              <a:gd name="connsiteX1762" fmla="*/ 11952999 w 12192000"/>
              <a:gd name="connsiteY1762" fmla="*/ 811893 h 1608850"/>
              <a:gd name="connsiteX1763" fmla="*/ 11952999 w 12192000"/>
              <a:gd name="connsiteY1763" fmla="*/ 803757 h 1608850"/>
              <a:gd name="connsiteX1764" fmla="*/ 11954114 w 12192000"/>
              <a:gd name="connsiteY1764" fmla="*/ 803757 h 1608850"/>
              <a:gd name="connsiteX1765" fmla="*/ 11961915 w 12192000"/>
              <a:gd name="connsiteY1765" fmla="*/ 803757 h 1608850"/>
              <a:gd name="connsiteX1766" fmla="*/ 11961915 w 12192000"/>
              <a:gd name="connsiteY1766" fmla="*/ 802885 h 1608850"/>
              <a:gd name="connsiteX1767" fmla="*/ 11961915 w 12192000"/>
              <a:gd name="connsiteY1767" fmla="*/ 796783 h 1608850"/>
              <a:gd name="connsiteX1768" fmla="*/ 11960800 w 12192000"/>
              <a:gd name="connsiteY1768" fmla="*/ 796783 h 1608850"/>
              <a:gd name="connsiteX1769" fmla="*/ 11952999 w 12192000"/>
              <a:gd name="connsiteY1769" fmla="*/ 796783 h 1608850"/>
              <a:gd name="connsiteX1770" fmla="*/ 11952999 w 12192000"/>
              <a:gd name="connsiteY1770" fmla="*/ 795621 h 1608850"/>
              <a:gd name="connsiteX1771" fmla="*/ 11952999 w 12192000"/>
              <a:gd name="connsiteY1771" fmla="*/ 787484 h 1608850"/>
              <a:gd name="connsiteX1772" fmla="*/ 11954114 w 12192000"/>
              <a:gd name="connsiteY1772" fmla="*/ 787484 h 1608850"/>
              <a:gd name="connsiteX1773" fmla="*/ 11961915 w 12192000"/>
              <a:gd name="connsiteY1773" fmla="*/ 787484 h 1608850"/>
              <a:gd name="connsiteX1774" fmla="*/ 11960800 w 12192000"/>
              <a:gd name="connsiteY1774" fmla="*/ 785741 h 1608850"/>
              <a:gd name="connsiteX1775" fmla="*/ 11952999 w 12192000"/>
              <a:gd name="connsiteY1775" fmla="*/ 773537 h 1608850"/>
              <a:gd name="connsiteX1776" fmla="*/ 11952999 w 12192000"/>
              <a:gd name="connsiteY1776" fmla="*/ 736342 h 1608850"/>
              <a:gd name="connsiteX1777" fmla="*/ 12102343 w 12192000"/>
              <a:gd name="connsiteY1777" fmla="*/ 736342 h 1608850"/>
              <a:gd name="connsiteX1778" fmla="*/ 12115716 w 12192000"/>
              <a:gd name="connsiteY1778" fmla="*/ 757264 h 1608850"/>
              <a:gd name="connsiteX1779" fmla="*/ 12115716 w 12192000"/>
              <a:gd name="connsiteY1779" fmla="*/ 803757 h 1608850"/>
              <a:gd name="connsiteX1780" fmla="*/ 12114602 w 12192000"/>
              <a:gd name="connsiteY1780" fmla="*/ 803757 h 1608850"/>
              <a:gd name="connsiteX1781" fmla="*/ 12106800 w 12192000"/>
              <a:gd name="connsiteY1781" fmla="*/ 803757 h 1608850"/>
              <a:gd name="connsiteX1782" fmla="*/ 12106800 w 12192000"/>
              <a:gd name="connsiteY1782" fmla="*/ 804919 h 1608850"/>
              <a:gd name="connsiteX1783" fmla="*/ 12106800 w 12192000"/>
              <a:gd name="connsiteY1783" fmla="*/ 813056 h 1608850"/>
              <a:gd name="connsiteX1784" fmla="*/ 12107915 w 12192000"/>
              <a:gd name="connsiteY1784" fmla="*/ 813056 h 1608850"/>
              <a:gd name="connsiteX1785" fmla="*/ 12115716 w 12192000"/>
              <a:gd name="connsiteY1785" fmla="*/ 813056 h 1608850"/>
              <a:gd name="connsiteX1786" fmla="*/ 12115716 w 12192000"/>
              <a:gd name="connsiteY1786" fmla="*/ 814218 h 1608850"/>
              <a:gd name="connsiteX1787" fmla="*/ 12115716 w 12192000"/>
              <a:gd name="connsiteY1787" fmla="*/ 822354 h 1608850"/>
              <a:gd name="connsiteX1788" fmla="*/ 12114602 w 12192000"/>
              <a:gd name="connsiteY1788" fmla="*/ 822354 h 1608850"/>
              <a:gd name="connsiteX1789" fmla="*/ 12106800 w 12192000"/>
              <a:gd name="connsiteY1789" fmla="*/ 822354 h 1608850"/>
              <a:gd name="connsiteX1790" fmla="*/ 12106800 w 12192000"/>
              <a:gd name="connsiteY1790" fmla="*/ 823516 h 1608850"/>
              <a:gd name="connsiteX1791" fmla="*/ 12106800 w 12192000"/>
              <a:gd name="connsiteY1791" fmla="*/ 831653 h 1608850"/>
              <a:gd name="connsiteX1792" fmla="*/ 12107915 w 12192000"/>
              <a:gd name="connsiteY1792" fmla="*/ 831653 h 1608850"/>
              <a:gd name="connsiteX1793" fmla="*/ 12115716 w 12192000"/>
              <a:gd name="connsiteY1793" fmla="*/ 831653 h 1608850"/>
              <a:gd name="connsiteX1794" fmla="*/ 12115716 w 12192000"/>
              <a:gd name="connsiteY1794" fmla="*/ 832525 h 1608850"/>
              <a:gd name="connsiteX1795" fmla="*/ 12115716 w 12192000"/>
              <a:gd name="connsiteY1795" fmla="*/ 838627 h 1608850"/>
              <a:gd name="connsiteX1796" fmla="*/ 12114602 w 12192000"/>
              <a:gd name="connsiteY1796" fmla="*/ 838627 h 1608850"/>
              <a:gd name="connsiteX1797" fmla="*/ 12106800 w 12192000"/>
              <a:gd name="connsiteY1797" fmla="*/ 838627 h 1608850"/>
              <a:gd name="connsiteX1798" fmla="*/ 12106800 w 12192000"/>
              <a:gd name="connsiteY1798" fmla="*/ 839789 h 1608850"/>
              <a:gd name="connsiteX1799" fmla="*/ 12106800 w 12192000"/>
              <a:gd name="connsiteY1799" fmla="*/ 847925 h 1608850"/>
              <a:gd name="connsiteX1800" fmla="*/ 12107915 w 12192000"/>
              <a:gd name="connsiteY1800" fmla="*/ 847925 h 1608850"/>
              <a:gd name="connsiteX1801" fmla="*/ 12115716 w 12192000"/>
              <a:gd name="connsiteY1801" fmla="*/ 847925 h 1608850"/>
              <a:gd name="connsiteX1802" fmla="*/ 12115716 w 12192000"/>
              <a:gd name="connsiteY1802" fmla="*/ 849088 h 1608850"/>
              <a:gd name="connsiteX1803" fmla="*/ 12115716 w 12192000"/>
              <a:gd name="connsiteY1803" fmla="*/ 857224 h 1608850"/>
              <a:gd name="connsiteX1804" fmla="*/ 12114602 w 12192000"/>
              <a:gd name="connsiteY1804" fmla="*/ 857224 h 1608850"/>
              <a:gd name="connsiteX1805" fmla="*/ 12106800 w 12192000"/>
              <a:gd name="connsiteY1805" fmla="*/ 857224 h 1608850"/>
              <a:gd name="connsiteX1806" fmla="*/ 12106800 w 12192000"/>
              <a:gd name="connsiteY1806" fmla="*/ 858386 h 1608850"/>
              <a:gd name="connsiteX1807" fmla="*/ 12106800 w 12192000"/>
              <a:gd name="connsiteY1807" fmla="*/ 866523 h 1608850"/>
              <a:gd name="connsiteX1808" fmla="*/ 12107915 w 12192000"/>
              <a:gd name="connsiteY1808" fmla="*/ 866523 h 1608850"/>
              <a:gd name="connsiteX1809" fmla="*/ 12115716 w 12192000"/>
              <a:gd name="connsiteY1809" fmla="*/ 866523 h 1608850"/>
              <a:gd name="connsiteX1810" fmla="*/ 12115716 w 12192000"/>
              <a:gd name="connsiteY1810" fmla="*/ 867394 h 1608850"/>
              <a:gd name="connsiteX1811" fmla="*/ 12115716 w 12192000"/>
              <a:gd name="connsiteY1811" fmla="*/ 873496 h 1608850"/>
              <a:gd name="connsiteX1812" fmla="*/ 12114602 w 12192000"/>
              <a:gd name="connsiteY1812" fmla="*/ 873496 h 1608850"/>
              <a:gd name="connsiteX1813" fmla="*/ 12106800 w 12192000"/>
              <a:gd name="connsiteY1813" fmla="*/ 873496 h 1608850"/>
              <a:gd name="connsiteX1814" fmla="*/ 12106800 w 12192000"/>
              <a:gd name="connsiteY1814" fmla="*/ 874659 h 1608850"/>
              <a:gd name="connsiteX1815" fmla="*/ 12106800 w 12192000"/>
              <a:gd name="connsiteY1815" fmla="*/ 882795 h 1608850"/>
              <a:gd name="connsiteX1816" fmla="*/ 12107915 w 12192000"/>
              <a:gd name="connsiteY1816" fmla="*/ 882795 h 1608850"/>
              <a:gd name="connsiteX1817" fmla="*/ 12115716 w 12192000"/>
              <a:gd name="connsiteY1817" fmla="*/ 882795 h 1608850"/>
              <a:gd name="connsiteX1818" fmla="*/ 12115716 w 12192000"/>
              <a:gd name="connsiteY1818" fmla="*/ 883957 h 1608850"/>
              <a:gd name="connsiteX1819" fmla="*/ 12115716 w 12192000"/>
              <a:gd name="connsiteY1819" fmla="*/ 892094 h 1608850"/>
              <a:gd name="connsiteX1820" fmla="*/ 12114602 w 12192000"/>
              <a:gd name="connsiteY1820" fmla="*/ 892094 h 1608850"/>
              <a:gd name="connsiteX1821" fmla="*/ 12106800 w 12192000"/>
              <a:gd name="connsiteY1821" fmla="*/ 892094 h 1608850"/>
              <a:gd name="connsiteX1822" fmla="*/ 12106800 w 12192000"/>
              <a:gd name="connsiteY1822" fmla="*/ 892965 h 1608850"/>
              <a:gd name="connsiteX1823" fmla="*/ 12106800 w 12192000"/>
              <a:gd name="connsiteY1823" fmla="*/ 899068 h 1608850"/>
              <a:gd name="connsiteX1824" fmla="*/ 12107915 w 12192000"/>
              <a:gd name="connsiteY1824" fmla="*/ 899068 h 1608850"/>
              <a:gd name="connsiteX1825" fmla="*/ 12115716 w 12192000"/>
              <a:gd name="connsiteY1825" fmla="*/ 899068 h 1608850"/>
              <a:gd name="connsiteX1826" fmla="*/ 12115716 w 12192000"/>
              <a:gd name="connsiteY1826" fmla="*/ 900230 h 1608850"/>
              <a:gd name="connsiteX1827" fmla="*/ 12115716 w 12192000"/>
              <a:gd name="connsiteY1827" fmla="*/ 908366 h 1608850"/>
              <a:gd name="connsiteX1828" fmla="*/ 12114602 w 12192000"/>
              <a:gd name="connsiteY1828" fmla="*/ 908366 h 1608850"/>
              <a:gd name="connsiteX1829" fmla="*/ 12106800 w 12192000"/>
              <a:gd name="connsiteY1829" fmla="*/ 908366 h 1608850"/>
              <a:gd name="connsiteX1830" fmla="*/ 12106800 w 12192000"/>
              <a:gd name="connsiteY1830" fmla="*/ 909528 h 1608850"/>
              <a:gd name="connsiteX1831" fmla="*/ 12106800 w 12192000"/>
              <a:gd name="connsiteY1831" fmla="*/ 917665 h 1608850"/>
              <a:gd name="connsiteX1832" fmla="*/ 12107915 w 12192000"/>
              <a:gd name="connsiteY1832" fmla="*/ 917665 h 1608850"/>
              <a:gd name="connsiteX1833" fmla="*/ 12115716 w 12192000"/>
              <a:gd name="connsiteY1833" fmla="*/ 917665 h 1608850"/>
              <a:gd name="connsiteX1834" fmla="*/ 12115716 w 12192000"/>
              <a:gd name="connsiteY1834" fmla="*/ 918827 h 1608850"/>
              <a:gd name="connsiteX1835" fmla="*/ 12115716 w 12192000"/>
              <a:gd name="connsiteY1835" fmla="*/ 926963 h 1608850"/>
              <a:gd name="connsiteX1836" fmla="*/ 12114602 w 12192000"/>
              <a:gd name="connsiteY1836" fmla="*/ 926963 h 1608850"/>
              <a:gd name="connsiteX1837" fmla="*/ 12106800 w 12192000"/>
              <a:gd name="connsiteY1837" fmla="*/ 926963 h 1608850"/>
              <a:gd name="connsiteX1838" fmla="*/ 12106800 w 12192000"/>
              <a:gd name="connsiteY1838" fmla="*/ 927835 h 1608850"/>
              <a:gd name="connsiteX1839" fmla="*/ 12106800 w 12192000"/>
              <a:gd name="connsiteY1839" fmla="*/ 933937 h 1608850"/>
              <a:gd name="connsiteX1840" fmla="*/ 12107915 w 12192000"/>
              <a:gd name="connsiteY1840" fmla="*/ 933937 h 1608850"/>
              <a:gd name="connsiteX1841" fmla="*/ 12115716 w 12192000"/>
              <a:gd name="connsiteY1841" fmla="*/ 933937 h 1608850"/>
              <a:gd name="connsiteX1842" fmla="*/ 12115716 w 12192000"/>
              <a:gd name="connsiteY1842" fmla="*/ 935100 h 1608850"/>
              <a:gd name="connsiteX1843" fmla="*/ 12115716 w 12192000"/>
              <a:gd name="connsiteY1843" fmla="*/ 943236 h 1608850"/>
              <a:gd name="connsiteX1844" fmla="*/ 12114602 w 12192000"/>
              <a:gd name="connsiteY1844" fmla="*/ 943236 h 1608850"/>
              <a:gd name="connsiteX1845" fmla="*/ 12106800 w 12192000"/>
              <a:gd name="connsiteY1845" fmla="*/ 943236 h 1608850"/>
              <a:gd name="connsiteX1846" fmla="*/ 12106800 w 12192000"/>
              <a:gd name="connsiteY1846" fmla="*/ 944398 h 1608850"/>
              <a:gd name="connsiteX1847" fmla="*/ 12106800 w 12192000"/>
              <a:gd name="connsiteY1847" fmla="*/ 952535 h 1608850"/>
              <a:gd name="connsiteX1848" fmla="*/ 12107915 w 12192000"/>
              <a:gd name="connsiteY1848" fmla="*/ 952535 h 1608850"/>
              <a:gd name="connsiteX1849" fmla="*/ 12115716 w 12192000"/>
              <a:gd name="connsiteY1849" fmla="*/ 952535 h 1608850"/>
              <a:gd name="connsiteX1850" fmla="*/ 12115716 w 12192000"/>
              <a:gd name="connsiteY1850" fmla="*/ 953406 h 1608850"/>
              <a:gd name="connsiteX1851" fmla="*/ 12115716 w 12192000"/>
              <a:gd name="connsiteY1851" fmla="*/ 959508 h 1608850"/>
              <a:gd name="connsiteX1852" fmla="*/ 12114602 w 12192000"/>
              <a:gd name="connsiteY1852" fmla="*/ 959508 h 1608850"/>
              <a:gd name="connsiteX1853" fmla="*/ 12106800 w 12192000"/>
              <a:gd name="connsiteY1853" fmla="*/ 959508 h 1608850"/>
              <a:gd name="connsiteX1854" fmla="*/ 12106800 w 12192000"/>
              <a:gd name="connsiteY1854" fmla="*/ 960671 h 1608850"/>
              <a:gd name="connsiteX1855" fmla="*/ 12106800 w 12192000"/>
              <a:gd name="connsiteY1855" fmla="*/ 968807 h 1608850"/>
              <a:gd name="connsiteX1856" fmla="*/ 12107915 w 12192000"/>
              <a:gd name="connsiteY1856" fmla="*/ 968807 h 1608850"/>
              <a:gd name="connsiteX1857" fmla="*/ 12115716 w 12192000"/>
              <a:gd name="connsiteY1857" fmla="*/ 968807 h 1608850"/>
              <a:gd name="connsiteX1858" fmla="*/ 12115716 w 12192000"/>
              <a:gd name="connsiteY1858" fmla="*/ 969969 h 1608850"/>
              <a:gd name="connsiteX1859" fmla="*/ 12115716 w 12192000"/>
              <a:gd name="connsiteY1859" fmla="*/ 978106 h 1608850"/>
              <a:gd name="connsiteX1860" fmla="*/ 12114602 w 12192000"/>
              <a:gd name="connsiteY1860" fmla="*/ 978106 h 1608850"/>
              <a:gd name="connsiteX1861" fmla="*/ 12106800 w 12192000"/>
              <a:gd name="connsiteY1861" fmla="*/ 978106 h 1608850"/>
              <a:gd name="connsiteX1862" fmla="*/ 12106800 w 12192000"/>
              <a:gd name="connsiteY1862" fmla="*/ 979268 h 1608850"/>
              <a:gd name="connsiteX1863" fmla="*/ 12106800 w 12192000"/>
              <a:gd name="connsiteY1863" fmla="*/ 987404 h 1608850"/>
              <a:gd name="connsiteX1864" fmla="*/ 12107915 w 12192000"/>
              <a:gd name="connsiteY1864" fmla="*/ 987404 h 1608850"/>
              <a:gd name="connsiteX1865" fmla="*/ 12115716 w 12192000"/>
              <a:gd name="connsiteY1865" fmla="*/ 987404 h 1608850"/>
              <a:gd name="connsiteX1866" fmla="*/ 12115716 w 12192000"/>
              <a:gd name="connsiteY1866" fmla="*/ 988276 h 1608850"/>
              <a:gd name="connsiteX1867" fmla="*/ 12115716 w 12192000"/>
              <a:gd name="connsiteY1867" fmla="*/ 994378 h 1608850"/>
              <a:gd name="connsiteX1868" fmla="*/ 12114602 w 12192000"/>
              <a:gd name="connsiteY1868" fmla="*/ 994378 h 1608850"/>
              <a:gd name="connsiteX1869" fmla="*/ 12106800 w 12192000"/>
              <a:gd name="connsiteY1869" fmla="*/ 994378 h 1608850"/>
              <a:gd name="connsiteX1870" fmla="*/ 12106800 w 12192000"/>
              <a:gd name="connsiteY1870" fmla="*/ 995540 h 1608850"/>
              <a:gd name="connsiteX1871" fmla="*/ 12106800 w 12192000"/>
              <a:gd name="connsiteY1871" fmla="*/ 1003677 h 1608850"/>
              <a:gd name="connsiteX1872" fmla="*/ 12131319 w 12192000"/>
              <a:gd name="connsiteY1872" fmla="*/ 1024599 h 1608850"/>
              <a:gd name="connsiteX1873" fmla="*/ 12130206 w 12192000"/>
              <a:gd name="connsiteY1873" fmla="*/ 1029248 h 1608850"/>
              <a:gd name="connsiteX1874" fmla="*/ 12122403 w 12192000"/>
              <a:gd name="connsiteY1874" fmla="*/ 1029248 h 1608850"/>
              <a:gd name="connsiteX1875" fmla="*/ 12122403 w 12192000"/>
              <a:gd name="connsiteY1875" fmla="*/ 1040036 h 1608850"/>
              <a:gd name="connsiteX1876" fmla="*/ 12122403 w 12192000"/>
              <a:gd name="connsiteY1876" fmla="*/ 1046874 h 1608850"/>
              <a:gd name="connsiteX1877" fmla="*/ 12131319 w 12192000"/>
              <a:gd name="connsiteY1877" fmla="*/ 1046874 h 1608850"/>
              <a:gd name="connsiteX1878" fmla="*/ 12131319 w 12192000"/>
              <a:gd name="connsiteY1878" fmla="*/ 1043196 h 1608850"/>
              <a:gd name="connsiteX1879" fmla="*/ 12132434 w 12192000"/>
              <a:gd name="connsiteY1879" fmla="*/ 1042615 h 1608850"/>
              <a:gd name="connsiteX1880" fmla="*/ 12140235 w 12192000"/>
              <a:gd name="connsiteY1880" fmla="*/ 1038547 h 1608850"/>
              <a:gd name="connsiteX1881" fmla="*/ 12142186 w 12192000"/>
              <a:gd name="connsiteY1881" fmla="*/ 1038547 h 1608850"/>
              <a:gd name="connsiteX1882" fmla="*/ 12155839 w 12192000"/>
              <a:gd name="connsiteY1882" fmla="*/ 1038547 h 1608850"/>
              <a:gd name="connsiteX1883" fmla="*/ 12155839 w 12192000"/>
              <a:gd name="connsiteY1883" fmla="*/ 1039709 h 1608850"/>
              <a:gd name="connsiteX1884" fmla="*/ 12155839 w 12192000"/>
              <a:gd name="connsiteY1884" fmla="*/ 1046874 h 1608850"/>
              <a:gd name="connsiteX1885" fmla="*/ 12192000 w 12192000"/>
              <a:gd name="connsiteY1885" fmla="*/ 1046874 h 1608850"/>
              <a:gd name="connsiteX1886" fmla="*/ 12192000 w 12192000"/>
              <a:gd name="connsiteY1886" fmla="*/ 1070905 h 1608850"/>
              <a:gd name="connsiteX1887" fmla="*/ 12192000 w 12192000"/>
              <a:gd name="connsiteY1887" fmla="*/ 1121663 h 1608850"/>
              <a:gd name="connsiteX1888" fmla="*/ 12192000 w 12192000"/>
              <a:gd name="connsiteY1888" fmla="*/ 1608850 h 1608850"/>
              <a:gd name="connsiteX1889" fmla="*/ 0 w 12192000"/>
              <a:gd name="connsiteY1889" fmla="*/ 1608850 h 1608850"/>
              <a:gd name="connsiteX1890" fmla="*/ 0 w 12192000"/>
              <a:gd name="connsiteY1890" fmla="*/ 1046874 h 1608850"/>
              <a:gd name="connsiteX1891" fmla="*/ 65773 w 12192000"/>
              <a:gd name="connsiteY1891" fmla="*/ 1046874 h 1608850"/>
              <a:gd name="connsiteX1892" fmla="*/ 82231 w 12192000"/>
              <a:gd name="connsiteY1892" fmla="*/ 1045519 h 1608850"/>
              <a:gd name="connsiteX1893" fmla="*/ 82231 w 12192000"/>
              <a:gd name="connsiteY1893" fmla="*/ 1012974 h 1608850"/>
              <a:gd name="connsiteX1894" fmla="*/ 126811 w 12192000"/>
              <a:gd name="connsiteY1894" fmla="*/ 1012974 h 1608850"/>
              <a:gd name="connsiteX1895" fmla="*/ 126811 w 12192000"/>
              <a:gd name="connsiteY1895" fmla="*/ 994377 h 1608850"/>
              <a:gd name="connsiteX1896" fmla="*/ 220430 w 12192000"/>
              <a:gd name="connsiteY1896" fmla="*/ 994377 h 1608850"/>
              <a:gd name="connsiteX1897" fmla="*/ 220430 w 12192000"/>
              <a:gd name="connsiteY1897" fmla="*/ 1006000 h 1608850"/>
              <a:gd name="connsiteX1898" fmla="*/ 280612 w 12192000"/>
              <a:gd name="connsiteY1898" fmla="*/ 1006000 h 1608850"/>
              <a:gd name="connsiteX1899" fmla="*/ 280612 w 12192000"/>
              <a:gd name="connsiteY1899" fmla="*/ 1012974 h 1608850"/>
              <a:gd name="connsiteX1900" fmla="*/ 298444 w 12192000"/>
              <a:gd name="connsiteY1900" fmla="*/ 1012974 h 1608850"/>
              <a:gd name="connsiteX1901" fmla="*/ 298444 w 12192000"/>
              <a:gd name="connsiteY1901" fmla="*/ 1019948 h 1608850"/>
              <a:gd name="connsiteX1902" fmla="*/ 314048 w 12192000"/>
              <a:gd name="connsiteY1902" fmla="*/ 1019948 h 1608850"/>
              <a:gd name="connsiteX1903" fmla="*/ 314048 w 12192000"/>
              <a:gd name="connsiteY1903" fmla="*/ 915339 h 1608850"/>
              <a:gd name="connsiteX1904" fmla="*/ 360858 w 12192000"/>
              <a:gd name="connsiteY1904" fmla="*/ 901391 h 1608850"/>
              <a:gd name="connsiteX1905" fmla="*/ 447789 w 12192000"/>
              <a:gd name="connsiteY1905" fmla="*/ 901391 h 1608850"/>
              <a:gd name="connsiteX1906" fmla="*/ 447789 w 12192000"/>
              <a:gd name="connsiteY1906" fmla="*/ 734017 h 1608850"/>
              <a:gd name="connsiteX1907" fmla="*/ 472308 w 12192000"/>
              <a:gd name="connsiteY1907" fmla="*/ 722393 h 1608850"/>
              <a:gd name="connsiteX1908" fmla="*/ 579301 w 12192000"/>
              <a:gd name="connsiteY1908" fmla="*/ 703796 h 1608850"/>
              <a:gd name="connsiteX1909" fmla="*/ 617194 w 12192000"/>
              <a:gd name="connsiteY1909" fmla="*/ 715419 h 1608850"/>
              <a:gd name="connsiteX1910" fmla="*/ 623881 w 12192000"/>
              <a:gd name="connsiteY1910" fmla="*/ 722393 h 1608850"/>
              <a:gd name="connsiteX1911" fmla="*/ 623881 w 12192000"/>
              <a:gd name="connsiteY1911" fmla="*/ 1033896 h 1608850"/>
              <a:gd name="connsiteX1912" fmla="*/ 639484 w 12192000"/>
              <a:gd name="connsiteY1912" fmla="*/ 1033896 h 1608850"/>
              <a:gd name="connsiteX1913" fmla="*/ 639484 w 12192000"/>
              <a:gd name="connsiteY1913" fmla="*/ 908365 h 1608850"/>
              <a:gd name="connsiteX1914" fmla="*/ 652858 w 12192000"/>
              <a:gd name="connsiteY1914" fmla="*/ 908365 h 1608850"/>
              <a:gd name="connsiteX1915" fmla="*/ 652858 w 12192000"/>
              <a:gd name="connsiteY1915" fmla="*/ 896742 h 1608850"/>
              <a:gd name="connsiteX1916" fmla="*/ 666232 w 12192000"/>
              <a:gd name="connsiteY1916" fmla="*/ 889768 h 1608850"/>
              <a:gd name="connsiteX1917" fmla="*/ 677377 w 12192000"/>
              <a:gd name="connsiteY1917" fmla="*/ 889768 h 1608850"/>
              <a:gd name="connsiteX1918" fmla="*/ 677377 w 12192000"/>
              <a:gd name="connsiteY1918" fmla="*/ 878145 h 1608850"/>
              <a:gd name="connsiteX1919" fmla="*/ 686293 w 12192000"/>
              <a:gd name="connsiteY1919" fmla="*/ 871171 h 1608850"/>
              <a:gd name="connsiteX1920" fmla="*/ 708584 w 12192000"/>
              <a:gd name="connsiteY1920" fmla="*/ 871171 h 1608850"/>
              <a:gd name="connsiteX1921" fmla="*/ 708584 w 12192000"/>
              <a:gd name="connsiteY1921" fmla="*/ 908365 h 1608850"/>
              <a:gd name="connsiteX1922" fmla="*/ 755393 w 12192000"/>
              <a:gd name="connsiteY1922" fmla="*/ 908365 h 1608850"/>
              <a:gd name="connsiteX1923" fmla="*/ 755393 w 12192000"/>
              <a:gd name="connsiteY1923" fmla="*/ 1038546 h 1608850"/>
              <a:gd name="connsiteX1924" fmla="*/ 773225 w 12192000"/>
              <a:gd name="connsiteY1924" fmla="*/ 1038546 h 1608850"/>
              <a:gd name="connsiteX1925" fmla="*/ 791057 w 12192000"/>
              <a:gd name="connsiteY1925" fmla="*/ 1031572 h 1608850"/>
              <a:gd name="connsiteX1926" fmla="*/ 791057 w 12192000"/>
              <a:gd name="connsiteY1926" fmla="*/ 1022273 h 1608850"/>
              <a:gd name="connsiteX1927" fmla="*/ 784370 w 12192000"/>
              <a:gd name="connsiteY1927" fmla="*/ 1019948 h 1608850"/>
              <a:gd name="connsiteX1928" fmla="*/ 784370 w 12192000"/>
              <a:gd name="connsiteY1928" fmla="*/ 1012974 h 1608850"/>
              <a:gd name="connsiteX1929" fmla="*/ 791057 w 12192000"/>
              <a:gd name="connsiteY1929" fmla="*/ 1008325 h 1608850"/>
              <a:gd name="connsiteX1930" fmla="*/ 791057 w 12192000"/>
              <a:gd name="connsiteY1930" fmla="*/ 957183 h 1608850"/>
              <a:gd name="connsiteX1931" fmla="*/ 784370 w 12192000"/>
              <a:gd name="connsiteY1931" fmla="*/ 954858 h 1608850"/>
              <a:gd name="connsiteX1932" fmla="*/ 784370 w 12192000"/>
              <a:gd name="connsiteY1932" fmla="*/ 947884 h 1608850"/>
              <a:gd name="connsiteX1933" fmla="*/ 791057 w 12192000"/>
              <a:gd name="connsiteY1933" fmla="*/ 943235 h 1608850"/>
              <a:gd name="connsiteX1934" fmla="*/ 795515 w 12192000"/>
              <a:gd name="connsiteY1934" fmla="*/ 938586 h 1608850"/>
              <a:gd name="connsiteX1935" fmla="*/ 795515 w 12192000"/>
              <a:gd name="connsiteY1935" fmla="*/ 929287 h 1608850"/>
              <a:gd name="connsiteX1936" fmla="*/ 791057 w 12192000"/>
              <a:gd name="connsiteY1936" fmla="*/ 929287 h 1608850"/>
              <a:gd name="connsiteX1937" fmla="*/ 791057 w 12192000"/>
              <a:gd name="connsiteY1937" fmla="*/ 922313 h 1608850"/>
              <a:gd name="connsiteX1938" fmla="*/ 797744 w 12192000"/>
              <a:gd name="connsiteY1938" fmla="*/ 917664 h 1608850"/>
              <a:gd name="connsiteX1939" fmla="*/ 833408 w 12192000"/>
              <a:gd name="connsiteY1939" fmla="*/ 852574 h 1608850"/>
              <a:gd name="connsiteX1940" fmla="*/ 828950 w 12192000"/>
              <a:gd name="connsiteY1940" fmla="*/ 850249 h 1608850"/>
              <a:gd name="connsiteX1941" fmla="*/ 828950 w 12192000"/>
              <a:gd name="connsiteY1941" fmla="*/ 843275 h 1608850"/>
              <a:gd name="connsiteX1942" fmla="*/ 835637 w 12192000"/>
              <a:gd name="connsiteY1942" fmla="*/ 840950 h 1608850"/>
              <a:gd name="connsiteX1943" fmla="*/ 835637 w 12192000"/>
              <a:gd name="connsiteY1943" fmla="*/ 831652 h 1608850"/>
              <a:gd name="connsiteX1944" fmla="*/ 840095 w 12192000"/>
              <a:gd name="connsiteY1944" fmla="*/ 831652 h 1608850"/>
              <a:gd name="connsiteX1945" fmla="*/ 840095 w 12192000"/>
              <a:gd name="connsiteY1945" fmla="*/ 810730 h 1608850"/>
              <a:gd name="connsiteX1946" fmla="*/ 835637 w 12192000"/>
              <a:gd name="connsiteY1946" fmla="*/ 810730 h 1608850"/>
              <a:gd name="connsiteX1947" fmla="*/ 835637 w 12192000"/>
              <a:gd name="connsiteY1947" fmla="*/ 806081 h 1608850"/>
              <a:gd name="connsiteX1948" fmla="*/ 840095 w 12192000"/>
              <a:gd name="connsiteY1948" fmla="*/ 803756 h 1608850"/>
              <a:gd name="connsiteX1949" fmla="*/ 851240 w 12192000"/>
              <a:gd name="connsiteY1949" fmla="*/ 787483 h 1608850"/>
              <a:gd name="connsiteX1950" fmla="*/ 853469 w 12192000"/>
              <a:gd name="connsiteY1950" fmla="*/ 778185 h 1608850"/>
              <a:gd name="connsiteX1951" fmla="*/ 853469 w 12192000"/>
              <a:gd name="connsiteY1951" fmla="*/ 752614 h 1608850"/>
              <a:gd name="connsiteX1952" fmla="*/ 853748 w 12192000"/>
              <a:gd name="connsiteY1952" fmla="*/ 751742 h 1608850"/>
              <a:gd name="connsiteX1953" fmla="*/ 855698 w 12192000"/>
              <a:gd name="connsiteY1953" fmla="*/ 745640 h 1608850"/>
              <a:gd name="connsiteX1954" fmla="*/ 855977 w 12192000"/>
              <a:gd name="connsiteY1954" fmla="*/ 746512 h 1608850"/>
              <a:gd name="connsiteX1955" fmla="*/ 857927 w 12192000"/>
              <a:gd name="connsiteY1955" fmla="*/ 752614 h 1608850"/>
              <a:gd name="connsiteX1956" fmla="*/ 860156 w 12192000"/>
              <a:gd name="connsiteY1956" fmla="*/ 778185 h 1608850"/>
              <a:gd name="connsiteX1957" fmla="*/ 860156 w 12192000"/>
              <a:gd name="connsiteY1957" fmla="*/ 785159 h 1608850"/>
              <a:gd name="connsiteX1958" fmla="*/ 871302 w 12192000"/>
              <a:gd name="connsiteY1958" fmla="*/ 803756 h 1608850"/>
              <a:gd name="connsiteX1959" fmla="*/ 875760 w 12192000"/>
              <a:gd name="connsiteY1959" fmla="*/ 806081 h 1608850"/>
              <a:gd name="connsiteX1960" fmla="*/ 875760 w 12192000"/>
              <a:gd name="connsiteY1960" fmla="*/ 810730 h 1608850"/>
              <a:gd name="connsiteX1961" fmla="*/ 873531 w 12192000"/>
              <a:gd name="connsiteY1961" fmla="*/ 831652 h 1608850"/>
              <a:gd name="connsiteX1962" fmla="*/ 877989 w 12192000"/>
              <a:gd name="connsiteY1962" fmla="*/ 840950 h 1608850"/>
              <a:gd name="connsiteX1963" fmla="*/ 882447 w 12192000"/>
              <a:gd name="connsiteY1963" fmla="*/ 843275 h 1608850"/>
              <a:gd name="connsiteX1964" fmla="*/ 882447 w 12192000"/>
              <a:gd name="connsiteY1964" fmla="*/ 850249 h 1608850"/>
              <a:gd name="connsiteX1965" fmla="*/ 877989 w 12192000"/>
              <a:gd name="connsiteY1965" fmla="*/ 852574 h 1608850"/>
              <a:gd name="connsiteX1966" fmla="*/ 904180 w 12192000"/>
              <a:gd name="connsiteY1966" fmla="*/ 879888 h 1608850"/>
              <a:gd name="connsiteX1967" fmla="*/ 913070 w 12192000"/>
              <a:gd name="connsiteY1967" fmla="*/ 915339 h 1608850"/>
              <a:gd name="connsiteX1968" fmla="*/ 944859 w 12192000"/>
              <a:gd name="connsiteY1968" fmla="*/ 915339 h 1608850"/>
              <a:gd name="connsiteX1969" fmla="*/ 944859 w 12192000"/>
              <a:gd name="connsiteY1969" fmla="*/ 886329 h 1608850"/>
              <a:gd name="connsiteX1970" fmla="*/ 939475 w 12192000"/>
              <a:gd name="connsiteY1970" fmla="*/ 886329 h 1608850"/>
              <a:gd name="connsiteX1971" fmla="*/ 939475 w 12192000"/>
              <a:gd name="connsiteY1971" fmla="*/ 724196 h 1608850"/>
              <a:gd name="connsiteX1972" fmla="*/ 959742 w 12192000"/>
              <a:gd name="connsiteY1972" fmla="*/ 724196 h 1608850"/>
              <a:gd name="connsiteX1973" fmla="*/ 960249 w 12192000"/>
              <a:gd name="connsiteY1973" fmla="*/ 723115 h 1608850"/>
              <a:gd name="connsiteX1974" fmla="*/ 963795 w 12192000"/>
              <a:gd name="connsiteY1974" fmla="*/ 715549 h 1608850"/>
              <a:gd name="connsiteX1975" fmla="*/ 965569 w 12192000"/>
              <a:gd name="connsiteY1975" fmla="*/ 715819 h 1608850"/>
              <a:gd name="connsiteX1976" fmla="*/ 977982 w 12192000"/>
              <a:gd name="connsiteY1976" fmla="*/ 717710 h 1608850"/>
              <a:gd name="connsiteX1977" fmla="*/ 978489 w 12192000"/>
              <a:gd name="connsiteY1977" fmla="*/ 719062 h 1608850"/>
              <a:gd name="connsiteX1978" fmla="*/ 982035 w 12192000"/>
              <a:gd name="connsiteY1978" fmla="*/ 728519 h 1608850"/>
              <a:gd name="connsiteX1979" fmla="*/ 1008382 w 12192000"/>
              <a:gd name="connsiteY1979" fmla="*/ 730681 h 1608850"/>
              <a:gd name="connsiteX1980" fmla="*/ 1008382 w 12192000"/>
              <a:gd name="connsiteY1980" fmla="*/ 607460 h 1608850"/>
              <a:gd name="connsiteX1981" fmla="*/ 1010409 w 12192000"/>
              <a:gd name="connsiteY1981" fmla="*/ 607460 h 1608850"/>
              <a:gd name="connsiteX1982" fmla="*/ 1024597 w 12192000"/>
              <a:gd name="connsiteY1982" fmla="*/ 607460 h 1608850"/>
              <a:gd name="connsiteX1983" fmla="*/ 1024597 w 12192000"/>
              <a:gd name="connsiteY1983" fmla="*/ 471268 h 1608850"/>
              <a:gd name="connsiteX1984" fmla="*/ 1026369 w 12192000"/>
              <a:gd name="connsiteY1984" fmla="*/ 471268 h 1608850"/>
              <a:gd name="connsiteX1985" fmla="*/ 1038783 w 12192000"/>
              <a:gd name="connsiteY1985" fmla="*/ 471268 h 1608850"/>
              <a:gd name="connsiteX1986" fmla="*/ 1038783 w 12192000"/>
              <a:gd name="connsiteY1986" fmla="*/ 356694 h 1608850"/>
              <a:gd name="connsiteX1987" fmla="*/ 1042837 w 12192000"/>
              <a:gd name="connsiteY1987" fmla="*/ 328590 h 1608850"/>
              <a:gd name="connsiteX1988" fmla="*/ 1044863 w 12192000"/>
              <a:gd name="connsiteY1988" fmla="*/ 328590 h 1608850"/>
              <a:gd name="connsiteX1989" fmla="*/ 1059050 w 12192000"/>
              <a:gd name="connsiteY1989" fmla="*/ 328590 h 1608850"/>
              <a:gd name="connsiteX1990" fmla="*/ 1095531 w 12192000"/>
              <a:gd name="connsiteY1990" fmla="*/ 246443 h 1608850"/>
              <a:gd name="connsiteX1991" fmla="*/ 1099585 w 12192000"/>
              <a:gd name="connsiteY1991" fmla="*/ 0 h 160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</a:cxnLst>
            <a:rect l="l" t="t" r="r" b="b"/>
            <a:pathLst>
              <a:path w="12192000" h="1608850">
                <a:moveTo>
                  <a:pt x="8760317" y="780798"/>
                </a:moveTo>
                <a:lnTo>
                  <a:pt x="8760317" y="785159"/>
                </a:lnTo>
                <a:lnTo>
                  <a:pt x="8761882" y="787771"/>
                </a:lnTo>
                <a:lnTo>
                  <a:pt x="8762996" y="787771"/>
                </a:lnTo>
                <a:cubicBezTo>
                  <a:pt x="8762996" y="787771"/>
                  <a:pt x="8762996" y="787771"/>
                  <a:pt x="8762996" y="786900"/>
                </a:cubicBezTo>
                <a:lnTo>
                  <a:pt x="8762996" y="780798"/>
                </a:lnTo>
                <a:cubicBezTo>
                  <a:pt x="8762996" y="780798"/>
                  <a:pt x="8762996" y="780798"/>
                  <a:pt x="8761881" y="780798"/>
                </a:cubicBezTo>
                <a:close/>
                <a:moveTo>
                  <a:pt x="8758924" y="762200"/>
                </a:moveTo>
                <a:lnTo>
                  <a:pt x="8759734" y="771499"/>
                </a:lnTo>
                <a:lnTo>
                  <a:pt x="8762996" y="771499"/>
                </a:lnTo>
                <a:cubicBezTo>
                  <a:pt x="8762996" y="771499"/>
                  <a:pt x="8762996" y="771499"/>
                  <a:pt x="8762996" y="770337"/>
                </a:cubicBezTo>
                <a:lnTo>
                  <a:pt x="8762996" y="762200"/>
                </a:lnTo>
                <a:cubicBezTo>
                  <a:pt x="8762996" y="762200"/>
                  <a:pt x="8762996" y="762200"/>
                  <a:pt x="8761881" y="762200"/>
                </a:cubicBezTo>
                <a:close/>
                <a:moveTo>
                  <a:pt x="8755951" y="745928"/>
                </a:moveTo>
                <a:lnTo>
                  <a:pt x="8756137" y="746512"/>
                </a:lnTo>
                <a:lnTo>
                  <a:pt x="8758088" y="752614"/>
                </a:lnTo>
                <a:lnTo>
                  <a:pt x="8758113" y="752902"/>
                </a:lnTo>
                <a:lnTo>
                  <a:pt x="8762996" y="752902"/>
                </a:lnTo>
                <a:cubicBezTo>
                  <a:pt x="8762996" y="752902"/>
                  <a:pt x="8762996" y="752902"/>
                  <a:pt x="8762996" y="752030"/>
                </a:cubicBezTo>
                <a:lnTo>
                  <a:pt x="8762996" y="745928"/>
                </a:lnTo>
                <a:cubicBezTo>
                  <a:pt x="8762996" y="745928"/>
                  <a:pt x="8762996" y="745928"/>
                  <a:pt x="8761881" y="745928"/>
                </a:cubicBezTo>
                <a:close/>
                <a:moveTo>
                  <a:pt x="8907881" y="718032"/>
                </a:moveTo>
                <a:cubicBezTo>
                  <a:pt x="8907881" y="718032"/>
                  <a:pt x="8907881" y="718032"/>
                  <a:pt x="8907881" y="719194"/>
                </a:cubicBezTo>
                <a:lnTo>
                  <a:pt x="8907881" y="727331"/>
                </a:lnTo>
                <a:lnTo>
                  <a:pt x="8908543" y="727331"/>
                </a:lnTo>
                <a:lnTo>
                  <a:pt x="8908543" y="718032"/>
                </a:lnTo>
                <a:close/>
                <a:moveTo>
                  <a:pt x="1099585" y="0"/>
                </a:moveTo>
                <a:cubicBezTo>
                  <a:pt x="1099585" y="18"/>
                  <a:pt x="1099601" y="2040"/>
                  <a:pt x="1101611" y="246443"/>
                </a:cubicBezTo>
                <a:cubicBezTo>
                  <a:pt x="1101623" y="246467"/>
                  <a:pt x="1102267" y="247808"/>
                  <a:pt x="1140117" y="326429"/>
                </a:cubicBezTo>
                <a:cubicBezTo>
                  <a:pt x="1140125" y="326429"/>
                  <a:pt x="1140236" y="326429"/>
                  <a:pt x="1142145" y="326429"/>
                </a:cubicBezTo>
                <a:lnTo>
                  <a:pt x="1156331" y="326429"/>
                </a:lnTo>
                <a:cubicBezTo>
                  <a:pt x="1156331" y="326443"/>
                  <a:pt x="1156331" y="327005"/>
                  <a:pt x="1156331" y="350208"/>
                </a:cubicBezTo>
                <a:cubicBezTo>
                  <a:pt x="1156333" y="350214"/>
                  <a:pt x="1156371" y="350272"/>
                  <a:pt x="1156839" y="351019"/>
                </a:cubicBezTo>
                <a:lnTo>
                  <a:pt x="1160385" y="356694"/>
                </a:lnTo>
                <a:cubicBezTo>
                  <a:pt x="1160385" y="356714"/>
                  <a:pt x="1160385" y="358229"/>
                  <a:pt x="1160385" y="471268"/>
                </a:cubicBezTo>
                <a:cubicBezTo>
                  <a:pt x="1160393" y="471268"/>
                  <a:pt x="1160533" y="471268"/>
                  <a:pt x="1162664" y="471268"/>
                </a:cubicBezTo>
                <a:lnTo>
                  <a:pt x="1178625" y="471268"/>
                </a:lnTo>
                <a:cubicBezTo>
                  <a:pt x="1178625" y="471288"/>
                  <a:pt x="1178625" y="472923"/>
                  <a:pt x="1178625" y="611783"/>
                </a:cubicBezTo>
                <a:cubicBezTo>
                  <a:pt x="1178635" y="611782"/>
                  <a:pt x="1178747" y="611761"/>
                  <a:pt x="1180145" y="611513"/>
                </a:cubicBezTo>
                <a:lnTo>
                  <a:pt x="1190785" y="609622"/>
                </a:lnTo>
                <a:cubicBezTo>
                  <a:pt x="1190785" y="609644"/>
                  <a:pt x="1190755" y="610978"/>
                  <a:pt x="1188759" y="698254"/>
                </a:cubicBezTo>
                <a:cubicBezTo>
                  <a:pt x="1188769" y="698256"/>
                  <a:pt x="1188879" y="698276"/>
                  <a:pt x="1190279" y="698525"/>
                </a:cubicBezTo>
                <a:lnTo>
                  <a:pt x="1200919" y="700416"/>
                </a:lnTo>
                <a:cubicBezTo>
                  <a:pt x="1200921" y="700423"/>
                  <a:pt x="1200941" y="700487"/>
                  <a:pt x="1201171" y="701227"/>
                </a:cubicBezTo>
                <a:lnTo>
                  <a:pt x="1202945" y="706902"/>
                </a:lnTo>
                <a:cubicBezTo>
                  <a:pt x="1202947" y="706893"/>
                  <a:pt x="1202993" y="706750"/>
                  <a:pt x="1203705" y="704470"/>
                </a:cubicBezTo>
                <a:lnTo>
                  <a:pt x="1209025" y="687446"/>
                </a:lnTo>
                <a:cubicBezTo>
                  <a:pt x="1209032" y="687446"/>
                  <a:pt x="1209133" y="687446"/>
                  <a:pt x="1210799" y="687446"/>
                </a:cubicBezTo>
                <a:lnTo>
                  <a:pt x="1223212" y="687446"/>
                </a:lnTo>
                <a:cubicBezTo>
                  <a:pt x="1223212" y="687463"/>
                  <a:pt x="1223212" y="688156"/>
                  <a:pt x="1223212" y="719872"/>
                </a:cubicBezTo>
                <a:cubicBezTo>
                  <a:pt x="1223219" y="719877"/>
                  <a:pt x="1223295" y="719917"/>
                  <a:pt x="1224225" y="720413"/>
                </a:cubicBezTo>
                <a:lnTo>
                  <a:pt x="1231319" y="724196"/>
                </a:lnTo>
                <a:cubicBezTo>
                  <a:pt x="1231319" y="724205"/>
                  <a:pt x="1231319" y="724306"/>
                  <a:pt x="1231319" y="725547"/>
                </a:cubicBezTo>
                <a:lnTo>
                  <a:pt x="1231319" y="735005"/>
                </a:lnTo>
                <a:cubicBezTo>
                  <a:pt x="1231339" y="735005"/>
                  <a:pt x="1232247" y="735005"/>
                  <a:pt x="1275907" y="735005"/>
                </a:cubicBezTo>
                <a:cubicBezTo>
                  <a:pt x="1275907" y="735013"/>
                  <a:pt x="1275907" y="735096"/>
                  <a:pt x="1275907" y="736086"/>
                </a:cubicBezTo>
                <a:lnTo>
                  <a:pt x="1275907" y="743652"/>
                </a:lnTo>
                <a:cubicBezTo>
                  <a:pt x="1275915" y="743652"/>
                  <a:pt x="1276037" y="743652"/>
                  <a:pt x="1277933" y="743652"/>
                </a:cubicBezTo>
                <a:lnTo>
                  <a:pt x="1292119" y="743652"/>
                </a:lnTo>
                <a:cubicBezTo>
                  <a:pt x="1292119" y="743634"/>
                  <a:pt x="1292119" y="742905"/>
                  <a:pt x="1292119" y="713387"/>
                </a:cubicBezTo>
                <a:cubicBezTo>
                  <a:pt x="1292141" y="713387"/>
                  <a:pt x="1293071" y="713387"/>
                  <a:pt x="1336706" y="713387"/>
                </a:cubicBezTo>
                <a:cubicBezTo>
                  <a:pt x="1336706" y="713379"/>
                  <a:pt x="1336706" y="713282"/>
                  <a:pt x="1336706" y="712036"/>
                </a:cubicBezTo>
                <a:lnTo>
                  <a:pt x="1336706" y="702578"/>
                </a:lnTo>
                <a:cubicBezTo>
                  <a:pt x="1336713" y="702578"/>
                  <a:pt x="1336787" y="702578"/>
                  <a:pt x="1337721" y="702578"/>
                </a:cubicBezTo>
                <a:lnTo>
                  <a:pt x="1344813" y="702578"/>
                </a:lnTo>
                <a:cubicBezTo>
                  <a:pt x="1344813" y="702571"/>
                  <a:pt x="1344813" y="702458"/>
                  <a:pt x="1344813" y="700687"/>
                </a:cubicBezTo>
                <a:lnTo>
                  <a:pt x="1344813" y="687446"/>
                </a:lnTo>
                <a:cubicBezTo>
                  <a:pt x="1344823" y="687446"/>
                  <a:pt x="1344895" y="687446"/>
                  <a:pt x="1345573" y="687446"/>
                </a:cubicBezTo>
                <a:lnTo>
                  <a:pt x="1350893" y="687446"/>
                </a:lnTo>
                <a:cubicBezTo>
                  <a:pt x="1350893" y="687439"/>
                  <a:pt x="1350893" y="687354"/>
                  <a:pt x="1350893" y="686365"/>
                </a:cubicBezTo>
                <a:lnTo>
                  <a:pt x="1350893" y="678798"/>
                </a:lnTo>
                <a:cubicBezTo>
                  <a:pt x="1350901" y="678798"/>
                  <a:pt x="1351025" y="678798"/>
                  <a:pt x="1352921" y="678798"/>
                </a:cubicBezTo>
                <a:lnTo>
                  <a:pt x="1367107" y="678798"/>
                </a:lnTo>
                <a:cubicBezTo>
                  <a:pt x="1367107" y="678805"/>
                  <a:pt x="1367107" y="678882"/>
                  <a:pt x="1367107" y="679879"/>
                </a:cubicBezTo>
                <a:lnTo>
                  <a:pt x="1367107" y="687446"/>
                </a:lnTo>
                <a:cubicBezTo>
                  <a:pt x="1367119" y="687446"/>
                  <a:pt x="1367619" y="687446"/>
                  <a:pt x="1389401" y="687446"/>
                </a:cubicBezTo>
                <a:cubicBezTo>
                  <a:pt x="1389401" y="687438"/>
                  <a:pt x="1389401" y="687324"/>
                  <a:pt x="1389401" y="685554"/>
                </a:cubicBezTo>
                <a:lnTo>
                  <a:pt x="1389401" y="672313"/>
                </a:lnTo>
                <a:cubicBezTo>
                  <a:pt x="1389407" y="672313"/>
                  <a:pt x="1389503" y="672313"/>
                  <a:pt x="1391174" y="672313"/>
                </a:cubicBezTo>
                <a:lnTo>
                  <a:pt x="1403587" y="672313"/>
                </a:lnTo>
                <a:cubicBezTo>
                  <a:pt x="1403587" y="672325"/>
                  <a:pt x="1403587" y="672839"/>
                  <a:pt x="1403587" y="696093"/>
                </a:cubicBezTo>
                <a:cubicBezTo>
                  <a:pt x="1403595" y="696093"/>
                  <a:pt x="1403675" y="696093"/>
                  <a:pt x="1404601" y="696093"/>
                </a:cubicBezTo>
                <a:lnTo>
                  <a:pt x="1411695" y="696093"/>
                </a:lnTo>
                <a:cubicBezTo>
                  <a:pt x="1411695" y="696087"/>
                  <a:pt x="1411695" y="696006"/>
                  <a:pt x="1411695" y="695012"/>
                </a:cubicBezTo>
                <a:lnTo>
                  <a:pt x="1411695" y="687446"/>
                </a:lnTo>
                <a:cubicBezTo>
                  <a:pt x="1411703" y="687446"/>
                  <a:pt x="1411821" y="687446"/>
                  <a:pt x="1413467" y="687446"/>
                </a:cubicBezTo>
                <a:lnTo>
                  <a:pt x="1425881" y="687446"/>
                </a:lnTo>
                <a:cubicBezTo>
                  <a:pt x="1425881" y="687459"/>
                  <a:pt x="1425881" y="688018"/>
                  <a:pt x="1425881" y="713387"/>
                </a:cubicBezTo>
                <a:cubicBezTo>
                  <a:pt x="1425889" y="713387"/>
                  <a:pt x="1426007" y="713387"/>
                  <a:pt x="1427909" y="713387"/>
                </a:cubicBezTo>
                <a:lnTo>
                  <a:pt x="1442095" y="713387"/>
                </a:lnTo>
                <a:cubicBezTo>
                  <a:pt x="1442095" y="713398"/>
                  <a:pt x="1442095" y="713513"/>
                  <a:pt x="1442095" y="715008"/>
                </a:cubicBezTo>
                <a:lnTo>
                  <a:pt x="1442095" y="726358"/>
                </a:lnTo>
                <a:cubicBezTo>
                  <a:pt x="1442103" y="726358"/>
                  <a:pt x="1442173" y="726358"/>
                  <a:pt x="1442855" y="726358"/>
                </a:cubicBezTo>
                <a:lnTo>
                  <a:pt x="1448175" y="726358"/>
                </a:lnTo>
                <a:cubicBezTo>
                  <a:pt x="1448175" y="726350"/>
                  <a:pt x="1448175" y="726274"/>
                  <a:pt x="1448175" y="725547"/>
                </a:cubicBezTo>
                <a:lnTo>
                  <a:pt x="1448175" y="719872"/>
                </a:lnTo>
                <a:cubicBezTo>
                  <a:pt x="1448193" y="719872"/>
                  <a:pt x="1448911" y="719872"/>
                  <a:pt x="1478575" y="719872"/>
                </a:cubicBezTo>
                <a:cubicBezTo>
                  <a:pt x="1478575" y="719886"/>
                  <a:pt x="1478575" y="720449"/>
                  <a:pt x="1478575" y="743652"/>
                </a:cubicBezTo>
                <a:cubicBezTo>
                  <a:pt x="1478583" y="743652"/>
                  <a:pt x="1478661" y="743652"/>
                  <a:pt x="1479589" y="743652"/>
                </a:cubicBezTo>
                <a:lnTo>
                  <a:pt x="1486683" y="743652"/>
                </a:lnTo>
                <a:cubicBezTo>
                  <a:pt x="1486683" y="743659"/>
                  <a:pt x="1486683" y="743732"/>
                  <a:pt x="1486683" y="744733"/>
                </a:cubicBezTo>
                <a:lnTo>
                  <a:pt x="1486683" y="752299"/>
                </a:lnTo>
                <a:cubicBezTo>
                  <a:pt x="1486691" y="752299"/>
                  <a:pt x="1486765" y="752299"/>
                  <a:pt x="1487443" y="752299"/>
                </a:cubicBezTo>
                <a:lnTo>
                  <a:pt x="1492763" y="752299"/>
                </a:lnTo>
                <a:cubicBezTo>
                  <a:pt x="1492763" y="752292"/>
                  <a:pt x="1492763" y="752172"/>
                  <a:pt x="1492763" y="750137"/>
                </a:cubicBezTo>
                <a:lnTo>
                  <a:pt x="1492763" y="735005"/>
                </a:lnTo>
                <a:cubicBezTo>
                  <a:pt x="1492769" y="735005"/>
                  <a:pt x="1492847" y="735005"/>
                  <a:pt x="1493775" y="735005"/>
                </a:cubicBezTo>
                <a:lnTo>
                  <a:pt x="1500869" y="735005"/>
                </a:lnTo>
                <a:cubicBezTo>
                  <a:pt x="1500869" y="735013"/>
                  <a:pt x="1500869" y="735096"/>
                  <a:pt x="1500869" y="736086"/>
                </a:cubicBezTo>
                <a:lnTo>
                  <a:pt x="1500869" y="743652"/>
                </a:lnTo>
                <a:lnTo>
                  <a:pt x="1506189" y="741659"/>
                </a:lnTo>
                <a:cubicBezTo>
                  <a:pt x="1506949" y="741287"/>
                  <a:pt x="1506949" y="741085"/>
                  <a:pt x="1506949" y="740679"/>
                </a:cubicBezTo>
                <a:lnTo>
                  <a:pt x="1506949" y="735005"/>
                </a:lnTo>
                <a:cubicBezTo>
                  <a:pt x="1506966" y="735005"/>
                  <a:pt x="1507767" y="735005"/>
                  <a:pt x="1545457" y="735005"/>
                </a:cubicBezTo>
                <a:cubicBezTo>
                  <a:pt x="1545457" y="735019"/>
                  <a:pt x="1545457" y="735566"/>
                  <a:pt x="1545457" y="758784"/>
                </a:cubicBezTo>
                <a:cubicBezTo>
                  <a:pt x="1545464" y="758784"/>
                  <a:pt x="1545583" y="758784"/>
                  <a:pt x="1547483" y="758784"/>
                </a:cubicBezTo>
                <a:lnTo>
                  <a:pt x="1561669" y="758784"/>
                </a:lnTo>
                <a:cubicBezTo>
                  <a:pt x="1561669" y="758792"/>
                  <a:pt x="1561669" y="758874"/>
                  <a:pt x="1561669" y="759865"/>
                </a:cubicBezTo>
                <a:lnTo>
                  <a:pt x="1561669" y="767431"/>
                </a:lnTo>
                <a:cubicBezTo>
                  <a:pt x="1561679" y="767431"/>
                  <a:pt x="1561801" y="767431"/>
                  <a:pt x="1563443" y="767431"/>
                </a:cubicBezTo>
                <a:lnTo>
                  <a:pt x="1575857" y="767431"/>
                </a:lnTo>
                <a:cubicBezTo>
                  <a:pt x="1575857" y="767419"/>
                  <a:pt x="1575857" y="766908"/>
                  <a:pt x="1575857" y="743652"/>
                </a:cubicBezTo>
                <a:cubicBezTo>
                  <a:pt x="1575863" y="743652"/>
                  <a:pt x="1575941" y="743652"/>
                  <a:pt x="1576869" y="743652"/>
                </a:cubicBezTo>
                <a:lnTo>
                  <a:pt x="1583963" y="743652"/>
                </a:lnTo>
                <a:cubicBezTo>
                  <a:pt x="1583963" y="743633"/>
                  <a:pt x="1583963" y="742862"/>
                  <a:pt x="1583963" y="711225"/>
                </a:cubicBezTo>
                <a:cubicBezTo>
                  <a:pt x="1583971" y="711225"/>
                  <a:pt x="1584047" y="711225"/>
                  <a:pt x="1584977" y="711225"/>
                </a:cubicBezTo>
                <a:lnTo>
                  <a:pt x="1592071" y="711225"/>
                </a:lnTo>
                <a:cubicBezTo>
                  <a:pt x="1592071" y="711219"/>
                  <a:pt x="1592071" y="711110"/>
                  <a:pt x="1592071" y="709334"/>
                </a:cubicBezTo>
                <a:lnTo>
                  <a:pt x="1592071" y="696093"/>
                </a:lnTo>
                <a:cubicBezTo>
                  <a:pt x="1590043" y="696093"/>
                  <a:pt x="1590043" y="696093"/>
                  <a:pt x="1590803" y="694471"/>
                </a:cubicBezTo>
                <a:lnTo>
                  <a:pt x="1596123" y="683122"/>
                </a:lnTo>
                <a:cubicBezTo>
                  <a:pt x="1596129" y="683139"/>
                  <a:pt x="1596323" y="683813"/>
                  <a:pt x="1604231" y="711225"/>
                </a:cubicBezTo>
                <a:cubicBezTo>
                  <a:pt x="1604239" y="711225"/>
                  <a:pt x="1604311" y="711225"/>
                  <a:pt x="1604991" y="711225"/>
                </a:cubicBezTo>
                <a:lnTo>
                  <a:pt x="1610311" y="711225"/>
                </a:lnTo>
                <a:cubicBezTo>
                  <a:pt x="1610311" y="711212"/>
                  <a:pt x="1610311" y="710033"/>
                  <a:pt x="1610311" y="605298"/>
                </a:cubicBezTo>
                <a:cubicBezTo>
                  <a:pt x="1610321" y="605298"/>
                  <a:pt x="1610435" y="605298"/>
                  <a:pt x="1611831" y="605298"/>
                </a:cubicBezTo>
                <a:lnTo>
                  <a:pt x="1622471" y="605298"/>
                </a:lnTo>
                <a:cubicBezTo>
                  <a:pt x="1622471" y="605276"/>
                  <a:pt x="1622471" y="604266"/>
                  <a:pt x="1622471" y="557739"/>
                </a:cubicBezTo>
                <a:cubicBezTo>
                  <a:pt x="1622487" y="557739"/>
                  <a:pt x="1623113" y="557739"/>
                  <a:pt x="1648817" y="557739"/>
                </a:cubicBezTo>
                <a:cubicBezTo>
                  <a:pt x="1648817" y="557727"/>
                  <a:pt x="1648817" y="557217"/>
                  <a:pt x="1648817" y="536121"/>
                </a:cubicBezTo>
                <a:cubicBezTo>
                  <a:pt x="1648837" y="536121"/>
                  <a:pt x="1649625" y="536121"/>
                  <a:pt x="1683271" y="536121"/>
                </a:cubicBezTo>
                <a:cubicBezTo>
                  <a:pt x="1683271" y="536129"/>
                  <a:pt x="1683271" y="536259"/>
                  <a:pt x="1683271" y="538553"/>
                </a:cubicBezTo>
                <a:lnTo>
                  <a:pt x="1683271" y="555577"/>
                </a:lnTo>
                <a:cubicBezTo>
                  <a:pt x="1683281" y="555577"/>
                  <a:pt x="1683411" y="555577"/>
                  <a:pt x="1685551" y="555577"/>
                </a:cubicBezTo>
                <a:lnTo>
                  <a:pt x="1701511" y="555577"/>
                </a:lnTo>
                <a:cubicBezTo>
                  <a:pt x="1701511" y="555595"/>
                  <a:pt x="1701511" y="556489"/>
                  <a:pt x="1701511" y="603136"/>
                </a:cubicBezTo>
                <a:cubicBezTo>
                  <a:pt x="1701517" y="603136"/>
                  <a:pt x="1701593" y="603136"/>
                  <a:pt x="1702525" y="603136"/>
                </a:cubicBezTo>
                <a:lnTo>
                  <a:pt x="1709619" y="603136"/>
                </a:lnTo>
                <a:lnTo>
                  <a:pt x="1723805" y="607460"/>
                </a:lnTo>
                <a:cubicBezTo>
                  <a:pt x="1723805" y="607470"/>
                  <a:pt x="1723805" y="608120"/>
                  <a:pt x="1723805" y="646372"/>
                </a:cubicBezTo>
                <a:cubicBezTo>
                  <a:pt x="1723811" y="646372"/>
                  <a:pt x="1723887" y="646372"/>
                  <a:pt x="1724819" y="646372"/>
                </a:cubicBezTo>
                <a:lnTo>
                  <a:pt x="1731911" y="646372"/>
                </a:lnTo>
                <a:cubicBezTo>
                  <a:pt x="1731911" y="646382"/>
                  <a:pt x="1731911" y="646488"/>
                  <a:pt x="1731911" y="647993"/>
                </a:cubicBezTo>
                <a:lnTo>
                  <a:pt x="1731911" y="659342"/>
                </a:lnTo>
                <a:cubicBezTo>
                  <a:pt x="1731919" y="659342"/>
                  <a:pt x="1732043" y="659342"/>
                  <a:pt x="1733939" y="659342"/>
                </a:cubicBezTo>
                <a:lnTo>
                  <a:pt x="1748125" y="659342"/>
                </a:lnTo>
                <a:lnTo>
                  <a:pt x="1754205" y="665828"/>
                </a:lnTo>
                <a:cubicBezTo>
                  <a:pt x="1754205" y="665840"/>
                  <a:pt x="1754205" y="666326"/>
                  <a:pt x="1754205" y="687446"/>
                </a:cubicBezTo>
                <a:cubicBezTo>
                  <a:pt x="1754214" y="687446"/>
                  <a:pt x="1754345" y="687446"/>
                  <a:pt x="1756485" y="687446"/>
                </a:cubicBezTo>
                <a:lnTo>
                  <a:pt x="1772445" y="687446"/>
                </a:lnTo>
                <a:cubicBezTo>
                  <a:pt x="1772445" y="687453"/>
                  <a:pt x="1772445" y="687533"/>
                  <a:pt x="1772445" y="688526"/>
                </a:cubicBezTo>
                <a:lnTo>
                  <a:pt x="1772445" y="696093"/>
                </a:lnTo>
                <a:cubicBezTo>
                  <a:pt x="1772455" y="696093"/>
                  <a:pt x="1772553" y="696093"/>
                  <a:pt x="1773713" y="696093"/>
                </a:cubicBezTo>
                <a:lnTo>
                  <a:pt x="1782579" y="696093"/>
                </a:lnTo>
                <a:cubicBezTo>
                  <a:pt x="1782579" y="696102"/>
                  <a:pt x="1782579" y="696231"/>
                  <a:pt x="1782579" y="698254"/>
                </a:cubicBezTo>
                <a:lnTo>
                  <a:pt x="1782579" y="713387"/>
                </a:lnTo>
                <a:cubicBezTo>
                  <a:pt x="1786633" y="713387"/>
                  <a:pt x="1786633" y="713387"/>
                  <a:pt x="1786633" y="711495"/>
                </a:cubicBezTo>
                <a:lnTo>
                  <a:pt x="1786633" y="698254"/>
                </a:lnTo>
                <a:cubicBezTo>
                  <a:pt x="1786639" y="698254"/>
                  <a:pt x="1786716" y="698254"/>
                  <a:pt x="1787645" y="698254"/>
                </a:cubicBezTo>
                <a:lnTo>
                  <a:pt x="1794739" y="698254"/>
                </a:lnTo>
                <a:cubicBezTo>
                  <a:pt x="1794739" y="698265"/>
                  <a:pt x="1794739" y="698384"/>
                  <a:pt x="1794739" y="699876"/>
                </a:cubicBezTo>
                <a:lnTo>
                  <a:pt x="1794739" y="711225"/>
                </a:lnTo>
                <a:cubicBezTo>
                  <a:pt x="1794749" y="711225"/>
                  <a:pt x="1794821" y="711225"/>
                  <a:pt x="1795499" y="711225"/>
                </a:cubicBezTo>
                <a:lnTo>
                  <a:pt x="1800819" y="711225"/>
                </a:lnTo>
                <a:cubicBezTo>
                  <a:pt x="1800819" y="706902"/>
                  <a:pt x="1800819" y="706902"/>
                  <a:pt x="1849459" y="706902"/>
                </a:cubicBezTo>
                <a:cubicBezTo>
                  <a:pt x="1849459" y="706911"/>
                  <a:pt x="1849459" y="707012"/>
                  <a:pt x="1849459" y="708253"/>
                </a:cubicBezTo>
                <a:lnTo>
                  <a:pt x="1849459" y="717710"/>
                </a:lnTo>
                <a:cubicBezTo>
                  <a:pt x="1849467" y="717710"/>
                  <a:pt x="1849543" y="717710"/>
                  <a:pt x="1850219" y="717710"/>
                </a:cubicBezTo>
                <a:lnTo>
                  <a:pt x="1855541" y="717710"/>
                </a:lnTo>
                <a:cubicBezTo>
                  <a:pt x="1855541" y="717719"/>
                  <a:pt x="1855541" y="717841"/>
                  <a:pt x="1855541" y="719872"/>
                </a:cubicBezTo>
                <a:lnTo>
                  <a:pt x="1855541" y="735005"/>
                </a:lnTo>
                <a:cubicBezTo>
                  <a:pt x="1855549" y="735001"/>
                  <a:pt x="1855665" y="734923"/>
                  <a:pt x="1857567" y="733654"/>
                </a:cubicBezTo>
                <a:lnTo>
                  <a:pt x="1871753" y="724196"/>
                </a:lnTo>
                <a:cubicBezTo>
                  <a:pt x="1871755" y="724177"/>
                  <a:pt x="1871887" y="723302"/>
                  <a:pt x="1877833" y="683122"/>
                </a:cubicBezTo>
                <a:cubicBezTo>
                  <a:pt x="1877843" y="683120"/>
                  <a:pt x="1877911" y="683094"/>
                  <a:pt x="1878593" y="682852"/>
                </a:cubicBezTo>
                <a:lnTo>
                  <a:pt x="1883913" y="680960"/>
                </a:lnTo>
                <a:cubicBezTo>
                  <a:pt x="1883913" y="680944"/>
                  <a:pt x="1883947" y="679883"/>
                  <a:pt x="1885941" y="611783"/>
                </a:cubicBezTo>
                <a:cubicBezTo>
                  <a:pt x="1885941" y="611801"/>
                  <a:pt x="1885973" y="612892"/>
                  <a:pt x="1887967" y="680960"/>
                </a:cubicBezTo>
                <a:cubicBezTo>
                  <a:pt x="1887977" y="680963"/>
                  <a:pt x="1888047" y="680988"/>
                  <a:pt x="1888727" y="681230"/>
                </a:cubicBezTo>
                <a:lnTo>
                  <a:pt x="1894047" y="683122"/>
                </a:lnTo>
                <a:cubicBezTo>
                  <a:pt x="1894047" y="683102"/>
                  <a:pt x="1894047" y="681769"/>
                  <a:pt x="1894047" y="596651"/>
                </a:cubicBezTo>
                <a:cubicBezTo>
                  <a:pt x="1898101" y="596651"/>
                  <a:pt x="1898101" y="596651"/>
                  <a:pt x="1898101" y="564224"/>
                </a:cubicBezTo>
                <a:cubicBezTo>
                  <a:pt x="1898113" y="564224"/>
                  <a:pt x="1898799" y="564224"/>
                  <a:pt x="1936607" y="564224"/>
                </a:cubicBezTo>
                <a:cubicBezTo>
                  <a:pt x="1936607" y="564241"/>
                  <a:pt x="1936607" y="564959"/>
                  <a:pt x="1936607" y="596651"/>
                </a:cubicBezTo>
                <a:cubicBezTo>
                  <a:pt x="1936617" y="596651"/>
                  <a:pt x="1936689" y="596651"/>
                  <a:pt x="1937367" y="596651"/>
                </a:cubicBezTo>
                <a:lnTo>
                  <a:pt x="1942687" y="596651"/>
                </a:lnTo>
                <a:cubicBezTo>
                  <a:pt x="1942687" y="596630"/>
                  <a:pt x="1942687" y="595324"/>
                  <a:pt x="1942687" y="514503"/>
                </a:cubicBezTo>
                <a:cubicBezTo>
                  <a:pt x="1942693" y="514503"/>
                  <a:pt x="1942793" y="514503"/>
                  <a:pt x="1944461" y="514503"/>
                </a:cubicBezTo>
                <a:lnTo>
                  <a:pt x="1956875" y="514503"/>
                </a:lnTo>
                <a:cubicBezTo>
                  <a:pt x="1956875" y="514496"/>
                  <a:pt x="1956875" y="514385"/>
                  <a:pt x="1956875" y="512612"/>
                </a:cubicBezTo>
                <a:lnTo>
                  <a:pt x="1956875" y="499371"/>
                </a:lnTo>
                <a:cubicBezTo>
                  <a:pt x="1956885" y="499371"/>
                  <a:pt x="1957383" y="499371"/>
                  <a:pt x="1979169" y="499371"/>
                </a:cubicBezTo>
                <a:cubicBezTo>
                  <a:pt x="1979169" y="499364"/>
                  <a:pt x="1979169" y="499283"/>
                  <a:pt x="1979169" y="498290"/>
                </a:cubicBezTo>
                <a:lnTo>
                  <a:pt x="1979169" y="490724"/>
                </a:lnTo>
                <a:cubicBezTo>
                  <a:pt x="1979175" y="490724"/>
                  <a:pt x="1979285" y="490724"/>
                  <a:pt x="1980941" y="490724"/>
                </a:cubicBezTo>
                <a:lnTo>
                  <a:pt x="1993355" y="490724"/>
                </a:lnTo>
                <a:cubicBezTo>
                  <a:pt x="1993355" y="490732"/>
                  <a:pt x="1993355" y="490811"/>
                  <a:pt x="1993355" y="491805"/>
                </a:cubicBezTo>
                <a:lnTo>
                  <a:pt x="1993355" y="499371"/>
                </a:lnTo>
                <a:cubicBezTo>
                  <a:pt x="1993365" y="499371"/>
                  <a:pt x="1993437" y="499371"/>
                  <a:pt x="1994115" y="499371"/>
                </a:cubicBezTo>
                <a:lnTo>
                  <a:pt x="1999435" y="499371"/>
                </a:lnTo>
                <a:lnTo>
                  <a:pt x="2009569" y="495047"/>
                </a:lnTo>
                <a:lnTo>
                  <a:pt x="2013621" y="498290"/>
                </a:lnTo>
                <a:lnTo>
                  <a:pt x="2013621" y="490724"/>
                </a:lnTo>
                <a:cubicBezTo>
                  <a:pt x="2013631" y="490724"/>
                  <a:pt x="2013767" y="490724"/>
                  <a:pt x="2015901" y="490724"/>
                </a:cubicBezTo>
                <a:lnTo>
                  <a:pt x="2031863" y="490724"/>
                </a:lnTo>
                <a:cubicBezTo>
                  <a:pt x="2031863" y="490732"/>
                  <a:pt x="2031863" y="490811"/>
                  <a:pt x="2031863" y="491805"/>
                </a:cubicBezTo>
                <a:lnTo>
                  <a:pt x="2031863" y="499371"/>
                </a:lnTo>
                <a:cubicBezTo>
                  <a:pt x="2031881" y="499371"/>
                  <a:pt x="2032617" y="499371"/>
                  <a:pt x="2062263" y="499371"/>
                </a:cubicBezTo>
                <a:cubicBezTo>
                  <a:pt x="2062263" y="499381"/>
                  <a:pt x="2062263" y="499490"/>
                  <a:pt x="2062263" y="500992"/>
                </a:cubicBezTo>
                <a:lnTo>
                  <a:pt x="2062263" y="512342"/>
                </a:lnTo>
                <a:cubicBezTo>
                  <a:pt x="2062279" y="512342"/>
                  <a:pt x="2062919" y="512342"/>
                  <a:pt x="2088609" y="512342"/>
                </a:cubicBezTo>
                <a:cubicBezTo>
                  <a:pt x="2088609" y="512358"/>
                  <a:pt x="2088609" y="513038"/>
                  <a:pt x="2088609" y="542606"/>
                </a:cubicBezTo>
                <a:cubicBezTo>
                  <a:pt x="2088619" y="542606"/>
                  <a:pt x="2088691" y="542606"/>
                  <a:pt x="2089369" y="542606"/>
                </a:cubicBezTo>
                <a:lnTo>
                  <a:pt x="2094689" y="542606"/>
                </a:lnTo>
                <a:cubicBezTo>
                  <a:pt x="2094689" y="542613"/>
                  <a:pt x="2094689" y="542699"/>
                  <a:pt x="2094689" y="543687"/>
                </a:cubicBezTo>
                <a:lnTo>
                  <a:pt x="2094689" y="551254"/>
                </a:lnTo>
                <a:cubicBezTo>
                  <a:pt x="2098743" y="551254"/>
                  <a:pt x="2098743" y="551254"/>
                  <a:pt x="2098743" y="581518"/>
                </a:cubicBezTo>
                <a:cubicBezTo>
                  <a:pt x="2098753" y="581518"/>
                  <a:pt x="2098827" y="581518"/>
                  <a:pt x="2099503" y="581518"/>
                </a:cubicBezTo>
                <a:lnTo>
                  <a:pt x="2104823" y="581518"/>
                </a:lnTo>
                <a:cubicBezTo>
                  <a:pt x="2104823" y="581527"/>
                  <a:pt x="2104823" y="581594"/>
                  <a:pt x="2104823" y="582329"/>
                </a:cubicBezTo>
                <a:lnTo>
                  <a:pt x="2104823" y="588004"/>
                </a:lnTo>
                <a:cubicBezTo>
                  <a:pt x="2104829" y="588004"/>
                  <a:pt x="2104907" y="588004"/>
                  <a:pt x="2105837" y="588004"/>
                </a:cubicBezTo>
                <a:lnTo>
                  <a:pt x="2112929" y="588004"/>
                </a:lnTo>
                <a:cubicBezTo>
                  <a:pt x="2112929" y="588021"/>
                  <a:pt x="2112929" y="588734"/>
                  <a:pt x="2112929" y="618269"/>
                </a:cubicBezTo>
                <a:cubicBezTo>
                  <a:pt x="2112937" y="618269"/>
                  <a:pt x="2113057" y="618269"/>
                  <a:pt x="2114957" y="618269"/>
                </a:cubicBezTo>
                <a:lnTo>
                  <a:pt x="2129143" y="618269"/>
                </a:lnTo>
                <a:cubicBezTo>
                  <a:pt x="2129143" y="618285"/>
                  <a:pt x="2129143" y="618865"/>
                  <a:pt x="2129143" y="642048"/>
                </a:cubicBezTo>
                <a:cubicBezTo>
                  <a:pt x="2131171" y="642048"/>
                  <a:pt x="2131171" y="642048"/>
                  <a:pt x="2131171" y="643669"/>
                </a:cubicBezTo>
                <a:lnTo>
                  <a:pt x="2131171" y="655019"/>
                </a:lnTo>
                <a:cubicBezTo>
                  <a:pt x="2131179" y="655019"/>
                  <a:pt x="2131249" y="655019"/>
                  <a:pt x="2131931" y="655019"/>
                </a:cubicBezTo>
                <a:lnTo>
                  <a:pt x="2137251" y="655019"/>
                </a:lnTo>
                <a:cubicBezTo>
                  <a:pt x="2137251" y="655033"/>
                  <a:pt x="2137251" y="655596"/>
                  <a:pt x="2137251" y="678798"/>
                </a:cubicBezTo>
                <a:cubicBezTo>
                  <a:pt x="2137259" y="678798"/>
                  <a:pt x="2137357" y="678798"/>
                  <a:pt x="2138517" y="678798"/>
                </a:cubicBezTo>
                <a:lnTo>
                  <a:pt x="2147383" y="678798"/>
                </a:lnTo>
                <a:cubicBezTo>
                  <a:pt x="2149411" y="680960"/>
                  <a:pt x="2149411" y="680960"/>
                  <a:pt x="2149411" y="682852"/>
                </a:cubicBezTo>
                <a:lnTo>
                  <a:pt x="2149411" y="696093"/>
                </a:lnTo>
                <a:cubicBezTo>
                  <a:pt x="2149415" y="696086"/>
                  <a:pt x="2149503" y="695979"/>
                  <a:pt x="2150931" y="694201"/>
                </a:cubicBezTo>
                <a:lnTo>
                  <a:pt x="2161571" y="680960"/>
                </a:lnTo>
                <a:cubicBezTo>
                  <a:pt x="2161585" y="680960"/>
                  <a:pt x="2162225" y="680960"/>
                  <a:pt x="2189945" y="680960"/>
                </a:cubicBezTo>
                <a:cubicBezTo>
                  <a:pt x="2189945" y="680985"/>
                  <a:pt x="2189945" y="682386"/>
                  <a:pt x="2189945" y="767431"/>
                </a:cubicBezTo>
                <a:cubicBezTo>
                  <a:pt x="2189953" y="767431"/>
                  <a:pt x="2190029" y="767431"/>
                  <a:pt x="2190705" y="767431"/>
                </a:cubicBezTo>
                <a:lnTo>
                  <a:pt x="2196025" y="767431"/>
                </a:lnTo>
                <a:cubicBezTo>
                  <a:pt x="2196029" y="767423"/>
                  <a:pt x="2196087" y="767323"/>
                  <a:pt x="2196785" y="766080"/>
                </a:cubicBezTo>
                <a:lnTo>
                  <a:pt x="2202105" y="756622"/>
                </a:lnTo>
                <a:cubicBezTo>
                  <a:pt x="2202105" y="756629"/>
                  <a:pt x="2202105" y="756728"/>
                  <a:pt x="2202105" y="758514"/>
                </a:cubicBezTo>
                <a:lnTo>
                  <a:pt x="2202105" y="771755"/>
                </a:lnTo>
                <a:cubicBezTo>
                  <a:pt x="2206157" y="771755"/>
                  <a:pt x="2206157" y="771755"/>
                  <a:pt x="2206157" y="726358"/>
                </a:cubicBezTo>
                <a:cubicBezTo>
                  <a:pt x="2206167" y="726358"/>
                  <a:pt x="2206237" y="726358"/>
                  <a:pt x="2206917" y="726358"/>
                </a:cubicBezTo>
                <a:lnTo>
                  <a:pt x="2212237" y="726358"/>
                </a:lnTo>
                <a:cubicBezTo>
                  <a:pt x="2212237" y="726343"/>
                  <a:pt x="2212237" y="725343"/>
                  <a:pt x="2212237" y="661504"/>
                </a:cubicBezTo>
                <a:cubicBezTo>
                  <a:pt x="2212245" y="661504"/>
                  <a:pt x="2212325" y="661504"/>
                  <a:pt x="2213251" y="661504"/>
                </a:cubicBezTo>
                <a:lnTo>
                  <a:pt x="2220345" y="661504"/>
                </a:lnTo>
                <a:cubicBezTo>
                  <a:pt x="2220351" y="661483"/>
                  <a:pt x="2220615" y="660543"/>
                  <a:pt x="2232505" y="618269"/>
                </a:cubicBezTo>
                <a:cubicBezTo>
                  <a:pt x="2232514" y="618269"/>
                  <a:pt x="2232611" y="618269"/>
                  <a:pt x="2233771" y="618269"/>
                </a:cubicBezTo>
                <a:lnTo>
                  <a:pt x="2242639" y="618269"/>
                </a:lnTo>
                <a:cubicBezTo>
                  <a:pt x="2242644" y="618292"/>
                  <a:pt x="2242869" y="619258"/>
                  <a:pt x="2252771" y="661504"/>
                </a:cubicBezTo>
                <a:cubicBezTo>
                  <a:pt x="2252777" y="661504"/>
                  <a:pt x="2252851" y="661504"/>
                  <a:pt x="2253785" y="661504"/>
                </a:cubicBezTo>
                <a:lnTo>
                  <a:pt x="2260879" y="661504"/>
                </a:lnTo>
                <a:cubicBezTo>
                  <a:pt x="2260879" y="661515"/>
                  <a:pt x="2260879" y="662182"/>
                  <a:pt x="2260879" y="700416"/>
                </a:cubicBezTo>
                <a:cubicBezTo>
                  <a:pt x="2260885" y="700416"/>
                  <a:pt x="2260985" y="700416"/>
                  <a:pt x="2262651" y="700416"/>
                </a:cubicBezTo>
                <a:lnTo>
                  <a:pt x="2275065" y="700416"/>
                </a:lnTo>
                <a:cubicBezTo>
                  <a:pt x="2275065" y="700424"/>
                  <a:pt x="2275065" y="700546"/>
                  <a:pt x="2275065" y="702578"/>
                </a:cubicBezTo>
                <a:lnTo>
                  <a:pt x="2275065" y="717710"/>
                </a:lnTo>
                <a:cubicBezTo>
                  <a:pt x="2279119" y="717710"/>
                  <a:pt x="2279119" y="717710"/>
                  <a:pt x="2279119" y="715549"/>
                </a:cubicBezTo>
                <a:lnTo>
                  <a:pt x="2279119" y="700416"/>
                </a:lnTo>
                <a:cubicBezTo>
                  <a:pt x="2279129" y="700416"/>
                  <a:pt x="2279241" y="700416"/>
                  <a:pt x="2280639" y="700416"/>
                </a:cubicBezTo>
                <a:lnTo>
                  <a:pt x="2291279" y="700416"/>
                </a:lnTo>
                <a:cubicBezTo>
                  <a:pt x="2291279" y="700426"/>
                  <a:pt x="2291279" y="700543"/>
                  <a:pt x="2291279" y="702037"/>
                </a:cubicBezTo>
                <a:lnTo>
                  <a:pt x="2291279" y="713387"/>
                </a:lnTo>
                <a:cubicBezTo>
                  <a:pt x="2291295" y="713387"/>
                  <a:pt x="2292003" y="713387"/>
                  <a:pt x="2321680" y="713387"/>
                </a:cubicBezTo>
                <a:cubicBezTo>
                  <a:pt x="2321680" y="713370"/>
                  <a:pt x="2321680" y="712599"/>
                  <a:pt x="2321680" y="676637"/>
                </a:cubicBezTo>
                <a:cubicBezTo>
                  <a:pt x="2321687" y="676637"/>
                  <a:pt x="2321781" y="676637"/>
                  <a:pt x="2322945" y="676637"/>
                </a:cubicBezTo>
                <a:lnTo>
                  <a:pt x="2331813" y="676637"/>
                </a:lnTo>
                <a:cubicBezTo>
                  <a:pt x="2331813" y="676648"/>
                  <a:pt x="2331813" y="677142"/>
                  <a:pt x="2331813" y="698254"/>
                </a:cubicBezTo>
                <a:cubicBezTo>
                  <a:pt x="2333840" y="698254"/>
                  <a:pt x="2333840" y="698254"/>
                  <a:pt x="2333840" y="665828"/>
                </a:cubicBezTo>
                <a:cubicBezTo>
                  <a:pt x="2333853" y="665828"/>
                  <a:pt x="2334395" y="665828"/>
                  <a:pt x="2356133" y="665828"/>
                </a:cubicBezTo>
                <a:cubicBezTo>
                  <a:pt x="2356133" y="665818"/>
                  <a:pt x="2356133" y="665698"/>
                  <a:pt x="2356133" y="664206"/>
                </a:cubicBezTo>
                <a:lnTo>
                  <a:pt x="2356133" y="652857"/>
                </a:lnTo>
                <a:cubicBezTo>
                  <a:pt x="2356141" y="652857"/>
                  <a:pt x="2356215" y="652857"/>
                  <a:pt x="2356893" y="652857"/>
                </a:cubicBezTo>
                <a:lnTo>
                  <a:pt x="2362213" y="652857"/>
                </a:lnTo>
                <a:cubicBezTo>
                  <a:pt x="2362213" y="652851"/>
                  <a:pt x="2362213" y="652738"/>
                  <a:pt x="2362213" y="650966"/>
                </a:cubicBezTo>
                <a:lnTo>
                  <a:pt x="2362213" y="637725"/>
                </a:lnTo>
                <a:lnTo>
                  <a:pt x="2366267" y="644210"/>
                </a:lnTo>
                <a:cubicBezTo>
                  <a:pt x="2366275" y="644210"/>
                  <a:pt x="2366403" y="644210"/>
                  <a:pt x="2368547" y="644210"/>
                </a:cubicBezTo>
                <a:lnTo>
                  <a:pt x="2384507" y="644210"/>
                </a:lnTo>
                <a:cubicBezTo>
                  <a:pt x="2384507" y="644202"/>
                  <a:pt x="2384507" y="644134"/>
                  <a:pt x="2384507" y="643399"/>
                </a:cubicBezTo>
                <a:lnTo>
                  <a:pt x="2384507" y="637725"/>
                </a:lnTo>
                <a:cubicBezTo>
                  <a:pt x="2384516" y="637725"/>
                  <a:pt x="2384590" y="637725"/>
                  <a:pt x="2385267" y="637725"/>
                </a:cubicBezTo>
                <a:lnTo>
                  <a:pt x="2390587" y="637725"/>
                </a:lnTo>
                <a:cubicBezTo>
                  <a:pt x="2390587" y="637734"/>
                  <a:pt x="2390587" y="637834"/>
                  <a:pt x="2390587" y="639076"/>
                </a:cubicBezTo>
                <a:lnTo>
                  <a:pt x="2390587" y="648534"/>
                </a:lnTo>
                <a:cubicBezTo>
                  <a:pt x="2390601" y="648534"/>
                  <a:pt x="2391335" y="648534"/>
                  <a:pt x="2429093" y="648534"/>
                </a:cubicBezTo>
                <a:cubicBezTo>
                  <a:pt x="2429093" y="648552"/>
                  <a:pt x="2429093" y="650062"/>
                  <a:pt x="2429093" y="786887"/>
                </a:cubicBezTo>
                <a:cubicBezTo>
                  <a:pt x="2429104" y="786887"/>
                  <a:pt x="2429219" y="786887"/>
                  <a:pt x="2430613" y="786887"/>
                </a:cubicBezTo>
                <a:lnTo>
                  <a:pt x="2441254" y="786887"/>
                </a:lnTo>
                <a:cubicBezTo>
                  <a:pt x="2441254" y="782564"/>
                  <a:pt x="2441254" y="778240"/>
                  <a:pt x="2441254" y="773917"/>
                </a:cubicBezTo>
                <a:cubicBezTo>
                  <a:pt x="2443281" y="773917"/>
                  <a:pt x="2443281" y="773917"/>
                  <a:pt x="2445307" y="773917"/>
                </a:cubicBezTo>
                <a:cubicBezTo>
                  <a:pt x="2445307" y="778240"/>
                  <a:pt x="2445307" y="782564"/>
                  <a:pt x="2445307" y="786887"/>
                </a:cubicBezTo>
                <a:cubicBezTo>
                  <a:pt x="2455441" y="786887"/>
                  <a:pt x="2465575" y="786887"/>
                  <a:pt x="2475707" y="786887"/>
                </a:cubicBezTo>
                <a:cubicBezTo>
                  <a:pt x="2475707" y="776078"/>
                  <a:pt x="2475707" y="767431"/>
                  <a:pt x="2475707" y="756622"/>
                </a:cubicBezTo>
                <a:cubicBezTo>
                  <a:pt x="2479762" y="756622"/>
                  <a:pt x="2483815" y="756622"/>
                  <a:pt x="2487867" y="756622"/>
                </a:cubicBezTo>
                <a:lnTo>
                  <a:pt x="2500027" y="754461"/>
                </a:lnTo>
                <a:cubicBezTo>
                  <a:pt x="2502055" y="754461"/>
                  <a:pt x="2502055" y="756622"/>
                  <a:pt x="2504082" y="756622"/>
                </a:cubicBezTo>
                <a:lnTo>
                  <a:pt x="2514215" y="756622"/>
                </a:lnTo>
                <a:cubicBezTo>
                  <a:pt x="2514215" y="767431"/>
                  <a:pt x="2514215" y="778240"/>
                  <a:pt x="2514215" y="786887"/>
                </a:cubicBezTo>
                <a:cubicBezTo>
                  <a:pt x="2516242" y="786887"/>
                  <a:pt x="2518269" y="786887"/>
                  <a:pt x="2522321" y="786887"/>
                </a:cubicBezTo>
                <a:cubicBezTo>
                  <a:pt x="2522321" y="793373"/>
                  <a:pt x="2522321" y="799858"/>
                  <a:pt x="2522321" y="804182"/>
                </a:cubicBezTo>
                <a:lnTo>
                  <a:pt x="2531658" y="805087"/>
                </a:lnTo>
                <a:lnTo>
                  <a:pt x="2544615" y="805087"/>
                </a:lnTo>
                <a:cubicBezTo>
                  <a:pt x="2544615" y="799278"/>
                  <a:pt x="2544615" y="795106"/>
                  <a:pt x="2544615" y="789049"/>
                </a:cubicBezTo>
                <a:lnTo>
                  <a:pt x="2612571" y="789049"/>
                </a:lnTo>
                <a:lnTo>
                  <a:pt x="2612571" y="703796"/>
                </a:lnTo>
                <a:lnTo>
                  <a:pt x="2684579" y="703796"/>
                </a:lnTo>
                <a:lnTo>
                  <a:pt x="2684579" y="782564"/>
                </a:lnTo>
                <a:cubicBezTo>
                  <a:pt x="2685215" y="782564"/>
                  <a:pt x="2685849" y="782564"/>
                  <a:pt x="2686483" y="782564"/>
                </a:cubicBezTo>
                <a:lnTo>
                  <a:pt x="2687725" y="805087"/>
                </a:lnTo>
                <a:lnTo>
                  <a:pt x="2697401" y="805087"/>
                </a:lnTo>
                <a:cubicBezTo>
                  <a:pt x="2697937" y="797873"/>
                  <a:pt x="2698643" y="790219"/>
                  <a:pt x="2698643" y="782564"/>
                </a:cubicBezTo>
                <a:cubicBezTo>
                  <a:pt x="2700671" y="782564"/>
                  <a:pt x="2702697" y="782564"/>
                  <a:pt x="2704723" y="782564"/>
                </a:cubicBezTo>
                <a:lnTo>
                  <a:pt x="2705965" y="805087"/>
                </a:lnTo>
                <a:lnTo>
                  <a:pt x="2756588" y="805087"/>
                </a:lnTo>
                <a:lnTo>
                  <a:pt x="2756588" y="642059"/>
                </a:lnTo>
                <a:lnTo>
                  <a:pt x="2953915" y="642059"/>
                </a:lnTo>
                <a:lnTo>
                  <a:pt x="2953915" y="805087"/>
                </a:lnTo>
                <a:lnTo>
                  <a:pt x="2972611" y="805087"/>
                </a:lnTo>
                <a:lnTo>
                  <a:pt x="2972611" y="722394"/>
                </a:lnTo>
                <a:lnTo>
                  <a:pt x="3067731" y="722394"/>
                </a:lnTo>
                <a:cubicBezTo>
                  <a:pt x="3071806" y="616373"/>
                  <a:pt x="3075185" y="510899"/>
                  <a:pt x="3079662" y="404253"/>
                </a:cubicBezTo>
                <a:cubicBezTo>
                  <a:pt x="3069529" y="404253"/>
                  <a:pt x="3045209" y="391282"/>
                  <a:pt x="3067502" y="382635"/>
                </a:cubicBezTo>
                <a:cubicBezTo>
                  <a:pt x="3065474" y="380473"/>
                  <a:pt x="3063449" y="378311"/>
                  <a:pt x="3061422" y="378311"/>
                </a:cubicBezTo>
                <a:cubicBezTo>
                  <a:pt x="3061422" y="365341"/>
                  <a:pt x="3059394" y="363179"/>
                  <a:pt x="3069529" y="354532"/>
                </a:cubicBezTo>
                <a:cubicBezTo>
                  <a:pt x="3069529" y="350208"/>
                  <a:pt x="3069529" y="343723"/>
                  <a:pt x="3069529" y="337238"/>
                </a:cubicBezTo>
                <a:cubicBezTo>
                  <a:pt x="3073582" y="337238"/>
                  <a:pt x="3077635" y="337238"/>
                  <a:pt x="3083715" y="337238"/>
                </a:cubicBezTo>
                <a:cubicBezTo>
                  <a:pt x="3083715" y="328590"/>
                  <a:pt x="3083715" y="322105"/>
                  <a:pt x="3083715" y="315620"/>
                </a:cubicBezTo>
                <a:cubicBezTo>
                  <a:pt x="3083715" y="313458"/>
                  <a:pt x="3085742" y="313458"/>
                  <a:pt x="3085742" y="311296"/>
                </a:cubicBezTo>
                <a:cubicBezTo>
                  <a:pt x="3085742" y="285355"/>
                  <a:pt x="3085742" y="259414"/>
                  <a:pt x="3085742" y="233472"/>
                </a:cubicBezTo>
                <a:cubicBezTo>
                  <a:pt x="3085742" y="231310"/>
                  <a:pt x="3083715" y="229149"/>
                  <a:pt x="3083715" y="226987"/>
                </a:cubicBezTo>
                <a:cubicBezTo>
                  <a:pt x="3085742" y="224825"/>
                  <a:pt x="3087769" y="222663"/>
                  <a:pt x="3089795" y="220501"/>
                </a:cubicBezTo>
                <a:cubicBezTo>
                  <a:pt x="3089795" y="201045"/>
                  <a:pt x="3089795" y="181589"/>
                  <a:pt x="3089795" y="162133"/>
                </a:cubicBezTo>
                <a:cubicBezTo>
                  <a:pt x="3089795" y="159972"/>
                  <a:pt x="3089795" y="159972"/>
                  <a:pt x="3091822" y="157810"/>
                </a:cubicBezTo>
                <a:cubicBezTo>
                  <a:pt x="3091822" y="140516"/>
                  <a:pt x="3091822" y="121060"/>
                  <a:pt x="3091822" y="101604"/>
                </a:cubicBezTo>
                <a:cubicBezTo>
                  <a:pt x="3093849" y="92957"/>
                  <a:pt x="3093849" y="88633"/>
                  <a:pt x="3093849" y="82148"/>
                </a:cubicBezTo>
                <a:cubicBezTo>
                  <a:pt x="3097902" y="88633"/>
                  <a:pt x="3097902" y="92957"/>
                  <a:pt x="3097902" y="99442"/>
                </a:cubicBezTo>
                <a:cubicBezTo>
                  <a:pt x="3099929" y="121060"/>
                  <a:pt x="3099929" y="140516"/>
                  <a:pt x="3099929" y="157810"/>
                </a:cubicBezTo>
                <a:cubicBezTo>
                  <a:pt x="3101955" y="181589"/>
                  <a:pt x="3101955" y="201045"/>
                  <a:pt x="3101955" y="220501"/>
                </a:cubicBezTo>
                <a:cubicBezTo>
                  <a:pt x="3103982" y="222663"/>
                  <a:pt x="3106009" y="224825"/>
                  <a:pt x="3108035" y="226987"/>
                </a:cubicBezTo>
                <a:cubicBezTo>
                  <a:pt x="3108035" y="229149"/>
                  <a:pt x="3106009" y="231310"/>
                  <a:pt x="3106009" y="233472"/>
                </a:cubicBezTo>
                <a:cubicBezTo>
                  <a:pt x="3106009" y="259414"/>
                  <a:pt x="3106009" y="285355"/>
                  <a:pt x="3106009" y="311296"/>
                </a:cubicBezTo>
                <a:cubicBezTo>
                  <a:pt x="3106009" y="313458"/>
                  <a:pt x="3108035" y="313458"/>
                  <a:pt x="3108035" y="315620"/>
                </a:cubicBezTo>
                <a:cubicBezTo>
                  <a:pt x="3108035" y="322105"/>
                  <a:pt x="3108035" y="328590"/>
                  <a:pt x="3108035" y="337238"/>
                </a:cubicBezTo>
                <a:cubicBezTo>
                  <a:pt x="3112089" y="337238"/>
                  <a:pt x="3118169" y="337238"/>
                  <a:pt x="3122222" y="337238"/>
                </a:cubicBezTo>
                <a:cubicBezTo>
                  <a:pt x="3122222" y="343723"/>
                  <a:pt x="3122222" y="350208"/>
                  <a:pt x="3122222" y="354532"/>
                </a:cubicBezTo>
                <a:cubicBezTo>
                  <a:pt x="3130330" y="363179"/>
                  <a:pt x="3130330" y="363179"/>
                  <a:pt x="3130330" y="378311"/>
                </a:cubicBezTo>
                <a:cubicBezTo>
                  <a:pt x="3128302" y="378311"/>
                  <a:pt x="3126275" y="380473"/>
                  <a:pt x="3124250" y="382635"/>
                </a:cubicBezTo>
                <a:cubicBezTo>
                  <a:pt x="3144515" y="393444"/>
                  <a:pt x="3120195" y="402091"/>
                  <a:pt x="3112089" y="404253"/>
                </a:cubicBezTo>
                <a:cubicBezTo>
                  <a:pt x="3114115" y="488562"/>
                  <a:pt x="3118169" y="572871"/>
                  <a:pt x="3120195" y="657181"/>
                </a:cubicBezTo>
                <a:cubicBezTo>
                  <a:pt x="3142490" y="657181"/>
                  <a:pt x="3164782" y="657181"/>
                  <a:pt x="3185050" y="657181"/>
                </a:cubicBezTo>
                <a:cubicBezTo>
                  <a:pt x="3185050" y="683122"/>
                  <a:pt x="3185050" y="709063"/>
                  <a:pt x="3185050" y="732843"/>
                </a:cubicBezTo>
                <a:cubicBezTo>
                  <a:pt x="3189103" y="732843"/>
                  <a:pt x="3191130" y="732843"/>
                  <a:pt x="3193157" y="732843"/>
                </a:cubicBezTo>
                <a:cubicBezTo>
                  <a:pt x="3193157" y="730681"/>
                  <a:pt x="3195183" y="728519"/>
                  <a:pt x="3195183" y="726358"/>
                </a:cubicBezTo>
                <a:cubicBezTo>
                  <a:pt x="3197210" y="726358"/>
                  <a:pt x="3199237" y="726358"/>
                  <a:pt x="3201263" y="726358"/>
                </a:cubicBezTo>
                <a:cubicBezTo>
                  <a:pt x="3201263" y="728519"/>
                  <a:pt x="3201263" y="730681"/>
                  <a:pt x="3203291" y="735005"/>
                </a:cubicBezTo>
                <a:cubicBezTo>
                  <a:pt x="3207343" y="735005"/>
                  <a:pt x="3211397" y="735005"/>
                  <a:pt x="3215451" y="735005"/>
                </a:cubicBezTo>
                <a:cubicBezTo>
                  <a:pt x="3215451" y="732843"/>
                  <a:pt x="3215451" y="730681"/>
                  <a:pt x="3215451" y="728519"/>
                </a:cubicBezTo>
                <a:cubicBezTo>
                  <a:pt x="3223557" y="728519"/>
                  <a:pt x="3229636" y="728519"/>
                  <a:pt x="3237744" y="728519"/>
                </a:cubicBezTo>
                <a:cubicBezTo>
                  <a:pt x="3237744" y="730681"/>
                  <a:pt x="3237744" y="732843"/>
                  <a:pt x="3237744" y="735005"/>
                </a:cubicBezTo>
                <a:cubicBezTo>
                  <a:pt x="3243823" y="735005"/>
                  <a:pt x="3251931" y="735005"/>
                  <a:pt x="3258011" y="735005"/>
                </a:cubicBezTo>
                <a:cubicBezTo>
                  <a:pt x="3258011" y="750137"/>
                  <a:pt x="3258011" y="765270"/>
                  <a:pt x="3258011" y="780402"/>
                </a:cubicBezTo>
                <a:cubicBezTo>
                  <a:pt x="3262065" y="780402"/>
                  <a:pt x="3268145" y="780402"/>
                  <a:pt x="3272198" y="780402"/>
                </a:cubicBezTo>
                <a:cubicBezTo>
                  <a:pt x="3272198" y="776078"/>
                  <a:pt x="3272198" y="771755"/>
                  <a:pt x="3272198" y="767431"/>
                </a:cubicBezTo>
                <a:cubicBezTo>
                  <a:pt x="3278278" y="767431"/>
                  <a:pt x="3284358" y="767431"/>
                  <a:pt x="3288412" y="767431"/>
                </a:cubicBezTo>
                <a:cubicBezTo>
                  <a:pt x="3288412" y="706902"/>
                  <a:pt x="3288412" y="648534"/>
                  <a:pt x="3288412" y="588004"/>
                </a:cubicBezTo>
                <a:cubicBezTo>
                  <a:pt x="3290438" y="585842"/>
                  <a:pt x="3292465" y="583680"/>
                  <a:pt x="3294492" y="581518"/>
                </a:cubicBezTo>
                <a:cubicBezTo>
                  <a:pt x="3318811" y="581518"/>
                  <a:pt x="3343131" y="581518"/>
                  <a:pt x="3367453" y="581518"/>
                </a:cubicBezTo>
                <a:lnTo>
                  <a:pt x="3367453" y="590166"/>
                </a:lnTo>
                <a:lnTo>
                  <a:pt x="3377586" y="590166"/>
                </a:lnTo>
                <a:cubicBezTo>
                  <a:pt x="3377586" y="629078"/>
                  <a:pt x="3377586" y="667990"/>
                  <a:pt x="3377586" y="704740"/>
                </a:cubicBezTo>
                <a:cubicBezTo>
                  <a:pt x="3385693" y="704740"/>
                  <a:pt x="3391773" y="704740"/>
                  <a:pt x="3399879" y="704740"/>
                </a:cubicBezTo>
                <a:cubicBezTo>
                  <a:pt x="3399879" y="683122"/>
                  <a:pt x="3399879" y="661504"/>
                  <a:pt x="3399879" y="637725"/>
                </a:cubicBezTo>
                <a:cubicBezTo>
                  <a:pt x="3407986" y="637725"/>
                  <a:pt x="3418119" y="637725"/>
                  <a:pt x="3426227" y="637725"/>
                </a:cubicBezTo>
                <a:cubicBezTo>
                  <a:pt x="3428253" y="637725"/>
                  <a:pt x="3428253" y="635563"/>
                  <a:pt x="3430279" y="633401"/>
                </a:cubicBezTo>
                <a:lnTo>
                  <a:pt x="3438387" y="633401"/>
                </a:lnTo>
                <a:cubicBezTo>
                  <a:pt x="3440413" y="635563"/>
                  <a:pt x="3440413" y="637725"/>
                  <a:pt x="3442439" y="637725"/>
                </a:cubicBezTo>
                <a:cubicBezTo>
                  <a:pt x="3448519" y="637725"/>
                  <a:pt x="3456627" y="637725"/>
                  <a:pt x="3464734" y="637725"/>
                </a:cubicBezTo>
                <a:cubicBezTo>
                  <a:pt x="3464734" y="598813"/>
                  <a:pt x="3464734" y="559901"/>
                  <a:pt x="3464734" y="520989"/>
                </a:cubicBezTo>
                <a:cubicBezTo>
                  <a:pt x="3464747" y="520986"/>
                  <a:pt x="3465614" y="520822"/>
                  <a:pt x="3521481" y="510180"/>
                </a:cubicBezTo>
                <a:cubicBezTo>
                  <a:pt x="3521481" y="510187"/>
                  <a:pt x="3521481" y="510261"/>
                  <a:pt x="3521481" y="511261"/>
                </a:cubicBezTo>
                <a:lnTo>
                  <a:pt x="3521481" y="518827"/>
                </a:lnTo>
                <a:cubicBezTo>
                  <a:pt x="3521498" y="518827"/>
                  <a:pt x="3522142" y="518827"/>
                  <a:pt x="3547828" y="518827"/>
                </a:cubicBezTo>
                <a:cubicBezTo>
                  <a:pt x="3547828" y="518849"/>
                  <a:pt x="3547828" y="521220"/>
                  <a:pt x="3547828" y="773917"/>
                </a:cubicBezTo>
                <a:cubicBezTo>
                  <a:pt x="3553907" y="773917"/>
                  <a:pt x="3562015" y="773917"/>
                  <a:pt x="3570122" y="773917"/>
                </a:cubicBezTo>
                <a:cubicBezTo>
                  <a:pt x="3570122" y="771755"/>
                  <a:pt x="3570122" y="771755"/>
                  <a:pt x="3570122" y="769593"/>
                </a:cubicBezTo>
                <a:cubicBezTo>
                  <a:pt x="3574174" y="769593"/>
                  <a:pt x="3578227" y="769593"/>
                  <a:pt x="3582282" y="769593"/>
                </a:cubicBezTo>
                <a:cubicBezTo>
                  <a:pt x="3582282" y="771755"/>
                  <a:pt x="3582282" y="771755"/>
                  <a:pt x="3582282" y="773917"/>
                </a:cubicBezTo>
                <a:cubicBezTo>
                  <a:pt x="3590389" y="773917"/>
                  <a:pt x="3598494" y="773917"/>
                  <a:pt x="3606602" y="773917"/>
                </a:cubicBezTo>
                <a:cubicBezTo>
                  <a:pt x="3606602" y="769593"/>
                  <a:pt x="3606602" y="765270"/>
                  <a:pt x="3606602" y="760946"/>
                </a:cubicBezTo>
                <a:cubicBezTo>
                  <a:pt x="3616735" y="760946"/>
                  <a:pt x="3626870" y="760946"/>
                  <a:pt x="3634975" y="760946"/>
                </a:cubicBezTo>
                <a:cubicBezTo>
                  <a:pt x="3639029" y="756622"/>
                  <a:pt x="3643083" y="756622"/>
                  <a:pt x="3647135" y="756622"/>
                </a:cubicBezTo>
                <a:cubicBezTo>
                  <a:pt x="3653215" y="760946"/>
                  <a:pt x="3661323" y="760946"/>
                  <a:pt x="3667403" y="760946"/>
                </a:cubicBezTo>
                <a:cubicBezTo>
                  <a:pt x="3667403" y="754461"/>
                  <a:pt x="3667403" y="750137"/>
                  <a:pt x="3667403" y="743652"/>
                </a:cubicBezTo>
                <a:lnTo>
                  <a:pt x="3675510" y="743652"/>
                </a:lnTo>
                <a:cubicBezTo>
                  <a:pt x="3675510" y="739328"/>
                  <a:pt x="3675510" y="735005"/>
                  <a:pt x="3675510" y="730681"/>
                </a:cubicBezTo>
                <a:cubicBezTo>
                  <a:pt x="3693750" y="730681"/>
                  <a:pt x="3714017" y="730681"/>
                  <a:pt x="3732257" y="730681"/>
                </a:cubicBezTo>
                <a:cubicBezTo>
                  <a:pt x="3732257" y="719872"/>
                  <a:pt x="3732257" y="711225"/>
                  <a:pt x="3732257" y="700416"/>
                </a:cubicBezTo>
                <a:cubicBezTo>
                  <a:pt x="3738337" y="700416"/>
                  <a:pt x="3744417" y="700416"/>
                  <a:pt x="3750497" y="700416"/>
                </a:cubicBezTo>
                <a:cubicBezTo>
                  <a:pt x="3750497" y="698254"/>
                  <a:pt x="3750497" y="696093"/>
                  <a:pt x="3750497" y="693931"/>
                </a:cubicBezTo>
                <a:cubicBezTo>
                  <a:pt x="3754550" y="693931"/>
                  <a:pt x="3758603" y="693931"/>
                  <a:pt x="3762657" y="693931"/>
                </a:cubicBezTo>
                <a:cubicBezTo>
                  <a:pt x="3762657" y="696093"/>
                  <a:pt x="3762657" y="698254"/>
                  <a:pt x="3762657" y="700416"/>
                </a:cubicBezTo>
                <a:cubicBezTo>
                  <a:pt x="3768737" y="700416"/>
                  <a:pt x="3772790" y="700416"/>
                  <a:pt x="3778870" y="700416"/>
                </a:cubicBezTo>
                <a:cubicBezTo>
                  <a:pt x="3778870" y="715549"/>
                  <a:pt x="3778870" y="732843"/>
                  <a:pt x="3778870" y="750137"/>
                </a:cubicBezTo>
                <a:lnTo>
                  <a:pt x="3789470" y="750137"/>
                </a:lnTo>
                <a:lnTo>
                  <a:pt x="3789470" y="586174"/>
                </a:lnTo>
                <a:lnTo>
                  <a:pt x="3791390" y="586174"/>
                </a:lnTo>
                <a:lnTo>
                  <a:pt x="3791390" y="723865"/>
                </a:lnTo>
                <a:lnTo>
                  <a:pt x="3791390" y="750137"/>
                </a:lnTo>
                <a:lnTo>
                  <a:pt x="3806350" y="750137"/>
                </a:lnTo>
                <a:lnTo>
                  <a:pt x="3806350" y="742023"/>
                </a:lnTo>
                <a:lnTo>
                  <a:pt x="3811298" y="742023"/>
                </a:lnTo>
                <a:lnTo>
                  <a:pt x="3811298" y="724196"/>
                </a:lnTo>
                <a:cubicBezTo>
                  <a:pt x="3823458" y="724196"/>
                  <a:pt x="3837645" y="724196"/>
                  <a:pt x="3849805" y="724196"/>
                </a:cubicBezTo>
                <a:cubicBezTo>
                  <a:pt x="3849805" y="713387"/>
                  <a:pt x="3849805" y="704740"/>
                  <a:pt x="3849805" y="693931"/>
                </a:cubicBezTo>
                <a:lnTo>
                  <a:pt x="3888823" y="693931"/>
                </a:lnTo>
                <a:lnTo>
                  <a:pt x="3888823" y="690579"/>
                </a:lnTo>
                <a:cubicBezTo>
                  <a:pt x="3888823" y="690579"/>
                  <a:pt x="3888823" y="690579"/>
                  <a:pt x="3887708" y="690579"/>
                </a:cubicBezTo>
                <a:lnTo>
                  <a:pt x="3879906" y="690579"/>
                </a:lnTo>
                <a:cubicBezTo>
                  <a:pt x="3879906" y="690579"/>
                  <a:pt x="3879906" y="690579"/>
                  <a:pt x="3879906" y="689443"/>
                </a:cubicBezTo>
                <a:lnTo>
                  <a:pt x="3879906" y="681500"/>
                </a:lnTo>
                <a:cubicBezTo>
                  <a:pt x="3879906" y="681500"/>
                  <a:pt x="3879906" y="681500"/>
                  <a:pt x="3881022" y="681500"/>
                </a:cubicBezTo>
                <a:lnTo>
                  <a:pt x="3888823" y="681500"/>
                </a:lnTo>
                <a:cubicBezTo>
                  <a:pt x="3888823" y="681500"/>
                  <a:pt x="3888823" y="681500"/>
                  <a:pt x="3888823" y="679986"/>
                </a:cubicBezTo>
                <a:lnTo>
                  <a:pt x="3888823" y="669395"/>
                </a:lnTo>
                <a:cubicBezTo>
                  <a:pt x="3888823" y="669395"/>
                  <a:pt x="3888823" y="669395"/>
                  <a:pt x="3887708" y="669395"/>
                </a:cubicBezTo>
                <a:lnTo>
                  <a:pt x="3879906" y="669395"/>
                </a:lnTo>
                <a:cubicBezTo>
                  <a:pt x="3879906" y="669395"/>
                  <a:pt x="3879906" y="669395"/>
                  <a:pt x="3879906" y="667882"/>
                </a:cubicBezTo>
                <a:lnTo>
                  <a:pt x="3879906" y="657290"/>
                </a:lnTo>
                <a:cubicBezTo>
                  <a:pt x="3879906" y="657290"/>
                  <a:pt x="3879906" y="657290"/>
                  <a:pt x="3881022" y="657290"/>
                </a:cubicBezTo>
                <a:lnTo>
                  <a:pt x="3888823" y="657290"/>
                </a:lnTo>
                <a:cubicBezTo>
                  <a:pt x="3888823" y="657290"/>
                  <a:pt x="3888823" y="657290"/>
                  <a:pt x="3888823" y="656156"/>
                </a:cubicBezTo>
                <a:lnTo>
                  <a:pt x="3888823" y="648212"/>
                </a:lnTo>
                <a:cubicBezTo>
                  <a:pt x="3888823" y="648212"/>
                  <a:pt x="3888823" y="648212"/>
                  <a:pt x="3887708" y="648212"/>
                </a:cubicBezTo>
                <a:lnTo>
                  <a:pt x="3879906" y="648212"/>
                </a:lnTo>
                <a:cubicBezTo>
                  <a:pt x="3879906" y="648212"/>
                  <a:pt x="3879906" y="648212"/>
                  <a:pt x="3879906" y="646698"/>
                </a:cubicBezTo>
                <a:lnTo>
                  <a:pt x="3879906" y="636107"/>
                </a:lnTo>
                <a:cubicBezTo>
                  <a:pt x="3879906" y="636107"/>
                  <a:pt x="3879906" y="636107"/>
                  <a:pt x="3881022" y="636107"/>
                </a:cubicBezTo>
                <a:lnTo>
                  <a:pt x="3888823" y="636107"/>
                </a:lnTo>
                <a:cubicBezTo>
                  <a:pt x="3888823" y="636107"/>
                  <a:pt x="3888823" y="636107"/>
                  <a:pt x="3888823" y="634594"/>
                </a:cubicBezTo>
                <a:lnTo>
                  <a:pt x="3888823" y="624002"/>
                </a:lnTo>
                <a:cubicBezTo>
                  <a:pt x="3888823" y="624002"/>
                  <a:pt x="3888823" y="624002"/>
                  <a:pt x="3887708" y="624002"/>
                </a:cubicBezTo>
                <a:lnTo>
                  <a:pt x="3879906" y="624002"/>
                </a:lnTo>
                <a:cubicBezTo>
                  <a:pt x="3879906" y="624002"/>
                  <a:pt x="3879906" y="624002"/>
                  <a:pt x="3879906" y="622489"/>
                </a:cubicBezTo>
                <a:lnTo>
                  <a:pt x="3879906" y="611898"/>
                </a:lnTo>
                <a:cubicBezTo>
                  <a:pt x="3879906" y="611898"/>
                  <a:pt x="3879906" y="611898"/>
                  <a:pt x="3881022" y="611898"/>
                </a:cubicBezTo>
                <a:lnTo>
                  <a:pt x="3888823" y="611898"/>
                </a:lnTo>
                <a:cubicBezTo>
                  <a:pt x="3888823" y="611898"/>
                  <a:pt x="3888823" y="611898"/>
                  <a:pt x="3888823" y="610763"/>
                </a:cubicBezTo>
                <a:lnTo>
                  <a:pt x="3888823" y="602819"/>
                </a:lnTo>
                <a:cubicBezTo>
                  <a:pt x="3888823" y="602819"/>
                  <a:pt x="3888823" y="602819"/>
                  <a:pt x="3887708" y="602819"/>
                </a:cubicBezTo>
                <a:lnTo>
                  <a:pt x="3879906" y="602819"/>
                </a:lnTo>
                <a:cubicBezTo>
                  <a:pt x="3879906" y="602819"/>
                  <a:pt x="3879906" y="602819"/>
                  <a:pt x="3879906" y="601307"/>
                </a:cubicBezTo>
                <a:lnTo>
                  <a:pt x="3879906" y="590714"/>
                </a:lnTo>
                <a:cubicBezTo>
                  <a:pt x="3879906" y="590714"/>
                  <a:pt x="3879906" y="590714"/>
                  <a:pt x="3881022" y="590714"/>
                </a:cubicBezTo>
                <a:lnTo>
                  <a:pt x="3888823" y="590714"/>
                </a:lnTo>
                <a:cubicBezTo>
                  <a:pt x="3888823" y="590714"/>
                  <a:pt x="3888823" y="590714"/>
                  <a:pt x="3888823" y="589202"/>
                </a:cubicBezTo>
                <a:lnTo>
                  <a:pt x="3888823" y="578610"/>
                </a:lnTo>
                <a:cubicBezTo>
                  <a:pt x="3888823" y="578610"/>
                  <a:pt x="3888823" y="578610"/>
                  <a:pt x="3887708" y="578610"/>
                </a:cubicBezTo>
                <a:lnTo>
                  <a:pt x="3879906" y="578610"/>
                </a:lnTo>
                <a:cubicBezTo>
                  <a:pt x="3879906" y="578610"/>
                  <a:pt x="3879906" y="578610"/>
                  <a:pt x="3879906" y="577096"/>
                </a:cubicBezTo>
                <a:lnTo>
                  <a:pt x="3879906" y="566505"/>
                </a:lnTo>
                <a:cubicBezTo>
                  <a:pt x="3879906" y="566505"/>
                  <a:pt x="3879906" y="566505"/>
                  <a:pt x="3881022" y="566505"/>
                </a:cubicBezTo>
                <a:lnTo>
                  <a:pt x="3888823" y="566505"/>
                </a:lnTo>
                <a:cubicBezTo>
                  <a:pt x="3888823" y="566505"/>
                  <a:pt x="3888823" y="566505"/>
                  <a:pt x="3888823" y="565370"/>
                </a:cubicBezTo>
                <a:lnTo>
                  <a:pt x="3888823" y="557427"/>
                </a:lnTo>
                <a:cubicBezTo>
                  <a:pt x="3888823" y="557427"/>
                  <a:pt x="3888823" y="557427"/>
                  <a:pt x="3887708" y="557427"/>
                </a:cubicBezTo>
                <a:lnTo>
                  <a:pt x="3879906" y="557427"/>
                </a:lnTo>
                <a:cubicBezTo>
                  <a:pt x="3879906" y="557427"/>
                  <a:pt x="3879906" y="557427"/>
                  <a:pt x="3879906" y="555914"/>
                </a:cubicBezTo>
                <a:lnTo>
                  <a:pt x="3879906" y="545322"/>
                </a:lnTo>
                <a:cubicBezTo>
                  <a:pt x="3879906" y="545322"/>
                  <a:pt x="3879906" y="545322"/>
                  <a:pt x="3881022" y="545322"/>
                </a:cubicBezTo>
                <a:lnTo>
                  <a:pt x="3888823" y="545322"/>
                </a:lnTo>
                <a:cubicBezTo>
                  <a:pt x="3888823" y="545322"/>
                  <a:pt x="3888823" y="545322"/>
                  <a:pt x="3887708" y="543053"/>
                </a:cubicBezTo>
                <a:lnTo>
                  <a:pt x="3879906" y="527166"/>
                </a:lnTo>
                <a:cubicBezTo>
                  <a:pt x="3879906" y="527166"/>
                  <a:pt x="3879906" y="527166"/>
                  <a:pt x="3879906" y="478746"/>
                </a:cubicBezTo>
                <a:cubicBezTo>
                  <a:pt x="3879906" y="478746"/>
                  <a:pt x="3879906" y="478746"/>
                  <a:pt x="4029251" y="478746"/>
                </a:cubicBezTo>
                <a:cubicBezTo>
                  <a:pt x="4029251" y="478746"/>
                  <a:pt x="4029251" y="478746"/>
                  <a:pt x="4042623" y="505982"/>
                </a:cubicBezTo>
                <a:cubicBezTo>
                  <a:pt x="4042623" y="505982"/>
                  <a:pt x="4042623" y="505982"/>
                  <a:pt x="4042623" y="566505"/>
                </a:cubicBezTo>
                <a:cubicBezTo>
                  <a:pt x="4042623" y="566505"/>
                  <a:pt x="4042623" y="566505"/>
                  <a:pt x="4041510" y="566505"/>
                </a:cubicBezTo>
                <a:lnTo>
                  <a:pt x="4033708" y="566505"/>
                </a:lnTo>
                <a:cubicBezTo>
                  <a:pt x="4033708" y="566505"/>
                  <a:pt x="4033708" y="566505"/>
                  <a:pt x="4033708" y="568018"/>
                </a:cubicBezTo>
                <a:lnTo>
                  <a:pt x="4033708" y="578610"/>
                </a:lnTo>
                <a:cubicBezTo>
                  <a:pt x="4033708" y="578610"/>
                  <a:pt x="4033708" y="578610"/>
                  <a:pt x="4034823" y="578610"/>
                </a:cubicBezTo>
                <a:lnTo>
                  <a:pt x="4042623" y="578610"/>
                </a:lnTo>
                <a:cubicBezTo>
                  <a:pt x="4042623" y="578610"/>
                  <a:pt x="4042623" y="578610"/>
                  <a:pt x="4042623" y="580123"/>
                </a:cubicBezTo>
                <a:lnTo>
                  <a:pt x="4042623" y="590714"/>
                </a:lnTo>
                <a:cubicBezTo>
                  <a:pt x="4042623" y="590714"/>
                  <a:pt x="4042623" y="590714"/>
                  <a:pt x="4041510" y="590714"/>
                </a:cubicBezTo>
                <a:lnTo>
                  <a:pt x="4033708" y="590714"/>
                </a:lnTo>
                <a:cubicBezTo>
                  <a:pt x="4033708" y="590714"/>
                  <a:pt x="4033708" y="590714"/>
                  <a:pt x="4033708" y="592227"/>
                </a:cubicBezTo>
                <a:lnTo>
                  <a:pt x="4033708" y="602819"/>
                </a:lnTo>
                <a:cubicBezTo>
                  <a:pt x="4033708" y="602819"/>
                  <a:pt x="4033708" y="602819"/>
                  <a:pt x="4034823" y="602819"/>
                </a:cubicBezTo>
                <a:lnTo>
                  <a:pt x="4042623" y="602819"/>
                </a:lnTo>
                <a:cubicBezTo>
                  <a:pt x="4042623" y="602819"/>
                  <a:pt x="4042623" y="602819"/>
                  <a:pt x="4042623" y="603955"/>
                </a:cubicBezTo>
                <a:lnTo>
                  <a:pt x="4042623" y="611898"/>
                </a:lnTo>
                <a:cubicBezTo>
                  <a:pt x="4042623" y="611898"/>
                  <a:pt x="4042623" y="611898"/>
                  <a:pt x="4041510" y="611898"/>
                </a:cubicBezTo>
                <a:lnTo>
                  <a:pt x="4033708" y="611898"/>
                </a:lnTo>
                <a:cubicBezTo>
                  <a:pt x="4033708" y="611898"/>
                  <a:pt x="4033708" y="611898"/>
                  <a:pt x="4033708" y="613411"/>
                </a:cubicBezTo>
                <a:lnTo>
                  <a:pt x="4033708" y="624002"/>
                </a:lnTo>
                <a:cubicBezTo>
                  <a:pt x="4033708" y="624002"/>
                  <a:pt x="4033708" y="624002"/>
                  <a:pt x="4034823" y="624002"/>
                </a:cubicBezTo>
                <a:lnTo>
                  <a:pt x="4042623" y="624002"/>
                </a:lnTo>
                <a:cubicBezTo>
                  <a:pt x="4042623" y="624002"/>
                  <a:pt x="4042623" y="624002"/>
                  <a:pt x="4042623" y="625516"/>
                </a:cubicBezTo>
                <a:lnTo>
                  <a:pt x="4042623" y="636107"/>
                </a:lnTo>
                <a:cubicBezTo>
                  <a:pt x="4042623" y="636107"/>
                  <a:pt x="4042623" y="636107"/>
                  <a:pt x="4041510" y="636107"/>
                </a:cubicBezTo>
                <a:lnTo>
                  <a:pt x="4033708" y="636107"/>
                </a:lnTo>
                <a:cubicBezTo>
                  <a:pt x="4033708" y="636107"/>
                  <a:pt x="4033708" y="636107"/>
                  <a:pt x="4033708" y="637620"/>
                </a:cubicBezTo>
                <a:lnTo>
                  <a:pt x="4033708" y="648212"/>
                </a:lnTo>
                <a:cubicBezTo>
                  <a:pt x="4033708" y="648212"/>
                  <a:pt x="4033708" y="648212"/>
                  <a:pt x="4034823" y="648212"/>
                </a:cubicBezTo>
                <a:lnTo>
                  <a:pt x="4042623" y="648212"/>
                </a:lnTo>
                <a:cubicBezTo>
                  <a:pt x="4042623" y="648212"/>
                  <a:pt x="4042623" y="648212"/>
                  <a:pt x="4042623" y="649346"/>
                </a:cubicBezTo>
                <a:lnTo>
                  <a:pt x="4042623" y="657290"/>
                </a:lnTo>
                <a:cubicBezTo>
                  <a:pt x="4042623" y="657290"/>
                  <a:pt x="4042623" y="657290"/>
                  <a:pt x="4041510" y="657290"/>
                </a:cubicBezTo>
                <a:lnTo>
                  <a:pt x="4033708" y="657290"/>
                </a:lnTo>
                <a:cubicBezTo>
                  <a:pt x="4033708" y="657290"/>
                  <a:pt x="4033708" y="657290"/>
                  <a:pt x="4033708" y="658804"/>
                </a:cubicBezTo>
                <a:lnTo>
                  <a:pt x="4033708" y="669395"/>
                </a:lnTo>
                <a:cubicBezTo>
                  <a:pt x="4033708" y="669395"/>
                  <a:pt x="4033708" y="669395"/>
                  <a:pt x="4034823" y="669395"/>
                </a:cubicBezTo>
                <a:lnTo>
                  <a:pt x="4042623" y="669395"/>
                </a:lnTo>
                <a:cubicBezTo>
                  <a:pt x="4042623" y="669395"/>
                  <a:pt x="4042623" y="669395"/>
                  <a:pt x="4042623" y="670908"/>
                </a:cubicBezTo>
                <a:lnTo>
                  <a:pt x="4042623" y="681500"/>
                </a:lnTo>
                <a:cubicBezTo>
                  <a:pt x="4042623" y="681500"/>
                  <a:pt x="4042623" y="681500"/>
                  <a:pt x="4041510" y="681500"/>
                </a:cubicBezTo>
                <a:lnTo>
                  <a:pt x="4033708" y="681500"/>
                </a:lnTo>
                <a:cubicBezTo>
                  <a:pt x="4033708" y="681500"/>
                  <a:pt x="4033708" y="681500"/>
                  <a:pt x="4033708" y="682634"/>
                </a:cubicBezTo>
                <a:lnTo>
                  <a:pt x="4033708" y="690579"/>
                </a:lnTo>
                <a:cubicBezTo>
                  <a:pt x="4033708" y="690579"/>
                  <a:pt x="4033708" y="690579"/>
                  <a:pt x="4034823" y="690579"/>
                </a:cubicBezTo>
                <a:lnTo>
                  <a:pt x="4042623" y="690579"/>
                </a:lnTo>
                <a:cubicBezTo>
                  <a:pt x="4042623" y="690579"/>
                  <a:pt x="4042623" y="690579"/>
                  <a:pt x="4042623" y="692091"/>
                </a:cubicBezTo>
                <a:lnTo>
                  <a:pt x="4042623" y="702682"/>
                </a:lnTo>
                <a:cubicBezTo>
                  <a:pt x="4042623" y="702682"/>
                  <a:pt x="4042623" y="702682"/>
                  <a:pt x="4041510" y="702682"/>
                </a:cubicBezTo>
                <a:lnTo>
                  <a:pt x="4033708" y="702682"/>
                </a:lnTo>
                <a:cubicBezTo>
                  <a:pt x="4033708" y="702682"/>
                  <a:pt x="4033708" y="702682"/>
                  <a:pt x="4033708" y="704195"/>
                </a:cubicBezTo>
                <a:lnTo>
                  <a:pt x="4033708" y="714788"/>
                </a:lnTo>
                <a:cubicBezTo>
                  <a:pt x="4033708" y="714788"/>
                  <a:pt x="4033708" y="714788"/>
                  <a:pt x="4034823" y="714788"/>
                </a:cubicBezTo>
                <a:lnTo>
                  <a:pt x="4042623" y="714788"/>
                </a:lnTo>
                <a:cubicBezTo>
                  <a:pt x="4042623" y="714788"/>
                  <a:pt x="4042623" y="714788"/>
                  <a:pt x="4042623" y="716300"/>
                </a:cubicBezTo>
                <a:lnTo>
                  <a:pt x="4042623" y="726892"/>
                </a:lnTo>
                <a:cubicBezTo>
                  <a:pt x="4042623" y="726892"/>
                  <a:pt x="4042623" y="726892"/>
                  <a:pt x="4041510" y="726892"/>
                </a:cubicBezTo>
                <a:lnTo>
                  <a:pt x="4033708" y="726892"/>
                </a:lnTo>
                <a:cubicBezTo>
                  <a:pt x="4033708" y="726892"/>
                  <a:pt x="4033708" y="726892"/>
                  <a:pt x="4033708" y="728027"/>
                </a:cubicBezTo>
                <a:lnTo>
                  <a:pt x="4033708" y="735970"/>
                </a:lnTo>
                <a:cubicBezTo>
                  <a:pt x="4033708" y="735970"/>
                  <a:pt x="4033708" y="735970"/>
                  <a:pt x="4034823" y="735970"/>
                </a:cubicBezTo>
                <a:lnTo>
                  <a:pt x="4042623" y="735970"/>
                </a:lnTo>
                <a:cubicBezTo>
                  <a:pt x="4042623" y="735970"/>
                  <a:pt x="4042623" y="735970"/>
                  <a:pt x="4042623" y="737484"/>
                </a:cubicBezTo>
                <a:lnTo>
                  <a:pt x="4042623" y="748075"/>
                </a:lnTo>
                <a:cubicBezTo>
                  <a:pt x="4042623" y="748075"/>
                  <a:pt x="4042623" y="748075"/>
                  <a:pt x="4041510" y="748075"/>
                </a:cubicBezTo>
                <a:lnTo>
                  <a:pt x="4033708" y="748075"/>
                </a:lnTo>
                <a:cubicBezTo>
                  <a:pt x="4033708" y="748075"/>
                  <a:pt x="4033708" y="748075"/>
                  <a:pt x="4033708" y="749588"/>
                </a:cubicBezTo>
                <a:lnTo>
                  <a:pt x="4033708" y="760181"/>
                </a:lnTo>
                <a:cubicBezTo>
                  <a:pt x="4033708" y="760181"/>
                  <a:pt x="4033708" y="760181"/>
                  <a:pt x="4034823" y="760181"/>
                </a:cubicBezTo>
                <a:lnTo>
                  <a:pt x="4042623" y="760181"/>
                </a:lnTo>
                <a:cubicBezTo>
                  <a:pt x="4042623" y="760181"/>
                  <a:pt x="4042623" y="760181"/>
                  <a:pt x="4042623" y="761314"/>
                </a:cubicBezTo>
                <a:lnTo>
                  <a:pt x="4042623" y="769258"/>
                </a:lnTo>
                <a:cubicBezTo>
                  <a:pt x="4042623" y="769258"/>
                  <a:pt x="4042623" y="769258"/>
                  <a:pt x="4041510" y="769258"/>
                </a:cubicBezTo>
                <a:lnTo>
                  <a:pt x="4033708" y="769258"/>
                </a:lnTo>
                <a:cubicBezTo>
                  <a:pt x="4033708" y="769258"/>
                  <a:pt x="4033708" y="769258"/>
                  <a:pt x="4033708" y="770772"/>
                </a:cubicBezTo>
                <a:lnTo>
                  <a:pt x="4033708" y="781363"/>
                </a:lnTo>
                <a:cubicBezTo>
                  <a:pt x="4033708" y="781363"/>
                  <a:pt x="4033708" y="781363"/>
                  <a:pt x="4034823" y="781363"/>
                </a:cubicBezTo>
                <a:lnTo>
                  <a:pt x="4042623" y="781363"/>
                </a:lnTo>
                <a:cubicBezTo>
                  <a:pt x="4042623" y="781363"/>
                  <a:pt x="4042623" y="781363"/>
                  <a:pt x="4042623" y="782876"/>
                </a:cubicBezTo>
                <a:lnTo>
                  <a:pt x="4042623" y="793468"/>
                </a:lnTo>
                <a:cubicBezTo>
                  <a:pt x="4042623" y="793468"/>
                  <a:pt x="4042623" y="793468"/>
                  <a:pt x="4041510" y="793468"/>
                </a:cubicBezTo>
                <a:lnTo>
                  <a:pt x="4033708" y="793468"/>
                </a:lnTo>
                <a:cubicBezTo>
                  <a:pt x="4033708" y="793468"/>
                  <a:pt x="4033708" y="793468"/>
                  <a:pt x="4033708" y="794981"/>
                </a:cubicBezTo>
                <a:lnTo>
                  <a:pt x="4033708" y="805572"/>
                </a:lnTo>
                <a:cubicBezTo>
                  <a:pt x="4033708" y="805572"/>
                  <a:pt x="4033708" y="805572"/>
                  <a:pt x="4034823" y="805572"/>
                </a:cubicBezTo>
                <a:lnTo>
                  <a:pt x="4042623" y="805572"/>
                </a:lnTo>
                <a:cubicBezTo>
                  <a:pt x="4042623" y="805572"/>
                  <a:pt x="4042623" y="805572"/>
                  <a:pt x="4042623" y="806707"/>
                </a:cubicBezTo>
                <a:lnTo>
                  <a:pt x="4042623" y="814651"/>
                </a:lnTo>
                <a:cubicBezTo>
                  <a:pt x="4042623" y="814651"/>
                  <a:pt x="4042623" y="814651"/>
                  <a:pt x="4041510" y="814651"/>
                </a:cubicBezTo>
                <a:lnTo>
                  <a:pt x="4033708" y="814651"/>
                </a:lnTo>
                <a:cubicBezTo>
                  <a:pt x="4033708" y="814651"/>
                  <a:pt x="4033708" y="814651"/>
                  <a:pt x="4033708" y="816163"/>
                </a:cubicBezTo>
                <a:lnTo>
                  <a:pt x="4033708" y="826756"/>
                </a:lnTo>
                <a:cubicBezTo>
                  <a:pt x="4033708" y="826756"/>
                  <a:pt x="4033708" y="826756"/>
                  <a:pt x="4058227" y="853992"/>
                </a:cubicBezTo>
                <a:cubicBezTo>
                  <a:pt x="4058227" y="860044"/>
                  <a:pt x="4058227" y="860044"/>
                  <a:pt x="4057113" y="860044"/>
                </a:cubicBezTo>
                <a:lnTo>
                  <a:pt x="4049311" y="860044"/>
                </a:lnTo>
                <a:cubicBezTo>
                  <a:pt x="4049311" y="860044"/>
                  <a:pt x="4049311" y="860044"/>
                  <a:pt x="4049311" y="893331"/>
                </a:cubicBezTo>
                <a:cubicBezTo>
                  <a:pt x="4049311" y="893331"/>
                  <a:pt x="4049311" y="893331"/>
                  <a:pt x="4050427" y="893331"/>
                </a:cubicBezTo>
                <a:lnTo>
                  <a:pt x="4058227" y="893331"/>
                </a:lnTo>
                <a:cubicBezTo>
                  <a:pt x="4058227" y="893331"/>
                  <a:pt x="4058227" y="893331"/>
                  <a:pt x="4058227" y="891440"/>
                </a:cubicBezTo>
                <a:lnTo>
                  <a:pt x="4058227" y="878201"/>
                </a:lnTo>
                <a:cubicBezTo>
                  <a:pt x="4058227" y="878201"/>
                  <a:pt x="4058227" y="878201"/>
                  <a:pt x="4059342" y="877444"/>
                </a:cubicBezTo>
                <a:lnTo>
                  <a:pt x="4067142" y="872149"/>
                </a:lnTo>
                <a:cubicBezTo>
                  <a:pt x="4067142" y="872149"/>
                  <a:pt x="4067142" y="872149"/>
                  <a:pt x="4069094" y="872149"/>
                </a:cubicBezTo>
                <a:lnTo>
                  <a:pt x="4082747" y="872149"/>
                </a:lnTo>
                <a:cubicBezTo>
                  <a:pt x="4082747" y="872149"/>
                  <a:pt x="4082747" y="872149"/>
                  <a:pt x="4082747" y="873661"/>
                </a:cubicBezTo>
                <a:lnTo>
                  <a:pt x="4082747" y="884253"/>
                </a:lnTo>
                <a:cubicBezTo>
                  <a:pt x="4082747" y="884253"/>
                  <a:pt x="4082747" y="884253"/>
                  <a:pt x="4084419" y="884253"/>
                </a:cubicBezTo>
                <a:lnTo>
                  <a:pt x="4096121" y="884253"/>
                </a:lnTo>
                <a:cubicBezTo>
                  <a:pt x="4096121" y="890305"/>
                  <a:pt x="4096121" y="890305"/>
                  <a:pt x="4097235" y="890305"/>
                </a:cubicBezTo>
                <a:lnTo>
                  <a:pt x="4105038" y="890305"/>
                </a:lnTo>
                <a:cubicBezTo>
                  <a:pt x="4105038" y="890305"/>
                  <a:pt x="4105038" y="890305"/>
                  <a:pt x="4129555" y="932671"/>
                </a:cubicBezTo>
                <a:cubicBezTo>
                  <a:pt x="4129555" y="932671"/>
                  <a:pt x="4129555" y="932671"/>
                  <a:pt x="4129555" y="951821"/>
                </a:cubicBezTo>
                <a:lnTo>
                  <a:pt x="4129555" y="970823"/>
                </a:lnTo>
                <a:lnTo>
                  <a:pt x="4138472" y="970823"/>
                </a:lnTo>
                <a:lnTo>
                  <a:pt x="4138472" y="956881"/>
                </a:lnTo>
                <a:cubicBezTo>
                  <a:pt x="4138472" y="956881"/>
                  <a:pt x="4138472" y="956881"/>
                  <a:pt x="4139308" y="956881"/>
                </a:cubicBezTo>
                <a:lnTo>
                  <a:pt x="4145159" y="956881"/>
                </a:lnTo>
                <a:cubicBezTo>
                  <a:pt x="4145159" y="956881"/>
                  <a:pt x="4145159" y="956881"/>
                  <a:pt x="4145159" y="958394"/>
                </a:cubicBezTo>
                <a:lnTo>
                  <a:pt x="4145159" y="968985"/>
                </a:lnTo>
                <a:cubicBezTo>
                  <a:pt x="4154075" y="972013"/>
                  <a:pt x="4154075" y="972013"/>
                  <a:pt x="4154075" y="905436"/>
                </a:cubicBezTo>
                <a:cubicBezTo>
                  <a:pt x="4154075" y="905436"/>
                  <a:pt x="4154075" y="905436"/>
                  <a:pt x="4191968" y="905436"/>
                </a:cubicBezTo>
                <a:cubicBezTo>
                  <a:pt x="4191968" y="905436"/>
                  <a:pt x="4191968" y="905436"/>
                  <a:pt x="4191968" y="808599"/>
                </a:cubicBezTo>
                <a:cubicBezTo>
                  <a:pt x="4191968" y="808599"/>
                  <a:pt x="4191968" y="808599"/>
                  <a:pt x="4227631" y="808599"/>
                </a:cubicBezTo>
                <a:cubicBezTo>
                  <a:pt x="4227631" y="808599"/>
                  <a:pt x="4227631" y="808599"/>
                  <a:pt x="4227631" y="807464"/>
                </a:cubicBezTo>
                <a:lnTo>
                  <a:pt x="4227631" y="799520"/>
                </a:lnTo>
                <a:cubicBezTo>
                  <a:pt x="4227631" y="799520"/>
                  <a:pt x="4227631" y="799520"/>
                  <a:pt x="4249922" y="799520"/>
                </a:cubicBezTo>
                <a:cubicBezTo>
                  <a:pt x="4249922" y="799520"/>
                  <a:pt x="4249922" y="799520"/>
                  <a:pt x="4249922" y="748075"/>
                </a:cubicBezTo>
                <a:cubicBezTo>
                  <a:pt x="4245463" y="748075"/>
                  <a:pt x="4245463" y="748075"/>
                  <a:pt x="4245463" y="745805"/>
                </a:cubicBezTo>
                <a:lnTo>
                  <a:pt x="4245463" y="729918"/>
                </a:lnTo>
                <a:lnTo>
                  <a:pt x="4249922" y="732945"/>
                </a:lnTo>
                <a:cubicBezTo>
                  <a:pt x="4249922" y="732945"/>
                  <a:pt x="4249922" y="732945"/>
                  <a:pt x="4254381" y="702682"/>
                </a:cubicBezTo>
                <a:cubicBezTo>
                  <a:pt x="4254381" y="702682"/>
                  <a:pt x="4254381" y="702682"/>
                  <a:pt x="4258839" y="732945"/>
                </a:cubicBezTo>
                <a:cubicBezTo>
                  <a:pt x="4261067" y="729918"/>
                  <a:pt x="4261067" y="729918"/>
                  <a:pt x="4261346" y="728783"/>
                </a:cubicBezTo>
                <a:lnTo>
                  <a:pt x="4263297" y="720840"/>
                </a:lnTo>
                <a:cubicBezTo>
                  <a:pt x="4263297" y="720840"/>
                  <a:pt x="4263297" y="720840"/>
                  <a:pt x="4263853" y="719327"/>
                </a:cubicBezTo>
                <a:lnTo>
                  <a:pt x="4267754" y="708734"/>
                </a:lnTo>
                <a:cubicBezTo>
                  <a:pt x="4267754" y="708734"/>
                  <a:pt x="4267754" y="708734"/>
                  <a:pt x="4268311" y="707222"/>
                </a:cubicBezTo>
                <a:lnTo>
                  <a:pt x="4272213" y="696631"/>
                </a:lnTo>
                <a:cubicBezTo>
                  <a:pt x="4272213" y="696631"/>
                  <a:pt x="4272213" y="696631"/>
                  <a:pt x="4273605" y="695495"/>
                </a:cubicBezTo>
                <a:lnTo>
                  <a:pt x="4283357" y="687552"/>
                </a:lnTo>
                <a:cubicBezTo>
                  <a:pt x="4283357" y="687552"/>
                  <a:pt x="4283357" y="687552"/>
                  <a:pt x="4285030" y="686039"/>
                </a:cubicBezTo>
                <a:lnTo>
                  <a:pt x="4296732" y="675447"/>
                </a:lnTo>
                <a:cubicBezTo>
                  <a:pt x="4296732" y="675447"/>
                  <a:pt x="4296732" y="675447"/>
                  <a:pt x="4297568" y="673934"/>
                </a:cubicBezTo>
                <a:lnTo>
                  <a:pt x="4303418" y="663343"/>
                </a:lnTo>
                <a:cubicBezTo>
                  <a:pt x="4303418" y="663343"/>
                  <a:pt x="4303418" y="663343"/>
                  <a:pt x="4303976" y="660695"/>
                </a:cubicBezTo>
                <a:lnTo>
                  <a:pt x="4307877" y="642159"/>
                </a:lnTo>
                <a:cubicBezTo>
                  <a:pt x="4307877" y="642159"/>
                  <a:pt x="4307877" y="642159"/>
                  <a:pt x="4308435" y="644807"/>
                </a:cubicBezTo>
                <a:lnTo>
                  <a:pt x="4312335" y="663343"/>
                </a:lnTo>
                <a:cubicBezTo>
                  <a:pt x="4312335" y="663343"/>
                  <a:pt x="4312335" y="663343"/>
                  <a:pt x="4312893" y="664477"/>
                </a:cubicBezTo>
                <a:lnTo>
                  <a:pt x="4316793" y="672421"/>
                </a:lnTo>
                <a:cubicBezTo>
                  <a:pt x="4316793" y="672421"/>
                  <a:pt x="4316793" y="672421"/>
                  <a:pt x="4318186" y="673934"/>
                </a:cubicBezTo>
                <a:lnTo>
                  <a:pt x="4327938" y="684525"/>
                </a:lnTo>
                <a:cubicBezTo>
                  <a:pt x="4327938" y="684525"/>
                  <a:pt x="4327938" y="684525"/>
                  <a:pt x="4329054" y="686039"/>
                </a:cubicBezTo>
                <a:lnTo>
                  <a:pt x="4336853" y="696631"/>
                </a:lnTo>
                <a:cubicBezTo>
                  <a:pt x="4336853" y="696631"/>
                  <a:pt x="4336853" y="696631"/>
                  <a:pt x="4337969" y="698143"/>
                </a:cubicBezTo>
                <a:lnTo>
                  <a:pt x="4345771" y="708734"/>
                </a:lnTo>
                <a:cubicBezTo>
                  <a:pt x="4345771" y="708734"/>
                  <a:pt x="4345771" y="708734"/>
                  <a:pt x="4346049" y="710248"/>
                </a:cubicBezTo>
                <a:lnTo>
                  <a:pt x="4347998" y="720840"/>
                </a:lnTo>
                <a:cubicBezTo>
                  <a:pt x="4347998" y="720840"/>
                  <a:pt x="4347998" y="720840"/>
                  <a:pt x="4348277" y="722352"/>
                </a:cubicBezTo>
                <a:lnTo>
                  <a:pt x="4350228" y="732945"/>
                </a:lnTo>
                <a:cubicBezTo>
                  <a:pt x="4354685" y="732945"/>
                  <a:pt x="4354685" y="732945"/>
                  <a:pt x="4356914" y="702682"/>
                </a:cubicBezTo>
                <a:cubicBezTo>
                  <a:pt x="4356914" y="702682"/>
                  <a:pt x="4356914" y="702682"/>
                  <a:pt x="4361373" y="732945"/>
                </a:cubicBezTo>
                <a:cubicBezTo>
                  <a:pt x="4365830" y="732945"/>
                  <a:pt x="4365830" y="732945"/>
                  <a:pt x="4365830" y="735214"/>
                </a:cubicBezTo>
                <a:lnTo>
                  <a:pt x="4365830" y="751102"/>
                </a:lnTo>
                <a:cubicBezTo>
                  <a:pt x="4361373" y="751102"/>
                  <a:pt x="4361373" y="751102"/>
                  <a:pt x="4361373" y="793468"/>
                </a:cubicBezTo>
                <a:cubicBezTo>
                  <a:pt x="4361373" y="793468"/>
                  <a:pt x="4361373" y="793468"/>
                  <a:pt x="4362489" y="793468"/>
                </a:cubicBezTo>
                <a:lnTo>
                  <a:pt x="4370289" y="793468"/>
                </a:lnTo>
                <a:cubicBezTo>
                  <a:pt x="4370289" y="799520"/>
                  <a:pt x="4370289" y="799520"/>
                  <a:pt x="4371126" y="799520"/>
                </a:cubicBezTo>
                <a:lnTo>
                  <a:pt x="4376976" y="799520"/>
                </a:lnTo>
                <a:cubicBezTo>
                  <a:pt x="4376976" y="799520"/>
                  <a:pt x="4376976" y="799520"/>
                  <a:pt x="4376976" y="798007"/>
                </a:cubicBezTo>
                <a:lnTo>
                  <a:pt x="4376976" y="787415"/>
                </a:lnTo>
                <a:cubicBezTo>
                  <a:pt x="4376976" y="787415"/>
                  <a:pt x="4376976" y="787415"/>
                  <a:pt x="4379206" y="787415"/>
                </a:cubicBezTo>
                <a:lnTo>
                  <a:pt x="4394808" y="787415"/>
                </a:lnTo>
                <a:cubicBezTo>
                  <a:pt x="4394808" y="787415"/>
                  <a:pt x="4394808" y="787415"/>
                  <a:pt x="4394808" y="784767"/>
                </a:cubicBezTo>
                <a:lnTo>
                  <a:pt x="4394808" y="766232"/>
                </a:lnTo>
                <a:cubicBezTo>
                  <a:pt x="4394808" y="766232"/>
                  <a:pt x="4394808" y="766232"/>
                  <a:pt x="4432702" y="766232"/>
                </a:cubicBezTo>
                <a:cubicBezTo>
                  <a:pt x="4432702" y="766232"/>
                  <a:pt x="4432702" y="766232"/>
                  <a:pt x="4432702" y="768124"/>
                </a:cubicBezTo>
                <a:lnTo>
                  <a:pt x="4432702" y="781363"/>
                </a:lnTo>
                <a:cubicBezTo>
                  <a:pt x="4432702" y="781363"/>
                  <a:pt x="4432702" y="781363"/>
                  <a:pt x="4452762" y="781363"/>
                </a:cubicBezTo>
                <a:cubicBezTo>
                  <a:pt x="4452762" y="781363"/>
                  <a:pt x="4452762" y="781363"/>
                  <a:pt x="4452762" y="784390"/>
                </a:cubicBezTo>
                <a:lnTo>
                  <a:pt x="4452762" y="805572"/>
                </a:lnTo>
                <a:cubicBezTo>
                  <a:pt x="4448306" y="805572"/>
                  <a:pt x="4448306" y="805572"/>
                  <a:pt x="4448306" y="806707"/>
                </a:cubicBezTo>
                <a:lnTo>
                  <a:pt x="4448306" y="814651"/>
                </a:lnTo>
                <a:cubicBezTo>
                  <a:pt x="4452762" y="814651"/>
                  <a:pt x="4452762" y="814651"/>
                  <a:pt x="4452762" y="816921"/>
                </a:cubicBezTo>
                <a:lnTo>
                  <a:pt x="4452762" y="832808"/>
                </a:lnTo>
                <a:lnTo>
                  <a:pt x="4448306" y="838860"/>
                </a:lnTo>
                <a:cubicBezTo>
                  <a:pt x="4448306" y="838860"/>
                  <a:pt x="4448306" y="838860"/>
                  <a:pt x="4448306" y="911488"/>
                </a:cubicBezTo>
                <a:cubicBezTo>
                  <a:pt x="4448306" y="911488"/>
                  <a:pt x="4448306" y="911488"/>
                  <a:pt x="4450255" y="911488"/>
                </a:cubicBezTo>
                <a:lnTo>
                  <a:pt x="4463908" y="911488"/>
                </a:lnTo>
                <a:cubicBezTo>
                  <a:pt x="4463908" y="917540"/>
                  <a:pt x="4463908" y="917540"/>
                  <a:pt x="4465579" y="917540"/>
                </a:cubicBezTo>
                <a:lnTo>
                  <a:pt x="4477282" y="917540"/>
                </a:lnTo>
                <a:cubicBezTo>
                  <a:pt x="4477282" y="917540"/>
                  <a:pt x="4477282" y="917540"/>
                  <a:pt x="4477282" y="920188"/>
                </a:cubicBezTo>
                <a:lnTo>
                  <a:pt x="4477282" y="938724"/>
                </a:lnTo>
                <a:cubicBezTo>
                  <a:pt x="4477282" y="938724"/>
                  <a:pt x="4477282" y="938724"/>
                  <a:pt x="4478955" y="938724"/>
                </a:cubicBezTo>
                <a:lnTo>
                  <a:pt x="4490656" y="938724"/>
                </a:lnTo>
                <a:cubicBezTo>
                  <a:pt x="4490656" y="938724"/>
                  <a:pt x="4490656" y="938724"/>
                  <a:pt x="4490656" y="936076"/>
                </a:cubicBezTo>
                <a:lnTo>
                  <a:pt x="4490656" y="917540"/>
                </a:lnTo>
                <a:cubicBezTo>
                  <a:pt x="4490656" y="917540"/>
                  <a:pt x="4490656" y="917540"/>
                  <a:pt x="4492605" y="916028"/>
                </a:cubicBezTo>
                <a:lnTo>
                  <a:pt x="4506258" y="905436"/>
                </a:lnTo>
                <a:cubicBezTo>
                  <a:pt x="4506258" y="905436"/>
                  <a:pt x="4506258" y="905436"/>
                  <a:pt x="4506258" y="878201"/>
                </a:cubicBezTo>
                <a:cubicBezTo>
                  <a:pt x="4501802" y="878201"/>
                  <a:pt x="4501802" y="878201"/>
                  <a:pt x="4501802" y="847938"/>
                </a:cubicBezTo>
                <a:cubicBezTo>
                  <a:pt x="4501802" y="847938"/>
                  <a:pt x="4501802" y="847938"/>
                  <a:pt x="4502914" y="847938"/>
                </a:cubicBezTo>
                <a:lnTo>
                  <a:pt x="4510717" y="847938"/>
                </a:lnTo>
                <a:cubicBezTo>
                  <a:pt x="4510717" y="844913"/>
                  <a:pt x="4510717" y="844913"/>
                  <a:pt x="4530778" y="844913"/>
                </a:cubicBezTo>
                <a:cubicBezTo>
                  <a:pt x="4530778" y="844913"/>
                  <a:pt x="4530778" y="844913"/>
                  <a:pt x="4530778" y="843399"/>
                </a:cubicBezTo>
                <a:lnTo>
                  <a:pt x="4530778" y="832808"/>
                </a:lnTo>
                <a:cubicBezTo>
                  <a:pt x="4530778" y="832808"/>
                  <a:pt x="4530778" y="832808"/>
                  <a:pt x="4532451" y="832808"/>
                </a:cubicBezTo>
                <a:lnTo>
                  <a:pt x="4544152" y="832808"/>
                </a:lnTo>
                <a:cubicBezTo>
                  <a:pt x="4544152" y="832808"/>
                  <a:pt x="4544152" y="832808"/>
                  <a:pt x="4544152" y="681500"/>
                </a:cubicBezTo>
                <a:cubicBezTo>
                  <a:pt x="4544152" y="681500"/>
                  <a:pt x="4544152" y="681500"/>
                  <a:pt x="4545267" y="681500"/>
                </a:cubicBezTo>
                <a:lnTo>
                  <a:pt x="4553068" y="681500"/>
                </a:lnTo>
                <a:cubicBezTo>
                  <a:pt x="4553068" y="681500"/>
                  <a:pt x="4553068" y="681500"/>
                  <a:pt x="4553068" y="678473"/>
                </a:cubicBezTo>
                <a:lnTo>
                  <a:pt x="4553068" y="657290"/>
                </a:lnTo>
                <a:cubicBezTo>
                  <a:pt x="4555298" y="657290"/>
                  <a:pt x="4555298" y="657290"/>
                  <a:pt x="4555298" y="596766"/>
                </a:cubicBezTo>
                <a:cubicBezTo>
                  <a:pt x="4555298" y="596766"/>
                  <a:pt x="4555298" y="596766"/>
                  <a:pt x="4556412" y="596766"/>
                </a:cubicBezTo>
                <a:lnTo>
                  <a:pt x="4564213" y="596766"/>
                </a:lnTo>
                <a:cubicBezTo>
                  <a:pt x="4564213" y="596766"/>
                  <a:pt x="4564213" y="596766"/>
                  <a:pt x="4564213" y="598280"/>
                </a:cubicBezTo>
                <a:lnTo>
                  <a:pt x="4564213" y="608871"/>
                </a:lnTo>
                <a:cubicBezTo>
                  <a:pt x="4568671" y="608871"/>
                  <a:pt x="4568671" y="608871"/>
                  <a:pt x="4568671" y="605845"/>
                </a:cubicBezTo>
                <a:lnTo>
                  <a:pt x="4568671" y="584662"/>
                </a:lnTo>
                <a:cubicBezTo>
                  <a:pt x="4568671" y="584662"/>
                  <a:pt x="4568671" y="584662"/>
                  <a:pt x="4570065" y="583906"/>
                </a:cubicBezTo>
                <a:lnTo>
                  <a:pt x="4579816" y="578610"/>
                </a:lnTo>
                <a:cubicBezTo>
                  <a:pt x="4579816" y="578610"/>
                  <a:pt x="4579816" y="578610"/>
                  <a:pt x="4580930" y="579367"/>
                </a:cubicBezTo>
                <a:lnTo>
                  <a:pt x="4588733" y="584662"/>
                </a:lnTo>
                <a:cubicBezTo>
                  <a:pt x="4588733" y="584662"/>
                  <a:pt x="4588733" y="584662"/>
                  <a:pt x="4590404" y="584662"/>
                </a:cubicBezTo>
                <a:lnTo>
                  <a:pt x="4602107" y="584662"/>
                </a:lnTo>
                <a:cubicBezTo>
                  <a:pt x="4602107" y="584662"/>
                  <a:pt x="4602107" y="584662"/>
                  <a:pt x="4602107" y="545322"/>
                </a:cubicBezTo>
                <a:cubicBezTo>
                  <a:pt x="4602107" y="545322"/>
                  <a:pt x="4602107" y="545322"/>
                  <a:pt x="4603221" y="545322"/>
                </a:cubicBezTo>
                <a:lnTo>
                  <a:pt x="4611021" y="545322"/>
                </a:lnTo>
                <a:cubicBezTo>
                  <a:pt x="4611021" y="551375"/>
                  <a:pt x="4611021" y="551375"/>
                  <a:pt x="4612414" y="551375"/>
                </a:cubicBezTo>
                <a:lnTo>
                  <a:pt x="4622169" y="551375"/>
                </a:lnTo>
                <a:cubicBezTo>
                  <a:pt x="4622169" y="545322"/>
                  <a:pt x="4622169" y="545322"/>
                  <a:pt x="4623282" y="545322"/>
                </a:cubicBezTo>
                <a:lnTo>
                  <a:pt x="4631084" y="545322"/>
                </a:lnTo>
                <a:cubicBezTo>
                  <a:pt x="4631084" y="545322"/>
                  <a:pt x="4631084" y="545322"/>
                  <a:pt x="4631084" y="590714"/>
                </a:cubicBezTo>
                <a:cubicBezTo>
                  <a:pt x="4631084" y="590714"/>
                  <a:pt x="4631084" y="590714"/>
                  <a:pt x="4632477" y="592227"/>
                </a:cubicBezTo>
                <a:lnTo>
                  <a:pt x="4642230" y="602819"/>
                </a:lnTo>
                <a:cubicBezTo>
                  <a:pt x="4640000" y="611898"/>
                  <a:pt x="4640000" y="611898"/>
                  <a:pt x="4664518" y="611898"/>
                </a:cubicBezTo>
                <a:cubicBezTo>
                  <a:pt x="4664518" y="611898"/>
                  <a:pt x="4664518" y="611898"/>
                  <a:pt x="4664518" y="610007"/>
                </a:cubicBezTo>
                <a:lnTo>
                  <a:pt x="4664518" y="596766"/>
                </a:lnTo>
                <a:cubicBezTo>
                  <a:pt x="4664518" y="596766"/>
                  <a:pt x="4664518" y="596766"/>
                  <a:pt x="4693496" y="584662"/>
                </a:cubicBezTo>
                <a:cubicBezTo>
                  <a:pt x="4693496" y="584662"/>
                  <a:pt x="4693496" y="584662"/>
                  <a:pt x="4693496" y="583150"/>
                </a:cubicBezTo>
                <a:lnTo>
                  <a:pt x="4693496" y="572557"/>
                </a:lnTo>
                <a:cubicBezTo>
                  <a:pt x="4693496" y="572557"/>
                  <a:pt x="4693496" y="572557"/>
                  <a:pt x="4694332" y="572557"/>
                </a:cubicBezTo>
                <a:lnTo>
                  <a:pt x="4700182" y="572557"/>
                </a:lnTo>
                <a:cubicBezTo>
                  <a:pt x="4700182" y="572557"/>
                  <a:pt x="4700182" y="572557"/>
                  <a:pt x="4700182" y="571423"/>
                </a:cubicBezTo>
                <a:lnTo>
                  <a:pt x="4700182" y="563479"/>
                </a:lnTo>
                <a:cubicBezTo>
                  <a:pt x="4700182" y="563479"/>
                  <a:pt x="4700182" y="563479"/>
                  <a:pt x="4702412" y="563479"/>
                </a:cubicBezTo>
                <a:lnTo>
                  <a:pt x="4718014" y="563479"/>
                </a:lnTo>
                <a:cubicBezTo>
                  <a:pt x="4718014" y="563479"/>
                  <a:pt x="4718014" y="563479"/>
                  <a:pt x="4718014" y="564614"/>
                </a:cubicBezTo>
                <a:lnTo>
                  <a:pt x="4718014" y="572557"/>
                </a:lnTo>
                <a:cubicBezTo>
                  <a:pt x="4718014" y="572557"/>
                  <a:pt x="4718014" y="572557"/>
                  <a:pt x="4719686" y="572557"/>
                </a:cubicBezTo>
                <a:lnTo>
                  <a:pt x="4731390" y="572557"/>
                </a:lnTo>
                <a:cubicBezTo>
                  <a:pt x="4731390" y="572557"/>
                  <a:pt x="4731390" y="572557"/>
                  <a:pt x="4731390" y="574828"/>
                </a:cubicBezTo>
                <a:lnTo>
                  <a:pt x="4731390" y="590714"/>
                </a:lnTo>
                <a:cubicBezTo>
                  <a:pt x="4731390" y="590714"/>
                  <a:pt x="4731390" y="590714"/>
                  <a:pt x="4755908" y="590714"/>
                </a:cubicBezTo>
                <a:cubicBezTo>
                  <a:pt x="4755908" y="590714"/>
                  <a:pt x="4755908" y="590714"/>
                  <a:pt x="4755908" y="589202"/>
                </a:cubicBezTo>
                <a:lnTo>
                  <a:pt x="4755908" y="578610"/>
                </a:lnTo>
                <a:cubicBezTo>
                  <a:pt x="4755908" y="578610"/>
                  <a:pt x="4755908" y="578610"/>
                  <a:pt x="4757302" y="578610"/>
                </a:cubicBezTo>
                <a:lnTo>
                  <a:pt x="4767053" y="578610"/>
                </a:lnTo>
                <a:cubicBezTo>
                  <a:pt x="4767053" y="578610"/>
                  <a:pt x="4767053" y="578610"/>
                  <a:pt x="4767053" y="577096"/>
                </a:cubicBezTo>
                <a:lnTo>
                  <a:pt x="4767053" y="566505"/>
                </a:lnTo>
                <a:cubicBezTo>
                  <a:pt x="4767053" y="566505"/>
                  <a:pt x="4767053" y="566505"/>
                  <a:pt x="4768725" y="566505"/>
                </a:cubicBezTo>
                <a:lnTo>
                  <a:pt x="4780426" y="566505"/>
                </a:lnTo>
                <a:cubicBezTo>
                  <a:pt x="4780426" y="566505"/>
                  <a:pt x="4780426" y="566505"/>
                  <a:pt x="4780426" y="568018"/>
                </a:cubicBezTo>
                <a:lnTo>
                  <a:pt x="4780426" y="578610"/>
                </a:lnTo>
                <a:cubicBezTo>
                  <a:pt x="4784886" y="578610"/>
                  <a:pt x="4784886" y="578610"/>
                  <a:pt x="4784886" y="505982"/>
                </a:cubicBezTo>
                <a:cubicBezTo>
                  <a:pt x="4784886" y="505982"/>
                  <a:pt x="4784886" y="505982"/>
                  <a:pt x="4885191" y="505982"/>
                </a:cubicBezTo>
                <a:cubicBezTo>
                  <a:pt x="4885191" y="505982"/>
                  <a:pt x="4885191" y="505982"/>
                  <a:pt x="4885191" y="602819"/>
                </a:cubicBezTo>
                <a:cubicBezTo>
                  <a:pt x="4885191" y="602819"/>
                  <a:pt x="4885191" y="602819"/>
                  <a:pt x="4887420" y="602819"/>
                </a:cubicBezTo>
                <a:lnTo>
                  <a:pt x="4903022" y="602819"/>
                </a:lnTo>
                <a:cubicBezTo>
                  <a:pt x="4903022" y="602819"/>
                  <a:pt x="4903022" y="602819"/>
                  <a:pt x="4903022" y="493877"/>
                </a:cubicBezTo>
                <a:cubicBezTo>
                  <a:pt x="4903022" y="493877"/>
                  <a:pt x="4903022" y="493877"/>
                  <a:pt x="4925313" y="478746"/>
                </a:cubicBezTo>
                <a:cubicBezTo>
                  <a:pt x="4925313" y="478746"/>
                  <a:pt x="4925313" y="478746"/>
                  <a:pt x="4954291" y="478746"/>
                </a:cubicBezTo>
                <a:cubicBezTo>
                  <a:pt x="4954291" y="478746"/>
                  <a:pt x="4954291" y="478746"/>
                  <a:pt x="4956242" y="476477"/>
                </a:cubicBezTo>
                <a:lnTo>
                  <a:pt x="4969893" y="460589"/>
                </a:lnTo>
                <a:cubicBezTo>
                  <a:pt x="4969893" y="460589"/>
                  <a:pt x="4969893" y="460589"/>
                  <a:pt x="5007787" y="460589"/>
                </a:cubicBezTo>
                <a:cubicBezTo>
                  <a:pt x="5007787" y="460589"/>
                  <a:pt x="5007787" y="460589"/>
                  <a:pt x="5007787" y="462859"/>
                </a:cubicBezTo>
                <a:lnTo>
                  <a:pt x="5007787" y="478746"/>
                </a:lnTo>
                <a:cubicBezTo>
                  <a:pt x="5007787" y="478746"/>
                  <a:pt x="5007787" y="478746"/>
                  <a:pt x="5045681" y="478746"/>
                </a:cubicBezTo>
                <a:cubicBezTo>
                  <a:pt x="5045681" y="478746"/>
                  <a:pt x="5045681" y="478746"/>
                  <a:pt x="5045681" y="596766"/>
                </a:cubicBezTo>
                <a:cubicBezTo>
                  <a:pt x="5045681" y="596766"/>
                  <a:pt x="5045681" y="596766"/>
                  <a:pt x="5047073" y="596766"/>
                </a:cubicBezTo>
                <a:lnTo>
                  <a:pt x="5056825" y="596766"/>
                </a:lnTo>
                <a:cubicBezTo>
                  <a:pt x="5056825" y="596766"/>
                  <a:pt x="5056825" y="596766"/>
                  <a:pt x="5056825" y="769258"/>
                </a:cubicBezTo>
                <a:cubicBezTo>
                  <a:pt x="5056825" y="769258"/>
                  <a:pt x="5056825" y="769258"/>
                  <a:pt x="5059053" y="769258"/>
                </a:cubicBezTo>
                <a:lnTo>
                  <a:pt x="5074657" y="769258"/>
                </a:lnTo>
                <a:cubicBezTo>
                  <a:pt x="5074657" y="769258"/>
                  <a:pt x="5074657" y="769258"/>
                  <a:pt x="5074657" y="657290"/>
                </a:cubicBezTo>
                <a:cubicBezTo>
                  <a:pt x="5074657" y="657290"/>
                  <a:pt x="5074657" y="657290"/>
                  <a:pt x="5075493" y="656533"/>
                </a:cubicBezTo>
                <a:lnTo>
                  <a:pt x="5081344" y="651238"/>
                </a:lnTo>
                <a:cubicBezTo>
                  <a:pt x="5085802" y="651238"/>
                  <a:pt x="5085802" y="651238"/>
                  <a:pt x="5085802" y="652750"/>
                </a:cubicBezTo>
                <a:lnTo>
                  <a:pt x="5085802" y="663343"/>
                </a:lnTo>
                <a:cubicBezTo>
                  <a:pt x="5085802" y="663343"/>
                  <a:pt x="5085802" y="663343"/>
                  <a:pt x="5088030" y="661829"/>
                </a:cubicBezTo>
                <a:lnTo>
                  <a:pt x="5103634" y="651238"/>
                </a:lnTo>
                <a:cubicBezTo>
                  <a:pt x="5103634" y="651238"/>
                  <a:pt x="5103634" y="651238"/>
                  <a:pt x="5105585" y="651238"/>
                </a:cubicBezTo>
                <a:lnTo>
                  <a:pt x="5119237" y="651238"/>
                </a:lnTo>
                <a:cubicBezTo>
                  <a:pt x="5119237" y="651238"/>
                  <a:pt x="5119237" y="651238"/>
                  <a:pt x="5119237" y="857017"/>
                </a:cubicBezTo>
                <a:cubicBezTo>
                  <a:pt x="5119237" y="857017"/>
                  <a:pt x="5119237" y="857017"/>
                  <a:pt x="5150444" y="863070"/>
                </a:cubicBezTo>
                <a:cubicBezTo>
                  <a:pt x="5150444" y="860044"/>
                  <a:pt x="5150444" y="857017"/>
                  <a:pt x="5150444" y="853992"/>
                </a:cubicBezTo>
                <a:cubicBezTo>
                  <a:pt x="5161589" y="853992"/>
                  <a:pt x="5172733" y="853992"/>
                  <a:pt x="5183878" y="853992"/>
                </a:cubicBezTo>
                <a:cubicBezTo>
                  <a:pt x="5183878" y="838860"/>
                  <a:pt x="5183878" y="826756"/>
                  <a:pt x="5183878" y="814651"/>
                </a:cubicBezTo>
                <a:lnTo>
                  <a:pt x="5192794" y="814651"/>
                </a:lnTo>
                <a:cubicBezTo>
                  <a:pt x="5192794" y="796494"/>
                  <a:pt x="5192794" y="781363"/>
                  <a:pt x="5192794" y="763206"/>
                </a:cubicBezTo>
                <a:cubicBezTo>
                  <a:pt x="5195024" y="763206"/>
                  <a:pt x="5197254" y="763206"/>
                  <a:pt x="5199482" y="763206"/>
                </a:cubicBezTo>
                <a:cubicBezTo>
                  <a:pt x="5199482" y="745049"/>
                  <a:pt x="5199482" y="729918"/>
                  <a:pt x="5199482" y="711761"/>
                </a:cubicBezTo>
                <a:cubicBezTo>
                  <a:pt x="5203940" y="711761"/>
                  <a:pt x="5208398" y="711761"/>
                  <a:pt x="5215086" y="711761"/>
                </a:cubicBezTo>
                <a:cubicBezTo>
                  <a:pt x="5230688" y="705709"/>
                  <a:pt x="5248520" y="693604"/>
                  <a:pt x="5264122" y="684525"/>
                </a:cubicBezTo>
                <a:cubicBezTo>
                  <a:pt x="5266352" y="675447"/>
                  <a:pt x="5266352" y="666368"/>
                  <a:pt x="5266352" y="657290"/>
                </a:cubicBezTo>
                <a:cubicBezTo>
                  <a:pt x="5268582" y="666368"/>
                  <a:pt x="5268582" y="675447"/>
                  <a:pt x="5270810" y="684525"/>
                </a:cubicBezTo>
                <a:cubicBezTo>
                  <a:pt x="5288642" y="696631"/>
                  <a:pt x="5304245" y="708734"/>
                  <a:pt x="5322078" y="720840"/>
                </a:cubicBezTo>
                <a:cubicBezTo>
                  <a:pt x="5322078" y="717821"/>
                  <a:pt x="5322078" y="714803"/>
                  <a:pt x="5322078" y="714788"/>
                </a:cubicBezTo>
                <a:cubicBezTo>
                  <a:pt x="5326534" y="714788"/>
                  <a:pt x="5330994" y="714788"/>
                  <a:pt x="5335452" y="714788"/>
                </a:cubicBezTo>
                <a:cubicBezTo>
                  <a:pt x="5335452" y="729918"/>
                  <a:pt x="5335452" y="748075"/>
                  <a:pt x="5335452" y="763206"/>
                </a:cubicBezTo>
                <a:cubicBezTo>
                  <a:pt x="5337681" y="763206"/>
                  <a:pt x="5339909" y="763206"/>
                  <a:pt x="5342138" y="763206"/>
                </a:cubicBezTo>
                <a:lnTo>
                  <a:pt x="5342138" y="801467"/>
                </a:lnTo>
                <a:lnTo>
                  <a:pt x="5377917" y="790806"/>
                </a:lnTo>
                <a:cubicBezTo>
                  <a:pt x="5411603" y="790806"/>
                  <a:pt x="5445289" y="790806"/>
                  <a:pt x="5478973" y="790806"/>
                </a:cubicBezTo>
                <a:cubicBezTo>
                  <a:pt x="5478973" y="725949"/>
                  <a:pt x="5478973" y="661090"/>
                  <a:pt x="5478973" y="596233"/>
                </a:cubicBezTo>
                <a:cubicBezTo>
                  <a:pt x="5486748" y="590828"/>
                  <a:pt x="5497114" y="588126"/>
                  <a:pt x="5507479" y="582720"/>
                </a:cubicBezTo>
                <a:cubicBezTo>
                  <a:pt x="5548938" y="577316"/>
                  <a:pt x="5590398" y="569208"/>
                  <a:pt x="5631857" y="561101"/>
                </a:cubicBezTo>
                <a:cubicBezTo>
                  <a:pt x="5647405" y="566506"/>
                  <a:pt x="5660362" y="571911"/>
                  <a:pt x="5675909" y="574613"/>
                </a:cubicBezTo>
                <a:cubicBezTo>
                  <a:pt x="5678501" y="577316"/>
                  <a:pt x="5681091" y="580019"/>
                  <a:pt x="5683682" y="582720"/>
                </a:cubicBezTo>
                <a:lnTo>
                  <a:pt x="5683682" y="833084"/>
                </a:lnTo>
                <a:lnTo>
                  <a:pt x="5701821" y="873985"/>
                </a:lnTo>
                <a:lnTo>
                  <a:pt x="5701821" y="798914"/>
                </a:lnTo>
                <a:cubicBezTo>
                  <a:pt x="5707004" y="798914"/>
                  <a:pt x="5712186" y="798914"/>
                  <a:pt x="5717369" y="798914"/>
                </a:cubicBezTo>
                <a:cubicBezTo>
                  <a:pt x="5717369" y="793509"/>
                  <a:pt x="5717369" y="790806"/>
                  <a:pt x="5717369" y="785402"/>
                </a:cubicBezTo>
                <a:cubicBezTo>
                  <a:pt x="5722551" y="782699"/>
                  <a:pt x="5727734" y="779997"/>
                  <a:pt x="5732917" y="777295"/>
                </a:cubicBezTo>
                <a:lnTo>
                  <a:pt x="5745871" y="777295"/>
                </a:lnTo>
                <a:cubicBezTo>
                  <a:pt x="5745871" y="771890"/>
                  <a:pt x="5745871" y="769187"/>
                  <a:pt x="5745871" y="763783"/>
                </a:cubicBezTo>
                <a:cubicBezTo>
                  <a:pt x="5748464" y="761080"/>
                  <a:pt x="5753646" y="758377"/>
                  <a:pt x="5756236" y="755675"/>
                </a:cubicBezTo>
                <a:cubicBezTo>
                  <a:pt x="5764011" y="755675"/>
                  <a:pt x="5774376" y="755675"/>
                  <a:pt x="5782151" y="755675"/>
                </a:cubicBezTo>
                <a:cubicBezTo>
                  <a:pt x="5782151" y="769187"/>
                  <a:pt x="5782151" y="785402"/>
                  <a:pt x="5782151" y="798914"/>
                </a:cubicBezTo>
                <a:cubicBezTo>
                  <a:pt x="5800289" y="798914"/>
                  <a:pt x="5818428" y="798914"/>
                  <a:pt x="5836566" y="798914"/>
                </a:cubicBezTo>
                <a:cubicBezTo>
                  <a:pt x="5836566" y="850260"/>
                  <a:pt x="5836566" y="898903"/>
                  <a:pt x="5836566" y="950250"/>
                </a:cubicBezTo>
                <a:cubicBezTo>
                  <a:pt x="5844340" y="950250"/>
                  <a:pt x="5852114" y="950250"/>
                  <a:pt x="5857295" y="950250"/>
                </a:cubicBezTo>
                <a:cubicBezTo>
                  <a:pt x="5865070" y="947547"/>
                  <a:pt x="5870253" y="944844"/>
                  <a:pt x="5878025" y="942143"/>
                </a:cubicBezTo>
                <a:cubicBezTo>
                  <a:pt x="5878025" y="936737"/>
                  <a:pt x="5878025" y="934035"/>
                  <a:pt x="5878025" y="931332"/>
                </a:cubicBezTo>
                <a:cubicBezTo>
                  <a:pt x="5875435" y="931332"/>
                  <a:pt x="5872843" y="928630"/>
                  <a:pt x="5870253" y="928630"/>
                </a:cubicBezTo>
                <a:cubicBezTo>
                  <a:pt x="5870253" y="925928"/>
                  <a:pt x="5870253" y="923225"/>
                  <a:pt x="5870253" y="920522"/>
                </a:cubicBezTo>
                <a:cubicBezTo>
                  <a:pt x="5872843" y="917821"/>
                  <a:pt x="5875435" y="917821"/>
                  <a:pt x="5878025" y="915118"/>
                </a:cubicBezTo>
                <a:cubicBezTo>
                  <a:pt x="5878025" y="896202"/>
                  <a:pt x="5878025" y="874581"/>
                  <a:pt x="5878025" y="855665"/>
                </a:cubicBezTo>
                <a:cubicBezTo>
                  <a:pt x="5875435" y="855665"/>
                  <a:pt x="5872843" y="852962"/>
                  <a:pt x="5870253" y="852962"/>
                </a:cubicBezTo>
                <a:cubicBezTo>
                  <a:pt x="5870253" y="850260"/>
                  <a:pt x="5870253" y="847558"/>
                  <a:pt x="5870253" y="844855"/>
                </a:cubicBezTo>
                <a:cubicBezTo>
                  <a:pt x="5872843" y="842153"/>
                  <a:pt x="5875435" y="842153"/>
                  <a:pt x="5878025" y="839450"/>
                </a:cubicBezTo>
                <a:lnTo>
                  <a:pt x="5883208" y="834046"/>
                </a:lnTo>
                <a:lnTo>
                  <a:pt x="5883208" y="823236"/>
                </a:lnTo>
                <a:cubicBezTo>
                  <a:pt x="5880618" y="823236"/>
                  <a:pt x="5880618" y="823236"/>
                  <a:pt x="5878025" y="823236"/>
                </a:cubicBezTo>
                <a:cubicBezTo>
                  <a:pt x="5878025" y="820533"/>
                  <a:pt x="5878025" y="817831"/>
                  <a:pt x="5878025" y="815128"/>
                </a:cubicBezTo>
                <a:cubicBezTo>
                  <a:pt x="5880618" y="815128"/>
                  <a:pt x="5883208" y="812426"/>
                  <a:pt x="5885800" y="809724"/>
                </a:cubicBezTo>
                <a:cubicBezTo>
                  <a:pt x="5888390" y="777295"/>
                  <a:pt x="5896165" y="750271"/>
                  <a:pt x="5927259" y="734056"/>
                </a:cubicBezTo>
                <a:cubicBezTo>
                  <a:pt x="5924668" y="734056"/>
                  <a:pt x="5924668" y="731353"/>
                  <a:pt x="5922077" y="731353"/>
                </a:cubicBezTo>
                <a:cubicBezTo>
                  <a:pt x="5922077" y="728651"/>
                  <a:pt x="5922077" y="725949"/>
                  <a:pt x="5922077" y="723246"/>
                </a:cubicBezTo>
                <a:cubicBezTo>
                  <a:pt x="5924668" y="723246"/>
                  <a:pt x="5927259" y="720543"/>
                  <a:pt x="5929850" y="720543"/>
                </a:cubicBezTo>
                <a:cubicBezTo>
                  <a:pt x="5929850" y="715139"/>
                  <a:pt x="5929850" y="712436"/>
                  <a:pt x="5929850" y="709734"/>
                </a:cubicBezTo>
                <a:cubicBezTo>
                  <a:pt x="5932442" y="709734"/>
                  <a:pt x="5932442" y="709734"/>
                  <a:pt x="5935033" y="709734"/>
                </a:cubicBezTo>
                <a:cubicBezTo>
                  <a:pt x="5935033" y="701627"/>
                  <a:pt x="5935033" y="693520"/>
                  <a:pt x="5935033" y="685412"/>
                </a:cubicBezTo>
                <a:cubicBezTo>
                  <a:pt x="5932442" y="685412"/>
                  <a:pt x="5932442" y="685412"/>
                  <a:pt x="5929850" y="685412"/>
                </a:cubicBezTo>
                <a:cubicBezTo>
                  <a:pt x="5929850" y="682710"/>
                  <a:pt x="5929850" y="682710"/>
                  <a:pt x="5929850" y="680008"/>
                </a:cubicBezTo>
                <a:lnTo>
                  <a:pt x="5935033" y="677305"/>
                </a:lnTo>
                <a:cubicBezTo>
                  <a:pt x="5940215" y="671901"/>
                  <a:pt x="5942806" y="666495"/>
                  <a:pt x="5947989" y="658388"/>
                </a:cubicBezTo>
                <a:cubicBezTo>
                  <a:pt x="5950579" y="652983"/>
                  <a:pt x="5950579" y="650281"/>
                  <a:pt x="5950579" y="647579"/>
                </a:cubicBezTo>
                <a:cubicBezTo>
                  <a:pt x="5945398" y="639471"/>
                  <a:pt x="5945398" y="625960"/>
                  <a:pt x="5950579" y="617852"/>
                </a:cubicBezTo>
                <a:cubicBezTo>
                  <a:pt x="5950581" y="617849"/>
                  <a:pt x="5950598" y="617795"/>
                  <a:pt x="5950904" y="616838"/>
                </a:cubicBezTo>
                <a:lnTo>
                  <a:pt x="5953171" y="609745"/>
                </a:lnTo>
                <a:cubicBezTo>
                  <a:pt x="5953173" y="609748"/>
                  <a:pt x="5953190" y="609802"/>
                  <a:pt x="5953495" y="610759"/>
                </a:cubicBezTo>
                <a:lnTo>
                  <a:pt x="5955763" y="617852"/>
                </a:lnTo>
                <a:cubicBezTo>
                  <a:pt x="5960944" y="625960"/>
                  <a:pt x="5963537" y="639471"/>
                  <a:pt x="5958354" y="647579"/>
                </a:cubicBezTo>
                <a:cubicBezTo>
                  <a:pt x="5958354" y="650281"/>
                  <a:pt x="5958354" y="652983"/>
                  <a:pt x="5958354" y="655686"/>
                </a:cubicBezTo>
                <a:cubicBezTo>
                  <a:pt x="5963537" y="663793"/>
                  <a:pt x="5968719" y="671901"/>
                  <a:pt x="5971311" y="677305"/>
                </a:cubicBezTo>
                <a:cubicBezTo>
                  <a:pt x="5973903" y="677305"/>
                  <a:pt x="5973903" y="680008"/>
                  <a:pt x="5976494" y="680008"/>
                </a:cubicBezTo>
                <a:cubicBezTo>
                  <a:pt x="5976494" y="682710"/>
                  <a:pt x="5976494" y="682710"/>
                  <a:pt x="5976494" y="685412"/>
                </a:cubicBezTo>
                <a:cubicBezTo>
                  <a:pt x="5973903" y="693520"/>
                  <a:pt x="5973903" y="701627"/>
                  <a:pt x="5973903" y="709734"/>
                </a:cubicBezTo>
                <a:cubicBezTo>
                  <a:pt x="5979084" y="712436"/>
                  <a:pt x="5979084" y="715139"/>
                  <a:pt x="5979084" y="720543"/>
                </a:cubicBezTo>
                <a:lnTo>
                  <a:pt x="5984268" y="723246"/>
                </a:lnTo>
                <a:cubicBezTo>
                  <a:pt x="5984268" y="725949"/>
                  <a:pt x="5984268" y="728651"/>
                  <a:pt x="5984268" y="731353"/>
                </a:cubicBezTo>
                <a:cubicBezTo>
                  <a:pt x="5981676" y="734056"/>
                  <a:pt x="5981676" y="734056"/>
                  <a:pt x="5979084" y="734056"/>
                </a:cubicBezTo>
                <a:lnTo>
                  <a:pt x="5999269" y="755105"/>
                </a:lnTo>
                <a:lnTo>
                  <a:pt x="5999269" y="627662"/>
                </a:lnTo>
                <a:lnTo>
                  <a:pt x="5999299" y="627662"/>
                </a:lnTo>
                <a:cubicBezTo>
                  <a:pt x="6004989" y="627662"/>
                  <a:pt x="6016130" y="627662"/>
                  <a:pt x="6037948" y="627662"/>
                </a:cubicBezTo>
                <a:cubicBezTo>
                  <a:pt x="6037948" y="627654"/>
                  <a:pt x="6037948" y="627557"/>
                  <a:pt x="6037948" y="626311"/>
                </a:cubicBezTo>
                <a:lnTo>
                  <a:pt x="6037948" y="616853"/>
                </a:lnTo>
                <a:cubicBezTo>
                  <a:pt x="6037954" y="616853"/>
                  <a:pt x="6038029" y="616853"/>
                  <a:pt x="6038962" y="616853"/>
                </a:cubicBezTo>
                <a:lnTo>
                  <a:pt x="6046055" y="616853"/>
                </a:lnTo>
                <a:cubicBezTo>
                  <a:pt x="6046055" y="616846"/>
                  <a:pt x="6046055" y="616733"/>
                  <a:pt x="6046055" y="614962"/>
                </a:cubicBezTo>
                <a:lnTo>
                  <a:pt x="6046055" y="601721"/>
                </a:lnTo>
                <a:cubicBezTo>
                  <a:pt x="6046064" y="601721"/>
                  <a:pt x="6046136" y="601721"/>
                  <a:pt x="6046815" y="601721"/>
                </a:cubicBezTo>
                <a:lnTo>
                  <a:pt x="6052135" y="601721"/>
                </a:lnTo>
                <a:cubicBezTo>
                  <a:pt x="6052135" y="601714"/>
                  <a:pt x="6052135" y="601629"/>
                  <a:pt x="6052135" y="600640"/>
                </a:cubicBezTo>
                <a:lnTo>
                  <a:pt x="6052135" y="593073"/>
                </a:lnTo>
                <a:cubicBezTo>
                  <a:pt x="6052143" y="593073"/>
                  <a:pt x="6052267" y="593073"/>
                  <a:pt x="6054163" y="593073"/>
                </a:cubicBezTo>
                <a:lnTo>
                  <a:pt x="6068350" y="593073"/>
                </a:lnTo>
                <a:cubicBezTo>
                  <a:pt x="6068350" y="593080"/>
                  <a:pt x="6068350" y="593157"/>
                  <a:pt x="6068350" y="594154"/>
                </a:cubicBezTo>
                <a:lnTo>
                  <a:pt x="6068350" y="601721"/>
                </a:lnTo>
                <a:cubicBezTo>
                  <a:pt x="6068360" y="601721"/>
                  <a:pt x="6068861" y="601721"/>
                  <a:pt x="6090642" y="601721"/>
                </a:cubicBezTo>
                <a:cubicBezTo>
                  <a:pt x="6090642" y="601713"/>
                  <a:pt x="6090642" y="601599"/>
                  <a:pt x="6090642" y="599829"/>
                </a:cubicBezTo>
                <a:lnTo>
                  <a:pt x="6090642" y="586588"/>
                </a:lnTo>
                <a:cubicBezTo>
                  <a:pt x="6090648" y="586588"/>
                  <a:pt x="6090745" y="586588"/>
                  <a:pt x="6092416" y="586588"/>
                </a:cubicBezTo>
                <a:lnTo>
                  <a:pt x="6104829" y="586588"/>
                </a:lnTo>
                <a:cubicBezTo>
                  <a:pt x="6104829" y="586600"/>
                  <a:pt x="6104829" y="587114"/>
                  <a:pt x="6104829" y="610368"/>
                </a:cubicBezTo>
                <a:cubicBezTo>
                  <a:pt x="6104836" y="610368"/>
                  <a:pt x="6104916" y="610368"/>
                  <a:pt x="6105843" y="610368"/>
                </a:cubicBezTo>
                <a:lnTo>
                  <a:pt x="6112936" y="610368"/>
                </a:lnTo>
                <a:cubicBezTo>
                  <a:pt x="6112936" y="610362"/>
                  <a:pt x="6112936" y="610281"/>
                  <a:pt x="6112936" y="609287"/>
                </a:cubicBezTo>
                <a:lnTo>
                  <a:pt x="6112936" y="601721"/>
                </a:lnTo>
                <a:cubicBezTo>
                  <a:pt x="6112945" y="601721"/>
                  <a:pt x="6113063" y="601721"/>
                  <a:pt x="6114709" y="601721"/>
                </a:cubicBezTo>
                <a:lnTo>
                  <a:pt x="6127123" y="601721"/>
                </a:lnTo>
                <a:cubicBezTo>
                  <a:pt x="6127123" y="601734"/>
                  <a:pt x="6127123" y="602293"/>
                  <a:pt x="6127123" y="627662"/>
                </a:cubicBezTo>
                <a:cubicBezTo>
                  <a:pt x="6127131" y="627662"/>
                  <a:pt x="6127249" y="627662"/>
                  <a:pt x="6129150" y="627662"/>
                </a:cubicBezTo>
                <a:lnTo>
                  <a:pt x="6143336" y="627662"/>
                </a:lnTo>
                <a:cubicBezTo>
                  <a:pt x="6143336" y="627673"/>
                  <a:pt x="6143336" y="627788"/>
                  <a:pt x="6143336" y="629283"/>
                </a:cubicBezTo>
                <a:lnTo>
                  <a:pt x="6143336" y="640633"/>
                </a:lnTo>
                <a:cubicBezTo>
                  <a:pt x="6143344" y="640633"/>
                  <a:pt x="6143415" y="640633"/>
                  <a:pt x="6144096" y="640633"/>
                </a:cubicBezTo>
                <a:lnTo>
                  <a:pt x="6149417" y="640633"/>
                </a:lnTo>
                <a:cubicBezTo>
                  <a:pt x="6149417" y="640625"/>
                  <a:pt x="6149417" y="640549"/>
                  <a:pt x="6149417" y="639822"/>
                </a:cubicBezTo>
                <a:lnTo>
                  <a:pt x="6149417" y="634147"/>
                </a:lnTo>
                <a:cubicBezTo>
                  <a:pt x="6149434" y="634147"/>
                  <a:pt x="6150153" y="634147"/>
                  <a:pt x="6179817" y="634147"/>
                </a:cubicBezTo>
                <a:cubicBezTo>
                  <a:pt x="6179817" y="634161"/>
                  <a:pt x="6179817" y="634724"/>
                  <a:pt x="6179817" y="657927"/>
                </a:cubicBezTo>
                <a:cubicBezTo>
                  <a:pt x="6179824" y="657927"/>
                  <a:pt x="6179903" y="657927"/>
                  <a:pt x="6180830" y="657927"/>
                </a:cubicBezTo>
                <a:lnTo>
                  <a:pt x="6187924" y="657927"/>
                </a:lnTo>
                <a:cubicBezTo>
                  <a:pt x="6187924" y="657934"/>
                  <a:pt x="6187924" y="658007"/>
                  <a:pt x="6187924" y="659008"/>
                </a:cubicBezTo>
                <a:lnTo>
                  <a:pt x="6187924" y="666574"/>
                </a:lnTo>
                <a:cubicBezTo>
                  <a:pt x="6187933" y="666574"/>
                  <a:pt x="6188006" y="666574"/>
                  <a:pt x="6188684" y="666574"/>
                </a:cubicBezTo>
                <a:lnTo>
                  <a:pt x="6194004" y="666574"/>
                </a:lnTo>
                <a:cubicBezTo>
                  <a:pt x="6194004" y="666567"/>
                  <a:pt x="6194004" y="666447"/>
                  <a:pt x="6194004" y="664412"/>
                </a:cubicBezTo>
                <a:lnTo>
                  <a:pt x="6194004" y="649280"/>
                </a:lnTo>
                <a:cubicBezTo>
                  <a:pt x="6194011" y="649280"/>
                  <a:pt x="6194089" y="649280"/>
                  <a:pt x="6195017" y="649280"/>
                </a:cubicBezTo>
                <a:lnTo>
                  <a:pt x="6202111" y="649280"/>
                </a:lnTo>
                <a:cubicBezTo>
                  <a:pt x="6202111" y="649288"/>
                  <a:pt x="6202111" y="649371"/>
                  <a:pt x="6202111" y="650361"/>
                </a:cubicBezTo>
                <a:lnTo>
                  <a:pt x="6202111" y="657927"/>
                </a:lnTo>
                <a:lnTo>
                  <a:pt x="6207431" y="655934"/>
                </a:lnTo>
                <a:cubicBezTo>
                  <a:pt x="6208191" y="655562"/>
                  <a:pt x="6208191" y="655360"/>
                  <a:pt x="6208191" y="654954"/>
                </a:cubicBezTo>
                <a:lnTo>
                  <a:pt x="6208191" y="649280"/>
                </a:lnTo>
                <a:cubicBezTo>
                  <a:pt x="6208208" y="649280"/>
                  <a:pt x="6209009" y="649280"/>
                  <a:pt x="6246698" y="649280"/>
                </a:cubicBezTo>
                <a:cubicBezTo>
                  <a:pt x="6246698" y="649294"/>
                  <a:pt x="6246698" y="649841"/>
                  <a:pt x="6246698" y="673059"/>
                </a:cubicBezTo>
                <a:cubicBezTo>
                  <a:pt x="6246706" y="673059"/>
                  <a:pt x="6246824" y="673059"/>
                  <a:pt x="6248724" y="673059"/>
                </a:cubicBezTo>
                <a:lnTo>
                  <a:pt x="6262911" y="673059"/>
                </a:lnTo>
                <a:cubicBezTo>
                  <a:pt x="6262911" y="673067"/>
                  <a:pt x="6262911" y="673149"/>
                  <a:pt x="6262911" y="674140"/>
                </a:cubicBezTo>
                <a:lnTo>
                  <a:pt x="6262911" y="681706"/>
                </a:lnTo>
                <a:cubicBezTo>
                  <a:pt x="6262920" y="681706"/>
                  <a:pt x="6263043" y="681706"/>
                  <a:pt x="6264685" y="681706"/>
                </a:cubicBezTo>
                <a:lnTo>
                  <a:pt x="6277098" y="681706"/>
                </a:lnTo>
                <a:cubicBezTo>
                  <a:pt x="6277098" y="681694"/>
                  <a:pt x="6277098" y="681183"/>
                  <a:pt x="6277098" y="657927"/>
                </a:cubicBezTo>
                <a:cubicBezTo>
                  <a:pt x="6277105" y="657927"/>
                  <a:pt x="6277183" y="657927"/>
                  <a:pt x="6278111" y="657927"/>
                </a:cubicBezTo>
                <a:lnTo>
                  <a:pt x="6285205" y="657927"/>
                </a:lnTo>
                <a:cubicBezTo>
                  <a:pt x="6285205" y="657908"/>
                  <a:pt x="6285205" y="657137"/>
                  <a:pt x="6285205" y="625500"/>
                </a:cubicBezTo>
                <a:cubicBezTo>
                  <a:pt x="6285212" y="625500"/>
                  <a:pt x="6285289" y="625500"/>
                  <a:pt x="6286218" y="625500"/>
                </a:cubicBezTo>
                <a:lnTo>
                  <a:pt x="6293312" y="625500"/>
                </a:lnTo>
                <a:cubicBezTo>
                  <a:pt x="6293312" y="625494"/>
                  <a:pt x="6293312" y="625385"/>
                  <a:pt x="6293312" y="623609"/>
                </a:cubicBezTo>
                <a:lnTo>
                  <a:pt x="6293312" y="610368"/>
                </a:lnTo>
                <a:cubicBezTo>
                  <a:pt x="6291285" y="610368"/>
                  <a:pt x="6291285" y="610368"/>
                  <a:pt x="6292045" y="608746"/>
                </a:cubicBezTo>
                <a:lnTo>
                  <a:pt x="6297365" y="597397"/>
                </a:lnTo>
                <a:cubicBezTo>
                  <a:pt x="6297370" y="597414"/>
                  <a:pt x="6297565" y="598088"/>
                  <a:pt x="6305472" y="625500"/>
                </a:cubicBezTo>
                <a:cubicBezTo>
                  <a:pt x="6305480" y="625500"/>
                  <a:pt x="6305553" y="625500"/>
                  <a:pt x="6306232" y="625500"/>
                </a:cubicBezTo>
                <a:lnTo>
                  <a:pt x="6311552" y="625500"/>
                </a:lnTo>
                <a:cubicBezTo>
                  <a:pt x="6311552" y="625487"/>
                  <a:pt x="6311552" y="624308"/>
                  <a:pt x="6311552" y="519573"/>
                </a:cubicBezTo>
                <a:cubicBezTo>
                  <a:pt x="6311562" y="519573"/>
                  <a:pt x="6311676" y="519573"/>
                  <a:pt x="6313072" y="519573"/>
                </a:cubicBezTo>
                <a:lnTo>
                  <a:pt x="6323712" y="519573"/>
                </a:lnTo>
                <a:cubicBezTo>
                  <a:pt x="6323712" y="519551"/>
                  <a:pt x="6323712" y="518541"/>
                  <a:pt x="6323712" y="472014"/>
                </a:cubicBezTo>
                <a:cubicBezTo>
                  <a:pt x="6323729" y="472014"/>
                  <a:pt x="6324354" y="472014"/>
                  <a:pt x="6350059" y="472014"/>
                </a:cubicBezTo>
                <a:cubicBezTo>
                  <a:pt x="6350059" y="472002"/>
                  <a:pt x="6350059" y="471492"/>
                  <a:pt x="6350059" y="450396"/>
                </a:cubicBezTo>
                <a:cubicBezTo>
                  <a:pt x="6350078" y="450396"/>
                  <a:pt x="6350867" y="450396"/>
                  <a:pt x="6384513" y="450396"/>
                </a:cubicBezTo>
                <a:cubicBezTo>
                  <a:pt x="6384513" y="450404"/>
                  <a:pt x="6384513" y="450534"/>
                  <a:pt x="6384513" y="452828"/>
                </a:cubicBezTo>
                <a:lnTo>
                  <a:pt x="6384513" y="469852"/>
                </a:lnTo>
                <a:cubicBezTo>
                  <a:pt x="6384522" y="469852"/>
                  <a:pt x="6384653" y="469852"/>
                  <a:pt x="6386793" y="469852"/>
                </a:cubicBezTo>
                <a:lnTo>
                  <a:pt x="6402753" y="469852"/>
                </a:lnTo>
                <a:cubicBezTo>
                  <a:pt x="6402753" y="469870"/>
                  <a:pt x="6402753" y="470764"/>
                  <a:pt x="6402753" y="517411"/>
                </a:cubicBezTo>
                <a:cubicBezTo>
                  <a:pt x="6402759" y="517411"/>
                  <a:pt x="6402835" y="517411"/>
                  <a:pt x="6403766" y="517411"/>
                </a:cubicBezTo>
                <a:lnTo>
                  <a:pt x="6410860" y="517411"/>
                </a:lnTo>
                <a:lnTo>
                  <a:pt x="6425047" y="521735"/>
                </a:lnTo>
                <a:cubicBezTo>
                  <a:pt x="6425047" y="521745"/>
                  <a:pt x="6425047" y="522395"/>
                  <a:pt x="6425047" y="560647"/>
                </a:cubicBezTo>
                <a:cubicBezTo>
                  <a:pt x="6425053" y="560647"/>
                  <a:pt x="6425128" y="560647"/>
                  <a:pt x="6426060" y="560647"/>
                </a:cubicBezTo>
                <a:lnTo>
                  <a:pt x="6433153" y="560647"/>
                </a:lnTo>
                <a:cubicBezTo>
                  <a:pt x="6433153" y="560657"/>
                  <a:pt x="6433153" y="560763"/>
                  <a:pt x="6433153" y="562268"/>
                </a:cubicBezTo>
                <a:lnTo>
                  <a:pt x="6433153" y="573617"/>
                </a:lnTo>
                <a:cubicBezTo>
                  <a:pt x="6433161" y="573617"/>
                  <a:pt x="6433285" y="573617"/>
                  <a:pt x="6435180" y="573617"/>
                </a:cubicBezTo>
                <a:lnTo>
                  <a:pt x="6449367" y="573617"/>
                </a:lnTo>
                <a:lnTo>
                  <a:pt x="6455447" y="580103"/>
                </a:lnTo>
                <a:cubicBezTo>
                  <a:pt x="6455447" y="580115"/>
                  <a:pt x="6455447" y="580601"/>
                  <a:pt x="6455447" y="601721"/>
                </a:cubicBezTo>
                <a:cubicBezTo>
                  <a:pt x="6455456" y="601721"/>
                  <a:pt x="6455587" y="601721"/>
                  <a:pt x="6457727" y="601721"/>
                </a:cubicBezTo>
                <a:lnTo>
                  <a:pt x="6473687" y="601721"/>
                </a:lnTo>
                <a:cubicBezTo>
                  <a:pt x="6473687" y="601728"/>
                  <a:pt x="6473687" y="601808"/>
                  <a:pt x="6473687" y="602801"/>
                </a:cubicBezTo>
                <a:lnTo>
                  <a:pt x="6473687" y="610368"/>
                </a:lnTo>
                <a:cubicBezTo>
                  <a:pt x="6473696" y="610368"/>
                  <a:pt x="6473795" y="610368"/>
                  <a:pt x="6474954" y="610368"/>
                </a:cubicBezTo>
                <a:lnTo>
                  <a:pt x="6483821" y="610368"/>
                </a:lnTo>
                <a:cubicBezTo>
                  <a:pt x="6483821" y="610377"/>
                  <a:pt x="6483821" y="610506"/>
                  <a:pt x="6483821" y="612529"/>
                </a:cubicBezTo>
                <a:lnTo>
                  <a:pt x="6483821" y="627662"/>
                </a:lnTo>
                <a:cubicBezTo>
                  <a:pt x="6487874" y="627662"/>
                  <a:pt x="6487874" y="627662"/>
                  <a:pt x="6487874" y="625770"/>
                </a:cubicBezTo>
                <a:lnTo>
                  <a:pt x="6487874" y="612529"/>
                </a:lnTo>
                <a:cubicBezTo>
                  <a:pt x="6487880" y="612529"/>
                  <a:pt x="6487958" y="612529"/>
                  <a:pt x="6488887" y="612529"/>
                </a:cubicBezTo>
                <a:lnTo>
                  <a:pt x="6495981" y="612529"/>
                </a:lnTo>
                <a:cubicBezTo>
                  <a:pt x="6495981" y="612540"/>
                  <a:pt x="6495981" y="612659"/>
                  <a:pt x="6495981" y="614151"/>
                </a:cubicBezTo>
                <a:lnTo>
                  <a:pt x="6495981" y="625500"/>
                </a:lnTo>
                <a:cubicBezTo>
                  <a:pt x="6495990" y="625500"/>
                  <a:pt x="6496063" y="625500"/>
                  <a:pt x="6496741" y="625500"/>
                </a:cubicBezTo>
                <a:lnTo>
                  <a:pt x="6502061" y="625500"/>
                </a:lnTo>
                <a:cubicBezTo>
                  <a:pt x="6502061" y="621177"/>
                  <a:pt x="6502061" y="621177"/>
                  <a:pt x="6550701" y="621177"/>
                </a:cubicBezTo>
                <a:cubicBezTo>
                  <a:pt x="6550701" y="621186"/>
                  <a:pt x="6550701" y="621287"/>
                  <a:pt x="6550701" y="622528"/>
                </a:cubicBezTo>
                <a:lnTo>
                  <a:pt x="6550701" y="631985"/>
                </a:lnTo>
                <a:cubicBezTo>
                  <a:pt x="6550709" y="631985"/>
                  <a:pt x="6550784" y="631985"/>
                  <a:pt x="6551461" y="631985"/>
                </a:cubicBezTo>
                <a:lnTo>
                  <a:pt x="6556782" y="631985"/>
                </a:lnTo>
                <a:cubicBezTo>
                  <a:pt x="6556782" y="631994"/>
                  <a:pt x="6556782" y="632116"/>
                  <a:pt x="6556782" y="634147"/>
                </a:cubicBezTo>
                <a:lnTo>
                  <a:pt x="6556782" y="649280"/>
                </a:lnTo>
                <a:cubicBezTo>
                  <a:pt x="6556790" y="649276"/>
                  <a:pt x="6556906" y="649198"/>
                  <a:pt x="6558808" y="647929"/>
                </a:cubicBezTo>
                <a:lnTo>
                  <a:pt x="6572995" y="638471"/>
                </a:lnTo>
                <a:cubicBezTo>
                  <a:pt x="6572997" y="638452"/>
                  <a:pt x="6573128" y="637577"/>
                  <a:pt x="6579075" y="597397"/>
                </a:cubicBezTo>
                <a:cubicBezTo>
                  <a:pt x="6579084" y="597395"/>
                  <a:pt x="6579153" y="597369"/>
                  <a:pt x="6579835" y="597127"/>
                </a:cubicBezTo>
                <a:lnTo>
                  <a:pt x="6585155" y="595235"/>
                </a:lnTo>
                <a:cubicBezTo>
                  <a:pt x="6585155" y="595219"/>
                  <a:pt x="6585188" y="594158"/>
                  <a:pt x="6587182" y="526058"/>
                </a:cubicBezTo>
                <a:cubicBezTo>
                  <a:pt x="6587182" y="526076"/>
                  <a:pt x="6587215" y="527167"/>
                  <a:pt x="6589209" y="595235"/>
                </a:cubicBezTo>
                <a:cubicBezTo>
                  <a:pt x="6589218" y="595238"/>
                  <a:pt x="6589289" y="595263"/>
                  <a:pt x="6589969" y="595505"/>
                </a:cubicBezTo>
                <a:lnTo>
                  <a:pt x="6595289" y="597397"/>
                </a:lnTo>
                <a:cubicBezTo>
                  <a:pt x="6595289" y="597377"/>
                  <a:pt x="6595289" y="596044"/>
                  <a:pt x="6595289" y="510926"/>
                </a:cubicBezTo>
                <a:cubicBezTo>
                  <a:pt x="6599342" y="510926"/>
                  <a:pt x="6599342" y="510926"/>
                  <a:pt x="6599342" y="478499"/>
                </a:cubicBezTo>
                <a:cubicBezTo>
                  <a:pt x="6599354" y="478499"/>
                  <a:pt x="6600040" y="478499"/>
                  <a:pt x="6637849" y="478499"/>
                </a:cubicBezTo>
                <a:cubicBezTo>
                  <a:pt x="6637849" y="478516"/>
                  <a:pt x="6637849" y="479234"/>
                  <a:pt x="6637849" y="510926"/>
                </a:cubicBezTo>
                <a:cubicBezTo>
                  <a:pt x="6637858" y="510926"/>
                  <a:pt x="6637930" y="510926"/>
                  <a:pt x="6638609" y="510926"/>
                </a:cubicBezTo>
                <a:lnTo>
                  <a:pt x="6643929" y="510926"/>
                </a:lnTo>
                <a:cubicBezTo>
                  <a:pt x="6643929" y="510905"/>
                  <a:pt x="6643929" y="509599"/>
                  <a:pt x="6643929" y="428778"/>
                </a:cubicBezTo>
                <a:cubicBezTo>
                  <a:pt x="6643935" y="428778"/>
                  <a:pt x="6644034" y="428778"/>
                  <a:pt x="6645703" y="428778"/>
                </a:cubicBezTo>
                <a:lnTo>
                  <a:pt x="6658116" y="428778"/>
                </a:lnTo>
                <a:cubicBezTo>
                  <a:pt x="6658116" y="428771"/>
                  <a:pt x="6658116" y="428660"/>
                  <a:pt x="6658116" y="426887"/>
                </a:cubicBezTo>
                <a:lnTo>
                  <a:pt x="6658116" y="413646"/>
                </a:lnTo>
                <a:cubicBezTo>
                  <a:pt x="6658127" y="413646"/>
                  <a:pt x="6658625" y="413646"/>
                  <a:pt x="6680410" y="413646"/>
                </a:cubicBezTo>
                <a:cubicBezTo>
                  <a:pt x="6680410" y="413639"/>
                  <a:pt x="6680410" y="413558"/>
                  <a:pt x="6680410" y="412565"/>
                </a:cubicBezTo>
                <a:lnTo>
                  <a:pt x="6680410" y="404999"/>
                </a:lnTo>
                <a:cubicBezTo>
                  <a:pt x="6680417" y="404999"/>
                  <a:pt x="6680527" y="404999"/>
                  <a:pt x="6682183" y="404999"/>
                </a:cubicBezTo>
                <a:lnTo>
                  <a:pt x="6694597" y="404999"/>
                </a:lnTo>
                <a:cubicBezTo>
                  <a:pt x="6694597" y="405007"/>
                  <a:pt x="6694597" y="405086"/>
                  <a:pt x="6694597" y="406080"/>
                </a:cubicBezTo>
                <a:lnTo>
                  <a:pt x="6694597" y="413646"/>
                </a:lnTo>
                <a:cubicBezTo>
                  <a:pt x="6694606" y="413646"/>
                  <a:pt x="6694679" y="413646"/>
                  <a:pt x="6695357" y="413646"/>
                </a:cubicBezTo>
                <a:lnTo>
                  <a:pt x="6700677" y="413646"/>
                </a:lnTo>
                <a:lnTo>
                  <a:pt x="6710810" y="409322"/>
                </a:lnTo>
                <a:lnTo>
                  <a:pt x="6714863" y="412565"/>
                </a:lnTo>
                <a:lnTo>
                  <a:pt x="6714863" y="404999"/>
                </a:lnTo>
                <a:cubicBezTo>
                  <a:pt x="6714872" y="404999"/>
                  <a:pt x="6715009" y="404999"/>
                  <a:pt x="6717143" y="404999"/>
                </a:cubicBezTo>
                <a:lnTo>
                  <a:pt x="6733104" y="404999"/>
                </a:lnTo>
                <a:cubicBezTo>
                  <a:pt x="6733104" y="405007"/>
                  <a:pt x="6733104" y="405086"/>
                  <a:pt x="6733104" y="406080"/>
                </a:cubicBezTo>
                <a:lnTo>
                  <a:pt x="6733104" y="413646"/>
                </a:lnTo>
                <a:cubicBezTo>
                  <a:pt x="6733123" y="413646"/>
                  <a:pt x="6733859" y="413646"/>
                  <a:pt x="6763504" y="413646"/>
                </a:cubicBezTo>
                <a:cubicBezTo>
                  <a:pt x="6763504" y="413656"/>
                  <a:pt x="6763504" y="413765"/>
                  <a:pt x="6763504" y="415267"/>
                </a:cubicBezTo>
                <a:lnTo>
                  <a:pt x="6763504" y="426617"/>
                </a:lnTo>
                <a:cubicBezTo>
                  <a:pt x="6763521" y="426617"/>
                  <a:pt x="6764161" y="426617"/>
                  <a:pt x="6789851" y="426617"/>
                </a:cubicBezTo>
                <a:cubicBezTo>
                  <a:pt x="6789851" y="426633"/>
                  <a:pt x="6789851" y="427313"/>
                  <a:pt x="6789851" y="456881"/>
                </a:cubicBezTo>
                <a:cubicBezTo>
                  <a:pt x="6789860" y="456881"/>
                  <a:pt x="6789933" y="456881"/>
                  <a:pt x="6790611" y="456881"/>
                </a:cubicBezTo>
                <a:lnTo>
                  <a:pt x="6795931" y="456881"/>
                </a:lnTo>
                <a:cubicBezTo>
                  <a:pt x="6795931" y="456888"/>
                  <a:pt x="6795931" y="456974"/>
                  <a:pt x="6795931" y="457962"/>
                </a:cubicBezTo>
                <a:lnTo>
                  <a:pt x="6795931" y="465529"/>
                </a:lnTo>
                <a:cubicBezTo>
                  <a:pt x="6799985" y="465529"/>
                  <a:pt x="6799985" y="465529"/>
                  <a:pt x="6799985" y="495793"/>
                </a:cubicBezTo>
                <a:cubicBezTo>
                  <a:pt x="6799994" y="495793"/>
                  <a:pt x="6800068" y="495793"/>
                  <a:pt x="6800745" y="495793"/>
                </a:cubicBezTo>
                <a:lnTo>
                  <a:pt x="6806065" y="495793"/>
                </a:lnTo>
                <a:cubicBezTo>
                  <a:pt x="6806065" y="495802"/>
                  <a:pt x="6806065" y="495869"/>
                  <a:pt x="6806065" y="496604"/>
                </a:cubicBezTo>
                <a:lnTo>
                  <a:pt x="6806065" y="502279"/>
                </a:lnTo>
                <a:cubicBezTo>
                  <a:pt x="6806071" y="502279"/>
                  <a:pt x="6806149" y="502279"/>
                  <a:pt x="6807078" y="502279"/>
                </a:cubicBezTo>
                <a:lnTo>
                  <a:pt x="6814171" y="502279"/>
                </a:lnTo>
                <a:cubicBezTo>
                  <a:pt x="6814171" y="502296"/>
                  <a:pt x="6814171" y="503009"/>
                  <a:pt x="6814171" y="532544"/>
                </a:cubicBezTo>
                <a:cubicBezTo>
                  <a:pt x="6814179" y="532544"/>
                  <a:pt x="6814299" y="532544"/>
                  <a:pt x="6816198" y="532544"/>
                </a:cubicBezTo>
                <a:lnTo>
                  <a:pt x="6830385" y="532544"/>
                </a:lnTo>
                <a:cubicBezTo>
                  <a:pt x="6830385" y="532560"/>
                  <a:pt x="6830385" y="533140"/>
                  <a:pt x="6830385" y="556323"/>
                </a:cubicBezTo>
                <a:cubicBezTo>
                  <a:pt x="6832412" y="556323"/>
                  <a:pt x="6832412" y="556323"/>
                  <a:pt x="6832412" y="557944"/>
                </a:cubicBezTo>
                <a:lnTo>
                  <a:pt x="6832412" y="569294"/>
                </a:lnTo>
                <a:cubicBezTo>
                  <a:pt x="6832421" y="569294"/>
                  <a:pt x="6832491" y="569294"/>
                  <a:pt x="6833172" y="569294"/>
                </a:cubicBezTo>
                <a:lnTo>
                  <a:pt x="6838492" y="569294"/>
                </a:lnTo>
                <a:cubicBezTo>
                  <a:pt x="6838492" y="569308"/>
                  <a:pt x="6838492" y="569871"/>
                  <a:pt x="6838492" y="593073"/>
                </a:cubicBezTo>
                <a:cubicBezTo>
                  <a:pt x="6838500" y="593073"/>
                  <a:pt x="6838599" y="593073"/>
                  <a:pt x="6839758" y="593073"/>
                </a:cubicBezTo>
                <a:lnTo>
                  <a:pt x="6848625" y="593073"/>
                </a:lnTo>
                <a:cubicBezTo>
                  <a:pt x="6850652" y="595235"/>
                  <a:pt x="6850652" y="595235"/>
                  <a:pt x="6850652" y="597127"/>
                </a:cubicBezTo>
                <a:lnTo>
                  <a:pt x="6850652" y="610368"/>
                </a:lnTo>
                <a:cubicBezTo>
                  <a:pt x="6850657" y="610361"/>
                  <a:pt x="6850744" y="610254"/>
                  <a:pt x="6852172" y="608476"/>
                </a:cubicBezTo>
                <a:lnTo>
                  <a:pt x="6862812" y="595235"/>
                </a:lnTo>
                <a:cubicBezTo>
                  <a:pt x="6862827" y="595235"/>
                  <a:pt x="6863466" y="595235"/>
                  <a:pt x="6891186" y="595235"/>
                </a:cubicBezTo>
                <a:cubicBezTo>
                  <a:pt x="6891186" y="595260"/>
                  <a:pt x="6891186" y="596661"/>
                  <a:pt x="6891186" y="681706"/>
                </a:cubicBezTo>
                <a:cubicBezTo>
                  <a:pt x="6891194" y="681706"/>
                  <a:pt x="6891270" y="681706"/>
                  <a:pt x="6891946" y="681706"/>
                </a:cubicBezTo>
                <a:lnTo>
                  <a:pt x="6897266" y="681706"/>
                </a:lnTo>
                <a:cubicBezTo>
                  <a:pt x="6897270" y="681698"/>
                  <a:pt x="6897329" y="681598"/>
                  <a:pt x="6898026" y="680355"/>
                </a:cubicBezTo>
                <a:lnTo>
                  <a:pt x="6903346" y="670897"/>
                </a:lnTo>
                <a:cubicBezTo>
                  <a:pt x="6903346" y="670904"/>
                  <a:pt x="6903346" y="671003"/>
                  <a:pt x="6903346" y="672789"/>
                </a:cubicBezTo>
                <a:lnTo>
                  <a:pt x="6903346" y="686030"/>
                </a:lnTo>
                <a:cubicBezTo>
                  <a:pt x="6907399" y="686030"/>
                  <a:pt x="6907399" y="686030"/>
                  <a:pt x="6907399" y="640633"/>
                </a:cubicBezTo>
                <a:cubicBezTo>
                  <a:pt x="6907408" y="640633"/>
                  <a:pt x="6907478" y="640633"/>
                  <a:pt x="6908159" y="640633"/>
                </a:cubicBezTo>
                <a:lnTo>
                  <a:pt x="6913479" y="640633"/>
                </a:lnTo>
                <a:cubicBezTo>
                  <a:pt x="6913479" y="640618"/>
                  <a:pt x="6913479" y="639618"/>
                  <a:pt x="6913479" y="575779"/>
                </a:cubicBezTo>
                <a:cubicBezTo>
                  <a:pt x="6913486" y="575779"/>
                  <a:pt x="6913567" y="575779"/>
                  <a:pt x="6914493" y="575779"/>
                </a:cubicBezTo>
                <a:lnTo>
                  <a:pt x="6921586" y="575779"/>
                </a:lnTo>
                <a:cubicBezTo>
                  <a:pt x="6921592" y="575758"/>
                  <a:pt x="6921856" y="574818"/>
                  <a:pt x="6933746" y="532544"/>
                </a:cubicBezTo>
                <a:cubicBezTo>
                  <a:pt x="6933755" y="532544"/>
                  <a:pt x="6933852" y="532544"/>
                  <a:pt x="6935013" y="532544"/>
                </a:cubicBezTo>
                <a:lnTo>
                  <a:pt x="6943880" y="532544"/>
                </a:lnTo>
                <a:cubicBezTo>
                  <a:pt x="6943885" y="532567"/>
                  <a:pt x="6944111" y="533533"/>
                  <a:pt x="6954013" y="575779"/>
                </a:cubicBezTo>
                <a:cubicBezTo>
                  <a:pt x="6954019" y="575779"/>
                  <a:pt x="6954093" y="575779"/>
                  <a:pt x="6955026" y="575779"/>
                </a:cubicBezTo>
                <a:lnTo>
                  <a:pt x="6962120" y="575779"/>
                </a:lnTo>
                <a:cubicBezTo>
                  <a:pt x="6962120" y="575790"/>
                  <a:pt x="6962120" y="576457"/>
                  <a:pt x="6962120" y="614691"/>
                </a:cubicBezTo>
                <a:cubicBezTo>
                  <a:pt x="6962127" y="614691"/>
                  <a:pt x="6962226" y="614691"/>
                  <a:pt x="6963893" y="614691"/>
                </a:cubicBezTo>
                <a:lnTo>
                  <a:pt x="6976307" y="614691"/>
                </a:lnTo>
                <a:cubicBezTo>
                  <a:pt x="6976307" y="614699"/>
                  <a:pt x="6976307" y="614821"/>
                  <a:pt x="6976307" y="616853"/>
                </a:cubicBezTo>
                <a:lnTo>
                  <a:pt x="6976307" y="631985"/>
                </a:lnTo>
                <a:cubicBezTo>
                  <a:pt x="6980360" y="631985"/>
                  <a:pt x="6980360" y="631985"/>
                  <a:pt x="6980360" y="629824"/>
                </a:cubicBezTo>
                <a:lnTo>
                  <a:pt x="6980360" y="614691"/>
                </a:lnTo>
                <a:cubicBezTo>
                  <a:pt x="6980370" y="614691"/>
                  <a:pt x="6980482" y="614691"/>
                  <a:pt x="6981880" y="614691"/>
                </a:cubicBezTo>
                <a:lnTo>
                  <a:pt x="6992520" y="614691"/>
                </a:lnTo>
                <a:cubicBezTo>
                  <a:pt x="6992520" y="614701"/>
                  <a:pt x="6992520" y="614818"/>
                  <a:pt x="6992520" y="616312"/>
                </a:cubicBezTo>
                <a:lnTo>
                  <a:pt x="6992520" y="627662"/>
                </a:lnTo>
                <a:cubicBezTo>
                  <a:pt x="6992536" y="627662"/>
                  <a:pt x="6993245" y="627662"/>
                  <a:pt x="7022921" y="627662"/>
                </a:cubicBezTo>
                <a:cubicBezTo>
                  <a:pt x="7022921" y="627645"/>
                  <a:pt x="7022921" y="626874"/>
                  <a:pt x="7022921" y="590912"/>
                </a:cubicBezTo>
                <a:cubicBezTo>
                  <a:pt x="7022929" y="590912"/>
                  <a:pt x="7023022" y="590912"/>
                  <a:pt x="7024187" y="590912"/>
                </a:cubicBezTo>
                <a:lnTo>
                  <a:pt x="7033054" y="590912"/>
                </a:lnTo>
                <a:cubicBezTo>
                  <a:pt x="7033054" y="590923"/>
                  <a:pt x="7033054" y="591417"/>
                  <a:pt x="7033054" y="612529"/>
                </a:cubicBezTo>
                <a:cubicBezTo>
                  <a:pt x="7035081" y="612529"/>
                  <a:pt x="7035081" y="612529"/>
                  <a:pt x="7035081" y="580103"/>
                </a:cubicBezTo>
                <a:cubicBezTo>
                  <a:pt x="7035095" y="580103"/>
                  <a:pt x="7035636" y="580103"/>
                  <a:pt x="7057374" y="580103"/>
                </a:cubicBezTo>
                <a:cubicBezTo>
                  <a:pt x="7057374" y="580093"/>
                  <a:pt x="7057374" y="579973"/>
                  <a:pt x="7057374" y="578481"/>
                </a:cubicBezTo>
                <a:lnTo>
                  <a:pt x="7057374" y="567132"/>
                </a:lnTo>
                <a:cubicBezTo>
                  <a:pt x="7057382" y="567132"/>
                  <a:pt x="7057457" y="567132"/>
                  <a:pt x="7058134" y="567132"/>
                </a:cubicBezTo>
                <a:lnTo>
                  <a:pt x="7063454" y="567132"/>
                </a:lnTo>
                <a:cubicBezTo>
                  <a:pt x="7063454" y="567126"/>
                  <a:pt x="7063454" y="567013"/>
                  <a:pt x="7063454" y="565241"/>
                </a:cubicBezTo>
                <a:lnTo>
                  <a:pt x="7063454" y="552000"/>
                </a:lnTo>
                <a:lnTo>
                  <a:pt x="7067508" y="558485"/>
                </a:lnTo>
                <a:cubicBezTo>
                  <a:pt x="7067516" y="558485"/>
                  <a:pt x="7067645" y="558485"/>
                  <a:pt x="7069788" y="558485"/>
                </a:cubicBezTo>
                <a:lnTo>
                  <a:pt x="7085748" y="558485"/>
                </a:lnTo>
                <a:cubicBezTo>
                  <a:pt x="7085748" y="558477"/>
                  <a:pt x="7085748" y="558409"/>
                  <a:pt x="7085748" y="557674"/>
                </a:cubicBezTo>
                <a:lnTo>
                  <a:pt x="7085748" y="552000"/>
                </a:lnTo>
                <a:cubicBezTo>
                  <a:pt x="7085757" y="552000"/>
                  <a:pt x="7085831" y="552000"/>
                  <a:pt x="7086508" y="552000"/>
                </a:cubicBezTo>
                <a:lnTo>
                  <a:pt x="7091828" y="552000"/>
                </a:lnTo>
                <a:cubicBezTo>
                  <a:pt x="7091828" y="552009"/>
                  <a:pt x="7091828" y="552109"/>
                  <a:pt x="7091828" y="553351"/>
                </a:cubicBezTo>
                <a:lnTo>
                  <a:pt x="7091828" y="562809"/>
                </a:lnTo>
                <a:cubicBezTo>
                  <a:pt x="7091843" y="562809"/>
                  <a:pt x="7092576" y="562809"/>
                  <a:pt x="7130335" y="562809"/>
                </a:cubicBezTo>
                <a:cubicBezTo>
                  <a:pt x="7130335" y="562827"/>
                  <a:pt x="7130335" y="564337"/>
                  <a:pt x="7130335" y="701162"/>
                </a:cubicBezTo>
                <a:cubicBezTo>
                  <a:pt x="7130345" y="701162"/>
                  <a:pt x="7130460" y="701162"/>
                  <a:pt x="7131855" y="701162"/>
                </a:cubicBezTo>
                <a:lnTo>
                  <a:pt x="7142495" y="701162"/>
                </a:lnTo>
                <a:cubicBezTo>
                  <a:pt x="7142495" y="696839"/>
                  <a:pt x="7142495" y="692515"/>
                  <a:pt x="7142495" y="688192"/>
                </a:cubicBezTo>
                <a:cubicBezTo>
                  <a:pt x="7144522" y="688192"/>
                  <a:pt x="7144522" y="688192"/>
                  <a:pt x="7146549" y="688192"/>
                </a:cubicBezTo>
                <a:cubicBezTo>
                  <a:pt x="7146549" y="692515"/>
                  <a:pt x="7146549" y="696839"/>
                  <a:pt x="7146549" y="701162"/>
                </a:cubicBezTo>
                <a:cubicBezTo>
                  <a:pt x="7156682" y="701162"/>
                  <a:pt x="7166816" y="701162"/>
                  <a:pt x="7176949" y="701162"/>
                </a:cubicBezTo>
                <a:cubicBezTo>
                  <a:pt x="7176949" y="690353"/>
                  <a:pt x="7176949" y="681706"/>
                  <a:pt x="7176949" y="670897"/>
                </a:cubicBezTo>
                <a:cubicBezTo>
                  <a:pt x="7181003" y="670897"/>
                  <a:pt x="7185056" y="670897"/>
                  <a:pt x="7189109" y="670897"/>
                </a:cubicBezTo>
                <a:lnTo>
                  <a:pt x="7201269" y="668736"/>
                </a:lnTo>
                <a:cubicBezTo>
                  <a:pt x="7203296" y="668736"/>
                  <a:pt x="7203296" y="670897"/>
                  <a:pt x="7205323" y="670897"/>
                </a:cubicBezTo>
                <a:lnTo>
                  <a:pt x="7215456" y="670897"/>
                </a:lnTo>
                <a:cubicBezTo>
                  <a:pt x="7215456" y="681706"/>
                  <a:pt x="7215456" y="692515"/>
                  <a:pt x="7215456" y="701162"/>
                </a:cubicBezTo>
                <a:cubicBezTo>
                  <a:pt x="7217483" y="701162"/>
                  <a:pt x="7219510" y="701162"/>
                  <a:pt x="7223563" y="701162"/>
                </a:cubicBezTo>
                <a:cubicBezTo>
                  <a:pt x="7223563" y="707648"/>
                  <a:pt x="7223563" y="714133"/>
                  <a:pt x="7223563" y="718457"/>
                </a:cubicBezTo>
                <a:lnTo>
                  <a:pt x="7232899" y="719362"/>
                </a:lnTo>
                <a:lnTo>
                  <a:pt x="7245857" y="719362"/>
                </a:lnTo>
                <a:cubicBezTo>
                  <a:pt x="7245857" y="713553"/>
                  <a:pt x="7245857" y="709381"/>
                  <a:pt x="7245857" y="703324"/>
                </a:cubicBezTo>
                <a:lnTo>
                  <a:pt x="7313813" y="703324"/>
                </a:lnTo>
                <a:lnTo>
                  <a:pt x="7313813" y="618071"/>
                </a:lnTo>
                <a:lnTo>
                  <a:pt x="7385821" y="618071"/>
                </a:lnTo>
                <a:lnTo>
                  <a:pt x="7385821" y="696839"/>
                </a:lnTo>
                <a:cubicBezTo>
                  <a:pt x="7386456" y="696839"/>
                  <a:pt x="7387091" y="696839"/>
                  <a:pt x="7387725" y="696839"/>
                </a:cubicBezTo>
                <a:lnTo>
                  <a:pt x="7388967" y="719362"/>
                </a:lnTo>
                <a:lnTo>
                  <a:pt x="7398643" y="719362"/>
                </a:lnTo>
                <a:cubicBezTo>
                  <a:pt x="7399179" y="712148"/>
                  <a:pt x="7399885" y="704494"/>
                  <a:pt x="7399885" y="696839"/>
                </a:cubicBezTo>
                <a:cubicBezTo>
                  <a:pt x="7401912" y="696839"/>
                  <a:pt x="7403939" y="696839"/>
                  <a:pt x="7405965" y="696839"/>
                </a:cubicBezTo>
                <a:lnTo>
                  <a:pt x="7407207" y="719362"/>
                </a:lnTo>
                <a:lnTo>
                  <a:pt x="7457829" y="719362"/>
                </a:lnTo>
                <a:lnTo>
                  <a:pt x="7457829" y="556334"/>
                </a:lnTo>
                <a:lnTo>
                  <a:pt x="7655156" y="556334"/>
                </a:lnTo>
                <a:lnTo>
                  <a:pt x="7655156" y="719362"/>
                </a:lnTo>
                <a:lnTo>
                  <a:pt x="7673853" y="719362"/>
                </a:lnTo>
                <a:lnTo>
                  <a:pt x="7673853" y="636669"/>
                </a:lnTo>
                <a:lnTo>
                  <a:pt x="7768973" y="636669"/>
                </a:lnTo>
                <a:lnTo>
                  <a:pt x="7773382" y="519115"/>
                </a:lnTo>
                <a:lnTo>
                  <a:pt x="7819759" y="519115"/>
                </a:lnTo>
                <a:lnTo>
                  <a:pt x="7821437" y="571456"/>
                </a:lnTo>
                <a:cubicBezTo>
                  <a:pt x="7843732" y="571456"/>
                  <a:pt x="7866024" y="571456"/>
                  <a:pt x="7886292" y="571456"/>
                </a:cubicBezTo>
                <a:cubicBezTo>
                  <a:pt x="7886292" y="597397"/>
                  <a:pt x="7886292" y="623338"/>
                  <a:pt x="7886292" y="647118"/>
                </a:cubicBezTo>
                <a:cubicBezTo>
                  <a:pt x="7890345" y="647118"/>
                  <a:pt x="7892372" y="647118"/>
                  <a:pt x="7894398" y="647118"/>
                </a:cubicBezTo>
                <a:cubicBezTo>
                  <a:pt x="7894398" y="644956"/>
                  <a:pt x="7896425" y="642794"/>
                  <a:pt x="7896425" y="640633"/>
                </a:cubicBezTo>
                <a:cubicBezTo>
                  <a:pt x="7898452" y="640633"/>
                  <a:pt x="7900478" y="640633"/>
                  <a:pt x="7902505" y="640633"/>
                </a:cubicBezTo>
                <a:cubicBezTo>
                  <a:pt x="7902505" y="642794"/>
                  <a:pt x="7902505" y="644956"/>
                  <a:pt x="7904533" y="649280"/>
                </a:cubicBezTo>
                <a:cubicBezTo>
                  <a:pt x="7908585" y="649280"/>
                  <a:pt x="7912638" y="649280"/>
                  <a:pt x="7916693" y="649280"/>
                </a:cubicBezTo>
                <a:cubicBezTo>
                  <a:pt x="7916693" y="647118"/>
                  <a:pt x="7916693" y="644956"/>
                  <a:pt x="7916693" y="642794"/>
                </a:cubicBezTo>
                <a:cubicBezTo>
                  <a:pt x="7924798" y="642794"/>
                  <a:pt x="7930878" y="642794"/>
                  <a:pt x="7938985" y="642794"/>
                </a:cubicBezTo>
                <a:cubicBezTo>
                  <a:pt x="7938985" y="644956"/>
                  <a:pt x="7938985" y="647118"/>
                  <a:pt x="7938985" y="649280"/>
                </a:cubicBezTo>
                <a:cubicBezTo>
                  <a:pt x="7945065" y="649280"/>
                  <a:pt x="7953173" y="649280"/>
                  <a:pt x="7959253" y="649280"/>
                </a:cubicBezTo>
                <a:cubicBezTo>
                  <a:pt x="7959253" y="664412"/>
                  <a:pt x="7959253" y="679545"/>
                  <a:pt x="7959253" y="694677"/>
                </a:cubicBezTo>
                <a:cubicBezTo>
                  <a:pt x="7963306" y="694677"/>
                  <a:pt x="7969386" y="694677"/>
                  <a:pt x="7973440" y="694677"/>
                </a:cubicBezTo>
                <a:cubicBezTo>
                  <a:pt x="7973440" y="690353"/>
                  <a:pt x="7973440" y="686030"/>
                  <a:pt x="7973440" y="681706"/>
                </a:cubicBezTo>
                <a:cubicBezTo>
                  <a:pt x="7979520" y="681706"/>
                  <a:pt x="7985600" y="681706"/>
                  <a:pt x="7989653" y="681706"/>
                </a:cubicBezTo>
                <a:cubicBezTo>
                  <a:pt x="7989653" y="621177"/>
                  <a:pt x="7989653" y="562809"/>
                  <a:pt x="7989653" y="502279"/>
                </a:cubicBezTo>
                <a:cubicBezTo>
                  <a:pt x="7991680" y="500117"/>
                  <a:pt x="7993706" y="497955"/>
                  <a:pt x="7995733" y="495793"/>
                </a:cubicBezTo>
                <a:cubicBezTo>
                  <a:pt x="8020053" y="495793"/>
                  <a:pt x="8044373" y="495793"/>
                  <a:pt x="8068694" y="495793"/>
                </a:cubicBezTo>
                <a:lnTo>
                  <a:pt x="8068694" y="504441"/>
                </a:lnTo>
                <a:lnTo>
                  <a:pt x="8078828" y="504441"/>
                </a:lnTo>
                <a:cubicBezTo>
                  <a:pt x="8078828" y="543353"/>
                  <a:pt x="8078828" y="582265"/>
                  <a:pt x="8078828" y="619015"/>
                </a:cubicBezTo>
                <a:cubicBezTo>
                  <a:pt x="8086934" y="619015"/>
                  <a:pt x="8093014" y="619015"/>
                  <a:pt x="8101121" y="619015"/>
                </a:cubicBezTo>
                <a:cubicBezTo>
                  <a:pt x="8101121" y="597397"/>
                  <a:pt x="8101121" y="575779"/>
                  <a:pt x="8101121" y="552000"/>
                </a:cubicBezTo>
                <a:cubicBezTo>
                  <a:pt x="8109228" y="552000"/>
                  <a:pt x="8119361" y="552000"/>
                  <a:pt x="8127469" y="552000"/>
                </a:cubicBezTo>
                <a:cubicBezTo>
                  <a:pt x="8129494" y="552000"/>
                  <a:pt x="8129494" y="549838"/>
                  <a:pt x="8131521" y="547676"/>
                </a:cubicBezTo>
                <a:lnTo>
                  <a:pt x="8139629" y="547676"/>
                </a:lnTo>
                <a:cubicBezTo>
                  <a:pt x="8141654" y="549838"/>
                  <a:pt x="8141654" y="552000"/>
                  <a:pt x="8143681" y="552000"/>
                </a:cubicBezTo>
                <a:cubicBezTo>
                  <a:pt x="8149761" y="552000"/>
                  <a:pt x="8157869" y="552000"/>
                  <a:pt x="8165976" y="552000"/>
                </a:cubicBezTo>
                <a:cubicBezTo>
                  <a:pt x="8165976" y="513088"/>
                  <a:pt x="8165976" y="474176"/>
                  <a:pt x="8165976" y="435264"/>
                </a:cubicBezTo>
                <a:cubicBezTo>
                  <a:pt x="8165989" y="435261"/>
                  <a:pt x="8166856" y="435097"/>
                  <a:pt x="8222722" y="424455"/>
                </a:cubicBezTo>
                <a:cubicBezTo>
                  <a:pt x="8222722" y="424462"/>
                  <a:pt x="8222722" y="424536"/>
                  <a:pt x="8222722" y="425536"/>
                </a:cubicBezTo>
                <a:lnTo>
                  <a:pt x="8222722" y="433102"/>
                </a:lnTo>
                <a:cubicBezTo>
                  <a:pt x="8222740" y="433102"/>
                  <a:pt x="8223384" y="433102"/>
                  <a:pt x="8249069" y="433102"/>
                </a:cubicBezTo>
                <a:cubicBezTo>
                  <a:pt x="8249069" y="433124"/>
                  <a:pt x="8249069" y="435495"/>
                  <a:pt x="8249069" y="688192"/>
                </a:cubicBezTo>
                <a:cubicBezTo>
                  <a:pt x="8255149" y="688192"/>
                  <a:pt x="8263256" y="688192"/>
                  <a:pt x="8271364" y="688192"/>
                </a:cubicBezTo>
                <a:cubicBezTo>
                  <a:pt x="8271364" y="686030"/>
                  <a:pt x="8271364" y="686030"/>
                  <a:pt x="8271364" y="683868"/>
                </a:cubicBezTo>
                <a:cubicBezTo>
                  <a:pt x="8275416" y="683868"/>
                  <a:pt x="8279469" y="683868"/>
                  <a:pt x="8283524" y="683868"/>
                </a:cubicBezTo>
                <a:cubicBezTo>
                  <a:pt x="8283524" y="686030"/>
                  <a:pt x="8283524" y="686030"/>
                  <a:pt x="8283524" y="688192"/>
                </a:cubicBezTo>
                <a:cubicBezTo>
                  <a:pt x="8291630" y="688192"/>
                  <a:pt x="8299736" y="688192"/>
                  <a:pt x="8307844" y="688192"/>
                </a:cubicBezTo>
                <a:cubicBezTo>
                  <a:pt x="8307844" y="683868"/>
                  <a:pt x="8307844" y="679545"/>
                  <a:pt x="8307844" y="675221"/>
                </a:cubicBezTo>
                <a:cubicBezTo>
                  <a:pt x="8317977" y="675221"/>
                  <a:pt x="8328110" y="675221"/>
                  <a:pt x="8336217" y="675221"/>
                </a:cubicBezTo>
                <a:cubicBezTo>
                  <a:pt x="8340270" y="670897"/>
                  <a:pt x="8344325" y="670897"/>
                  <a:pt x="8348377" y="670897"/>
                </a:cubicBezTo>
                <a:cubicBezTo>
                  <a:pt x="8354457" y="675221"/>
                  <a:pt x="8362565" y="675221"/>
                  <a:pt x="8368645" y="675221"/>
                </a:cubicBezTo>
                <a:cubicBezTo>
                  <a:pt x="8368645" y="668736"/>
                  <a:pt x="8368645" y="664412"/>
                  <a:pt x="8368645" y="657927"/>
                </a:cubicBezTo>
                <a:lnTo>
                  <a:pt x="8376752" y="657927"/>
                </a:lnTo>
                <a:cubicBezTo>
                  <a:pt x="8376752" y="653603"/>
                  <a:pt x="8376752" y="649280"/>
                  <a:pt x="8376752" y="644956"/>
                </a:cubicBezTo>
                <a:cubicBezTo>
                  <a:pt x="8394992" y="644956"/>
                  <a:pt x="8415258" y="644956"/>
                  <a:pt x="8433498" y="644956"/>
                </a:cubicBezTo>
                <a:cubicBezTo>
                  <a:pt x="8433498" y="634147"/>
                  <a:pt x="8433498" y="625500"/>
                  <a:pt x="8433498" y="614691"/>
                </a:cubicBezTo>
                <a:cubicBezTo>
                  <a:pt x="8439578" y="614691"/>
                  <a:pt x="8445658" y="614691"/>
                  <a:pt x="8451738" y="614691"/>
                </a:cubicBezTo>
                <a:cubicBezTo>
                  <a:pt x="8451738" y="612529"/>
                  <a:pt x="8451738" y="610368"/>
                  <a:pt x="8451738" y="608206"/>
                </a:cubicBezTo>
                <a:cubicBezTo>
                  <a:pt x="8455792" y="608206"/>
                  <a:pt x="8459845" y="608206"/>
                  <a:pt x="8463898" y="608206"/>
                </a:cubicBezTo>
                <a:cubicBezTo>
                  <a:pt x="8463898" y="610368"/>
                  <a:pt x="8463898" y="612529"/>
                  <a:pt x="8463898" y="614691"/>
                </a:cubicBezTo>
                <a:cubicBezTo>
                  <a:pt x="8469978" y="614691"/>
                  <a:pt x="8474032" y="614691"/>
                  <a:pt x="8480112" y="614691"/>
                </a:cubicBezTo>
                <a:cubicBezTo>
                  <a:pt x="8480112" y="629824"/>
                  <a:pt x="8480112" y="647118"/>
                  <a:pt x="8480112" y="664412"/>
                </a:cubicBezTo>
                <a:cubicBezTo>
                  <a:pt x="8490245" y="664412"/>
                  <a:pt x="8502406" y="664412"/>
                  <a:pt x="8512540" y="664412"/>
                </a:cubicBezTo>
                <a:cubicBezTo>
                  <a:pt x="8512540" y="655765"/>
                  <a:pt x="8512540" y="647118"/>
                  <a:pt x="8512540" y="638471"/>
                </a:cubicBezTo>
                <a:cubicBezTo>
                  <a:pt x="8524700" y="638471"/>
                  <a:pt x="8538886" y="638471"/>
                  <a:pt x="8551046" y="638471"/>
                </a:cubicBezTo>
                <a:cubicBezTo>
                  <a:pt x="8551046" y="627662"/>
                  <a:pt x="8551046" y="619015"/>
                  <a:pt x="8551046" y="608206"/>
                </a:cubicBezTo>
                <a:cubicBezTo>
                  <a:pt x="8567261" y="608206"/>
                  <a:pt x="8583473" y="608206"/>
                  <a:pt x="8599688" y="608206"/>
                </a:cubicBezTo>
                <a:cubicBezTo>
                  <a:pt x="8599688" y="608235"/>
                  <a:pt x="8599688" y="610010"/>
                  <a:pt x="8599688" y="719362"/>
                </a:cubicBezTo>
                <a:lnTo>
                  <a:pt x="8599688" y="733141"/>
                </a:lnTo>
                <a:lnTo>
                  <a:pt x="8665562" y="733141"/>
                </a:lnTo>
                <a:lnTo>
                  <a:pt x="8665562" y="838913"/>
                </a:lnTo>
                <a:lnTo>
                  <a:pt x="8665562" y="862160"/>
                </a:lnTo>
                <a:lnTo>
                  <a:pt x="8680522" y="862160"/>
                </a:lnTo>
                <a:cubicBezTo>
                  <a:pt x="8680522" y="862160"/>
                  <a:pt x="8680522" y="862160"/>
                  <a:pt x="8680522" y="860998"/>
                </a:cubicBezTo>
                <a:lnTo>
                  <a:pt x="8680522" y="852862"/>
                </a:lnTo>
                <a:cubicBezTo>
                  <a:pt x="8680522" y="852862"/>
                  <a:pt x="8680522" y="852862"/>
                  <a:pt x="8725102" y="852862"/>
                </a:cubicBezTo>
                <a:cubicBezTo>
                  <a:pt x="8725102" y="852862"/>
                  <a:pt x="8725102" y="852862"/>
                  <a:pt x="8725102" y="855477"/>
                </a:cubicBezTo>
                <a:lnTo>
                  <a:pt x="8725102" y="861131"/>
                </a:lnTo>
                <a:lnTo>
                  <a:pt x="8733569" y="852574"/>
                </a:lnTo>
                <a:cubicBezTo>
                  <a:pt x="8731340" y="852574"/>
                  <a:pt x="8731340" y="850249"/>
                  <a:pt x="8729111" y="850249"/>
                </a:cubicBezTo>
                <a:cubicBezTo>
                  <a:pt x="8729111" y="847924"/>
                  <a:pt x="8729111" y="845600"/>
                  <a:pt x="8729111" y="843275"/>
                </a:cubicBezTo>
                <a:cubicBezTo>
                  <a:pt x="8731340" y="843275"/>
                  <a:pt x="8733569" y="840950"/>
                  <a:pt x="8735797" y="840950"/>
                </a:cubicBezTo>
                <a:cubicBezTo>
                  <a:pt x="8735797" y="836301"/>
                  <a:pt x="8735797" y="833976"/>
                  <a:pt x="8735797" y="831652"/>
                </a:cubicBezTo>
                <a:cubicBezTo>
                  <a:pt x="8738027" y="831652"/>
                  <a:pt x="8738027" y="831652"/>
                  <a:pt x="8740256" y="831652"/>
                </a:cubicBezTo>
                <a:cubicBezTo>
                  <a:pt x="8740256" y="824678"/>
                  <a:pt x="8740256" y="817704"/>
                  <a:pt x="8740256" y="810730"/>
                </a:cubicBezTo>
                <a:cubicBezTo>
                  <a:pt x="8738027" y="810730"/>
                  <a:pt x="8738027" y="810730"/>
                  <a:pt x="8735797" y="810730"/>
                </a:cubicBezTo>
                <a:cubicBezTo>
                  <a:pt x="8735797" y="808405"/>
                  <a:pt x="8735797" y="808405"/>
                  <a:pt x="8735797" y="806081"/>
                </a:cubicBezTo>
                <a:lnTo>
                  <a:pt x="8740256" y="803756"/>
                </a:lnTo>
                <a:cubicBezTo>
                  <a:pt x="8744713" y="799107"/>
                  <a:pt x="8746943" y="794457"/>
                  <a:pt x="8751401" y="787483"/>
                </a:cubicBezTo>
                <a:cubicBezTo>
                  <a:pt x="8753629" y="782834"/>
                  <a:pt x="8753629" y="780510"/>
                  <a:pt x="8753629" y="778185"/>
                </a:cubicBezTo>
                <a:cubicBezTo>
                  <a:pt x="8749172" y="771211"/>
                  <a:pt x="8749172" y="759588"/>
                  <a:pt x="8753629" y="752614"/>
                </a:cubicBezTo>
                <a:cubicBezTo>
                  <a:pt x="8753631" y="752611"/>
                  <a:pt x="8753645" y="752565"/>
                  <a:pt x="8753909" y="751742"/>
                </a:cubicBezTo>
                <a:lnTo>
                  <a:pt x="8755767" y="745928"/>
                </a:lnTo>
                <a:lnTo>
                  <a:pt x="8754080" y="745928"/>
                </a:lnTo>
                <a:cubicBezTo>
                  <a:pt x="8754080" y="745928"/>
                  <a:pt x="8754080" y="745928"/>
                  <a:pt x="8754080" y="744766"/>
                </a:cubicBezTo>
                <a:lnTo>
                  <a:pt x="8754080" y="736629"/>
                </a:lnTo>
                <a:cubicBezTo>
                  <a:pt x="8754080" y="736629"/>
                  <a:pt x="8754080" y="736629"/>
                  <a:pt x="8755194" y="736629"/>
                </a:cubicBezTo>
                <a:lnTo>
                  <a:pt x="8762996" y="736629"/>
                </a:lnTo>
                <a:cubicBezTo>
                  <a:pt x="8762996" y="736629"/>
                  <a:pt x="8762996" y="736629"/>
                  <a:pt x="8762996" y="735467"/>
                </a:cubicBezTo>
                <a:lnTo>
                  <a:pt x="8762996" y="727331"/>
                </a:lnTo>
                <a:cubicBezTo>
                  <a:pt x="8762996" y="727331"/>
                  <a:pt x="8762996" y="727331"/>
                  <a:pt x="8761881" y="727331"/>
                </a:cubicBezTo>
                <a:lnTo>
                  <a:pt x="8754080" y="727331"/>
                </a:lnTo>
                <a:cubicBezTo>
                  <a:pt x="8754080" y="727331"/>
                  <a:pt x="8754080" y="727331"/>
                  <a:pt x="8754080" y="726168"/>
                </a:cubicBezTo>
                <a:lnTo>
                  <a:pt x="8754080" y="718032"/>
                </a:lnTo>
                <a:cubicBezTo>
                  <a:pt x="8754080" y="718032"/>
                  <a:pt x="8754080" y="718032"/>
                  <a:pt x="8755194" y="718032"/>
                </a:cubicBezTo>
                <a:lnTo>
                  <a:pt x="8762996" y="718032"/>
                </a:lnTo>
                <a:cubicBezTo>
                  <a:pt x="8762996" y="718032"/>
                  <a:pt x="8762996" y="718032"/>
                  <a:pt x="8762996" y="717160"/>
                </a:cubicBezTo>
                <a:lnTo>
                  <a:pt x="8762996" y="711058"/>
                </a:lnTo>
                <a:cubicBezTo>
                  <a:pt x="8762996" y="711058"/>
                  <a:pt x="8762996" y="711058"/>
                  <a:pt x="8761881" y="711058"/>
                </a:cubicBezTo>
                <a:lnTo>
                  <a:pt x="8754080" y="711058"/>
                </a:lnTo>
                <a:cubicBezTo>
                  <a:pt x="8754080" y="711058"/>
                  <a:pt x="8754080" y="711058"/>
                  <a:pt x="8754080" y="709896"/>
                </a:cubicBezTo>
                <a:lnTo>
                  <a:pt x="8754080" y="701759"/>
                </a:lnTo>
                <a:cubicBezTo>
                  <a:pt x="8754080" y="701759"/>
                  <a:pt x="8754080" y="701759"/>
                  <a:pt x="8755194" y="701759"/>
                </a:cubicBezTo>
                <a:lnTo>
                  <a:pt x="8762996" y="701759"/>
                </a:lnTo>
                <a:cubicBezTo>
                  <a:pt x="8762996" y="701759"/>
                  <a:pt x="8762996" y="701759"/>
                  <a:pt x="8761881" y="700016"/>
                </a:cubicBezTo>
                <a:lnTo>
                  <a:pt x="8754080" y="687812"/>
                </a:lnTo>
                <a:cubicBezTo>
                  <a:pt x="8754080" y="687812"/>
                  <a:pt x="8754080" y="687812"/>
                  <a:pt x="8754080" y="650617"/>
                </a:cubicBezTo>
                <a:cubicBezTo>
                  <a:pt x="8754080" y="650617"/>
                  <a:pt x="8754080" y="650617"/>
                  <a:pt x="8903424" y="650617"/>
                </a:cubicBezTo>
                <a:cubicBezTo>
                  <a:pt x="8903424" y="650617"/>
                  <a:pt x="8903424" y="650617"/>
                  <a:pt x="8905096" y="653232"/>
                </a:cubicBezTo>
                <a:lnTo>
                  <a:pt x="8908543" y="658626"/>
                </a:lnTo>
                <a:lnTo>
                  <a:pt x="8908543" y="647687"/>
                </a:lnTo>
                <a:cubicBezTo>
                  <a:pt x="8908543" y="636001"/>
                  <a:pt x="8908543" y="622669"/>
                  <a:pt x="8908543" y="607460"/>
                </a:cubicBezTo>
                <a:cubicBezTo>
                  <a:pt x="8908552" y="607460"/>
                  <a:pt x="8908671" y="607460"/>
                  <a:pt x="8910570" y="607460"/>
                </a:cubicBezTo>
                <a:lnTo>
                  <a:pt x="8924757" y="607460"/>
                </a:lnTo>
                <a:cubicBezTo>
                  <a:pt x="8924757" y="607441"/>
                  <a:pt x="8924757" y="606126"/>
                  <a:pt x="8924757" y="515723"/>
                </a:cubicBezTo>
                <a:lnTo>
                  <a:pt x="8924757" y="490724"/>
                </a:lnTo>
                <a:lnTo>
                  <a:pt x="9078786" y="490724"/>
                </a:lnTo>
                <a:lnTo>
                  <a:pt x="9078786" y="506306"/>
                </a:lnTo>
                <a:cubicBezTo>
                  <a:pt x="9078786" y="526935"/>
                  <a:pt x="9078786" y="559711"/>
                  <a:pt x="9078786" y="611783"/>
                </a:cubicBezTo>
                <a:cubicBezTo>
                  <a:pt x="9078796" y="611782"/>
                  <a:pt x="9078908" y="611761"/>
                  <a:pt x="9080306" y="611513"/>
                </a:cubicBezTo>
                <a:lnTo>
                  <a:pt x="9090946" y="609622"/>
                </a:lnTo>
                <a:cubicBezTo>
                  <a:pt x="9090946" y="609644"/>
                  <a:pt x="9090916" y="610978"/>
                  <a:pt x="9088919" y="698254"/>
                </a:cubicBezTo>
                <a:cubicBezTo>
                  <a:pt x="9088929" y="698256"/>
                  <a:pt x="9089040" y="698276"/>
                  <a:pt x="9090439" y="698525"/>
                </a:cubicBezTo>
                <a:lnTo>
                  <a:pt x="9101079" y="700416"/>
                </a:lnTo>
                <a:cubicBezTo>
                  <a:pt x="9101081" y="700423"/>
                  <a:pt x="9101101" y="700487"/>
                  <a:pt x="9101332" y="701227"/>
                </a:cubicBezTo>
                <a:lnTo>
                  <a:pt x="9103106" y="706902"/>
                </a:lnTo>
                <a:cubicBezTo>
                  <a:pt x="9103108" y="706893"/>
                  <a:pt x="9103153" y="706750"/>
                  <a:pt x="9103866" y="704470"/>
                </a:cubicBezTo>
                <a:lnTo>
                  <a:pt x="9109186" y="687446"/>
                </a:lnTo>
                <a:cubicBezTo>
                  <a:pt x="9109193" y="687446"/>
                  <a:pt x="9109293" y="687446"/>
                  <a:pt x="9110959" y="687446"/>
                </a:cubicBezTo>
                <a:lnTo>
                  <a:pt x="9123373" y="687446"/>
                </a:lnTo>
                <a:cubicBezTo>
                  <a:pt x="9123373" y="687463"/>
                  <a:pt x="9123373" y="688156"/>
                  <a:pt x="9123373" y="719872"/>
                </a:cubicBezTo>
                <a:cubicBezTo>
                  <a:pt x="9123379" y="719877"/>
                  <a:pt x="9123456" y="719917"/>
                  <a:pt x="9124386" y="720413"/>
                </a:cubicBezTo>
                <a:lnTo>
                  <a:pt x="9131480" y="724196"/>
                </a:lnTo>
                <a:cubicBezTo>
                  <a:pt x="9131480" y="724205"/>
                  <a:pt x="9131480" y="724306"/>
                  <a:pt x="9131480" y="725547"/>
                </a:cubicBezTo>
                <a:lnTo>
                  <a:pt x="9131480" y="735005"/>
                </a:lnTo>
                <a:cubicBezTo>
                  <a:pt x="9131500" y="735005"/>
                  <a:pt x="9132408" y="735005"/>
                  <a:pt x="9176067" y="735005"/>
                </a:cubicBezTo>
                <a:cubicBezTo>
                  <a:pt x="9176067" y="735013"/>
                  <a:pt x="9176067" y="735096"/>
                  <a:pt x="9176067" y="736086"/>
                </a:cubicBezTo>
                <a:lnTo>
                  <a:pt x="9176067" y="743652"/>
                </a:lnTo>
                <a:cubicBezTo>
                  <a:pt x="9176076" y="743652"/>
                  <a:pt x="9176197" y="743652"/>
                  <a:pt x="9178093" y="743652"/>
                </a:cubicBezTo>
                <a:lnTo>
                  <a:pt x="9192280" y="743652"/>
                </a:lnTo>
                <a:cubicBezTo>
                  <a:pt x="9192280" y="743634"/>
                  <a:pt x="9192280" y="742905"/>
                  <a:pt x="9192280" y="713387"/>
                </a:cubicBezTo>
                <a:cubicBezTo>
                  <a:pt x="9192301" y="713387"/>
                  <a:pt x="9193231" y="713387"/>
                  <a:pt x="9236867" y="713387"/>
                </a:cubicBezTo>
                <a:cubicBezTo>
                  <a:pt x="9236867" y="713379"/>
                  <a:pt x="9236867" y="713282"/>
                  <a:pt x="9236867" y="712036"/>
                </a:cubicBezTo>
                <a:lnTo>
                  <a:pt x="9236867" y="702578"/>
                </a:lnTo>
                <a:cubicBezTo>
                  <a:pt x="9236873" y="702578"/>
                  <a:pt x="9236947" y="702578"/>
                  <a:pt x="9237881" y="702578"/>
                </a:cubicBezTo>
                <a:lnTo>
                  <a:pt x="9244974" y="702578"/>
                </a:lnTo>
                <a:cubicBezTo>
                  <a:pt x="9244974" y="702571"/>
                  <a:pt x="9244974" y="702458"/>
                  <a:pt x="9244974" y="700687"/>
                </a:cubicBezTo>
                <a:lnTo>
                  <a:pt x="9244974" y="687446"/>
                </a:lnTo>
                <a:cubicBezTo>
                  <a:pt x="9244983" y="687446"/>
                  <a:pt x="9245055" y="687446"/>
                  <a:pt x="9245734" y="687446"/>
                </a:cubicBezTo>
                <a:lnTo>
                  <a:pt x="9251054" y="687446"/>
                </a:lnTo>
                <a:cubicBezTo>
                  <a:pt x="9251054" y="687439"/>
                  <a:pt x="9251054" y="687354"/>
                  <a:pt x="9251054" y="686365"/>
                </a:cubicBezTo>
                <a:lnTo>
                  <a:pt x="9251054" y="678798"/>
                </a:lnTo>
                <a:cubicBezTo>
                  <a:pt x="9251062" y="678798"/>
                  <a:pt x="9251186" y="678798"/>
                  <a:pt x="9253081" y="678798"/>
                </a:cubicBezTo>
                <a:lnTo>
                  <a:pt x="9267268" y="678798"/>
                </a:lnTo>
                <a:cubicBezTo>
                  <a:pt x="9267268" y="678805"/>
                  <a:pt x="9267268" y="678882"/>
                  <a:pt x="9267268" y="679879"/>
                </a:cubicBezTo>
                <a:lnTo>
                  <a:pt x="9267268" y="687446"/>
                </a:lnTo>
                <a:cubicBezTo>
                  <a:pt x="9267279" y="687446"/>
                  <a:pt x="9267780" y="687446"/>
                  <a:pt x="9289561" y="687446"/>
                </a:cubicBezTo>
                <a:cubicBezTo>
                  <a:pt x="9289561" y="687438"/>
                  <a:pt x="9289561" y="687324"/>
                  <a:pt x="9289561" y="685554"/>
                </a:cubicBezTo>
                <a:lnTo>
                  <a:pt x="9289561" y="672313"/>
                </a:lnTo>
                <a:cubicBezTo>
                  <a:pt x="9289567" y="672313"/>
                  <a:pt x="9289664" y="672313"/>
                  <a:pt x="9291335" y="672313"/>
                </a:cubicBezTo>
                <a:lnTo>
                  <a:pt x="9303748" y="672313"/>
                </a:lnTo>
                <a:cubicBezTo>
                  <a:pt x="9303748" y="672325"/>
                  <a:pt x="9303748" y="672839"/>
                  <a:pt x="9303748" y="696093"/>
                </a:cubicBezTo>
                <a:cubicBezTo>
                  <a:pt x="9303755" y="696093"/>
                  <a:pt x="9303835" y="696093"/>
                  <a:pt x="9304762" y="696093"/>
                </a:cubicBezTo>
                <a:lnTo>
                  <a:pt x="9311855" y="696093"/>
                </a:lnTo>
                <a:cubicBezTo>
                  <a:pt x="9311855" y="696087"/>
                  <a:pt x="9311855" y="696006"/>
                  <a:pt x="9311855" y="695012"/>
                </a:cubicBezTo>
                <a:lnTo>
                  <a:pt x="9311855" y="687446"/>
                </a:lnTo>
                <a:cubicBezTo>
                  <a:pt x="9311864" y="687446"/>
                  <a:pt x="9311982" y="687446"/>
                  <a:pt x="9313628" y="687446"/>
                </a:cubicBezTo>
                <a:lnTo>
                  <a:pt x="9326042" y="687446"/>
                </a:lnTo>
                <a:cubicBezTo>
                  <a:pt x="9326042" y="687459"/>
                  <a:pt x="9326042" y="688018"/>
                  <a:pt x="9326042" y="713387"/>
                </a:cubicBezTo>
                <a:cubicBezTo>
                  <a:pt x="9326050" y="713387"/>
                  <a:pt x="9326168" y="713387"/>
                  <a:pt x="9328069" y="713387"/>
                </a:cubicBezTo>
                <a:lnTo>
                  <a:pt x="9342255" y="713387"/>
                </a:lnTo>
                <a:cubicBezTo>
                  <a:pt x="9342255" y="713398"/>
                  <a:pt x="9342255" y="713513"/>
                  <a:pt x="9342255" y="715008"/>
                </a:cubicBezTo>
                <a:lnTo>
                  <a:pt x="9342255" y="726358"/>
                </a:lnTo>
                <a:cubicBezTo>
                  <a:pt x="9342263" y="726358"/>
                  <a:pt x="9342334" y="726358"/>
                  <a:pt x="9343015" y="726358"/>
                </a:cubicBezTo>
                <a:lnTo>
                  <a:pt x="9348336" y="726358"/>
                </a:lnTo>
                <a:cubicBezTo>
                  <a:pt x="9348336" y="726350"/>
                  <a:pt x="9348336" y="726274"/>
                  <a:pt x="9348336" y="725547"/>
                </a:cubicBezTo>
                <a:lnTo>
                  <a:pt x="9348336" y="719872"/>
                </a:lnTo>
                <a:cubicBezTo>
                  <a:pt x="9348353" y="719872"/>
                  <a:pt x="9349072" y="719872"/>
                  <a:pt x="9378736" y="719872"/>
                </a:cubicBezTo>
                <a:cubicBezTo>
                  <a:pt x="9378736" y="719886"/>
                  <a:pt x="9378736" y="720449"/>
                  <a:pt x="9378736" y="743652"/>
                </a:cubicBezTo>
                <a:cubicBezTo>
                  <a:pt x="9378743" y="743652"/>
                  <a:pt x="9378822" y="743652"/>
                  <a:pt x="9379749" y="743652"/>
                </a:cubicBezTo>
                <a:lnTo>
                  <a:pt x="9386843" y="743652"/>
                </a:lnTo>
                <a:cubicBezTo>
                  <a:pt x="9386843" y="743659"/>
                  <a:pt x="9386843" y="743732"/>
                  <a:pt x="9386843" y="744733"/>
                </a:cubicBezTo>
                <a:lnTo>
                  <a:pt x="9386843" y="752299"/>
                </a:lnTo>
                <a:cubicBezTo>
                  <a:pt x="9386852" y="752299"/>
                  <a:pt x="9386925" y="752299"/>
                  <a:pt x="9387603" y="752299"/>
                </a:cubicBezTo>
                <a:lnTo>
                  <a:pt x="9392923" y="752299"/>
                </a:lnTo>
                <a:cubicBezTo>
                  <a:pt x="9392923" y="752292"/>
                  <a:pt x="9392923" y="752172"/>
                  <a:pt x="9392923" y="750137"/>
                </a:cubicBezTo>
                <a:lnTo>
                  <a:pt x="9392923" y="735005"/>
                </a:lnTo>
                <a:cubicBezTo>
                  <a:pt x="9392930" y="735005"/>
                  <a:pt x="9393008" y="735005"/>
                  <a:pt x="9393936" y="735005"/>
                </a:cubicBezTo>
                <a:lnTo>
                  <a:pt x="9401030" y="735005"/>
                </a:lnTo>
                <a:cubicBezTo>
                  <a:pt x="9401030" y="735013"/>
                  <a:pt x="9401030" y="735096"/>
                  <a:pt x="9401030" y="736086"/>
                </a:cubicBezTo>
                <a:lnTo>
                  <a:pt x="9401030" y="743652"/>
                </a:lnTo>
                <a:lnTo>
                  <a:pt x="9406350" y="741659"/>
                </a:lnTo>
                <a:cubicBezTo>
                  <a:pt x="9407110" y="741287"/>
                  <a:pt x="9407110" y="741085"/>
                  <a:pt x="9407110" y="740679"/>
                </a:cubicBezTo>
                <a:lnTo>
                  <a:pt x="9407110" y="735005"/>
                </a:lnTo>
                <a:cubicBezTo>
                  <a:pt x="9407127" y="735005"/>
                  <a:pt x="9407928" y="735005"/>
                  <a:pt x="9445617" y="735005"/>
                </a:cubicBezTo>
                <a:cubicBezTo>
                  <a:pt x="9445617" y="735019"/>
                  <a:pt x="9445617" y="735566"/>
                  <a:pt x="9445617" y="758784"/>
                </a:cubicBezTo>
                <a:cubicBezTo>
                  <a:pt x="9445625" y="758784"/>
                  <a:pt x="9445743" y="758784"/>
                  <a:pt x="9447643" y="758784"/>
                </a:cubicBezTo>
                <a:lnTo>
                  <a:pt x="9461830" y="758784"/>
                </a:lnTo>
                <a:cubicBezTo>
                  <a:pt x="9461830" y="758792"/>
                  <a:pt x="9461830" y="758874"/>
                  <a:pt x="9461830" y="759865"/>
                </a:cubicBezTo>
                <a:lnTo>
                  <a:pt x="9461830" y="767431"/>
                </a:lnTo>
                <a:cubicBezTo>
                  <a:pt x="9461839" y="767431"/>
                  <a:pt x="9461962" y="767431"/>
                  <a:pt x="9463604" y="767431"/>
                </a:cubicBezTo>
                <a:lnTo>
                  <a:pt x="9476017" y="767431"/>
                </a:lnTo>
                <a:cubicBezTo>
                  <a:pt x="9476017" y="767419"/>
                  <a:pt x="9476017" y="766908"/>
                  <a:pt x="9476017" y="743652"/>
                </a:cubicBezTo>
                <a:cubicBezTo>
                  <a:pt x="9476024" y="743652"/>
                  <a:pt x="9476102" y="743652"/>
                  <a:pt x="9477030" y="743652"/>
                </a:cubicBezTo>
                <a:lnTo>
                  <a:pt x="9484124" y="743652"/>
                </a:lnTo>
                <a:cubicBezTo>
                  <a:pt x="9484124" y="743633"/>
                  <a:pt x="9484124" y="742862"/>
                  <a:pt x="9484124" y="711225"/>
                </a:cubicBezTo>
                <a:cubicBezTo>
                  <a:pt x="9484131" y="711225"/>
                  <a:pt x="9484208" y="711225"/>
                  <a:pt x="9485137" y="711225"/>
                </a:cubicBezTo>
                <a:lnTo>
                  <a:pt x="9492231" y="711225"/>
                </a:lnTo>
                <a:cubicBezTo>
                  <a:pt x="9492231" y="711219"/>
                  <a:pt x="9492231" y="711110"/>
                  <a:pt x="9492231" y="709334"/>
                </a:cubicBezTo>
                <a:lnTo>
                  <a:pt x="9492231" y="696093"/>
                </a:lnTo>
                <a:cubicBezTo>
                  <a:pt x="9490204" y="696093"/>
                  <a:pt x="9490204" y="696093"/>
                  <a:pt x="9490964" y="694471"/>
                </a:cubicBezTo>
                <a:lnTo>
                  <a:pt x="9496284" y="683122"/>
                </a:lnTo>
                <a:cubicBezTo>
                  <a:pt x="9496289" y="683139"/>
                  <a:pt x="9496484" y="683813"/>
                  <a:pt x="9504391" y="711225"/>
                </a:cubicBezTo>
                <a:cubicBezTo>
                  <a:pt x="9504399" y="711225"/>
                  <a:pt x="9504472" y="711225"/>
                  <a:pt x="9505151" y="711225"/>
                </a:cubicBezTo>
                <a:lnTo>
                  <a:pt x="9510471" y="711225"/>
                </a:lnTo>
                <a:cubicBezTo>
                  <a:pt x="9510471" y="711212"/>
                  <a:pt x="9510471" y="710033"/>
                  <a:pt x="9510471" y="605298"/>
                </a:cubicBezTo>
                <a:cubicBezTo>
                  <a:pt x="9510481" y="605298"/>
                  <a:pt x="9510595" y="605298"/>
                  <a:pt x="9511991" y="605298"/>
                </a:cubicBezTo>
                <a:lnTo>
                  <a:pt x="9522631" y="605298"/>
                </a:lnTo>
                <a:cubicBezTo>
                  <a:pt x="9522631" y="605276"/>
                  <a:pt x="9522631" y="604266"/>
                  <a:pt x="9522631" y="557739"/>
                </a:cubicBezTo>
                <a:cubicBezTo>
                  <a:pt x="9522648" y="557739"/>
                  <a:pt x="9523273" y="557739"/>
                  <a:pt x="9548978" y="557739"/>
                </a:cubicBezTo>
                <a:cubicBezTo>
                  <a:pt x="9548978" y="557727"/>
                  <a:pt x="9548978" y="557217"/>
                  <a:pt x="9548978" y="536121"/>
                </a:cubicBezTo>
                <a:cubicBezTo>
                  <a:pt x="9548997" y="536121"/>
                  <a:pt x="9549786" y="536121"/>
                  <a:pt x="9583432" y="536121"/>
                </a:cubicBezTo>
                <a:cubicBezTo>
                  <a:pt x="9583432" y="536129"/>
                  <a:pt x="9583432" y="536259"/>
                  <a:pt x="9583432" y="538553"/>
                </a:cubicBezTo>
                <a:lnTo>
                  <a:pt x="9583432" y="555577"/>
                </a:lnTo>
                <a:cubicBezTo>
                  <a:pt x="9583441" y="555577"/>
                  <a:pt x="9583572" y="555577"/>
                  <a:pt x="9585712" y="555577"/>
                </a:cubicBezTo>
                <a:lnTo>
                  <a:pt x="9601672" y="555577"/>
                </a:lnTo>
                <a:cubicBezTo>
                  <a:pt x="9601672" y="555595"/>
                  <a:pt x="9601672" y="556489"/>
                  <a:pt x="9601672" y="603136"/>
                </a:cubicBezTo>
                <a:cubicBezTo>
                  <a:pt x="9601678" y="603136"/>
                  <a:pt x="9601754" y="603136"/>
                  <a:pt x="9602685" y="603136"/>
                </a:cubicBezTo>
                <a:lnTo>
                  <a:pt x="9609779" y="603136"/>
                </a:lnTo>
                <a:lnTo>
                  <a:pt x="9623966" y="607460"/>
                </a:lnTo>
                <a:cubicBezTo>
                  <a:pt x="9623966" y="607470"/>
                  <a:pt x="9623966" y="608120"/>
                  <a:pt x="9623966" y="646372"/>
                </a:cubicBezTo>
                <a:cubicBezTo>
                  <a:pt x="9623972" y="646372"/>
                  <a:pt x="9624047" y="646372"/>
                  <a:pt x="9624979" y="646372"/>
                </a:cubicBezTo>
                <a:lnTo>
                  <a:pt x="9632072" y="646372"/>
                </a:lnTo>
                <a:cubicBezTo>
                  <a:pt x="9632072" y="646382"/>
                  <a:pt x="9632072" y="646488"/>
                  <a:pt x="9632072" y="647993"/>
                </a:cubicBezTo>
                <a:lnTo>
                  <a:pt x="9632072" y="659342"/>
                </a:lnTo>
                <a:cubicBezTo>
                  <a:pt x="9632080" y="659342"/>
                  <a:pt x="9632204" y="659342"/>
                  <a:pt x="9634099" y="659342"/>
                </a:cubicBezTo>
                <a:lnTo>
                  <a:pt x="9648286" y="659342"/>
                </a:lnTo>
                <a:lnTo>
                  <a:pt x="9654366" y="665828"/>
                </a:lnTo>
                <a:cubicBezTo>
                  <a:pt x="9654366" y="665840"/>
                  <a:pt x="9654366" y="666326"/>
                  <a:pt x="9654366" y="687446"/>
                </a:cubicBezTo>
                <a:cubicBezTo>
                  <a:pt x="9654375" y="687446"/>
                  <a:pt x="9654506" y="687446"/>
                  <a:pt x="9656646" y="687446"/>
                </a:cubicBezTo>
                <a:lnTo>
                  <a:pt x="9672606" y="687446"/>
                </a:lnTo>
                <a:cubicBezTo>
                  <a:pt x="9672606" y="687453"/>
                  <a:pt x="9672606" y="687533"/>
                  <a:pt x="9672606" y="688526"/>
                </a:cubicBezTo>
                <a:lnTo>
                  <a:pt x="9672606" y="696093"/>
                </a:lnTo>
                <a:cubicBezTo>
                  <a:pt x="9672615" y="696093"/>
                  <a:pt x="9672714" y="696093"/>
                  <a:pt x="9673873" y="696093"/>
                </a:cubicBezTo>
                <a:lnTo>
                  <a:pt x="9682740" y="696093"/>
                </a:lnTo>
                <a:cubicBezTo>
                  <a:pt x="9682740" y="696102"/>
                  <a:pt x="9682740" y="696231"/>
                  <a:pt x="9682740" y="698254"/>
                </a:cubicBezTo>
                <a:lnTo>
                  <a:pt x="9682740" y="713387"/>
                </a:lnTo>
                <a:cubicBezTo>
                  <a:pt x="9686793" y="713387"/>
                  <a:pt x="9686793" y="713387"/>
                  <a:pt x="9686793" y="711495"/>
                </a:cubicBezTo>
                <a:lnTo>
                  <a:pt x="9686793" y="698254"/>
                </a:lnTo>
                <a:cubicBezTo>
                  <a:pt x="9686799" y="698254"/>
                  <a:pt x="9686877" y="698254"/>
                  <a:pt x="9687806" y="698254"/>
                </a:cubicBezTo>
                <a:lnTo>
                  <a:pt x="9694900" y="698254"/>
                </a:lnTo>
                <a:cubicBezTo>
                  <a:pt x="9694900" y="698265"/>
                  <a:pt x="9694900" y="698384"/>
                  <a:pt x="9694900" y="699876"/>
                </a:cubicBezTo>
                <a:lnTo>
                  <a:pt x="9694900" y="711225"/>
                </a:lnTo>
                <a:cubicBezTo>
                  <a:pt x="9694909" y="711225"/>
                  <a:pt x="9694982" y="711225"/>
                  <a:pt x="9695660" y="711225"/>
                </a:cubicBezTo>
                <a:lnTo>
                  <a:pt x="9700980" y="711225"/>
                </a:lnTo>
                <a:cubicBezTo>
                  <a:pt x="9700980" y="706902"/>
                  <a:pt x="9700980" y="706902"/>
                  <a:pt x="9749620" y="706902"/>
                </a:cubicBezTo>
                <a:cubicBezTo>
                  <a:pt x="9749620" y="706911"/>
                  <a:pt x="9749620" y="707012"/>
                  <a:pt x="9749620" y="708253"/>
                </a:cubicBezTo>
                <a:lnTo>
                  <a:pt x="9749620" y="717710"/>
                </a:lnTo>
                <a:cubicBezTo>
                  <a:pt x="9749628" y="717710"/>
                  <a:pt x="9749703" y="717710"/>
                  <a:pt x="9750380" y="717710"/>
                </a:cubicBezTo>
                <a:lnTo>
                  <a:pt x="9755702" y="717710"/>
                </a:lnTo>
                <a:cubicBezTo>
                  <a:pt x="9755702" y="717719"/>
                  <a:pt x="9755702" y="717841"/>
                  <a:pt x="9755702" y="719872"/>
                </a:cubicBezTo>
                <a:lnTo>
                  <a:pt x="9755702" y="735005"/>
                </a:lnTo>
                <a:cubicBezTo>
                  <a:pt x="9755710" y="735001"/>
                  <a:pt x="9755826" y="734923"/>
                  <a:pt x="9757728" y="733654"/>
                </a:cubicBezTo>
                <a:lnTo>
                  <a:pt x="9771914" y="724196"/>
                </a:lnTo>
                <a:cubicBezTo>
                  <a:pt x="9771916" y="724177"/>
                  <a:pt x="9772048" y="723302"/>
                  <a:pt x="9777994" y="683122"/>
                </a:cubicBezTo>
                <a:cubicBezTo>
                  <a:pt x="9778004" y="683120"/>
                  <a:pt x="9778072" y="683094"/>
                  <a:pt x="9778754" y="682852"/>
                </a:cubicBezTo>
                <a:lnTo>
                  <a:pt x="9784074" y="680960"/>
                </a:lnTo>
                <a:cubicBezTo>
                  <a:pt x="9784074" y="680944"/>
                  <a:pt x="9784108" y="679883"/>
                  <a:pt x="9786102" y="611783"/>
                </a:cubicBezTo>
                <a:cubicBezTo>
                  <a:pt x="9786102" y="611801"/>
                  <a:pt x="9786134" y="612892"/>
                  <a:pt x="9788128" y="680960"/>
                </a:cubicBezTo>
                <a:cubicBezTo>
                  <a:pt x="9788138" y="680963"/>
                  <a:pt x="9788208" y="680988"/>
                  <a:pt x="9788888" y="681230"/>
                </a:cubicBezTo>
                <a:lnTo>
                  <a:pt x="9794208" y="683122"/>
                </a:lnTo>
                <a:cubicBezTo>
                  <a:pt x="9794208" y="683102"/>
                  <a:pt x="9794208" y="681769"/>
                  <a:pt x="9794208" y="596651"/>
                </a:cubicBezTo>
                <a:cubicBezTo>
                  <a:pt x="9798262" y="596651"/>
                  <a:pt x="9798262" y="596651"/>
                  <a:pt x="9798262" y="564224"/>
                </a:cubicBezTo>
                <a:cubicBezTo>
                  <a:pt x="9798274" y="564224"/>
                  <a:pt x="9798960" y="564224"/>
                  <a:pt x="9836768" y="564224"/>
                </a:cubicBezTo>
                <a:cubicBezTo>
                  <a:pt x="9836768" y="564241"/>
                  <a:pt x="9836768" y="564959"/>
                  <a:pt x="9836768" y="596651"/>
                </a:cubicBezTo>
                <a:cubicBezTo>
                  <a:pt x="9836778" y="596651"/>
                  <a:pt x="9836850" y="596651"/>
                  <a:pt x="9837528" y="596651"/>
                </a:cubicBezTo>
                <a:lnTo>
                  <a:pt x="9842848" y="596651"/>
                </a:lnTo>
                <a:cubicBezTo>
                  <a:pt x="9842848" y="596630"/>
                  <a:pt x="9842848" y="595324"/>
                  <a:pt x="9842848" y="514503"/>
                </a:cubicBezTo>
                <a:cubicBezTo>
                  <a:pt x="9842854" y="514503"/>
                  <a:pt x="9842954" y="514503"/>
                  <a:pt x="9844622" y="514503"/>
                </a:cubicBezTo>
                <a:lnTo>
                  <a:pt x="9857036" y="514503"/>
                </a:lnTo>
                <a:cubicBezTo>
                  <a:pt x="9857036" y="514496"/>
                  <a:pt x="9857036" y="514385"/>
                  <a:pt x="9857036" y="512612"/>
                </a:cubicBezTo>
                <a:lnTo>
                  <a:pt x="9857036" y="499371"/>
                </a:lnTo>
                <a:cubicBezTo>
                  <a:pt x="9857046" y="499371"/>
                  <a:pt x="9857544" y="499371"/>
                  <a:pt x="9879330" y="499371"/>
                </a:cubicBezTo>
                <a:cubicBezTo>
                  <a:pt x="9879330" y="499364"/>
                  <a:pt x="9879330" y="499283"/>
                  <a:pt x="9879330" y="498290"/>
                </a:cubicBezTo>
                <a:lnTo>
                  <a:pt x="9879330" y="490724"/>
                </a:lnTo>
                <a:cubicBezTo>
                  <a:pt x="9879336" y="490724"/>
                  <a:pt x="9879446" y="490724"/>
                  <a:pt x="9881102" y="490724"/>
                </a:cubicBezTo>
                <a:lnTo>
                  <a:pt x="9893516" y="490724"/>
                </a:lnTo>
                <a:cubicBezTo>
                  <a:pt x="9893516" y="490732"/>
                  <a:pt x="9893516" y="490811"/>
                  <a:pt x="9893516" y="491805"/>
                </a:cubicBezTo>
                <a:lnTo>
                  <a:pt x="9893516" y="499371"/>
                </a:lnTo>
                <a:cubicBezTo>
                  <a:pt x="9893526" y="499371"/>
                  <a:pt x="9893598" y="499371"/>
                  <a:pt x="9894276" y="499371"/>
                </a:cubicBezTo>
                <a:lnTo>
                  <a:pt x="9899596" y="499371"/>
                </a:lnTo>
                <a:lnTo>
                  <a:pt x="9909730" y="495047"/>
                </a:lnTo>
                <a:lnTo>
                  <a:pt x="9913782" y="498290"/>
                </a:lnTo>
                <a:lnTo>
                  <a:pt x="9913782" y="490724"/>
                </a:lnTo>
                <a:cubicBezTo>
                  <a:pt x="9913792" y="490724"/>
                  <a:pt x="9913928" y="490724"/>
                  <a:pt x="9916062" y="490724"/>
                </a:cubicBezTo>
                <a:lnTo>
                  <a:pt x="9932024" y="490724"/>
                </a:lnTo>
                <a:cubicBezTo>
                  <a:pt x="9932024" y="490732"/>
                  <a:pt x="9932024" y="490811"/>
                  <a:pt x="9932024" y="491805"/>
                </a:cubicBezTo>
                <a:lnTo>
                  <a:pt x="9932024" y="499371"/>
                </a:lnTo>
                <a:cubicBezTo>
                  <a:pt x="9932042" y="499371"/>
                  <a:pt x="9932778" y="499371"/>
                  <a:pt x="9962424" y="499371"/>
                </a:cubicBezTo>
                <a:cubicBezTo>
                  <a:pt x="9962424" y="499381"/>
                  <a:pt x="9962424" y="499490"/>
                  <a:pt x="9962424" y="500992"/>
                </a:cubicBezTo>
                <a:lnTo>
                  <a:pt x="9962424" y="512342"/>
                </a:lnTo>
                <a:cubicBezTo>
                  <a:pt x="9962440" y="512342"/>
                  <a:pt x="9963080" y="512342"/>
                  <a:pt x="9988770" y="512342"/>
                </a:cubicBezTo>
                <a:cubicBezTo>
                  <a:pt x="9988770" y="512358"/>
                  <a:pt x="9988770" y="513038"/>
                  <a:pt x="9988770" y="542606"/>
                </a:cubicBezTo>
                <a:cubicBezTo>
                  <a:pt x="9988780" y="542606"/>
                  <a:pt x="9988852" y="542606"/>
                  <a:pt x="9989530" y="542606"/>
                </a:cubicBezTo>
                <a:lnTo>
                  <a:pt x="9994850" y="542606"/>
                </a:lnTo>
                <a:cubicBezTo>
                  <a:pt x="9994850" y="542613"/>
                  <a:pt x="9994850" y="542699"/>
                  <a:pt x="9994850" y="543687"/>
                </a:cubicBezTo>
                <a:lnTo>
                  <a:pt x="9994850" y="551254"/>
                </a:lnTo>
                <a:cubicBezTo>
                  <a:pt x="9998904" y="551254"/>
                  <a:pt x="9998904" y="551254"/>
                  <a:pt x="9998904" y="581518"/>
                </a:cubicBezTo>
                <a:cubicBezTo>
                  <a:pt x="9998914" y="581518"/>
                  <a:pt x="9998988" y="581518"/>
                  <a:pt x="9999664" y="581518"/>
                </a:cubicBezTo>
                <a:lnTo>
                  <a:pt x="10004984" y="581518"/>
                </a:lnTo>
                <a:cubicBezTo>
                  <a:pt x="10004984" y="581527"/>
                  <a:pt x="10004984" y="581594"/>
                  <a:pt x="10004984" y="582329"/>
                </a:cubicBezTo>
                <a:lnTo>
                  <a:pt x="10004984" y="588004"/>
                </a:lnTo>
                <a:cubicBezTo>
                  <a:pt x="10004990" y="588004"/>
                  <a:pt x="10005068" y="588004"/>
                  <a:pt x="10005998" y="588004"/>
                </a:cubicBezTo>
                <a:lnTo>
                  <a:pt x="10013090" y="588004"/>
                </a:lnTo>
                <a:cubicBezTo>
                  <a:pt x="10013090" y="588021"/>
                  <a:pt x="10013090" y="588734"/>
                  <a:pt x="10013090" y="618269"/>
                </a:cubicBezTo>
                <a:cubicBezTo>
                  <a:pt x="10013098" y="618269"/>
                  <a:pt x="10013218" y="618269"/>
                  <a:pt x="10015118" y="618269"/>
                </a:cubicBezTo>
                <a:lnTo>
                  <a:pt x="10029304" y="618269"/>
                </a:lnTo>
                <a:cubicBezTo>
                  <a:pt x="10029304" y="618285"/>
                  <a:pt x="10029304" y="618865"/>
                  <a:pt x="10029304" y="642048"/>
                </a:cubicBezTo>
                <a:cubicBezTo>
                  <a:pt x="10031332" y="642048"/>
                  <a:pt x="10031332" y="642048"/>
                  <a:pt x="10031332" y="643669"/>
                </a:cubicBezTo>
                <a:lnTo>
                  <a:pt x="10031332" y="655019"/>
                </a:lnTo>
                <a:cubicBezTo>
                  <a:pt x="10031340" y="655019"/>
                  <a:pt x="10031410" y="655019"/>
                  <a:pt x="10032092" y="655019"/>
                </a:cubicBezTo>
                <a:lnTo>
                  <a:pt x="10037412" y="655019"/>
                </a:lnTo>
                <a:cubicBezTo>
                  <a:pt x="10037412" y="655033"/>
                  <a:pt x="10037412" y="655596"/>
                  <a:pt x="10037412" y="678798"/>
                </a:cubicBezTo>
                <a:cubicBezTo>
                  <a:pt x="10037420" y="678798"/>
                  <a:pt x="10037518" y="678798"/>
                  <a:pt x="10038678" y="678798"/>
                </a:cubicBezTo>
                <a:lnTo>
                  <a:pt x="10047544" y="678798"/>
                </a:lnTo>
                <a:cubicBezTo>
                  <a:pt x="10049572" y="680960"/>
                  <a:pt x="10049572" y="680960"/>
                  <a:pt x="10049572" y="682852"/>
                </a:cubicBezTo>
                <a:lnTo>
                  <a:pt x="10049572" y="696093"/>
                </a:lnTo>
                <a:cubicBezTo>
                  <a:pt x="10049576" y="696086"/>
                  <a:pt x="10049664" y="695979"/>
                  <a:pt x="10051092" y="694201"/>
                </a:cubicBezTo>
                <a:lnTo>
                  <a:pt x="10061732" y="680960"/>
                </a:lnTo>
                <a:cubicBezTo>
                  <a:pt x="10061746" y="680960"/>
                  <a:pt x="10062386" y="680960"/>
                  <a:pt x="10090106" y="680960"/>
                </a:cubicBezTo>
                <a:cubicBezTo>
                  <a:pt x="10090106" y="680985"/>
                  <a:pt x="10090106" y="682386"/>
                  <a:pt x="10090106" y="767431"/>
                </a:cubicBezTo>
                <a:cubicBezTo>
                  <a:pt x="10090114" y="767431"/>
                  <a:pt x="10090190" y="767431"/>
                  <a:pt x="10090866" y="767431"/>
                </a:cubicBezTo>
                <a:lnTo>
                  <a:pt x="10096186" y="767431"/>
                </a:lnTo>
                <a:cubicBezTo>
                  <a:pt x="10096190" y="767423"/>
                  <a:pt x="10096248" y="767323"/>
                  <a:pt x="10096946" y="766080"/>
                </a:cubicBezTo>
                <a:lnTo>
                  <a:pt x="10102266" y="756622"/>
                </a:lnTo>
                <a:cubicBezTo>
                  <a:pt x="10102266" y="756629"/>
                  <a:pt x="10102266" y="756728"/>
                  <a:pt x="10102266" y="758514"/>
                </a:cubicBezTo>
                <a:lnTo>
                  <a:pt x="10102266" y="771755"/>
                </a:lnTo>
                <a:cubicBezTo>
                  <a:pt x="10106318" y="771755"/>
                  <a:pt x="10106318" y="771755"/>
                  <a:pt x="10106318" y="726358"/>
                </a:cubicBezTo>
                <a:cubicBezTo>
                  <a:pt x="10106328" y="726358"/>
                  <a:pt x="10106398" y="726358"/>
                  <a:pt x="10107078" y="726358"/>
                </a:cubicBezTo>
                <a:lnTo>
                  <a:pt x="10112398" y="726358"/>
                </a:lnTo>
                <a:cubicBezTo>
                  <a:pt x="10112398" y="726343"/>
                  <a:pt x="10112398" y="725343"/>
                  <a:pt x="10112398" y="661504"/>
                </a:cubicBezTo>
                <a:cubicBezTo>
                  <a:pt x="10112406" y="661504"/>
                  <a:pt x="10112486" y="661504"/>
                  <a:pt x="10113412" y="661504"/>
                </a:cubicBezTo>
                <a:lnTo>
                  <a:pt x="10120506" y="661504"/>
                </a:lnTo>
                <a:cubicBezTo>
                  <a:pt x="10120512" y="661483"/>
                  <a:pt x="10120776" y="660543"/>
                  <a:pt x="10132666" y="618269"/>
                </a:cubicBezTo>
                <a:cubicBezTo>
                  <a:pt x="10132674" y="618269"/>
                  <a:pt x="10132772" y="618269"/>
                  <a:pt x="10133932" y="618269"/>
                </a:cubicBezTo>
                <a:lnTo>
                  <a:pt x="10142800" y="618269"/>
                </a:lnTo>
                <a:cubicBezTo>
                  <a:pt x="10142804" y="618292"/>
                  <a:pt x="10143030" y="619258"/>
                  <a:pt x="10152932" y="661504"/>
                </a:cubicBezTo>
                <a:cubicBezTo>
                  <a:pt x="10152938" y="661504"/>
                  <a:pt x="10153012" y="661504"/>
                  <a:pt x="10153946" y="661504"/>
                </a:cubicBezTo>
                <a:lnTo>
                  <a:pt x="10161040" y="661504"/>
                </a:lnTo>
                <a:cubicBezTo>
                  <a:pt x="10161040" y="661515"/>
                  <a:pt x="10161040" y="662182"/>
                  <a:pt x="10161040" y="700416"/>
                </a:cubicBezTo>
                <a:cubicBezTo>
                  <a:pt x="10161046" y="700416"/>
                  <a:pt x="10161146" y="700416"/>
                  <a:pt x="10162812" y="700416"/>
                </a:cubicBezTo>
                <a:lnTo>
                  <a:pt x="10175226" y="700416"/>
                </a:lnTo>
                <a:cubicBezTo>
                  <a:pt x="10175226" y="700424"/>
                  <a:pt x="10175226" y="700546"/>
                  <a:pt x="10175226" y="702578"/>
                </a:cubicBezTo>
                <a:lnTo>
                  <a:pt x="10175226" y="717710"/>
                </a:lnTo>
                <a:cubicBezTo>
                  <a:pt x="10179280" y="717710"/>
                  <a:pt x="10179280" y="717710"/>
                  <a:pt x="10179280" y="715549"/>
                </a:cubicBezTo>
                <a:lnTo>
                  <a:pt x="10179280" y="700416"/>
                </a:lnTo>
                <a:cubicBezTo>
                  <a:pt x="10179290" y="700416"/>
                  <a:pt x="10179402" y="700416"/>
                  <a:pt x="10180800" y="700416"/>
                </a:cubicBezTo>
                <a:lnTo>
                  <a:pt x="10191440" y="700416"/>
                </a:lnTo>
                <a:cubicBezTo>
                  <a:pt x="10191440" y="700426"/>
                  <a:pt x="10191440" y="700543"/>
                  <a:pt x="10191440" y="702037"/>
                </a:cubicBezTo>
                <a:lnTo>
                  <a:pt x="10191440" y="713387"/>
                </a:lnTo>
                <a:cubicBezTo>
                  <a:pt x="10191456" y="713387"/>
                  <a:pt x="10192164" y="713387"/>
                  <a:pt x="10221840" y="713387"/>
                </a:cubicBezTo>
                <a:cubicBezTo>
                  <a:pt x="10221840" y="713370"/>
                  <a:pt x="10221840" y="712599"/>
                  <a:pt x="10221840" y="676637"/>
                </a:cubicBezTo>
                <a:cubicBezTo>
                  <a:pt x="10221848" y="676637"/>
                  <a:pt x="10221942" y="676637"/>
                  <a:pt x="10223106" y="676637"/>
                </a:cubicBezTo>
                <a:lnTo>
                  <a:pt x="10231974" y="676637"/>
                </a:lnTo>
                <a:cubicBezTo>
                  <a:pt x="10231974" y="676648"/>
                  <a:pt x="10231974" y="677142"/>
                  <a:pt x="10231974" y="698254"/>
                </a:cubicBezTo>
                <a:cubicBezTo>
                  <a:pt x="10234000" y="698254"/>
                  <a:pt x="10234000" y="698254"/>
                  <a:pt x="10234000" y="665828"/>
                </a:cubicBezTo>
                <a:cubicBezTo>
                  <a:pt x="10234014" y="665828"/>
                  <a:pt x="10234556" y="665828"/>
                  <a:pt x="10256294" y="665828"/>
                </a:cubicBezTo>
                <a:cubicBezTo>
                  <a:pt x="10256294" y="665818"/>
                  <a:pt x="10256294" y="665698"/>
                  <a:pt x="10256294" y="664206"/>
                </a:cubicBezTo>
                <a:lnTo>
                  <a:pt x="10256294" y="652857"/>
                </a:lnTo>
                <a:cubicBezTo>
                  <a:pt x="10256302" y="652857"/>
                  <a:pt x="10256376" y="652857"/>
                  <a:pt x="10257054" y="652857"/>
                </a:cubicBezTo>
                <a:lnTo>
                  <a:pt x="10262374" y="652857"/>
                </a:lnTo>
                <a:cubicBezTo>
                  <a:pt x="10262374" y="652851"/>
                  <a:pt x="10262374" y="652738"/>
                  <a:pt x="10262374" y="650966"/>
                </a:cubicBezTo>
                <a:lnTo>
                  <a:pt x="10262374" y="637725"/>
                </a:lnTo>
                <a:lnTo>
                  <a:pt x="10266428" y="644210"/>
                </a:lnTo>
                <a:cubicBezTo>
                  <a:pt x="10266436" y="644210"/>
                  <a:pt x="10266564" y="644210"/>
                  <a:pt x="10268708" y="644210"/>
                </a:cubicBezTo>
                <a:lnTo>
                  <a:pt x="10284668" y="644210"/>
                </a:lnTo>
                <a:cubicBezTo>
                  <a:pt x="10284668" y="644202"/>
                  <a:pt x="10284668" y="644134"/>
                  <a:pt x="10284668" y="643399"/>
                </a:cubicBezTo>
                <a:lnTo>
                  <a:pt x="10284668" y="637725"/>
                </a:lnTo>
                <a:cubicBezTo>
                  <a:pt x="10284676" y="637725"/>
                  <a:pt x="10284750" y="637725"/>
                  <a:pt x="10285428" y="637725"/>
                </a:cubicBezTo>
                <a:lnTo>
                  <a:pt x="10290748" y="637725"/>
                </a:lnTo>
                <a:cubicBezTo>
                  <a:pt x="10290748" y="637734"/>
                  <a:pt x="10290748" y="637834"/>
                  <a:pt x="10290748" y="639076"/>
                </a:cubicBezTo>
                <a:lnTo>
                  <a:pt x="10290748" y="648534"/>
                </a:lnTo>
                <a:cubicBezTo>
                  <a:pt x="10290762" y="648534"/>
                  <a:pt x="10291496" y="648534"/>
                  <a:pt x="10329254" y="648534"/>
                </a:cubicBezTo>
                <a:cubicBezTo>
                  <a:pt x="10329254" y="648552"/>
                  <a:pt x="10329254" y="650062"/>
                  <a:pt x="10329254" y="786887"/>
                </a:cubicBezTo>
                <a:cubicBezTo>
                  <a:pt x="10329264" y="786887"/>
                  <a:pt x="10329380" y="786887"/>
                  <a:pt x="10330774" y="786887"/>
                </a:cubicBezTo>
                <a:lnTo>
                  <a:pt x="10341414" y="786887"/>
                </a:lnTo>
                <a:cubicBezTo>
                  <a:pt x="10341414" y="782564"/>
                  <a:pt x="10341414" y="778240"/>
                  <a:pt x="10341414" y="773917"/>
                </a:cubicBezTo>
                <a:cubicBezTo>
                  <a:pt x="10343442" y="773917"/>
                  <a:pt x="10343442" y="773917"/>
                  <a:pt x="10345468" y="773917"/>
                </a:cubicBezTo>
                <a:cubicBezTo>
                  <a:pt x="10345468" y="778240"/>
                  <a:pt x="10345468" y="782564"/>
                  <a:pt x="10345468" y="786887"/>
                </a:cubicBezTo>
                <a:cubicBezTo>
                  <a:pt x="10355602" y="786887"/>
                  <a:pt x="10365736" y="786887"/>
                  <a:pt x="10375868" y="786887"/>
                </a:cubicBezTo>
                <a:cubicBezTo>
                  <a:pt x="10375868" y="776078"/>
                  <a:pt x="10375868" y="767431"/>
                  <a:pt x="10375868" y="756622"/>
                </a:cubicBezTo>
                <a:cubicBezTo>
                  <a:pt x="10379922" y="756622"/>
                  <a:pt x="10383976" y="756622"/>
                  <a:pt x="10388028" y="756622"/>
                </a:cubicBezTo>
                <a:lnTo>
                  <a:pt x="10400188" y="754461"/>
                </a:lnTo>
                <a:cubicBezTo>
                  <a:pt x="10402216" y="754461"/>
                  <a:pt x="10402216" y="756622"/>
                  <a:pt x="10404242" y="756622"/>
                </a:cubicBezTo>
                <a:lnTo>
                  <a:pt x="10414376" y="756622"/>
                </a:lnTo>
                <a:cubicBezTo>
                  <a:pt x="10414376" y="767431"/>
                  <a:pt x="10414376" y="778240"/>
                  <a:pt x="10414376" y="786887"/>
                </a:cubicBezTo>
                <a:cubicBezTo>
                  <a:pt x="10416402" y="786887"/>
                  <a:pt x="10418430" y="786887"/>
                  <a:pt x="10422482" y="786887"/>
                </a:cubicBezTo>
                <a:cubicBezTo>
                  <a:pt x="10422482" y="793373"/>
                  <a:pt x="10422482" y="799858"/>
                  <a:pt x="10422482" y="804182"/>
                </a:cubicBezTo>
                <a:lnTo>
                  <a:pt x="10431818" y="805087"/>
                </a:lnTo>
                <a:lnTo>
                  <a:pt x="10444776" y="805087"/>
                </a:lnTo>
                <a:cubicBezTo>
                  <a:pt x="10444776" y="799278"/>
                  <a:pt x="10444776" y="795106"/>
                  <a:pt x="10444776" y="789049"/>
                </a:cubicBezTo>
                <a:lnTo>
                  <a:pt x="10512732" y="789049"/>
                </a:lnTo>
                <a:lnTo>
                  <a:pt x="10512732" y="703796"/>
                </a:lnTo>
                <a:lnTo>
                  <a:pt x="10584740" y="703796"/>
                </a:lnTo>
                <a:lnTo>
                  <a:pt x="10584740" y="782564"/>
                </a:lnTo>
                <a:cubicBezTo>
                  <a:pt x="10585376" y="782564"/>
                  <a:pt x="10586010" y="782564"/>
                  <a:pt x="10586644" y="782564"/>
                </a:cubicBezTo>
                <a:lnTo>
                  <a:pt x="10587886" y="805087"/>
                </a:lnTo>
                <a:lnTo>
                  <a:pt x="10597562" y="805087"/>
                </a:lnTo>
                <a:cubicBezTo>
                  <a:pt x="10598098" y="797873"/>
                  <a:pt x="10598804" y="790219"/>
                  <a:pt x="10598804" y="782564"/>
                </a:cubicBezTo>
                <a:cubicBezTo>
                  <a:pt x="10600832" y="782564"/>
                  <a:pt x="10602858" y="782564"/>
                  <a:pt x="10604884" y="782564"/>
                </a:cubicBezTo>
                <a:lnTo>
                  <a:pt x="10606126" y="805087"/>
                </a:lnTo>
                <a:lnTo>
                  <a:pt x="10656748" y="805087"/>
                </a:lnTo>
                <a:lnTo>
                  <a:pt x="10656748" y="642059"/>
                </a:lnTo>
                <a:lnTo>
                  <a:pt x="10854076" y="642059"/>
                </a:lnTo>
                <a:lnTo>
                  <a:pt x="10854076" y="805087"/>
                </a:lnTo>
                <a:lnTo>
                  <a:pt x="10872772" y="805087"/>
                </a:lnTo>
                <a:lnTo>
                  <a:pt x="10872772" y="722394"/>
                </a:lnTo>
                <a:lnTo>
                  <a:pt x="10967892" y="722394"/>
                </a:lnTo>
                <a:cubicBezTo>
                  <a:pt x="10971967" y="616373"/>
                  <a:pt x="10975346" y="510899"/>
                  <a:pt x="10979823" y="404253"/>
                </a:cubicBezTo>
                <a:cubicBezTo>
                  <a:pt x="10969690" y="404253"/>
                  <a:pt x="10945370" y="391282"/>
                  <a:pt x="10967663" y="382635"/>
                </a:cubicBezTo>
                <a:cubicBezTo>
                  <a:pt x="10965635" y="380473"/>
                  <a:pt x="10963610" y="378311"/>
                  <a:pt x="10961583" y="378311"/>
                </a:cubicBezTo>
                <a:cubicBezTo>
                  <a:pt x="10961583" y="365341"/>
                  <a:pt x="10959555" y="363179"/>
                  <a:pt x="10969690" y="354532"/>
                </a:cubicBezTo>
                <a:cubicBezTo>
                  <a:pt x="10969690" y="350208"/>
                  <a:pt x="10969690" y="343723"/>
                  <a:pt x="10969690" y="337238"/>
                </a:cubicBezTo>
                <a:cubicBezTo>
                  <a:pt x="10973743" y="337238"/>
                  <a:pt x="10977796" y="337238"/>
                  <a:pt x="10983876" y="337238"/>
                </a:cubicBezTo>
                <a:cubicBezTo>
                  <a:pt x="10983876" y="328590"/>
                  <a:pt x="10983876" y="322105"/>
                  <a:pt x="10983876" y="315620"/>
                </a:cubicBezTo>
                <a:cubicBezTo>
                  <a:pt x="10983876" y="313458"/>
                  <a:pt x="10985903" y="313458"/>
                  <a:pt x="10985903" y="311296"/>
                </a:cubicBezTo>
                <a:cubicBezTo>
                  <a:pt x="10985903" y="285355"/>
                  <a:pt x="10985903" y="259414"/>
                  <a:pt x="10985903" y="233472"/>
                </a:cubicBezTo>
                <a:cubicBezTo>
                  <a:pt x="10985903" y="231310"/>
                  <a:pt x="10983876" y="229149"/>
                  <a:pt x="10983876" y="226987"/>
                </a:cubicBezTo>
                <a:cubicBezTo>
                  <a:pt x="10985903" y="224825"/>
                  <a:pt x="10987930" y="222663"/>
                  <a:pt x="10989956" y="220501"/>
                </a:cubicBezTo>
                <a:cubicBezTo>
                  <a:pt x="10989956" y="201045"/>
                  <a:pt x="10989956" y="181589"/>
                  <a:pt x="10989956" y="162133"/>
                </a:cubicBezTo>
                <a:cubicBezTo>
                  <a:pt x="10989956" y="159972"/>
                  <a:pt x="10989956" y="159972"/>
                  <a:pt x="10991983" y="157810"/>
                </a:cubicBezTo>
                <a:cubicBezTo>
                  <a:pt x="10991983" y="140516"/>
                  <a:pt x="10991983" y="121060"/>
                  <a:pt x="10991983" y="101604"/>
                </a:cubicBezTo>
                <a:cubicBezTo>
                  <a:pt x="10994010" y="92957"/>
                  <a:pt x="10994010" y="88633"/>
                  <a:pt x="10994010" y="82148"/>
                </a:cubicBezTo>
                <a:cubicBezTo>
                  <a:pt x="10998063" y="88633"/>
                  <a:pt x="10998063" y="92957"/>
                  <a:pt x="10998063" y="99442"/>
                </a:cubicBezTo>
                <a:cubicBezTo>
                  <a:pt x="11000090" y="121060"/>
                  <a:pt x="11000090" y="140516"/>
                  <a:pt x="11000090" y="157810"/>
                </a:cubicBezTo>
                <a:cubicBezTo>
                  <a:pt x="11002116" y="181589"/>
                  <a:pt x="11002116" y="201045"/>
                  <a:pt x="11002116" y="220501"/>
                </a:cubicBezTo>
                <a:cubicBezTo>
                  <a:pt x="11004143" y="222663"/>
                  <a:pt x="11006170" y="224825"/>
                  <a:pt x="11008196" y="226987"/>
                </a:cubicBezTo>
                <a:cubicBezTo>
                  <a:pt x="11008196" y="229149"/>
                  <a:pt x="11006170" y="231310"/>
                  <a:pt x="11006170" y="233472"/>
                </a:cubicBezTo>
                <a:cubicBezTo>
                  <a:pt x="11006170" y="259414"/>
                  <a:pt x="11006170" y="285355"/>
                  <a:pt x="11006170" y="311296"/>
                </a:cubicBezTo>
                <a:cubicBezTo>
                  <a:pt x="11006170" y="313458"/>
                  <a:pt x="11008196" y="313458"/>
                  <a:pt x="11008196" y="315620"/>
                </a:cubicBezTo>
                <a:cubicBezTo>
                  <a:pt x="11008196" y="322105"/>
                  <a:pt x="11008196" y="328590"/>
                  <a:pt x="11008196" y="337238"/>
                </a:cubicBezTo>
                <a:cubicBezTo>
                  <a:pt x="11012250" y="337238"/>
                  <a:pt x="11018330" y="337238"/>
                  <a:pt x="11022383" y="337238"/>
                </a:cubicBezTo>
                <a:cubicBezTo>
                  <a:pt x="11022383" y="343723"/>
                  <a:pt x="11022383" y="350208"/>
                  <a:pt x="11022383" y="354532"/>
                </a:cubicBezTo>
                <a:cubicBezTo>
                  <a:pt x="11030491" y="363179"/>
                  <a:pt x="11030491" y="363179"/>
                  <a:pt x="11030491" y="378311"/>
                </a:cubicBezTo>
                <a:cubicBezTo>
                  <a:pt x="11028463" y="378311"/>
                  <a:pt x="11026436" y="380473"/>
                  <a:pt x="11024411" y="382635"/>
                </a:cubicBezTo>
                <a:cubicBezTo>
                  <a:pt x="11044676" y="393444"/>
                  <a:pt x="11020356" y="402091"/>
                  <a:pt x="11012250" y="404253"/>
                </a:cubicBezTo>
                <a:cubicBezTo>
                  <a:pt x="11014276" y="488562"/>
                  <a:pt x="11018330" y="572871"/>
                  <a:pt x="11020356" y="657181"/>
                </a:cubicBezTo>
                <a:cubicBezTo>
                  <a:pt x="11042651" y="657181"/>
                  <a:pt x="11064943" y="657181"/>
                  <a:pt x="11085211" y="657181"/>
                </a:cubicBezTo>
                <a:cubicBezTo>
                  <a:pt x="11085211" y="683122"/>
                  <a:pt x="11085211" y="709063"/>
                  <a:pt x="11085211" y="732843"/>
                </a:cubicBezTo>
                <a:cubicBezTo>
                  <a:pt x="11089264" y="732843"/>
                  <a:pt x="11091291" y="732843"/>
                  <a:pt x="11093318" y="732843"/>
                </a:cubicBezTo>
                <a:cubicBezTo>
                  <a:pt x="11093318" y="730681"/>
                  <a:pt x="11095344" y="728519"/>
                  <a:pt x="11095344" y="726358"/>
                </a:cubicBezTo>
                <a:cubicBezTo>
                  <a:pt x="11097371" y="726358"/>
                  <a:pt x="11099398" y="726358"/>
                  <a:pt x="11101424" y="726358"/>
                </a:cubicBezTo>
                <a:cubicBezTo>
                  <a:pt x="11101424" y="728519"/>
                  <a:pt x="11101424" y="730681"/>
                  <a:pt x="11103452" y="735005"/>
                </a:cubicBezTo>
                <a:cubicBezTo>
                  <a:pt x="11107504" y="735005"/>
                  <a:pt x="11111558" y="735005"/>
                  <a:pt x="11115612" y="735005"/>
                </a:cubicBezTo>
                <a:cubicBezTo>
                  <a:pt x="11115612" y="732843"/>
                  <a:pt x="11115612" y="730681"/>
                  <a:pt x="11115612" y="728519"/>
                </a:cubicBezTo>
                <a:cubicBezTo>
                  <a:pt x="11123718" y="728519"/>
                  <a:pt x="11129798" y="728519"/>
                  <a:pt x="11137904" y="728519"/>
                </a:cubicBezTo>
                <a:cubicBezTo>
                  <a:pt x="11137904" y="730681"/>
                  <a:pt x="11137904" y="732843"/>
                  <a:pt x="11137904" y="735005"/>
                </a:cubicBezTo>
                <a:cubicBezTo>
                  <a:pt x="11143984" y="735005"/>
                  <a:pt x="11152092" y="735005"/>
                  <a:pt x="11158172" y="735005"/>
                </a:cubicBezTo>
                <a:cubicBezTo>
                  <a:pt x="11158172" y="750137"/>
                  <a:pt x="11158172" y="765270"/>
                  <a:pt x="11158172" y="780402"/>
                </a:cubicBezTo>
                <a:cubicBezTo>
                  <a:pt x="11162226" y="780402"/>
                  <a:pt x="11168306" y="780402"/>
                  <a:pt x="11172359" y="780402"/>
                </a:cubicBezTo>
                <a:cubicBezTo>
                  <a:pt x="11172359" y="776078"/>
                  <a:pt x="11172359" y="771755"/>
                  <a:pt x="11172359" y="767431"/>
                </a:cubicBezTo>
                <a:cubicBezTo>
                  <a:pt x="11178439" y="767431"/>
                  <a:pt x="11184519" y="767431"/>
                  <a:pt x="11188572" y="767431"/>
                </a:cubicBezTo>
                <a:cubicBezTo>
                  <a:pt x="11188572" y="706902"/>
                  <a:pt x="11188572" y="648534"/>
                  <a:pt x="11188572" y="588004"/>
                </a:cubicBezTo>
                <a:cubicBezTo>
                  <a:pt x="11190599" y="585842"/>
                  <a:pt x="11192626" y="583680"/>
                  <a:pt x="11194652" y="581518"/>
                </a:cubicBezTo>
                <a:cubicBezTo>
                  <a:pt x="11218972" y="581518"/>
                  <a:pt x="11243292" y="581518"/>
                  <a:pt x="11267614" y="581518"/>
                </a:cubicBezTo>
                <a:lnTo>
                  <a:pt x="11267614" y="590166"/>
                </a:lnTo>
                <a:lnTo>
                  <a:pt x="11277747" y="590166"/>
                </a:lnTo>
                <a:cubicBezTo>
                  <a:pt x="11277747" y="629078"/>
                  <a:pt x="11277747" y="667990"/>
                  <a:pt x="11277747" y="704740"/>
                </a:cubicBezTo>
                <a:cubicBezTo>
                  <a:pt x="11285854" y="704740"/>
                  <a:pt x="11291934" y="704740"/>
                  <a:pt x="11300040" y="704740"/>
                </a:cubicBezTo>
                <a:cubicBezTo>
                  <a:pt x="11300040" y="683122"/>
                  <a:pt x="11300040" y="661504"/>
                  <a:pt x="11300040" y="637725"/>
                </a:cubicBezTo>
                <a:cubicBezTo>
                  <a:pt x="11308147" y="637725"/>
                  <a:pt x="11318280" y="637725"/>
                  <a:pt x="11326388" y="637725"/>
                </a:cubicBezTo>
                <a:cubicBezTo>
                  <a:pt x="11328414" y="637725"/>
                  <a:pt x="11328414" y="635563"/>
                  <a:pt x="11330440" y="633401"/>
                </a:cubicBezTo>
                <a:lnTo>
                  <a:pt x="11338548" y="633401"/>
                </a:lnTo>
                <a:cubicBezTo>
                  <a:pt x="11340574" y="635563"/>
                  <a:pt x="11340574" y="637725"/>
                  <a:pt x="11342600" y="637725"/>
                </a:cubicBezTo>
                <a:cubicBezTo>
                  <a:pt x="11348680" y="637725"/>
                  <a:pt x="11356788" y="637725"/>
                  <a:pt x="11364895" y="637725"/>
                </a:cubicBezTo>
                <a:cubicBezTo>
                  <a:pt x="11364895" y="598813"/>
                  <a:pt x="11364895" y="559901"/>
                  <a:pt x="11364895" y="520989"/>
                </a:cubicBezTo>
                <a:cubicBezTo>
                  <a:pt x="11364908" y="520986"/>
                  <a:pt x="11365775" y="520822"/>
                  <a:pt x="11421642" y="510180"/>
                </a:cubicBezTo>
                <a:cubicBezTo>
                  <a:pt x="11421642" y="510187"/>
                  <a:pt x="11421642" y="510261"/>
                  <a:pt x="11421642" y="511261"/>
                </a:cubicBezTo>
                <a:lnTo>
                  <a:pt x="11421642" y="518827"/>
                </a:lnTo>
                <a:cubicBezTo>
                  <a:pt x="11421659" y="518827"/>
                  <a:pt x="11422303" y="518827"/>
                  <a:pt x="11447988" y="518827"/>
                </a:cubicBezTo>
                <a:cubicBezTo>
                  <a:pt x="11447988" y="518849"/>
                  <a:pt x="11447988" y="521220"/>
                  <a:pt x="11447988" y="773917"/>
                </a:cubicBezTo>
                <a:cubicBezTo>
                  <a:pt x="11454068" y="773917"/>
                  <a:pt x="11462175" y="773917"/>
                  <a:pt x="11470283" y="773917"/>
                </a:cubicBezTo>
                <a:cubicBezTo>
                  <a:pt x="11470283" y="771755"/>
                  <a:pt x="11470283" y="771755"/>
                  <a:pt x="11470283" y="769593"/>
                </a:cubicBezTo>
                <a:cubicBezTo>
                  <a:pt x="11474335" y="769593"/>
                  <a:pt x="11478388" y="769593"/>
                  <a:pt x="11482443" y="769593"/>
                </a:cubicBezTo>
                <a:cubicBezTo>
                  <a:pt x="11482443" y="771755"/>
                  <a:pt x="11482443" y="771755"/>
                  <a:pt x="11482443" y="773917"/>
                </a:cubicBezTo>
                <a:cubicBezTo>
                  <a:pt x="11490550" y="773917"/>
                  <a:pt x="11498655" y="773917"/>
                  <a:pt x="11506763" y="773917"/>
                </a:cubicBezTo>
                <a:cubicBezTo>
                  <a:pt x="11506763" y="769593"/>
                  <a:pt x="11506763" y="765270"/>
                  <a:pt x="11506763" y="760946"/>
                </a:cubicBezTo>
                <a:cubicBezTo>
                  <a:pt x="11516896" y="760946"/>
                  <a:pt x="11527030" y="760946"/>
                  <a:pt x="11535136" y="760946"/>
                </a:cubicBezTo>
                <a:cubicBezTo>
                  <a:pt x="11539190" y="756622"/>
                  <a:pt x="11543244" y="756622"/>
                  <a:pt x="11547296" y="756622"/>
                </a:cubicBezTo>
                <a:cubicBezTo>
                  <a:pt x="11553376" y="760946"/>
                  <a:pt x="11561484" y="760946"/>
                  <a:pt x="11567564" y="760946"/>
                </a:cubicBezTo>
                <a:cubicBezTo>
                  <a:pt x="11567564" y="754461"/>
                  <a:pt x="11567564" y="750137"/>
                  <a:pt x="11567564" y="743652"/>
                </a:cubicBezTo>
                <a:lnTo>
                  <a:pt x="11575671" y="743652"/>
                </a:lnTo>
                <a:cubicBezTo>
                  <a:pt x="11575671" y="739328"/>
                  <a:pt x="11575671" y="735005"/>
                  <a:pt x="11575671" y="730681"/>
                </a:cubicBezTo>
                <a:cubicBezTo>
                  <a:pt x="11593911" y="730681"/>
                  <a:pt x="11614178" y="730681"/>
                  <a:pt x="11632418" y="730681"/>
                </a:cubicBezTo>
                <a:cubicBezTo>
                  <a:pt x="11632418" y="719872"/>
                  <a:pt x="11632418" y="711225"/>
                  <a:pt x="11632418" y="700416"/>
                </a:cubicBezTo>
                <a:cubicBezTo>
                  <a:pt x="11638498" y="700416"/>
                  <a:pt x="11644578" y="700416"/>
                  <a:pt x="11650658" y="700416"/>
                </a:cubicBezTo>
                <a:cubicBezTo>
                  <a:pt x="11650658" y="698254"/>
                  <a:pt x="11650658" y="696093"/>
                  <a:pt x="11650658" y="693931"/>
                </a:cubicBezTo>
                <a:cubicBezTo>
                  <a:pt x="11654711" y="693931"/>
                  <a:pt x="11658764" y="693931"/>
                  <a:pt x="11662818" y="693931"/>
                </a:cubicBezTo>
                <a:cubicBezTo>
                  <a:pt x="11662818" y="696093"/>
                  <a:pt x="11662818" y="698254"/>
                  <a:pt x="11662818" y="700416"/>
                </a:cubicBezTo>
                <a:cubicBezTo>
                  <a:pt x="11668898" y="700416"/>
                  <a:pt x="11672951" y="700416"/>
                  <a:pt x="11679031" y="700416"/>
                </a:cubicBezTo>
                <a:cubicBezTo>
                  <a:pt x="11679031" y="715549"/>
                  <a:pt x="11679031" y="732843"/>
                  <a:pt x="11679031" y="750137"/>
                </a:cubicBezTo>
                <a:cubicBezTo>
                  <a:pt x="11689164" y="750137"/>
                  <a:pt x="11701326" y="750137"/>
                  <a:pt x="11711459" y="750137"/>
                </a:cubicBezTo>
                <a:cubicBezTo>
                  <a:pt x="11711459" y="741490"/>
                  <a:pt x="11711459" y="732843"/>
                  <a:pt x="11711459" y="724196"/>
                </a:cubicBezTo>
                <a:cubicBezTo>
                  <a:pt x="11723619" y="724196"/>
                  <a:pt x="11737806" y="724196"/>
                  <a:pt x="11749966" y="724196"/>
                </a:cubicBezTo>
                <a:cubicBezTo>
                  <a:pt x="11749966" y="713387"/>
                  <a:pt x="11749966" y="704740"/>
                  <a:pt x="11749966" y="693931"/>
                </a:cubicBezTo>
                <a:cubicBezTo>
                  <a:pt x="11766180" y="693931"/>
                  <a:pt x="11782392" y="693931"/>
                  <a:pt x="11798607" y="693931"/>
                </a:cubicBezTo>
                <a:cubicBezTo>
                  <a:pt x="11798607" y="693960"/>
                  <a:pt x="11798607" y="695735"/>
                  <a:pt x="11798607" y="805087"/>
                </a:cubicBezTo>
                <a:lnTo>
                  <a:pt x="11798607" y="818866"/>
                </a:lnTo>
                <a:lnTo>
                  <a:pt x="11864482" y="818866"/>
                </a:lnTo>
                <a:lnTo>
                  <a:pt x="11864482" y="924638"/>
                </a:lnTo>
                <a:lnTo>
                  <a:pt x="11864482" y="947885"/>
                </a:lnTo>
                <a:lnTo>
                  <a:pt x="11879442" y="947885"/>
                </a:lnTo>
                <a:cubicBezTo>
                  <a:pt x="11879442" y="947885"/>
                  <a:pt x="11879442" y="947885"/>
                  <a:pt x="11879442" y="946723"/>
                </a:cubicBezTo>
                <a:lnTo>
                  <a:pt x="11879442" y="938587"/>
                </a:lnTo>
                <a:cubicBezTo>
                  <a:pt x="11879442" y="938587"/>
                  <a:pt x="11879442" y="938587"/>
                  <a:pt x="11924022" y="938587"/>
                </a:cubicBezTo>
                <a:cubicBezTo>
                  <a:pt x="11924022" y="938587"/>
                  <a:pt x="11924022" y="938587"/>
                  <a:pt x="11924022" y="959508"/>
                </a:cubicBezTo>
                <a:cubicBezTo>
                  <a:pt x="11924022" y="959508"/>
                  <a:pt x="11924022" y="959508"/>
                  <a:pt x="11926250" y="960671"/>
                </a:cubicBezTo>
                <a:lnTo>
                  <a:pt x="11941854" y="968807"/>
                </a:lnTo>
                <a:cubicBezTo>
                  <a:pt x="11941854" y="968807"/>
                  <a:pt x="11941854" y="968807"/>
                  <a:pt x="11941854" y="999027"/>
                </a:cubicBezTo>
                <a:cubicBezTo>
                  <a:pt x="11941854" y="999027"/>
                  <a:pt x="11941854" y="999027"/>
                  <a:pt x="11943247" y="999609"/>
                </a:cubicBezTo>
                <a:lnTo>
                  <a:pt x="11952999" y="1003677"/>
                </a:lnTo>
                <a:cubicBezTo>
                  <a:pt x="11952999" y="1003677"/>
                  <a:pt x="11952999" y="1003677"/>
                  <a:pt x="11952999" y="1002515"/>
                </a:cubicBezTo>
                <a:lnTo>
                  <a:pt x="11952999" y="994378"/>
                </a:lnTo>
                <a:cubicBezTo>
                  <a:pt x="11952999" y="994378"/>
                  <a:pt x="11952999" y="994378"/>
                  <a:pt x="11954114" y="994378"/>
                </a:cubicBezTo>
                <a:lnTo>
                  <a:pt x="11961915" y="994378"/>
                </a:lnTo>
                <a:cubicBezTo>
                  <a:pt x="11961915" y="994378"/>
                  <a:pt x="11961915" y="994378"/>
                  <a:pt x="11961915" y="993506"/>
                </a:cubicBezTo>
                <a:lnTo>
                  <a:pt x="11961915" y="987404"/>
                </a:lnTo>
                <a:cubicBezTo>
                  <a:pt x="11961915" y="987404"/>
                  <a:pt x="11961915" y="987404"/>
                  <a:pt x="11960800" y="987404"/>
                </a:cubicBezTo>
                <a:lnTo>
                  <a:pt x="11952999" y="987404"/>
                </a:lnTo>
                <a:cubicBezTo>
                  <a:pt x="11952999" y="987404"/>
                  <a:pt x="11952999" y="987404"/>
                  <a:pt x="11952999" y="986242"/>
                </a:cubicBezTo>
                <a:lnTo>
                  <a:pt x="11952999" y="978106"/>
                </a:lnTo>
                <a:cubicBezTo>
                  <a:pt x="11952999" y="978106"/>
                  <a:pt x="11952999" y="978106"/>
                  <a:pt x="11954114" y="978106"/>
                </a:cubicBezTo>
                <a:lnTo>
                  <a:pt x="11961915" y="978106"/>
                </a:lnTo>
                <a:cubicBezTo>
                  <a:pt x="11961915" y="978106"/>
                  <a:pt x="11961915" y="978106"/>
                  <a:pt x="11961915" y="976943"/>
                </a:cubicBezTo>
                <a:lnTo>
                  <a:pt x="11961915" y="968807"/>
                </a:lnTo>
                <a:cubicBezTo>
                  <a:pt x="11961915" y="968807"/>
                  <a:pt x="11961915" y="968807"/>
                  <a:pt x="11960800" y="968807"/>
                </a:cubicBezTo>
                <a:lnTo>
                  <a:pt x="11952999" y="968807"/>
                </a:lnTo>
                <a:cubicBezTo>
                  <a:pt x="11952999" y="968807"/>
                  <a:pt x="11952999" y="968807"/>
                  <a:pt x="11952999" y="967645"/>
                </a:cubicBezTo>
                <a:lnTo>
                  <a:pt x="11952999" y="959508"/>
                </a:lnTo>
                <a:cubicBezTo>
                  <a:pt x="11952999" y="959508"/>
                  <a:pt x="11952999" y="959508"/>
                  <a:pt x="11954114" y="959508"/>
                </a:cubicBezTo>
                <a:lnTo>
                  <a:pt x="11961915" y="959508"/>
                </a:lnTo>
                <a:cubicBezTo>
                  <a:pt x="11961915" y="959508"/>
                  <a:pt x="11961915" y="959508"/>
                  <a:pt x="11961915" y="958637"/>
                </a:cubicBezTo>
                <a:lnTo>
                  <a:pt x="11961915" y="952535"/>
                </a:lnTo>
                <a:cubicBezTo>
                  <a:pt x="11961915" y="952535"/>
                  <a:pt x="11961915" y="952535"/>
                  <a:pt x="11960800" y="952535"/>
                </a:cubicBezTo>
                <a:lnTo>
                  <a:pt x="11952999" y="952535"/>
                </a:lnTo>
                <a:cubicBezTo>
                  <a:pt x="11952999" y="952535"/>
                  <a:pt x="11952999" y="952535"/>
                  <a:pt x="11952999" y="951372"/>
                </a:cubicBezTo>
                <a:lnTo>
                  <a:pt x="11952999" y="943236"/>
                </a:lnTo>
                <a:cubicBezTo>
                  <a:pt x="11952999" y="943236"/>
                  <a:pt x="11952999" y="943236"/>
                  <a:pt x="11954114" y="943236"/>
                </a:cubicBezTo>
                <a:lnTo>
                  <a:pt x="11961915" y="943236"/>
                </a:lnTo>
                <a:cubicBezTo>
                  <a:pt x="11961915" y="943236"/>
                  <a:pt x="11961915" y="943236"/>
                  <a:pt x="11961915" y="942074"/>
                </a:cubicBezTo>
                <a:lnTo>
                  <a:pt x="11961915" y="933937"/>
                </a:lnTo>
                <a:cubicBezTo>
                  <a:pt x="11961915" y="933937"/>
                  <a:pt x="11961915" y="933937"/>
                  <a:pt x="11960800" y="933937"/>
                </a:cubicBezTo>
                <a:lnTo>
                  <a:pt x="11952999" y="933937"/>
                </a:lnTo>
                <a:cubicBezTo>
                  <a:pt x="11952999" y="933937"/>
                  <a:pt x="11952999" y="933937"/>
                  <a:pt x="11952999" y="933066"/>
                </a:cubicBezTo>
                <a:lnTo>
                  <a:pt x="11952999" y="926963"/>
                </a:lnTo>
                <a:cubicBezTo>
                  <a:pt x="11952999" y="926963"/>
                  <a:pt x="11952999" y="926963"/>
                  <a:pt x="11954114" y="926963"/>
                </a:cubicBezTo>
                <a:lnTo>
                  <a:pt x="11961915" y="926963"/>
                </a:lnTo>
                <a:cubicBezTo>
                  <a:pt x="11961915" y="926963"/>
                  <a:pt x="11961915" y="926963"/>
                  <a:pt x="11961915" y="925801"/>
                </a:cubicBezTo>
                <a:lnTo>
                  <a:pt x="11961915" y="917665"/>
                </a:lnTo>
                <a:cubicBezTo>
                  <a:pt x="11961915" y="917665"/>
                  <a:pt x="11961915" y="917665"/>
                  <a:pt x="11960800" y="917665"/>
                </a:cubicBezTo>
                <a:lnTo>
                  <a:pt x="11952999" y="917665"/>
                </a:lnTo>
                <a:cubicBezTo>
                  <a:pt x="11952999" y="917665"/>
                  <a:pt x="11952999" y="917665"/>
                  <a:pt x="11952999" y="916503"/>
                </a:cubicBezTo>
                <a:lnTo>
                  <a:pt x="11952999" y="908366"/>
                </a:lnTo>
                <a:cubicBezTo>
                  <a:pt x="11952999" y="908366"/>
                  <a:pt x="11952999" y="908366"/>
                  <a:pt x="11954114" y="908366"/>
                </a:cubicBezTo>
                <a:lnTo>
                  <a:pt x="11961915" y="908366"/>
                </a:lnTo>
                <a:cubicBezTo>
                  <a:pt x="11961915" y="908366"/>
                  <a:pt x="11961915" y="908366"/>
                  <a:pt x="11961915" y="907204"/>
                </a:cubicBezTo>
                <a:lnTo>
                  <a:pt x="11961915" y="899068"/>
                </a:lnTo>
                <a:cubicBezTo>
                  <a:pt x="11961915" y="899068"/>
                  <a:pt x="11961915" y="899068"/>
                  <a:pt x="11960800" y="899068"/>
                </a:cubicBezTo>
                <a:lnTo>
                  <a:pt x="11952999" y="899068"/>
                </a:lnTo>
                <a:cubicBezTo>
                  <a:pt x="11952999" y="899068"/>
                  <a:pt x="11952999" y="899068"/>
                  <a:pt x="11952999" y="898196"/>
                </a:cubicBezTo>
                <a:lnTo>
                  <a:pt x="11952999" y="892094"/>
                </a:lnTo>
                <a:cubicBezTo>
                  <a:pt x="11952999" y="892094"/>
                  <a:pt x="11952999" y="892094"/>
                  <a:pt x="11954114" y="892094"/>
                </a:cubicBezTo>
                <a:lnTo>
                  <a:pt x="11961915" y="892094"/>
                </a:lnTo>
                <a:cubicBezTo>
                  <a:pt x="11961915" y="892094"/>
                  <a:pt x="11961915" y="892094"/>
                  <a:pt x="11961915" y="890931"/>
                </a:cubicBezTo>
                <a:lnTo>
                  <a:pt x="11961915" y="882795"/>
                </a:lnTo>
                <a:cubicBezTo>
                  <a:pt x="11961915" y="882795"/>
                  <a:pt x="11961915" y="882795"/>
                  <a:pt x="11960800" y="882795"/>
                </a:cubicBezTo>
                <a:lnTo>
                  <a:pt x="11952999" y="882795"/>
                </a:lnTo>
                <a:cubicBezTo>
                  <a:pt x="11952999" y="882795"/>
                  <a:pt x="11952999" y="882795"/>
                  <a:pt x="11952999" y="881633"/>
                </a:cubicBezTo>
                <a:lnTo>
                  <a:pt x="11952999" y="873496"/>
                </a:lnTo>
                <a:cubicBezTo>
                  <a:pt x="11952999" y="873496"/>
                  <a:pt x="11952999" y="873496"/>
                  <a:pt x="11954114" y="873496"/>
                </a:cubicBezTo>
                <a:lnTo>
                  <a:pt x="11961915" y="873496"/>
                </a:lnTo>
                <a:cubicBezTo>
                  <a:pt x="11961915" y="873496"/>
                  <a:pt x="11961915" y="873496"/>
                  <a:pt x="11961915" y="872625"/>
                </a:cubicBezTo>
                <a:lnTo>
                  <a:pt x="11961915" y="866523"/>
                </a:lnTo>
                <a:cubicBezTo>
                  <a:pt x="11961915" y="866523"/>
                  <a:pt x="11961915" y="866523"/>
                  <a:pt x="11960800" y="866523"/>
                </a:cubicBezTo>
                <a:lnTo>
                  <a:pt x="11952999" y="866523"/>
                </a:lnTo>
                <a:cubicBezTo>
                  <a:pt x="11952999" y="866523"/>
                  <a:pt x="11952999" y="866523"/>
                  <a:pt x="11952999" y="865360"/>
                </a:cubicBezTo>
                <a:lnTo>
                  <a:pt x="11952999" y="857224"/>
                </a:lnTo>
                <a:cubicBezTo>
                  <a:pt x="11952999" y="857224"/>
                  <a:pt x="11952999" y="857224"/>
                  <a:pt x="11954114" y="857224"/>
                </a:cubicBezTo>
                <a:lnTo>
                  <a:pt x="11961915" y="857224"/>
                </a:lnTo>
                <a:cubicBezTo>
                  <a:pt x="11961915" y="857224"/>
                  <a:pt x="11961915" y="857224"/>
                  <a:pt x="11961915" y="856062"/>
                </a:cubicBezTo>
                <a:lnTo>
                  <a:pt x="11961915" y="847925"/>
                </a:lnTo>
                <a:cubicBezTo>
                  <a:pt x="11961915" y="847925"/>
                  <a:pt x="11961915" y="847925"/>
                  <a:pt x="11960800" y="847925"/>
                </a:cubicBezTo>
                <a:lnTo>
                  <a:pt x="11952999" y="847925"/>
                </a:lnTo>
                <a:cubicBezTo>
                  <a:pt x="11952999" y="847925"/>
                  <a:pt x="11952999" y="847925"/>
                  <a:pt x="11952999" y="846763"/>
                </a:cubicBezTo>
                <a:lnTo>
                  <a:pt x="11952999" y="838627"/>
                </a:lnTo>
                <a:cubicBezTo>
                  <a:pt x="11952999" y="838627"/>
                  <a:pt x="11952999" y="838627"/>
                  <a:pt x="11954114" y="838627"/>
                </a:cubicBezTo>
                <a:lnTo>
                  <a:pt x="11961915" y="838627"/>
                </a:lnTo>
                <a:cubicBezTo>
                  <a:pt x="11961915" y="838627"/>
                  <a:pt x="11961915" y="838627"/>
                  <a:pt x="11961915" y="837755"/>
                </a:cubicBezTo>
                <a:lnTo>
                  <a:pt x="11961915" y="831653"/>
                </a:lnTo>
                <a:cubicBezTo>
                  <a:pt x="11961915" y="831653"/>
                  <a:pt x="11961915" y="831653"/>
                  <a:pt x="11960800" y="831653"/>
                </a:cubicBezTo>
                <a:lnTo>
                  <a:pt x="11952999" y="831653"/>
                </a:lnTo>
                <a:cubicBezTo>
                  <a:pt x="11952999" y="831653"/>
                  <a:pt x="11952999" y="831653"/>
                  <a:pt x="11952999" y="830491"/>
                </a:cubicBezTo>
                <a:lnTo>
                  <a:pt x="11952999" y="822354"/>
                </a:lnTo>
                <a:cubicBezTo>
                  <a:pt x="11952999" y="822354"/>
                  <a:pt x="11952999" y="822354"/>
                  <a:pt x="11954114" y="822354"/>
                </a:cubicBezTo>
                <a:lnTo>
                  <a:pt x="11961915" y="822354"/>
                </a:lnTo>
                <a:cubicBezTo>
                  <a:pt x="11961915" y="822354"/>
                  <a:pt x="11961915" y="822354"/>
                  <a:pt x="11961915" y="821192"/>
                </a:cubicBezTo>
                <a:lnTo>
                  <a:pt x="11961915" y="813056"/>
                </a:lnTo>
                <a:cubicBezTo>
                  <a:pt x="11961915" y="813056"/>
                  <a:pt x="11961915" y="813056"/>
                  <a:pt x="11960800" y="813056"/>
                </a:cubicBezTo>
                <a:lnTo>
                  <a:pt x="11952999" y="813056"/>
                </a:lnTo>
                <a:cubicBezTo>
                  <a:pt x="11952999" y="813056"/>
                  <a:pt x="11952999" y="813056"/>
                  <a:pt x="11952999" y="811893"/>
                </a:cubicBezTo>
                <a:lnTo>
                  <a:pt x="11952999" y="803757"/>
                </a:lnTo>
                <a:cubicBezTo>
                  <a:pt x="11952999" y="803757"/>
                  <a:pt x="11952999" y="803757"/>
                  <a:pt x="11954114" y="803757"/>
                </a:cubicBezTo>
                <a:lnTo>
                  <a:pt x="11961915" y="803757"/>
                </a:lnTo>
                <a:cubicBezTo>
                  <a:pt x="11961915" y="803757"/>
                  <a:pt x="11961915" y="803757"/>
                  <a:pt x="11961915" y="802885"/>
                </a:cubicBezTo>
                <a:lnTo>
                  <a:pt x="11961915" y="796783"/>
                </a:lnTo>
                <a:cubicBezTo>
                  <a:pt x="11961915" y="796783"/>
                  <a:pt x="11961915" y="796783"/>
                  <a:pt x="11960800" y="796783"/>
                </a:cubicBezTo>
                <a:lnTo>
                  <a:pt x="11952999" y="796783"/>
                </a:lnTo>
                <a:cubicBezTo>
                  <a:pt x="11952999" y="796783"/>
                  <a:pt x="11952999" y="796783"/>
                  <a:pt x="11952999" y="795621"/>
                </a:cubicBezTo>
                <a:lnTo>
                  <a:pt x="11952999" y="787484"/>
                </a:lnTo>
                <a:cubicBezTo>
                  <a:pt x="11952999" y="787484"/>
                  <a:pt x="11952999" y="787484"/>
                  <a:pt x="11954114" y="787484"/>
                </a:cubicBezTo>
                <a:lnTo>
                  <a:pt x="11961915" y="787484"/>
                </a:lnTo>
                <a:cubicBezTo>
                  <a:pt x="11961915" y="787484"/>
                  <a:pt x="11961915" y="787484"/>
                  <a:pt x="11960800" y="785741"/>
                </a:cubicBezTo>
                <a:lnTo>
                  <a:pt x="11952999" y="773537"/>
                </a:lnTo>
                <a:cubicBezTo>
                  <a:pt x="11952999" y="773537"/>
                  <a:pt x="11952999" y="773537"/>
                  <a:pt x="11952999" y="736342"/>
                </a:cubicBezTo>
                <a:cubicBezTo>
                  <a:pt x="11952999" y="736342"/>
                  <a:pt x="11952999" y="736342"/>
                  <a:pt x="12102343" y="736342"/>
                </a:cubicBezTo>
                <a:cubicBezTo>
                  <a:pt x="12102343" y="736342"/>
                  <a:pt x="12102343" y="736342"/>
                  <a:pt x="12115716" y="757264"/>
                </a:cubicBezTo>
                <a:cubicBezTo>
                  <a:pt x="12115716" y="757264"/>
                  <a:pt x="12115716" y="757264"/>
                  <a:pt x="12115716" y="803757"/>
                </a:cubicBezTo>
                <a:cubicBezTo>
                  <a:pt x="12115716" y="803757"/>
                  <a:pt x="12115716" y="803757"/>
                  <a:pt x="12114602" y="803757"/>
                </a:cubicBezTo>
                <a:lnTo>
                  <a:pt x="12106800" y="803757"/>
                </a:lnTo>
                <a:cubicBezTo>
                  <a:pt x="12106800" y="803757"/>
                  <a:pt x="12106800" y="803757"/>
                  <a:pt x="12106800" y="804919"/>
                </a:cubicBezTo>
                <a:lnTo>
                  <a:pt x="12106800" y="813056"/>
                </a:lnTo>
                <a:cubicBezTo>
                  <a:pt x="12106800" y="813056"/>
                  <a:pt x="12106800" y="813056"/>
                  <a:pt x="12107915" y="813056"/>
                </a:cubicBezTo>
                <a:lnTo>
                  <a:pt x="12115716" y="813056"/>
                </a:lnTo>
                <a:cubicBezTo>
                  <a:pt x="12115716" y="813056"/>
                  <a:pt x="12115716" y="813056"/>
                  <a:pt x="12115716" y="814218"/>
                </a:cubicBezTo>
                <a:lnTo>
                  <a:pt x="12115716" y="822354"/>
                </a:lnTo>
                <a:cubicBezTo>
                  <a:pt x="12115716" y="822354"/>
                  <a:pt x="12115716" y="822354"/>
                  <a:pt x="12114602" y="822354"/>
                </a:cubicBezTo>
                <a:lnTo>
                  <a:pt x="12106800" y="822354"/>
                </a:lnTo>
                <a:cubicBezTo>
                  <a:pt x="12106800" y="822354"/>
                  <a:pt x="12106800" y="822354"/>
                  <a:pt x="12106800" y="823516"/>
                </a:cubicBezTo>
                <a:lnTo>
                  <a:pt x="12106800" y="831653"/>
                </a:lnTo>
                <a:cubicBezTo>
                  <a:pt x="12106800" y="831653"/>
                  <a:pt x="12106800" y="831653"/>
                  <a:pt x="12107915" y="831653"/>
                </a:cubicBezTo>
                <a:lnTo>
                  <a:pt x="12115716" y="831653"/>
                </a:lnTo>
                <a:cubicBezTo>
                  <a:pt x="12115716" y="831653"/>
                  <a:pt x="12115716" y="831653"/>
                  <a:pt x="12115716" y="832525"/>
                </a:cubicBezTo>
                <a:lnTo>
                  <a:pt x="12115716" y="838627"/>
                </a:lnTo>
                <a:cubicBezTo>
                  <a:pt x="12115716" y="838627"/>
                  <a:pt x="12115716" y="838627"/>
                  <a:pt x="12114602" y="838627"/>
                </a:cubicBezTo>
                <a:lnTo>
                  <a:pt x="12106800" y="838627"/>
                </a:lnTo>
                <a:cubicBezTo>
                  <a:pt x="12106800" y="838627"/>
                  <a:pt x="12106800" y="838627"/>
                  <a:pt x="12106800" y="839789"/>
                </a:cubicBezTo>
                <a:lnTo>
                  <a:pt x="12106800" y="847925"/>
                </a:lnTo>
                <a:cubicBezTo>
                  <a:pt x="12106800" y="847925"/>
                  <a:pt x="12106800" y="847925"/>
                  <a:pt x="12107915" y="847925"/>
                </a:cubicBezTo>
                <a:lnTo>
                  <a:pt x="12115716" y="847925"/>
                </a:lnTo>
                <a:cubicBezTo>
                  <a:pt x="12115716" y="847925"/>
                  <a:pt x="12115716" y="847925"/>
                  <a:pt x="12115716" y="849088"/>
                </a:cubicBezTo>
                <a:lnTo>
                  <a:pt x="12115716" y="857224"/>
                </a:lnTo>
                <a:cubicBezTo>
                  <a:pt x="12115716" y="857224"/>
                  <a:pt x="12115716" y="857224"/>
                  <a:pt x="12114602" y="857224"/>
                </a:cubicBezTo>
                <a:lnTo>
                  <a:pt x="12106800" y="857224"/>
                </a:lnTo>
                <a:cubicBezTo>
                  <a:pt x="12106800" y="857224"/>
                  <a:pt x="12106800" y="857224"/>
                  <a:pt x="12106800" y="858386"/>
                </a:cubicBezTo>
                <a:lnTo>
                  <a:pt x="12106800" y="866523"/>
                </a:lnTo>
                <a:cubicBezTo>
                  <a:pt x="12106800" y="866523"/>
                  <a:pt x="12106800" y="866523"/>
                  <a:pt x="12107915" y="866523"/>
                </a:cubicBezTo>
                <a:lnTo>
                  <a:pt x="12115716" y="866523"/>
                </a:lnTo>
                <a:cubicBezTo>
                  <a:pt x="12115716" y="866523"/>
                  <a:pt x="12115716" y="866523"/>
                  <a:pt x="12115716" y="867394"/>
                </a:cubicBezTo>
                <a:lnTo>
                  <a:pt x="12115716" y="873496"/>
                </a:lnTo>
                <a:cubicBezTo>
                  <a:pt x="12115716" y="873496"/>
                  <a:pt x="12115716" y="873496"/>
                  <a:pt x="12114602" y="873496"/>
                </a:cubicBezTo>
                <a:lnTo>
                  <a:pt x="12106800" y="873496"/>
                </a:lnTo>
                <a:cubicBezTo>
                  <a:pt x="12106800" y="873496"/>
                  <a:pt x="12106800" y="873496"/>
                  <a:pt x="12106800" y="874659"/>
                </a:cubicBezTo>
                <a:lnTo>
                  <a:pt x="12106800" y="882795"/>
                </a:lnTo>
                <a:cubicBezTo>
                  <a:pt x="12106800" y="882795"/>
                  <a:pt x="12106800" y="882795"/>
                  <a:pt x="12107915" y="882795"/>
                </a:cubicBezTo>
                <a:lnTo>
                  <a:pt x="12115716" y="882795"/>
                </a:lnTo>
                <a:cubicBezTo>
                  <a:pt x="12115716" y="882795"/>
                  <a:pt x="12115716" y="882795"/>
                  <a:pt x="12115716" y="883957"/>
                </a:cubicBezTo>
                <a:lnTo>
                  <a:pt x="12115716" y="892094"/>
                </a:lnTo>
                <a:cubicBezTo>
                  <a:pt x="12115716" y="892094"/>
                  <a:pt x="12115716" y="892094"/>
                  <a:pt x="12114602" y="892094"/>
                </a:cubicBezTo>
                <a:lnTo>
                  <a:pt x="12106800" y="892094"/>
                </a:lnTo>
                <a:cubicBezTo>
                  <a:pt x="12106800" y="892094"/>
                  <a:pt x="12106800" y="892094"/>
                  <a:pt x="12106800" y="892965"/>
                </a:cubicBezTo>
                <a:lnTo>
                  <a:pt x="12106800" y="899068"/>
                </a:lnTo>
                <a:cubicBezTo>
                  <a:pt x="12106800" y="899068"/>
                  <a:pt x="12106800" y="899068"/>
                  <a:pt x="12107915" y="899068"/>
                </a:cubicBezTo>
                <a:lnTo>
                  <a:pt x="12115716" y="899068"/>
                </a:lnTo>
                <a:cubicBezTo>
                  <a:pt x="12115716" y="899068"/>
                  <a:pt x="12115716" y="899068"/>
                  <a:pt x="12115716" y="900230"/>
                </a:cubicBezTo>
                <a:lnTo>
                  <a:pt x="12115716" y="908366"/>
                </a:lnTo>
                <a:cubicBezTo>
                  <a:pt x="12115716" y="908366"/>
                  <a:pt x="12115716" y="908366"/>
                  <a:pt x="12114602" y="908366"/>
                </a:cubicBezTo>
                <a:lnTo>
                  <a:pt x="12106800" y="908366"/>
                </a:lnTo>
                <a:cubicBezTo>
                  <a:pt x="12106800" y="908366"/>
                  <a:pt x="12106800" y="908366"/>
                  <a:pt x="12106800" y="909528"/>
                </a:cubicBezTo>
                <a:lnTo>
                  <a:pt x="12106800" y="917665"/>
                </a:lnTo>
                <a:cubicBezTo>
                  <a:pt x="12106800" y="917665"/>
                  <a:pt x="12106800" y="917665"/>
                  <a:pt x="12107915" y="917665"/>
                </a:cubicBezTo>
                <a:lnTo>
                  <a:pt x="12115716" y="917665"/>
                </a:lnTo>
                <a:cubicBezTo>
                  <a:pt x="12115716" y="917665"/>
                  <a:pt x="12115716" y="917665"/>
                  <a:pt x="12115716" y="918827"/>
                </a:cubicBezTo>
                <a:lnTo>
                  <a:pt x="12115716" y="926963"/>
                </a:lnTo>
                <a:cubicBezTo>
                  <a:pt x="12115716" y="926963"/>
                  <a:pt x="12115716" y="926963"/>
                  <a:pt x="12114602" y="926963"/>
                </a:cubicBezTo>
                <a:lnTo>
                  <a:pt x="12106800" y="926963"/>
                </a:lnTo>
                <a:cubicBezTo>
                  <a:pt x="12106800" y="926963"/>
                  <a:pt x="12106800" y="926963"/>
                  <a:pt x="12106800" y="927835"/>
                </a:cubicBezTo>
                <a:lnTo>
                  <a:pt x="12106800" y="933937"/>
                </a:lnTo>
                <a:cubicBezTo>
                  <a:pt x="12106800" y="933937"/>
                  <a:pt x="12106800" y="933937"/>
                  <a:pt x="12107915" y="933937"/>
                </a:cubicBezTo>
                <a:lnTo>
                  <a:pt x="12115716" y="933937"/>
                </a:lnTo>
                <a:cubicBezTo>
                  <a:pt x="12115716" y="933937"/>
                  <a:pt x="12115716" y="933937"/>
                  <a:pt x="12115716" y="935100"/>
                </a:cubicBezTo>
                <a:lnTo>
                  <a:pt x="12115716" y="943236"/>
                </a:lnTo>
                <a:cubicBezTo>
                  <a:pt x="12115716" y="943236"/>
                  <a:pt x="12115716" y="943236"/>
                  <a:pt x="12114602" y="943236"/>
                </a:cubicBezTo>
                <a:lnTo>
                  <a:pt x="12106800" y="943236"/>
                </a:lnTo>
                <a:cubicBezTo>
                  <a:pt x="12106800" y="943236"/>
                  <a:pt x="12106800" y="943236"/>
                  <a:pt x="12106800" y="944398"/>
                </a:cubicBezTo>
                <a:lnTo>
                  <a:pt x="12106800" y="952535"/>
                </a:lnTo>
                <a:cubicBezTo>
                  <a:pt x="12106800" y="952535"/>
                  <a:pt x="12106800" y="952535"/>
                  <a:pt x="12107915" y="952535"/>
                </a:cubicBezTo>
                <a:lnTo>
                  <a:pt x="12115716" y="952535"/>
                </a:lnTo>
                <a:cubicBezTo>
                  <a:pt x="12115716" y="952535"/>
                  <a:pt x="12115716" y="952535"/>
                  <a:pt x="12115716" y="953406"/>
                </a:cubicBezTo>
                <a:lnTo>
                  <a:pt x="12115716" y="959508"/>
                </a:lnTo>
                <a:cubicBezTo>
                  <a:pt x="12115716" y="959508"/>
                  <a:pt x="12115716" y="959508"/>
                  <a:pt x="12114602" y="959508"/>
                </a:cubicBezTo>
                <a:lnTo>
                  <a:pt x="12106800" y="959508"/>
                </a:lnTo>
                <a:cubicBezTo>
                  <a:pt x="12106800" y="959508"/>
                  <a:pt x="12106800" y="959508"/>
                  <a:pt x="12106800" y="960671"/>
                </a:cubicBezTo>
                <a:lnTo>
                  <a:pt x="12106800" y="968807"/>
                </a:lnTo>
                <a:cubicBezTo>
                  <a:pt x="12106800" y="968807"/>
                  <a:pt x="12106800" y="968807"/>
                  <a:pt x="12107915" y="968807"/>
                </a:cubicBezTo>
                <a:lnTo>
                  <a:pt x="12115716" y="968807"/>
                </a:lnTo>
                <a:cubicBezTo>
                  <a:pt x="12115716" y="968807"/>
                  <a:pt x="12115716" y="968807"/>
                  <a:pt x="12115716" y="969969"/>
                </a:cubicBezTo>
                <a:lnTo>
                  <a:pt x="12115716" y="978106"/>
                </a:lnTo>
                <a:cubicBezTo>
                  <a:pt x="12115716" y="978106"/>
                  <a:pt x="12115716" y="978106"/>
                  <a:pt x="12114602" y="978106"/>
                </a:cubicBezTo>
                <a:lnTo>
                  <a:pt x="12106800" y="978106"/>
                </a:lnTo>
                <a:cubicBezTo>
                  <a:pt x="12106800" y="978106"/>
                  <a:pt x="12106800" y="978106"/>
                  <a:pt x="12106800" y="979268"/>
                </a:cubicBezTo>
                <a:lnTo>
                  <a:pt x="12106800" y="987404"/>
                </a:lnTo>
                <a:cubicBezTo>
                  <a:pt x="12106800" y="987404"/>
                  <a:pt x="12106800" y="987404"/>
                  <a:pt x="12107915" y="987404"/>
                </a:cubicBezTo>
                <a:lnTo>
                  <a:pt x="12115716" y="987404"/>
                </a:lnTo>
                <a:cubicBezTo>
                  <a:pt x="12115716" y="987404"/>
                  <a:pt x="12115716" y="987404"/>
                  <a:pt x="12115716" y="988276"/>
                </a:cubicBezTo>
                <a:lnTo>
                  <a:pt x="12115716" y="994378"/>
                </a:lnTo>
                <a:cubicBezTo>
                  <a:pt x="12115716" y="994378"/>
                  <a:pt x="12115716" y="994378"/>
                  <a:pt x="12114602" y="994378"/>
                </a:cubicBezTo>
                <a:lnTo>
                  <a:pt x="12106800" y="994378"/>
                </a:lnTo>
                <a:cubicBezTo>
                  <a:pt x="12106800" y="994378"/>
                  <a:pt x="12106800" y="994378"/>
                  <a:pt x="12106800" y="995540"/>
                </a:cubicBezTo>
                <a:lnTo>
                  <a:pt x="12106800" y="1003677"/>
                </a:lnTo>
                <a:cubicBezTo>
                  <a:pt x="12106800" y="1003677"/>
                  <a:pt x="12106800" y="1003677"/>
                  <a:pt x="12131319" y="1024599"/>
                </a:cubicBezTo>
                <a:cubicBezTo>
                  <a:pt x="12131319" y="1029248"/>
                  <a:pt x="12131319" y="1029248"/>
                  <a:pt x="12130206" y="1029248"/>
                </a:cubicBezTo>
                <a:lnTo>
                  <a:pt x="12122403" y="1029248"/>
                </a:lnTo>
                <a:cubicBezTo>
                  <a:pt x="12122403" y="1029248"/>
                  <a:pt x="12122403" y="1029248"/>
                  <a:pt x="12122403" y="1040036"/>
                </a:cubicBezTo>
                <a:lnTo>
                  <a:pt x="12122403" y="1046874"/>
                </a:lnTo>
                <a:lnTo>
                  <a:pt x="12131319" y="1046874"/>
                </a:lnTo>
                <a:lnTo>
                  <a:pt x="12131319" y="1043196"/>
                </a:lnTo>
                <a:cubicBezTo>
                  <a:pt x="12131319" y="1043196"/>
                  <a:pt x="12131319" y="1043196"/>
                  <a:pt x="12132434" y="1042615"/>
                </a:cubicBezTo>
                <a:lnTo>
                  <a:pt x="12140235" y="1038547"/>
                </a:lnTo>
                <a:cubicBezTo>
                  <a:pt x="12140235" y="1038547"/>
                  <a:pt x="12140235" y="1038547"/>
                  <a:pt x="12142186" y="1038547"/>
                </a:cubicBezTo>
                <a:lnTo>
                  <a:pt x="12155839" y="1038547"/>
                </a:lnTo>
                <a:cubicBezTo>
                  <a:pt x="12155839" y="1038547"/>
                  <a:pt x="12155839" y="1038547"/>
                  <a:pt x="12155839" y="1039709"/>
                </a:cubicBezTo>
                <a:lnTo>
                  <a:pt x="12155839" y="1046874"/>
                </a:lnTo>
                <a:lnTo>
                  <a:pt x="12192000" y="1046874"/>
                </a:lnTo>
                <a:lnTo>
                  <a:pt x="12192000" y="1070905"/>
                </a:lnTo>
                <a:lnTo>
                  <a:pt x="12192000" y="1121663"/>
                </a:lnTo>
                <a:lnTo>
                  <a:pt x="12192000" y="1608850"/>
                </a:lnTo>
                <a:lnTo>
                  <a:pt x="0" y="1608850"/>
                </a:lnTo>
                <a:lnTo>
                  <a:pt x="0" y="1046874"/>
                </a:lnTo>
                <a:lnTo>
                  <a:pt x="65773" y="1046874"/>
                </a:lnTo>
                <a:lnTo>
                  <a:pt x="82231" y="1045519"/>
                </a:lnTo>
                <a:cubicBezTo>
                  <a:pt x="82231" y="1033896"/>
                  <a:pt x="82231" y="1024598"/>
                  <a:pt x="82231" y="1012974"/>
                </a:cubicBezTo>
                <a:cubicBezTo>
                  <a:pt x="97834" y="1012974"/>
                  <a:pt x="113436" y="1012974"/>
                  <a:pt x="126811" y="1012974"/>
                </a:cubicBezTo>
                <a:cubicBezTo>
                  <a:pt x="126811" y="1006000"/>
                  <a:pt x="126811" y="1001351"/>
                  <a:pt x="126811" y="994377"/>
                </a:cubicBezTo>
                <a:cubicBezTo>
                  <a:pt x="158018" y="994377"/>
                  <a:pt x="189224" y="994377"/>
                  <a:pt x="220430" y="994377"/>
                </a:cubicBezTo>
                <a:cubicBezTo>
                  <a:pt x="220430" y="999026"/>
                  <a:pt x="220430" y="1001351"/>
                  <a:pt x="220430" y="1006000"/>
                </a:cubicBezTo>
                <a:cubicBezTo>
                  <a:pt x="240491" y="1006000"/>
                  <a:pt x="260552" y="1006000"/>
                  <a:pt x="280612" y="1006000"/>
                </a:cubicBezTo>
                <a:cubicBezTo>
                  <a:pt x="280612" y="1008325"/>
                  <a:pt x="280612" y="1010650"/>
                  <a:pt x="280612" y="1012974"/>
                </a:cubicBezTo>
                <a:cubicBezTo>
                  <a:pt x="285071" y="1012974"/>
                  <a:pt x="291758" y="1012974"/>
                  <a:pt x="298444" y="1012974"/>
                </a:cubicBezTo>
                <a:cubicBezTo>
                  <a:pt x="298444" y="1015299"/>
                  <a:pt x="298444" y="1017624"/>
                  <a:pt x="298444" y="1019948"/>
                </a:cubicBezTo>
                <a:cubicBezTo>
                  <a:pt x="302903" y="1019948"/>
                  <a:pt x="309590" y="1019948"/>
                  <a:pt x="314048" y="1019948"/>
                </a:cubicBezTo>
                <a:cubicBezTo>
                  <a:pt x="314048" y="985079"/>
                  <a:pt x="314048" y="950209"/>
                  <a:pt x="314048" y="915339"/>
                </a:cubicBezTo>
                <a:cubicBezTo>
                  <a:pt x="329651" y="910690"/>
                  <a:pt x="345255" y="906041"/>
                  <a:pt x="360858" y="901391"/>
                </a:cubicBezTo>
                <a:cubicBezTo>
                  <a:pt x="389835" y="901391"/>
                  <a:pt x="418812" y="901391"/>
                  <a:pt x="447789" y="901391"/>
                </a:cubicBezTo>
                <a:cubicBezTo>
                  <a:pt x="447789" y="845600"/>
                  <a:pt x="447789" y="789808"/>
                  <a:pt x="447789" y="734017"/>
                </a:cubicBezTo>
                <a:cubicBezTo>
                  <a:pt x="454476" y="729367"/>
                  <a:pt x="463392" y="727043"/>
                  <a:pt x="472308" y="722393"/>
                </a:cubicBezTo>
                <a:cubicBezTo>
                  <a:pt x="507972" y="717744"/>
                  <a:pt x="543636" y="710770"/>
                  <a:pt x="579301" y="703796"/>
                </a:cubicBezTo>
                <a:cubicBezTo>
                  <a:pt x="592675" y="708445"/>
                  <a:pt x="603820" y="713095"/>
                  <a:pt x="617194" y="715419"/>
                </a:cubicBezTo>
                <a:cubicBezTo>
                  <a:pt x="619423" y="717744"/>
                  <a:pt x="621652" y="720069"/>
                  <a:pt x="623881" y="722393"/>
                </a:cubicBezTo>
                <a:cubicBezTo>
                  <a:pt x="623881" y="827002"/>
                  <a:pt x="623881" y="931612"/>
                  <a:pt x="623881" y="1033896"/>
                </a:cubicBezTo>
                <a:cubicBezTo>
                  <a:pt x="628339" y="1033896"/>
                  <a:pt x="632796" y="1033896"/>
                  <a:pt x="639484" y="1033896"/>
                </a:cubicBezTo>
                <a:cubicBezTo>
                  <a:pt x="639484" y="992053"/>
                  <a:pt x="639484" y="950209"/>
                  <a:pt x="639484" y="908365"/>
                </a:cubicBezTo>
                <a:cubicBezTo>
                  <a:pt x="643942" y="908365"/>
                  <a:pt x="648400" y="908365"/>
                  <a:pt x="652858" y="908365"/>
                </a:cubicBezTo>
                <a:cubicBezTo>
                  <a:pt x="652858" y="903716"/>
                  <a:pt x="652858" y="901391"/>
                  <a:pt x="652858" y="896742"/>
                </a:cubicBezTo>
                <a:cubicBezTo>
                  <a:pt x="657316" y="894417"/>
                  <a:pt x="661774" y="892093"/>
                  <a:pt x="666232" y="889768"/>
                </a:cubicBezTo>
                <a:lnTo>
                  <a:pt x="677377" y="889768"/>
                </a:lnTo>
                <a:cubicBezTo>
                  <a:pt x="677377" y="885119"/>
                  <a:pt x="677377" y="882794"/>
                  <a:pt x="677377" y="878145"/>
                </a:cubicBezTo>
                <a:cubicBezTo>
                  <a:pt x="679606" y="875820"/>
                  <a:pt x="684064" y="873495"/>
                  <a:pt x="686293" y="871171"/>
                </a:cubicBezTo>
                <a:cubicBezTo>
                  <a:pt x="692981" y="871171"/>
                  <a:pt x="701896" y="871171"/>
                  <a:pt x="708584" y="871171"/>
                </a:cubicBezTo>
                <a:cubicBezTo>
                  <a:pt x="708584" y="882794"/>
                  <a:pt x="708584" y="896742"/>
                  <a:pt x="708584" y="908365"/>
                </a:cubicBezTo>
                <a:cubicBezTo>
                  <a:pt x="724187" y="908365"/>
                  <a:pt x="739790" y="908365"/>
                  <a:pt x="755393" y="908365"/>
                </a:cubicBezTo>
                <a:cubicBezTo>
                  <a:pt x="755393" y="952534"/>
                  <a:pt x="755393" y="994377"/>
                  <a:pt x="755393" y="1038546"/>
                </a:cubicBezTo>
                <a:cubicBezTo>
                  <a:pt x="762080" y="1038546"/>
                  <a:pt x="768767" y="1038546"/>
                  <a:pt x="773225" y="1038546"/>
                </a:cubicBezTo>
                <a:cubicBezTo>
                  <a:pt x="779912" y="1036221"/>
                  <a:pt x="784370" y="1033896"/>
                  <a:pt x="791057" y="1031572"/>
                </a:cubicBezTo>
                <a:cubicBezTo>
                  <a:pt x="791057" y="1026922"/>
                  <a:pt x="791057" y="1024598"/>
                  <a:pt x="791057" y="1022273"/>
                </a:cubicBezTo>
                <a:cubicBezTo>
                  <a:pt x="788828" y="1022273"/>
                  <a:pt x="786599" y="1019948"/>
                  <a:pt x="784370" y="1019948"/>
                </a:cubicBezTo>
                <a:cubicBezTo>
                  <a:pt x="784370" y="1017624"/>
                  <a:pt x="784370" y="1015299"/>
                  <a:pt x="784370" y="1012974"/>
                </a:cubicBezTo>
                <a:cubicBezTo>
                  <a:pt x="786599" y="1010650"/>
                  <a:pt x="788828" y="1010650"/>
                  <a:pt x="791057" y="1008325"/>
                </a:cubicBezTo>
                <a:cubicBezTo>
                  <a:pt x="791057" y="992053"/>
                  <a:pt x="791057" y="973455"/>
                  <a:pt x="791057" y="957183"/>
                </a:cubicBezTo>
                <a:cubicBezTo>
                  <a:pt x="788828" y="957183"/>
                  <a:pt x="786599" y="954858"/>
                  <a:pt x="784370" y="954858"/>
                </a:cubicBezTo>
                <a:cubicBezTo>
                  <a:pt x="784370" y="952534"/>
                  <a:pt x="784370" y="950209"/>
                  <a:pt x="784370" y="947884"/>
                </a:cubicBezTo>
                <a:cubicBezTo>
                  <a:pt x="786599" y="945560"/>
                  <a:pt x="788828" y="945560"/>
                  <a:pt x="791057" y="943235"/>
                </a:cubicBezTo>
                <a:lnTo>
                  <a:pt x="795515" y="938586"/>
                </a:lnTo>
                <a:lnTo>
                  <a:pt x="795515" y="929287"/>
                </a:lnTo>
                <a:cubicBezTo>
                  <a:pt x="793286" y="929287"/>
                  <a:pt x="793286" y="929287"/>
                  <a:pt x="791057" y="929287"/>
                </a:cubicBezTo>
                <a:cubicBezTo>
                  <a:pt x="791057" y="926962"/>
                  <a:pt x="791057" y="924638"/>
                  <a:pt x="791057" y="922313"/>
                </a:cubicBezTo>
                <a:cubicBezTo>
                  <a:pt x="793286" y="922313"/>
                  <a:pt x="795515" y="919988"/>
                  <a:pt x="797744" y="917664"/>
                </a:cubicBezTo>
                <a:cubicBezTo>
                  <a:pt x="799972" y="889768"/>
                  <a:pt x="806660" y="866522"/>
                  <a:pt x="833408" y="852574"/>
                </a:cubicBezTo>
                <a:cubicBezTo>
                  <a:pt x="831179" y="852574"/>
                  <a:pt x="831179" y="850249"/>
                  <a:pt x="828950" y="850249"/>
                </a:cubicBezTo>
                <a:cubicBezTo>
                  <a:pt x="828950" y="847924"/>
                  <a:pt x="828950" y="845600"/>
                  <a:pt x="828950" y="843275"/>
                </a:cubicBezTo>
                <a:cubicBezTo>
                  <a:pt x="831179" y="843275"/>
                  <a:pt x="833408" y="840950"/>
                  <a:pt x="835637" y="840950"/>
                </a:cubicBezTo>
                <a:cubicBezTo>
                  <a:pt x="835637" y="836301"/>
                  <a:pt x="835637" y="833976"/>
                  <a:pt x="835637" y="831652"/>
                </a:cubicBezTo>
                <a:cubicBezTo>
                  <a:pt x="837866" y="831652"/>
                  <a:pt x="837866" y="831652"/>
                  <a:pt x="840095" y="831652"/>
                </a:cubicBezTo>
                <a:cubicBezTo>
                  <a:pt x="840095" y="824678"/>
                  <a:pt x="840095" y="817704"/>
                  <a:pt x="840095" y="810730"/>
                </a:cubicBezTo>
                <a:cubicBezTo>
                  <a:pt x="837866" y="810730"/>
                  <a:pt x="837866" y="810730"/>
                  <a:pt x="835637" y="810730"/>
                </a:cubicBezTo>
                <a:cubicBezTo>
                  <a:pt x="835637" y="808405"/>
                  <a:pt x="835637" y="808405"/>
                  <a:pt x="835637" y="806081"/>
                </a:cubicBezTo>
                <a:lnTo>
                  <a:pt x="840095" y="803756"/>
                </a:lnTo>
                <a:cubicBezTo>
                  <a:pt x="844552" y="799107"/>
                  <a:pt x="846782" y="794457"/>
                  <a:pt x="851240" y="787483"/>
                </a:cubicBezTo>
                <a:cubicBezTo>
                  <a:pt x="853469" y="782834"/>
                  <a:pt x="853469" y="780510"/>
                  <a:pt x="853469" y="778185"/>
                </a:cubicBezTo>
                <a:cubicBezTo>
                  <a:pt x="849011" y="771211"/>
                  <a:pt x="849011" y="759588"/>
                  <a:pt x="853469" y="752614"/>
                </a:cubicBezTo>
                <a:cubicBezTo>
                  <a:pt x="853470" y="752611"/>
                  <a:pt x="853485" y="752565"/>
                  <a:pt x="853748" y="751742"/>
                </a:cubicBezTo>
                <a:lnTo>
                  <a:pt x="855698" y="745640"/>
                </a:lnTo>
                <a:cubicBezTo>
                  <a:pt x="855699" y="745643"/>
                  <a:pt x="855714" y="745689"/>
                  <a:pt x="855977" y="746512"/>
                </a:cubicBezTo>
                <a:lnTo>
                  <a:pt x="857927" y="752614"/>
                </a:lnTo>
                <a:cubicBezTo>
                  <a:pt x="862384" y="759588"/>
                  <a:pt x="864614" y="771211"/>
                  <a:pt x="860156" y="778185"/>
                </a:cubicBezTo>
                <a:cubicBezTo>
                  <a:pt x="860156" y="780510"/>
                  <a:pt x="860156" y="782834"/>
                  <a:pt x="860156" y="785159"/>
                </a:cubicBezTo>
                <a:cubicBezTo>
                  <a:pt x="864614" y="792133"/>
                  <a:pt x="869072" y="799107"/>
                  <a:pt x="871302" y="803756"/>
                </a:cubicBezTo>
                <a:cubicBezTo>
                  <a:pt x="873531" y="803756"/>
                  <a:pt x="873531" y="806081"/>
                  <a:pt x="875760" y="806081"/>
                </a:cubicBezTo>
                <a:cubicBezTo>
                  <a:pt x="875760" y="808405"/>
                  <a:pt x="875760" y="808405"/>
                  <a:pt x="875760" y="810730"/>
                </a:cubicBezTo>
                <a:cubicBezTo>
                  <a:pt x="873531" y="817704"/>
                  <a:pt x="873531" y="824678"/>
                  <a:pt x="873531" y="831652"/>
                </a:cubicBezTo>
                <a:cubicBezTo>
                  <a:pt x="877989" y="833976"/>
                  <a:pt x="877989" y="836301"/>
                  <a:pt x="877989" y="840950"/>
                </a:cubicBezTo>
                <a:lnTo>
                  <a:pt x="882447" y="843275"/>
                </a:lnTo>
                <a:cubicBezTo>
                  <a:pt x="882447" y="845600"/>
                  <a:pt x="882447" y="847924"/>
                  <a:pt x="882447" y="850249"/>
                </a:cubicBezTo>
                <a:cubicBezTo>
                  <a:pt x="880218" y="852574"/>
                  <a:pt x="880218" y="852574"/>
                  <a:pt x="877989" y="852574"/>
                </a:cubicBezTo>
                <a:cubicBezTo>
                  <a:pt x="891362" y="859548"/>
                  <a:pt x="899165" y="868846"/>
                  <a:pt x="904180" y="879888"/>
                </a:cubicBezTo>
                <a:lnTo>
                  <a:pt x="913070" y="915339"/>
                </a:lnTo>
                <a:lnTo>
                  <a:pt x="944859" y="915339"/>
                </a:lnTo>
                <a:lnTo>
                  <a:pt x="944859" y="886329"/>
                </a:lnTo>
                <a:lnTo>
                  <a:pt x="939475" y="886329"/>
                </a:lnTo>
                <a:cubicBezTo>
                  <a:pt x="939475" y="886306"/>
                  <a:pt x="939475" y="884414"/>
                  <a:pt x="939475" y="724196"/>
                </a:cubicBezTo>
                <a:cubicBezTo>
                  <a:pt x="939487" y="724196"/>
                  <a:pt x="939957" y="724196"/>
                  <a:pt x="959742" y="724196"/>
                </a:cubicBezTo>
                <a:cubicBezTo>
                  <a:pt x="959747" y="724190"/>
                  <a:pt x="959783" y="724108"/>
                  <a:pt x="960249" y="723115"/>
                </a:cubicBezTo>
                <a:lnTo>
                  <a:pt x="963795" y="715549"/>
                </a:lnTo>
                <a:cubicBezTo>
                  <a:pt x="963804" y="715550"/>
                  <a:pt x="963917" y="715568"/>
                  <a:pt x="965569" y="715819"/>
                </a:cubicBezTo>
                <a:lnTo>
                  <a:pt x="977982" y="717710"/>
                </a:lnTo>
                <a:cubicBezTo>
                  <a:pt x="977985" y="717720"/>
                  <a:pt x="978023" y="717821"/>
                  <a:pt x="978489" y="719062"/>
                </a:cubicBezTo>
                <a:lnTo>
                  <a:pt x="982035" y="728519"/>
                </a:lnTo>
                <a:cubicBezTo>
                  <a:pt x="982049" y="728520"/>
                  <a:pt x="982645" y="728570"/>
                  <a:pt x="1008382" y="730681"/>
                </a:cubicBezTo>
                <a:cubicBezTo>
                  <a:pt x="1008382" y="730661"/>
                  <a:pt x="1008382" y="729131"/>
                  <a:pt x="1008382" y="607460"/>
                </a:cubicBezTo>
                <a:cubicBezTo>
                  <a:pt x="1008391" y="607460"/>
                  <a:pt x="1008510" y="607460"/>
                  <a:pt x="1010409" y="607460"/>
                </a:cubicBezTo>
                <a:lnTo>
                  <a:pt x="1024597" y="607460"/>
                </a:lnTo>
                <a:cubicBezTo>
                  <a:pt x="1024597" y="607438"/>
                  <a:pt x="1024597" y="605724"/>
                  <a:pt x="1024597" y="471268"/>
                </a:cubicBezTo>
                <a:cubicBezTo>
                  <a:pt x="1024605" y="471268"/>
                  <a:pt x="1024712" y="471268"/>
                  <a:pt x="1026369" y="471268"/>
                </a:cubicBezTo>
                <a:lnTo>
                  <a:pt x="1038783" y="471268"/>
                </a:lnTo>
                <a:cubicBezTo>
                  <a:pt x="1038783" y="471251"/>
                  <a:pt x="1038783" y="469845"/>
                  <a:pt x="1038783" y="356694"/>
                </a:cubicBezTo>
                <a:cubicBezTo>
                  <a:pt x="1042837" y="354532"/>
                  <a:pt x="1042837" y="354532"/>
                  <a:pt x="1042837" y="328590"/>
                </a:cubicBezTo>
                <a:cubicBezTo>
                  <a:pt x="1042843" y="328590"/>
                  <a:pt x="1042963" y="328590"/>
                  <a:pt x="1044863" y="328590"/>
                </a:cubicBezTo>
                <a:lnTo>
                  <a:pt x="1059050" y="328590"/>
                </a:lnTo>
                <a:cubicBezTo>
                  <a:pt x="1059061" y="328567"/>
                  <a:pt x="1059667" y="327200"/>
                  <a:pt x="1095531" y="246443"/>
                </a:cubicBezTo>
                <a:cubicBezTo>
                  <a:pt x="1095531" y="246429"/>
                  <a:pt x="1095565" y="244478"/>
                  <a:pt x="1099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CECBEC6-D915-4FD6-913B-BD3D7BE631CE}"/>
              </a:ext>
            </a:extLst>
          </p:cNvPr>
          <p:cNvGrpSpPr/>
          <p:nvPr/>
        </p:nvGrpSpPr>
        <p:grpSpPr>
          <a:xfrm>
            <a:off x="5202305" y="4603443"/>
            <a:ext cx="1800761" cy="1581856"/>
            <a:chOff x="907133" y="3119507"/>
            <a:chExt cx="2579663" cy="2266073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AD811A6-01E3-4C9E-81D8-6E432693D481}"/>
                </a:ext>
              </a:extLst>
            </p:cNvPr>
            <p:cNvSpPr/>
            <p:nvPr/>
          </p:nvSpPr>
          <p:spPr>
            <a:xfrm>
              <a:off x="1047805" y="4375884"/>
              <a:ext cx="2289451" cy="1009696"/>
            </a:xfrm>
            <a:custGeom>
              <a:avLst/>
              <a:gdLst>
                <a:gd name="connsiteX0" fmla="*/ 6926275 w 6925056"/>
                <a:gd name="connsiteY0" fmla="*/ 3057754 h 3054096"/>
                <a:gd name="connsiteX1" fmla="*/ 4183075 w 6925056"/>
                <a:gd name="connsiteY1" fmla="*/ 3057754 h 3054096"/>
                <a:gd name="connsiteX2" fmla="*/ 4184295 w 6925056"/>
                <a:gd name="connsiteY2" fmla="*/ 3036418 h 3054096"/>
                <a:gd name="connsiteX3" fmla="*/ 4184295 w 6925056"/>
                <a:gd name="connsiteY3" fmla="*/ 913181 h 3054096"/>
                <a:gd name="connsiteX4" fmla="*/ 4183075 w 6925056"/>
                <a:gd name="connsiteY4" fmla="*/ 884529 h 3054096"/>
                <a:gd name="connsiteX5" fmla="*/ 2866949 w 6925056"/>
                <a:gd name="connsiteY5" fmla="*/ 884529 h 3054096"/>
                <a:gd name="connsiteX6" fmla="*/ 2866949 w 6925056"/>
                <a:gd name="connsiteY6" fmla="*/ 919277 h 3054096"/>
                <a:gd name="connsiteX7" fmla="*/ 2866949 w 6925056"/>
                <a:gd name="connsiteY7" fmla="*/ 1376477 h 3054096"/>
                <a:gd name="connsiteX8" fmla="*/ 2866339 w 6925056"/>
                <a:gd name="connsiteY8" fmla="*/ 3058363 h 3054096"/>
                <a:gd name="connsiteX9" fmla="*/ 1219 w 6925056"/>
                <a:gd name="connsiteY9" fmla="*/ 3058363 h 3054096"/>
                <a:gd name="connsiteX10" fmla="*/ 0 w 6925056"/>
                <a:gd name="connsiteY10" fmla="*/ 3027883 h 3054096"/>
                <a:gd name="connsiteX11" fmla="*/ 0 w 6925056"/>
                <a:gd name="connsiteY11" fmla="*/ 34747 h 3054096"/>
                <a:gd name="connsiteX12" fmla="*/ 1829 w 6925056"/>
                <a:gd name="connsiteY12" fmla="*/ 609 h 3054096"/>
                <a:gd name="connsiteX13" fmla="*/ 47549 w 6925056"/>
                <a:gd name="connsiteY13" fmla="*/ 609 h 3054096"/>
                <a:gd name="connsiteX14" fmla="*/ 3497885 w 6925056"/>
                <a:gd name="connsiteY14" fmla="*/ 0 h 3054096"/>
                <a:gd name="connsiteX15" fmla="*/ 6865925 w 6925056"/>
                <a:gd name="connsiteY15" fmla="*/ 0 h 3054096"/>
                <a:gd name="connsiteX16" fmla="*/ 6928105 w 6925056"/>
                <a:gd name="connsiteY16" fmla="*/ 62179 h 3054096"/>
                <a:gd name="connsiteX17" fmla="*/ 6926275 w 6925056"/>
                <a:gd name="connsiteY17" fmla="*/ 3057754 h 3054096"/>
                <a:gd name="connsiteX18" fmla="*/ 2348179 w 6925056"/>
                <a:gd name="connsiteY18" fmla="*/ 371246 h 3054096"/>
                <a:gd name="connsiteX19" fmla="*/ 1460602 w 6925056"/>
                <a:gd name="connsiteY19" fmla="*/ 371246 h 3054096"/>
                <a:gd name="connsiteX20" fmla="*/ 1460602 w 6925056"/>
                <a:gd name="connsiteY20" fmla="*/ 896721 h 3054096"/>
                <a:gd name="connsiteX21" fmla="*/ 2348179 w 6925056"/>
                <a:gd name="connsiteY21" fmla="*/ 896721 h 3054096"/>
                <a:gd name="connsiteX22" fmla="*/ 2348179 w 6925056"/>
                <a:gd name="connsiteY22" fmla="*/ 371246 h 3054096"/>
                <a:gd name="connsiteX23" fmla="*/ 6412382 w 6925056"/>
                <a:gd name="connsiteY23" fmla="*/ 897331 h 3054096"/>
                <a:gd name="connsiteX24" fmla="*/ 6412382 w 6925056"/>
                <a:gd name="connsiteY24" fmla="*/ 371246 h 3054096"/>
                <a:gd name="connsiteX25" fmla="*/ 5525415 w 6925056"/>
                <a:gd name="connsiteY25" fmla="*/ 371246 h 3054096"/>
                <a:gd name="connsiteX26" fmla="*/ 5525415 w 6925056"/>
                <a:gd name="connsiteY26" fmla="*/ 897331 h 3054096"/>
                <a:gd name="connsiteX27" fmla="*/ 6412382 w 6925056"/>
                <a:gd name="connsiteY27" fmla="*/ 897331 h 3054096"/>
                <a:gd name="connsiteX28" fmla="*/ 2347570 w 6925056"/>
                <a:gd name="connsiteY28" fmla="*/ 1532534 h 3054096"/>
                <a:gd name="connsiteX29" fmla="*/ 2347570 w 6925056"/>
                <a:gd name="connsiteY29" fmla="*/ 1004621 h 3054096"/>
                <a:gd name="connsiteX30" fmla="*/ 1461211 w 6925056"/>
                <a:gd name="connsiteY30" fmla="*/ 1004621 h 3054096"/>
                <a:gd name="connsiteX31" fmla="*/ 1461211 w 6925056"/>
                <a:gd name="connsiteY31" fmla="*/ 1532534 h 3054096"/>
                <a:gd name="connsiteX32" fmla="*/ 2347570 w 6925056"/>
                <a:gd name="connsiteY32" fmla="*/ 1532534 h 3054096"/>
                <a:gd name="connsiteX33" fmla="*/ 5526024 w 6925056"/>
                <a:gd name="connsiteY33" fmla="*/ 1004011 h 3054096"/>
                <a:gd name="connsiteX34" fmla="*/ 5526024 w 6925056"/>
                <a:gd name="connsiteY34" fmla="*/ 1531315 h 3054096"/>
                <a:gd name="connsiteX35" fmla="*/ 6411773 w 6925056"/>
                <a:gd name="connsiteY35" fmla="*/ 1531315 h 3054096"/>
                <a:gd name="connsiteX36" fmla="*/ 6411773 w 6925056"/>
                <a:gd name="connsiteY36" fmla="*/ 1004011 h 3054096"/>
                <a:gd name="connsiteX37" fmla="*/ 5526024 w 6925056"/>
                <a:gd name="connsiteY37" fmla="*/ 1004011 h 3054096"/>
                <a:gd name="connsiteX38" fmla="*/ 547421 w 6925056"/>
                <a:gd name="connsiteY38" fmla="*/ 1532534 h 3054096"/>
                <a:gd name="connsiteX39" fmla="*/ 1353312 w 6925056"/>
                <a:gd name="connsiteY39" fmla="*/ 1532534 h 3054096"/>
                <a:gd name="connsiteX40" fmla="*/ 1353312 w 6925056"/>
                <a:gd name="connsiteY40" fmla="*/ 1005230 h 3054096"/>
                <a:gd name="connsiteX41" fmla="*/ 547421 w 6925056"/>
                <a:gd name="connsiteY41" fmla="*/ 1005230 h 3054096"/>
                <a:gd name="connsiteX42" fmla="*/ 547421 w 6925056"/>
                <a:gd name="connsiteY42" fmla="*/ 1532534 h 3054096"/>
                <a:gd name="connsiteX43" fmla="*/ 5418735 w 6925056"/>
                <a:gd name="connsiteY43" fmla="*/ 1005230 h 3054096"/>
                <a:gd name="connsiteX44" fmla="*/ 4613453 w 6925056"/>
                <a:gd name="connsiteY44" fmla="*/ 1005230 h 3054096"/>
                <a:gd name="connsiteX45" fmla="*/ 4613453 w 6925056"/>
                <a:gd name="connsiteY45" fmla="*/ 1531315 h 3054096"/>
                <a:gd name="connsiteX46" fmla="*/ 5418735 w 6925056"/>
                <a:gd name="connsiteY46" fmla="*/ 1531315 h 3054096"/>
                <a:gd name="connsiteX47" fmla="*/ 5418735 w 6925056"/>
                <a:gd name="connsiteY47" fmla="*/ 1005230 h 3054096"/>
                <a:gd name="connsiteX48" fmla="*/ 548640 w 6925056"/>
                <a:gd name="connsiteY48" fmla="*/ 370637 h 3054096"/>
                <a:gd name="connsiteX49" fmla="*/ 548640 w 6925056"/>
                <a:gd name="connsiteY49" fmla="*/ 896721 h 3054096"/>
                <a:gd name="connsiteX50" fmla="*/ 1353312 w 6925056"/>
                <a:gd name="connsiteY50" fmla="*/ 896721 h 3054096"/>
                <a:gd name="connsiteX51" fmla="*/ 1353312 w 6925056"/>
                <a:gd name="connsiteY51" fmla="*/ 370637 h 3054096"/>
                <a:gd name="connsiteX52" fmla="*/ 548640 w 6925056"/>
                <a:gd name="connsiteY52" fmla="*/ 370637 h 3054096"/>
                <a:gd name="connsiteX53" fmla="*/ 4613453 w 6925056"/>
                <a:gd name="connsiteY53" fmla="*/ 897331 h 3054096"/>
                <a:gd name="connsiteX54" fmla="*/ 5416906 w 6925056"/>
                <a:gd name="connsiteY54" fmla="*/ 897331 h 3054096"/>
                <a:gd name="connsiteX55" fmla="*/ 5416906 w 6925056"/>
                <a:gd name="connsiteY55" fmla="*/ 370637 h 3054096"/>
                <a:gd name="connsiteX56" fmla="*/ 4613453 w 6925056"/>
                <a:gd name="connsiteY56" fmla="*/ 370637 h 3054096"/>
                <a:gd name="connsiteX57" fmla="*/ 4613453 w 6925056"/>
                <a:gd name="connsiteY57" fmla="*/ 897331 h 305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925056" h="3054096">
                  <a:moveTo>
                    <a:pt x="6926275" y="3057754"/>
                  </a:moveTo>
                  <a:cubicBezTo>
                    <a:pt x="6011875" y="3057754"/>
                    <a:pt x="5097475" y="3057754"/>
                    <a:pt x="4183075" y="3057754"/>
                  </a:cubicBezTo>
                  <a:cubicBezTo>
                    <a:pt x="4183685" y="3050439"/>
                    <a:pt x="4184295" y="3043732"/>
                    <a:pt x="4184295" y="3036418"/>
                  </a:cubicBezTo>
                  <a:cubicBezTo>
                    <a:pt x="4184295" y="2328672"/>
                    <a:pt x="4184295" y="1620926"/>
                    <a:pt x="4184295" y="913181"/>
                  </a:cubicBezTo>
                  <a:cubicBezTo>
                    <a:pt x="4184295" y="904037"/>
                    <a:pt x="4183075" y="895502"/>
                    <a:pt x="4183075" y="884529"/>
                  </a:cubicBezTo>
                  <a:cubicBezTo>
                    <a:pt x="3744163" y="884529"/>
                    <a:pt x="3307080" y="884529"/>
                    <a:pt x="2866949" y="884529"/>
                  </a:cubicBezTo>
                  <a:cubicBezTo>
                    <a:pt x="2866949" y="897331"/>
                    <a:pt x="2866949" y="908304"/>
                    <a:pt x="2866949" y="919277"/>
                  </a:cubicBezTo>
                  <a:cubicBezTo>
                    <a:pt x="2866949" y="1071677"/>
                    <a:pt x="2866949" y="1224077"/>
                    <a:pt x="2866949" y="1376477"/>
                  </a:cubicBezTo>
                  <a:cubicBezTo>
                    <a:pt x="2866949" y="1937309"/>
                    <a:pt x="2866949" y="2497531"/>
                    <a:pt x="2866339" y="3058363"/>
                  </a:cubicBezTo>
                  <a:cubicBezTo>
                    <a:pt x="1911096" y="3058363"/>
                    <a:pt x="956462" y="3058363"/>
                    <a:pt x="1219" y="3058363"/>
                  </a:cubicBezTo>
                  <a:cubicBezTo>
                    <a:pt x="610" y="3048000"/>
                    <a:pt x="0" y="3038247"/>
                    <a:pt x="0" y="3027883"/>
                  </a:cubicBezTo>
                  <a:cubicBezTo>
                    <a:pt x="0" y="2029968"/>
                    <a:pt x="0" y="1032662"/>
                    <a:pt x="0" y="34747"/>
                  </a:cubicBezTo>
                  <a:cubicBezTo>
                    <a:pt x="0" y="24384"/>
                    <a:pt x="1219" y="13411"/>
                    <a:pt x="1829" y="609"/>
                  </a:cubicBezTo>
                  <a:cubicBezTo>
                    <a:pt x="18898" y="609"/>
                    <a:pt x="32918" y="609"/>
                    <a:pt x="47549" y="609"/>
                  </a:cubicBezTo>
                  <a:cubicBezTo>
                    <a:pt x="1197864" y="609"/>
                    <a:pt x="2347570" y="0"/>
                    <a:pt x="3497885" y="0"/>
                  </a:cubicBezTo>
                  <a:cubicBezTo>
                    <a:pt x="4620768" y="0"/>
                    <a:pt x="5743042" y="0"/>
                    <a:pt x="6865925" y="0"/>
                  </a:cubicBezTo>
                  <a:cubicBezTo>
                    <a:pt x="6928105" y="0"/>
                    <a:pt x="6928105" y="0"/>
                    <a:pt x="6928105" y="62179"/>
                  </a:cubicBezTo>
                  <a:cubicBezTo>
                    <a:pt x="6926885" y="1060704"/>
                    <a:pt x="6926275" y="2059229"/>
                    <a:pt x="6926275" y="3057754"/>
                  </a:cubicBezTo>
                  <a:close/>
                  <a:moveTo>
                    <a:pt x="2348179" y="371246"/>
                  </a:moveTo>
                  <a:cubicBezTo>
                    <a:pt x="2051304" y="371246"/>
                    <a:pt x="1755648" y="371246"/>
                    <a:pt x="1460602" y="371246"/>
                  </a:cubicBezTo>
                  <a:cubicBezTo>
                    <a:pt x="1460602" y="547421"/>
                    <a:pt x="1460602" y="721766"/>
                    <a:pt x="1460602" y="896721"/>
                  </a:cubicBezTo>
                  <a:cubicBezTo>
                    <a:pt x="1757477" y="896721"/>
                    <a:pt x="2052523" y="896721"/>
                    <a:pt x="2348179" y="896721"/>
                  </a:cubicBezTo>
                  <a:cubicBezTo>
                    <a:pt x="2348179" y="720547"/>
                    <a:pt x="2348179" y="546201"/>
                    <a:pt x="2348179" y="371246"/>
                  </a:cubicBezTo>
                  <a:close/>
                  <a:moveTo>
                    <a:pt x="6412382" y="897331"/>
                  </a:moveTo>
                  <a:cubicBezTo>
                    <a:pt x="6412382" y="720547"/>
                    <a:pt x="6412382" y="545592"/>
                    <a:pt x="6412382" y="371246"/>
                  </a:cubicBezTo>
                  <a:cubicBezTo>
                    <a:pt x="6115507" y="371246"/>
                    <a:pt x="5820461" y="371246"/>
                    <a:pt x="5525415" y="371246"/>
                  </a:cubicBezTo>
                  <a:cubicBezTo>
                    <a:pt x="5525415" y="547421"/>
                    <a:pt x="5525415" y="721766"/>
                    <a:pt x="5525415" y="897331"/>
                  </a:cubicBezTo>
                  <a:cubicBezTo>
                    <a:pt x="5821070" y="897331"/>
                    <a:pt x="6114898" y="897331"/>
                    <a:pt x="6412382" y="897331"/>
                  </a:cubicBezTo>
                  <a:close/>
                  <a:moveTo>
                    <a:pt x="2347570" y="1532534"/>
                  </a:moveTo>
                  <a:cubicBezTo>
                    <a:pt x="2347570" y="1355141"/>
                    <a:pt x="2347570" y="1180186"/>
                    <a:pt x="2347570" y="1004621"/>
                  </a:cubicBezTo>
                  <a:cubicBezTo>
                    <a:pt x="2051304" y="1004621"/>
                    <a:pt x="1757477" y="1004621"/>
                    <a:pt x="1461211" y="1004621"/>
                  </a:cubicBezTo>
                  <a:cubicBezTo>
                    <a:pt x="1461211" y="1180795"/>
                    <a:pt x="1461211" y="1355750"/>
                    <a:pt x="1461211" y="1532534"/>
                  </a:cubicBezTo>
                  <a:cubicBezTo>
                    <a:pt x="1757477" y="1532534"/>
                    <a:pt x="2051304" y="1532534"/>
                    <a:pt x="2347570" y="1532534"/>
                  </a:cubicBezTo>
                  <a:close/>
                  <a:moveTo>
                    <a:pt x="5526024" y="1004011"/>
                  </a:moveTo>
                  <a:cubicBezTo>
                    <a:pt x="5526024" y="1182014"/>
                    <a:pt x="5526024" y="1356970"/>
                    <a:pt x="5526024" y="1531315"/>
                  </a:cubicBezTo>
                  <a:cubicBezTo>
                    <a:pt x="5822899" y="1531315"/>
                    <a:pt x="6117946" y="1531315"/>
                    <a:pt x="6411773" y="1531315"/>
                  </a:cubicBezTo>
                  <a:cubicBezTo>
                    <a:pt x="6411773" y="1353922"/>
                    <a:pt x="6411773" y="1178966"/>
                    <a:pt x="6411773" y="1004011"/>
                  </a:cubicBezTo>
                  <a:cubicBezTo>
                    <a:pt x="6115507" y="1004011"/>
                    <a:pt x="5822290" y="1004011"/>
                    <a:pt x="5526024" y="1004011"/>
                  </a:cubicBezTo>
                  <a:close/>
                  <a:moveTo>
                    <a:pt x="547421" y="1532534"/>
                  </a:moveTo>
                  <a:cubicBezTo>
                    <a:pt x="816864" y="1532534"/>
                    <a:pt x="1084478" y="1532534"/>
                    <a:pt x="1353312" y="1532534"/>
                  </a:cubicBezTo>
                  <a:cubicBezTo>
                    <a:pt x="1353312" y="1356360"/>
                    <a:pt x="1353312" y="1181405"/>
                    <a:pt x="1353312" y="1005230"/>
                  </a:cubicBezTo>
                  <a:cubicBezTo>
                    <a:pt x="1084478" y="1005230"/>
                    <a:pt x="816864" y="1005230"/>
                    <a:pt x="547421" y="1005230"/>
                  </a:cubicBezTo>
                  <a:cubicBezTo>
                    <a:pt x="547421" y="1180795"/>
                    <a:pt x="547421" y="1354531"/>
                    <a:pt x="547421" y="1532534"/>
                  </a:cubicBezTo>
                  <a:close/>
                  <a:moveTo>
                    <a:pt x="5418735" y="1005230"/>
                  </a:moveTo>
                  <a:cubicBezTo>
                    <a:pt x="5149291" y="1005230"/>
                    <a:pt x="4881677" y="1005230"/>
                    <a:pt x="4613453" y="1005230"/>
                  </a:cubicBezTo>
                  <a:cubicBezTo>
                    <a:pt x="4613453" y="1182014"/>
                    <a:pt x="4613453" y="1356360"/>
                    <a:pt x="4613453" y="1531315"/>
                  </a:cubicBezTo>
                  <a:cubicBezTo>
                    <a:pt x="4882896" y="1531315"/>
                    <a:pt x="5149901" y="1531315"/>
                    <a:pt x="5418735" y="1531315"/>
                  </a:cubicBezTo>
                  <a:cubicBezTo>
                    <a:pt x="5418735" y="1355750"/>
                    <a:pt x="5418735" y="1182014"/>
                    <a:pt x="5418735" y="1005230"/>
                  </a:cubicBezTo>
                  <a:close/>
                  <a:moveTo>
                    <a:pt x="548640" y="370637"/>
                  </a:moveTo>
                  <a:cubicBezTo>
                    <a:pt x="548640" y="547421"/>
                    <a:pt x="548640" y="721766"/>
                    <a:pt x="548640" y="896721"/>
                  </a:cubicBezTo>
                  <a:cubicBezTo>
                    <a:pt x="818083" y="896721"/>
                    <a:pt x="1085088" y="896721"/>
                    <a:pt x="1353312" y="896721"/>
                  </a:cubicBezTo>
                  <a:cubicBezTo>
                    <a:pt x="1353312" y="720547"/>
                    <a:pt x="1353312" y="546201"/>
                    <a:pt x="1353312" y="370637"/>
                  </a:cubicBezTo>
                  <a:cubicBezTo>
                    <a:pt x="1084478" y="370637"/>
                    <a:pt x="818083" y="370637"/>
                    <a:pt x="548640" y="370637"/>
                  </a:cubicBezTo>
                  <a:close/>
                  <a:moveTo>
                    <a:pt x="4613453" y="897331"/>
                  </a:moveTo>
                  <a:cubicBezTo>
                    <a:pt x="4882896" y="897331"/>
                    <a:pt x="5149901" y="897331"/>
                    <a:pt x="5416906" y="897331"/>
                  </a:cubicBezTo>
                  <a:cubicBezTo>
                    <a:pt x="5416906" y="720547"/>
                    <a:pt x="5416906" y="545592"/>
                    <a:pt x="5416906" y="370637"/>
                  </a:cubicBezTo>
                  <a:cubicBezTo>
                    <a:pt x="5148072" y="370637"/>
                    <a:pt x="4881677" y="370637"/>
                    <a:pt x="4613453" y="370637"/>
                  </a:cubicBezTo>
                  <a:cubicBezTo>
                    <a:pt x="4613453" y="546811"/>
                    <a:pt x="4613453" y="721157"/>
                    <a:pt x="4613453" y="897331"/>
                  </a:cubicBezTo>
                  <a:close/>
                </a:path>
              </a:pathLst>
            </a:custGeom>
            <a:solidFill>
              <a:schemeClr val="accent1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E2AAF97-F898-4582-B453-04A1CDE5ED12}"/>
                </a:ext>
              </a:extLst>
            </p:cNvPr>
            <p:cNvSpPr/>
            <p:nvPr/>
          </p:nvSpPr>
          <p:spPr>
            <a:xfrm>
              <a:off x="1995428" y="4668111"/>
              <a:ext cx="435318" cy="717469"/>
            </a:xfrm>
            <a:custGeom>
              <a:avLst/>
              <a:gdLst>
                <a:gd name="connsiteX0" fmla="*/ 0 w 1316736"/>
                <a:gd name="connsiteY0" fmla="*/ 2173834 h 2170176"/>
                <a:gd name="connsiteX1" fmla="*/ 609 w 1316736"/>
                <a:gd name="connsiteY1" fmla="*/ 491947 h 2170176"/>
                <a:gd name="connsiteX2" fmla="*/ 609 w 1316736"/>
                <a:gd name="connsiteY2" fmla="*/ 34747 h 2170176"/>
                <a:gd name="connsiteX3" fmla="*/ 609 w 1316736"/>
                <a:gd name="connsiteY3" fmla="*/ 0 h 2170176"/>
                <a:gd name="connsiteX4" fmla="*/ 1316736 w 1316736"/>
                <a:gd name="connsiteY4" fmla="*/ 0 h 2170176"/>
                <a:gd name="connsiteX5" fmla="*/ 1317955 w 1316736"/>
                <a:gd name="connsiteY5" fmla="*/ 28651 h 2170176"/>
                <a:gd name="connsiteX6" fmla="*/ 1317955 w 1316736"/>
                <a:gd name="connsiteY6" fmla="*/ 2151888 h 2170176"/>
                <a:gd name="connsiteX7" fmla="*/ 1316736 w 1316736"/>
                <a:gd name="connsiteY7" fmla="*/ 2173224 h 2170176"/>
                <a:gd name="connsiteX8" fmla="*/ 0 w 1316736"/>
                <a:gd name="connsiteY8" fmla="*/ 2173834 h 21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736" h="2170176">
                  <a:moveTo>
                    <a:pt x="0" y="2173834"/>
                  </a:moveTo>
                  <a:cubicBezTo>
                    <a:pt x="0" y="1613002"/>
                    <a:pt x="0" y="1052779"/>
                    <a:pt x="609" y="491947"/>
                  </a:cubicBezTo>
                  <a:cubicBezTo>
                    <a:pt x="609" y="339547"/>
                    <a:pt x="609" y="187147"/>
                    <a:pt x="609" y="34747"/>
                  </a:cubicBezTo>
                  <a:cubicBezTo>
                    <a:pt x="609" y="23774"/>
                    <a:pt x="609" y="12801"/>
                    <a:pt x="609" y="0"/>
                  </a:cubicBezTo>
                  <a:cubicBezTo>
                    <a:pt x="440741" y="0"/>
                    <a:pt x="877824" y="0"/>
                    <a:pt x="1316736" y="0"/>
                  </a:cubicBezTo>
                  <a:cubicBezTo>
                    <a:pt x="1317346" y="10363"/>
                    <a:pt x="1317955" y="19507"/>
                    <a:pt x="1317955" y="28651"/>
                  </a:cubicBezTo>
                  <a:cubicBezTo>
                    <a:pt x="1317955" y="736397"/>
                    <a:pt x="1317955" y="1444142"/>
                    <a:pt x="1317955" y="2151888"/>
                  </a:cubicBezTo>
                  <a:cubicBezTo>
                    <a:pt x="1317955" y="2159203"/>
                    <a:pt x="1317346" y="2165908"/>
                    <a:pt x="1316736" y="2173224"/>
                  </a:cubicBezTo>
                  <a:cubicBezTo>
                    <a:pt x="877824" y="2173834"/>
                    <a:pt x="438912" y="2173834"/>
                    <a:pt x="0" y="2173834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BDAC680-C219-4235-8B0D-258636C35BEC}"/>
                </a:ext>
              </a:extLst>
            </p:cNvPr>
            <p:cNvSpPr/>
            <p:nvPr/>
          </p:nvSpPr>
          <p:spPr>
            <a:xfrm>
              <a:off x="1530887" y="4708015"/>
              <a:ext cx="292227" cy="173321"/>
            </a:xfrm>
            <a:custGeom>
              <a:avLst/>
              <a:gdLst>
                <a:gd name="connsiteX0" fmla="*/ 886358 w 883920"/>
                <a:gd name="connsiteY0" fmla="*/ 527913 h 524256"/>
                <a:gd name="connsiteX1" fmla="*/ 0 w 883920"/>
                <a:gd name="connsiteY1" fmla="*/ 527913 h 524256"/>
                <a:gd name="connsiteX2" fmla="*/ 0 w 883920"/>
                <a:gd name="connsiteY2" fmla="*/ 0 h 524256"/>
                <a:gd name="connsiteX3" fmla="*/ 886358 w 883920"/>
                <a:gd name="connsiteY3" fmla="*/ 0 h 524256"/>
                <a:gd name="connsiteX4" fmla="*/ 886358 w 883920"/>
                <a:gd name="connsiteY4" fmla="*/ 527913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19" h="524256">
                  <a:moveTo>
                    <a:pt x="886358" y="527913"/>
                  </a:moveTo>
                  <a:cubicBezTo>
                    <a:pt x="590093" y="527913"/>
                    <a:pt x="296266" y="527913"/>
                    <a:pt x="0" y="527913"/>
                  </a:cubicBezTo>
                  <a:cubicBezTo>
                    <a:pt x="0" y="351739"/>
                    <a:pt x="0" y="176784"/>
                    <a:pt x="0" y="0"/>
                  </a:cubicBezTo>
                  <a:cubicBezTo>
                    <a:pt x="295656" y="0"/>
                    <a:pt x="590093" y="0"/>
                    <a:pt x="886358" y="0"/>
                  </a:cubicBezTo>
                  <a:cubicBezTo>
                    <a:pt x="886358" y="175565"/>
                    <a:pt x="886358" y="350520"/>
                    <a:pt x="886358" y="527913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C6AEE8D-7AC7-4BC2-B75C-2C7DCEBD656C}"/>
                </a:ext>
              </a:extLst>
            </p:cNvPr>
            <p:cNvSpPr/>
            <p:nvPr/>
          </p:nvSpPr>
          <p:spPr>
            <a:xfrm>
              <a:off x="2874731" y="4707813"/>
              <a:ext cx="292227" cy="173321"/>
            </a:xfrm>
            <a:custGeom>
              <a:avLst/>
              <a:gdLst>
                <a:gd name="connsiteX0" fmla="*/ 0 w 883920"/>
                <a:gd name="connsiteY0" fmla="*/ 0 h 524256"/>
                <a:gd name="connsiteX1" fmla="*/ 885749 w 883920"/>
                <a:gd name="connsiteY1" fmla="*/ 0 h 524256"/>
                <a:gd name="connsiteX2" fmla="*/ 885749 w 883920"/>
                <a:gd name="connsiteY2" fmla="*/ 527304 h 524256"/>
                <a:gd name="connsiteX3" fmla="*/ 0 w 883920"/>
                <a:gd name="connsiteY3" fmla="*/ 527304 h 524256"/>
                <a:gd name="connsiteX4" fmla="*/ 0 w 883920"/>
                <a:gd name="connsiteY4" fmla="*/ 0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19" h="524256">
                  <a:moveTo>
                    <a:pt x="0" y="0"/>
                  </a:moveTo>
                  <a:cubicBezTo>
                    <a:pt x="296266" y="0"/>
                    <a:pt x="589483" y="0"/>
                    <a:pt x="885749" y="0"/>
                  </a:cubicBezTo>
                  <a:cubicBezTo>
                    <a:pt x="885749" y="175565"/>
                    <a:pt x="885749" y="350520"/>
                    <a:pt x="885749" y="527304"/>
                  </a:cubicBezTo>
                  <a:cubicBezTo>
                    <a:pt x="591922" y="527304"/>
                    <a:pt x="296875" y="527304"/>
                    <a:pt x="0" y="527304"/>
                  </a:cubicBezTo>
                  <a:cubicBezTo>
                    <a:pt x="0" y="352959"/>
                    <a:pt x="0" y="1780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85F5BBF-6D38-4D6E-956F-2F6B263151FB}"/>
                </a:ext>
              </a:extLst>
            </p:cNvPr>
            <p:cNvSpPr/>
            <p:nvPr/>
          </p:nvSpPr>
          <p:spPr>
            <a:xfrm>
              <a:off x="1228785" y="4708217"/>
              <a:ext cx="266028" cy="173321"/>
            </a:xfrm>
            <a:custGeom>
              <a:avLst/>
              <a:gdLst>
                <a:gd name="connsiteX0" fmla="*/ 0 w 804672"/>
                <a:gd name="connsiteY0" fmla="*/ 527304 h 524256"/>
                <a:gd name="connsiteX1" fmla="*/ 0 w 804672"/>
                <a:gd name="connsiteY1" fmla="*/ 0 h 524256"/>
                <a:gd name="connsiteX2" fmla="*/ 805891 w 804672"/>
                <a:gd name="connsiteY2" fmla="*/ 0 h 524256"/>
                <a:gd name="connsiteX3" fmla="*/ 805891 w 804672"/>
                <a:gd name="connsiteY3" fmla="*/ 527304 h 524256"/>
                <a:gd name="connsiteX4" fmla="*/ 0 w 804672"/>
                <a:gd name="connsiteY4" fmla="*/ 527304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672" h="524256">
                  <a:moveTo>
                    <a:pt x="0" y="527304"/>
                  </a:moveTo>
                  <a:cubicBezTo>
                    <a:pt x="0" y="349911"/>
                    <a:pt x="0" y="175565"/>
                    <a:pt x="0" y="0"/>
                  </a:cubicBezTo>
                  <a:cubicBezTo>
                    <a:pt x="269443" y="0"/>
                    <a:pt x="536448" y="0"/>
                    <a:pt x="805891" y="0"/>
                  </a:cubicBezTo>
                  <a:cubicBezTo>
                    <a:pt x="805891" y="176175"/>
                    <a:pt x="805891" y="351130"/>
                    <a:pt x="805891" y="527304"/>
                  </a:cubicBezTo>
                  <a:cubicBezTo>
                    <a:pt x="536448" y="527304"/>
                    <a:pt x="269443" y="527304"/>
                    <a:pt x="0" y="527304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666F8CC-1D39-4B9D-B07C-10010071FDD9}"/>
                </a:ext>
              </a:extLst>
            </p:cNvPr>
            <p:cNvSpPr/>
            <p:nvPr/>
          </p:nvSpPr>
          <p:spPr>
            <a:xfrm>
              <a:off x="2573031" y="4708217"/>
              <a:ext cx="266028" cy="173321"/>
            </a:xfrm>
            <a:custGeom>
              <a:avLst/>
              <a:gdLst>
                <a:gd name="connsiteX0" fmla="*/ 805282 w 804672"/>
                <a:gd name="connsiteY0" fmla="*/ 0 h 524256"/>
                <a:gd name="connsiteX1" fmla="*/ 805282 w 804672"/>
                <a:gd name="connsiteY1" fmla="*/ 526085 h 524256"/>
                <a:gd name="connsiteX2" fmla="*/ 0 w 804672"/>
                <a:gd name="connsiteY2" fmla="*/ 526085 h 524256"/>
                <a:gd name="connsiteX3" fmla="*/ 0 w 804672"/>
                <a:gd name="connsiteY3" fmla="*/ 0 h 524256"/>
                <a:gd name="connsiteX4" fmla="*/ 805282 w 804672"/>
                <a:gd name="connsiteY4" fmla="*/ 0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672" h="524256">
                  <a:moveTo>
                    <a:pt x="805282" y="0"/>
                  </a:moveTo>
                  <a:cubicBezTo>
                    <a:pt x="805282" y="176784"/>
                    <a:pt x="805282" y="349911"/>
                    <a:pt x="805282" y="526085"/>
                  </a:cubicBezTo>
                  <a:cubicBezTo>
                    <a:pt x="537058" y="526085"/>
                    <a:pt x="269443" y="526085"/>
                    <a:pt x="0" y="526085"/>
                  </a:cubicBezTo>
                  <a:cubicBezTo>
                    <a:pt x="0" y="351130"/>
                    <a:pt x="0" y="176784"/>
                    <a:pt x="0" y="0"/>
                  </a:cubicBezTo>
                  <a:cubicBezTo>
                    <a:pt x="268224" y="0"/>
                    <a:pt x="535839" y="0"/>
                    <a:pt x="805282" y="0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E578D9D-8FE1-4BB8-9CCE-FDAEB60DD614}"/>
                </a:ext>
              </a:extLst>
            </p:cNvPr>
            <p:cNvGrpSpPr/>
            <p:nvPr/>
          </p:nvGrpSpPr>
          <p:grpSpPr>
            <a:xfrm>
              <a:off x="907133" y="3119507"/>
              <a:ext cx="2579663" cy="1552433"/>
              <a:chOff x="907133" y="3119507"/>
              <a:chExt cx="2579663" cy="1552433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43CB39F-2E36-4AE9-B7DB-2DDC5AF81470}"/>
                  </a:ext>
                </a:extLst>
              </p:cNvPr>
              <p:cNvSpPr/>
              <p:nvPr/>
            </p:nvSpPr>
            <p:spPr>
              <a:xfrm>
                <a:off x="907133" y="3119507"/>
                <a:ext cx="2579663" cy="1203171"/>
              </a:xfrm>
              <a:custGeom>
                <a:avLst/>
                <a:gdLst>
                  <a:gd name="connsiteX0" fmla="*/ 3877056 w 7802880"/>
                  <a:gd name="connsiteY0" fmla="*/ 0 h 3639312"/>
                  <a:gd name="connsiteX1" fmla="*/ 3883152 w 7802880"/>
                  <a:gd name="connsiteY1" fmla="*/ 0 h 3639312"/>
                  <a:gd name="connsiteX2" fmla="*/ 3903269 w 7802880"/>
                  <a:gd name="connsiteY2" fmla="*/ 18288 h 3639312"/>
                  <a:gd name="connsiteX3" fmla="*/ 5491277 w 7802880"/>
                  <a:gd name="connsiteY3" fmla="*/ 1210666 h 3639312"/>
                  <a:gd name="connsiteX4" fmla="*/ 5586984 w 7802880"/>
                  <a:gd name="connsiteY4" fmla="*/ 1242365 h 3639312"/>
                  <a:gd name="connsiteX5" fmla="*/ 6717792 w 7802880"/>
                  <a:gd name="connsiteY5" fmla="*/ 1239926 h 3639312"/>
                  <a:gd name="connsiteX6" fmla="*/ 6797650 w 7802880"/>
                  <a:gd name="connsiteY6" fmla="*/ 1292962 h 3639312"/>
                  <a:gd name="connsiteX7" fmla="*/ 7774839 w 7802880"/>
                  <a:gd name="connsiteY7" fmla="*/ 3573475 h 3639312"/>
                  <a:gd name="connsiteX8" fmla="*/ 7802880 w 7802880"/>
                  <a:gd name="connsiteY8" fmla="*/ 3633216 h 3639312"/>
                  <a:gd name="connsiteX9" fmla="*/ 7802880 w 7802880"/>
                  <a:gd name="connsiteY9" fmla="*/ 3639312 h 3639312"/>
                  <a:gd name="connsiteX10" fmla="*/ 7766914 w 7802880"/>
                  <a:gd name="connsiteY10" fmla="*/ 3642360 h 3639312"/>
                  <a:gd name="connsiteX11" fmla="*/ 35966 w 7802880"/>
                  <a:gd name="connsiteY11" fmla="*/ 3642360 h 3639312"/>
                  <a:gd name="connsiteX12" fmla="*/ 0 w 7802880"/>
                  <a:gd name="connsiteY12" fmla="*/ 3639312 h 3639312"/>
                  <a:gd name="connsiteX13" fmla="*/ 0 w 7802880"/>
                  <a:gd name="connsiteY13" fmla="*/ 3633216 h 3639312"/>
                  <a:gd name="connsiteX14" fmla="*/ 10363 w 7802880"/>
                  <a:gd name="connsiteY14" fmla="*/ 3615538 h 3639312"/>
                  <a:gd name="connsiteX15" fmla="*/ 1007059 w 7802880"/>
                  <a:gd name="connsiteY15" fmla="*/ 1288085 h 3639312"/>
                  <a:gd name="connsiteX16" fmla="*/ 1080211 w 7802880"/>
                  <a:gd name="connsiteY16" fmla="*/ 1240536 h 3639312"/>
                  <a:gd name="connsiteX17" fmla="*/ 2189074 w 7802880"/>
                  <a:gd name="connsiteY17" fmla="*/ 1243584 h 3639312"/>
                  <a:gd name="connsiteX18" fmla="*/ 2295754 w 7802880"/>
                  <a:gd name="connsiteY18" fmla="*/ 1207618 h 3639312"/>
                  <a:gd name="connsiteX19" fmla="*/ 3126029 w 7802880"/>
                  <a:gd name="connsiteY19" fmla="*/ 573634 h 3639312"/>
                  <a:gd name="connsiteX20" fmla="*/ 3877056 w 7802880"/>
                  <a:gd name="connsiteY20" fmla="*/ 0 h 3639312"/>
                  <a:gd name="connsiteX21" fmla="*/ 5071872 w 7802880"/>
                  <a:gd name="connsiteY21" fmla="*/ 2077517 h 3639312"/>
                  <a:gd name="connsiteX22" fmla="*/ 3970325 w 7802880"/>
                  <a:gd name="connsiteY22" fmla="*/ 2077517 h 3639312"/>
                  <a:gd name="connsiteX23" fmla="*/ 3970325 w 7802880"/>
                  <a:gd name="connsiteY23" fmla="*/ 2881579 h 3639312"/>
                  <a:gd name="connsiteX24" fmla="*/ 5071872 w 7802880"/>
                  <a:gd name="connsiteY24" fmla="*/ 2881579 h 3639312"/>
                  <a:gd name="connsiteX25" fmla="*/ 5071872 w 7802880"/>
                  <a:gd name="connsiteY25" fmla="*/ 2077517 h 3639312"/>
                  <a:gd name="connsiteX26" fmla="*/ 3819754 w 7802880"/>
                  <a:gd name="connsiteY26" fmla="*/ 2882798 h 3639312"/>
                  <a:gd name="connsiteX27" fmla="*/ 3819754 w 7802880"/>
                  <a:gd name="connsiteY27" fmla="*/ 2079346 h 3639312"/>
                  <a:gd name="connsiteX28" fmla="*/ 2717597 w 7802880"/>
                  <a:gd name="connsiteY28" fmla="*/ 2079346 h 3639312"/>
                  <a:gd name="connsiteX29" fmla="*/ 2717597 w 7802880"/>
                  <a:gd name="connsiteY29" fmla="*/ 2882798 h 3639312"/>
                  <a:gd name="connsiteX30" fmla="*/ 3819754 w 7802880"/>
                  <a:gd name="connsiteY30" fmla="*/ 2882798 h 3639312"/>
                  <a:gd name="connsiteX31" fmla="*/ 3889858 w 7802880"/>
                  <a:gd name="connsiteY31" fmla="*/ 303581 h 3639312"/>
                  <a:gd name="connsiteX32" fmla="*/ 5677205 w 7802880"/>
                  <a:gd name="connsiteY32" fmla="*/ 1648358 h 3639312"/>
                  <a:gd name="connsiteX33" fmla="*/ 5677815 w 7802880"/>
                  <a:gd name="connsiteY33" fmla="*/ 1422806 h 3639312"/>
                  <a:gd name="connsiteX34" fmla="*/ 5630876 w 7802880"/>
                  <a:gd name="connsiteY34" fmla="*/ 1325270 h 3639312"/>
                  <a:gd name="connsiteX35" fmla="*/ 4153815 w 7802880"/>
                  <a:gd name="connsiteY35" fmla="*/ 218846 h 3639312"/>
                  <a:gd name="connsiteX36" fmla="*/ 3878885 w 7802880"/>
                  <a:gd name="connsiteY36" fmla="*/ 12802 h 3639312"/>
                  <a:gd name="connsiteX37" fmla="*/ 3857549 w 7802880"/>
                  <a:gd name="connsiteY37" fmla="*/ 28042 h 3639312"/>
                  <a:gd name="connsiteX38" fmla="*/ 2976067 w 7802880"/>
                  <a:gd name="connsiteY38" fmla="*/ 700430 h 3639312"/>
                  <a:gd name="connsiteX39" fmla="*/ 2128114 w 7802880"/>
                  <a:gd name="connsiteY39" fmla="*/ 1346606 h 3639312"/>
                  <a:gd name="connsiteX40" fmla="*/ 2092757 w 7802880"/>
                  <a:gd name="connsiteY40" fmla="*/ 1409395 h 3639312"/>
                  <a:gd name="connsiteX41" fmla="*/ 2093976 w 7802880"/>
                  <a:gd name="connsiteY41" fmla="*/ 1595323 h 3639312"/>
                  <a:gd name="connsiteX42" fmla="*/ 2098243 w 7802880"/>
                  <a:gd name="connsiteY42" fmla="*/ 1631899 h 3639312"/>
                  <a:gd name="connsiteX43" fmla="*/ 3889858 w 7802880"/>
                  <a:gd name="connsiteY43" fmla="*/ 303581 h 3639312"/>
                  <a:gd name="connsiteX44" fmla="*/ 2717597 w 7802880"/>
                  <a:gd name="connsiteY44" fmla="*/ 1470355 h 3639312"/>
                  <a:gd name="connsiteX45" fmla="*/ 2717597 w 7802880"/>
                  <a:gd name="connsiteY45" fmla="*/ 1997659 h 3639312"/>
                  <a:gd name="connsiteX46" fmla="*/ 3819144 w 7802880"/>
                  <a:gd name="connsiteY46" fmla="*/ 1997659 h 3639312"/>
                  <a:gd name="connsiteX47" fmla="*/ 3819144 w 7802880"/>
                  <a:gd name="connsiteY47" fmla="*/ 1470355 h 3639312"/>
                  <a:gd name="connsiteX48" fmla="*/ 2717597 w 7802880"/>
                  <a:gd name="connsiteY48" fmla="*/ 1470355 h 3639312"/>
                  <a:gd name="connsiteX49" fmla="*/ 3969106 w 7802880"/>
                  <a:gd name="connsiteY49" fmla="*/ 1997050 h 3639312"/>
                  <a:gd name="connsiteX50" fmla="*/ 5070044 w 7802880"/>
                  <a:gd name="connsiteY50" fmla="*/ 1997050 h 3639312"/>
                  <a:gd name="connsiteX51" fmla="*/ 5070044 w 7802880"/>
                  <a:gd name="connsiteY51" fmla="*/ 1471574 h 3639312"/>
                  <a:gd name="connsiteX52" fmla="*/ 3969106 w 7802880"/>
                  <a:gd name="connsiteY52" fmla="*/ 1471574 h 3639312"/>
                  <a:gd name="connsiteX53" fmla="*/ 3969106 w 7802880"/>
                  <a:gd name="connsiteY53" fmla="*/ 1997050 h 3639312"/>
                  <a:gd name="connsiteX54" fmla="*/ 5436413 w 7802880"/>
                  <a:gd name="connsiteY54" fmla="*/ 1486814 h 3639312"/>
                  <a:gd name="connsiteX55" fmla="*/ 5436413 w 7802880"/>
                  <a:gd name="connsiteY55" fmla="*/ 3062630 h 3639312"/>
                  <a:gd name="connsiteX56" fmla="*/ 2307946 w 7802880"/>
                  <a:gd name="connsiteY56" fmla="*/ 3062630 h 3639312"/>
                  <a:gd name="connsiteX57" fmla="*/ 2307946 w 7802880"/>
                  <a:gd name="connsiteY57" fmla="*/ 1501445 h 3639312"/>
                  <a:gd name="connsiteX58" fmla="*/ 2235403 w 7802880"/>
                  <a:gd name="connsiteY58" fmla="*/ 1608734 h 3639312"/>
                  <a:gd name="connsiteX59" fmla="*/ 2236622 w 7802880"/>
                  <a:gd name="connsiteY59" fmla="*/ 3126639 h 3639312"/>
                  <a:gd name="connsiteX60" fmla="*/ 2236622 w 7802880"/>
                  <a:gd name="connsiteY60" fmla="*/ 3161386 h 3639312"/>
                  <a:gd name="connsiteX61" fmla="*/ 5515052 w 7802880"/>
                  <a:gd name="connsiteY61" fmla="*/ 3161386 h 3639312"/>
                  <a:gd name="connsiteX62" fmla="*/ 5516880 w 7802880"/>
                  <a:gd name="connsiteY62" fmla="*/ 3150413 h 3639312"/>
                  <a:gd name="connsiteX63" fmla="*/ 5516880 w 7802880"/>
                  <a:gd name="connsiteY63" fmla="*/ 1568501 h 3639312"/>
                  <a:gd name="connsiteX64" fmla="*/ 5508346 w 7802880"/>
                  <a:gd name="connsiteY64" fmla="*/ 1544117 h 3639312"/>
                  <a:gd name="connsiteX65" fmla="*/ 5436413 w 7802880"/>
                  <a:gd name="connsiteY65" fmla="*/ 1486814 h 363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802880" h="3639312">
                    <a:moveTo>
                      <a:pt x="3877056" y="0"/>
                    </a:moveTo>
                    <a:cubicBezTo>
                      <a:pt x="3878885" y="0"/>
                      <a:pt x="3881323" y="0"/>
                      <a:pt x="3883152" y="0"/>
                    </a:cubicBezTo>
                    <a:cubicBezTo>
                      <a:pt x="3889858" y="6096"/>
                      <a:pt x="3895954" y="12802"/>
                      <a:pt x="3903269" y="18288"/>
                    </a:cubicBezTo>
                    <a:cubicBezTo>
                      <a:pt x="4432402" y="415747"/>
                      <a:pt x="4962144" y="813206"/>
                      <a:pt x="5491277" y="1210666"/>
                    </a:cubicBezTo>
                    <a:cubicBezTo>
                      <a:pt x="5520538" y="1232611"/>
                      <a:pt x="5551018" y="1242365"/>
                      <a:pt x="5586984" y="1242365"/>
                    </a:cubicBezTo>
                    <a:cubicBezTo>
                      <a:pt x="5963717" y="1241146"/>
                      <a:pt x="6340450" y="1241755"/>
                      <a:pt x="6717792" y="1239926"/>
                    </a:cubicBezTo>
                    <a:cubicBezTo>
                      <a:pt x="6759855" y="1239926"/>
                      <a:pt x="6781191" y="1254557"/>
                      <a:pt x="6797650" y="1292962"/>
                    </a:cubicBezTo>
                    <a:cubicBezTo>
                      <a:pt x="7122567" y="2053742"/>
                      <a:pt x="7448703" y="2813304"/>
                      <a:pt x="7774839" y="3573475"/>
                    </a:cubicBezTo>
                    <a:cubicBezTo>
                      <a:pt x="7783373" y="3593592"/>
                      <a:pt x="7793736" y="3613099"/>
                      <a:pt x="7802880" y="3633216"/>
                    </a:cubicBezTo>
                    <a:cubicBezTo>
                      <a:pt x="7802880" y="3635045"/>
                      <a:pt x="7802880" y="3637483"/>
                      <a:pt x="7802880" y="3639312"/>
                    </a:cubicBezTo>
                    <a:cubicBezTo>
                      <a:pt x="7790688" y="3640531"/>
                      <a:pt x="7779106" y="3642360"/>
                      <a:pt x="7766914" y="3642360"/>
                    </a:cubicBezTo>
                    <a:cubicBezTo>
                      <a:pt x="5190135" y="3642360"/>
                      <a:pt x="2613355" y="3642360"/>
                      <a:pt x="35966" y="3642360"/>
                    </a:cubicBezTo>
                    <a:cubicBezTo>
                      <a:pt x="23774" y="3642360"/>
                      <a:pt x="12192" y="3640531"/>
                      <a:pt x="0" y="3639312"/>
                    </a:cubicBezTo>
                    <a:cubicBezTo>
                      <a:pt x="0" y="3637483"/>
                      <a:pt x="0" y="3635045"/>
                      <a:pt x="0" y="3633216"/>
                    </a:cubicBezTo>
                    <a:cubicBezTo>
                      <a:pt x="3658" y="3627120"/>
                      <a:pt x="7925" y="3621634"/>
                      <a:pt x="10363" y="3615538"/>
                    </a:cubicBezTo>
                    <a:cubicBezTo>
                      <a:pt x="343205" y="2839517"/>
                      <a:pt x="675437" y="2064106"/>
                      <a:pt x="1007059" y="1288085"/>
                    </a:cubicBezTo>
                    <a:cubicBezTo>
                      <a:pt x="1022299" y="1252728"/>
                      <a:pt x="1041806" y="1239926"/>
                      <a:pt x="1080211" y="1240536"/>
                    </a:cubicBezTo>
                    <a:cubicBezTo>
                      <a:pt x="1449629" y="1242365"/>
                      <a:pt x="1819656" y="1242365"/>
                      <a:pt x="2189074" y="1243584"/>
                    </a:cubicBezTo>
                    <a:cubicBezTo>
                      <a:pt x="2229917" y="1243584"/>
                      <a:pt x="2263445" y="1232002"/>
                      <a:pt x="2295754" y="1207618"/>
                    </a:cubicBezTo>
                    <a:cubicBezTo>
                      <a:pt x="2571902" y="996086"/>
                      <a:pt x="2849270" y="785165"/>
                      <a:pt x="3126029" y="573634"/>
                    </a:cubicBezTo>
                    <a:cubicBezTo>
                      <a:pt x="3376575" y="382219"/>
                      <a:pt x="3627120" y="190805"/>
                      <a:pt x="3877056" y="0"/>
                    </a:cubicBezTo>
                    <a:close/>
                    <a:moveTo>
                      <a:pt x="5071872" y="2077517"/>
                    </a:moveTo>
                    <a:cubicBezTo>
                      <a:pt x="4701845" y="2077517"/>
                      <a:pt x="4336085" y="2077517"/>
                      <a:pt x="3970325" y="2077517"/>
                    </a:cubicBezTo>
                    <a:cubicBezTo>
                      <a:pt x="3970325" y="2347570"/>
                      <a:pt x="3970325" y="2614574"/>
                      <a:pt x="3970325" y="2881579"/>
                    </a:cubicBezTo>
                    <a:cubicBezTo>
                      <a:pt x="4339133" y="2881579"/>
                      <a:pt x="4704893" y="2881579"/>
                      <a:pt x="5071872" y="2881579"/>
                    </a:cubicBezTo>
                    <a:cubicBezTo>
                      <a:pt x="5071872" y="2612746"/>
                      <a:pt x="5071872" y="2345741"/>
                      <a:pt x="5071872" y="2077517"/>
                    </a:cubicBezTo>
                    <a:close/>
                    <a:moveTo>
                      <a:pt x="3819754" y="2882798"/>
                    </a:moveTo>
                    <a:cubicBezTo>
                      <a:pt x="3819754" y="2613355"/>
                      <a:pt x="3819754" y="2346350"/>
                      <a:pt x="3819754" y="2079346"/>
                    </a:cubicBezTo>
                    <a:cubicBezTo>
                      <a:pt x="3450946" y="2079346"/>
                      <a:pt x="3083966" y="2079346"/>
                      <a:pt x="2717597" y="2079346"/>
                    </a:cubicBezTo>
                    <a:cubicBezTo>
                      <a:pt x="2717597" y="2348789"/>
                      <a:pt x="2717597" y="2615184"/>
                      <a:pt x="2717597" y="2882798"/>
                    </a:cubicBezTo>
                    <a:cubicBezTo>
                      <a:pt x="3085186" y="2882798"/>
                      <a:pt x="3450946" y="2882798"/>
                      <a:pt x="3819754" y="2882798"/>
                    </a:cubicBezTo>
                    <a:close/>
                    <a:moveTo>
                      <a:pt x="3889858" y="303581"/>
                    </a:moveTo>
                    <a:cubicBezTo>
                      <a:pt x="4482999" y="751637"/>
                      <a:pt x="5071872" y="1204570"/>
                      <a:pt x="5677205" y="1648358"/>
                    </a:cubicBezTo>
                    <a:cubicBezTo>
                      <a:pt x="5677205" y="1566672"/>
                      <a:pt x="5674767" y="1494739"/>
                      <a:pt x="5677815" y="1422806"/>
                    </a:cubicBezTo>
                    <a:cubicBezTo>
                      <a:pt x="5679644" y="1379525"/>
                      <a:pt x="5665623" y="1351483"/>
                      <a:pt x="5630876" y="1325270"/>
                    </a:cubicBezTo>
                    <a:cubicBezTo>
                      <a:pt x="5138319" y="957072"/>
                      <a:pt x="4646372" y="587654"/>
                      <a:pt x="4153815" y="218846"/>
                    </a:cubicBezTo>
                    <a:cubicBezTo>
                      <a:pt x="4062375" y="149962"/>
                      <a:pt x="3970935" y="81686"/>
                      <a:pt x="3878885" y="12802"/>
                    </a:cubicBezTo>
                    <a:cubicBezTo>
                      <a:pt x="3870351" y="18898"/>
                      <a:pt x="3863645" y="23165"/>
                      <a:pt x="3857549" y="28042"/>
                    </a:cubicBezTo>
                    <a:cubicBezTo>
                      <a:pt x="3563722" y="251765"/>
                      <a:pt x="3269895" y="476098"/>
                      <a:pt x="2976067" y="700430"/>
                    </a:cubicBezTo>
                    <a:cubicBezTo>
                      <a:pt x="2693213" y="915619"/>
                      <a:pt x="2410968" y="1131418"/>
                      <a:pt x="2128114" y="1346606"/>
                    </a:cubicBezTo>
                    <a:cubicBezTo>
                      <a:pt x="2106778" y="1363066"/>
                      <a:pt x="2091538" y="1380134"/>
                      <a:pt x="2092757" y="1409395"/>
                    </a:cubicBezTo>
                    <a:cubicBezTo>
                      <a:pt x="2093976" y="1471574"/>
                      <a:pt x="2093366" y="1533144"/>
                      <a:pt x="2093976" y="1595323"/>
                    </a:cubicBezTo>
                    <a:cubicBezTo>
                      <a:pt x="2093976" y="1605686"/>
                      <a:pt x="2096414" y="1616050"/>
                      <a:pt x="2098243" y="1631899"/>
                    </a:cubicBezTo>
                    <a:cubicBezTo>
                      <a:pt x="2707843" y="1199693"/>
                      <a:pt x="3290621" y="741883"/>
                      <a:pt x="3889858" y="303581"/>
                    </a:cubicBezTo>
                    <a:close/>
                    <a:moveTo>
                      <a:pt x="2717597" y="1470355"/>
                    </a:moveTo>
                    <a:cubicBezTo>
                      <a:pt x="2717597" y="1648358"/>
                      <a:pt x="2717597" y="1823314"/>
                      <a:pt x="2717597" y="1997659"/>
                    </a:cubicBezTo>
                    <a:cubicBezTo>
                      <a:pt x="3086405" y="1997659"/>
                      <a:pt x="3452775" y="1997659"/>
                      <a:pt x="3819144" y="1997659"/>
                    </a:cubicBezTo>
                    <a:cubicBezTo>
                      <a:pt x="3819144" y="1820875"/>
                      <a:pt x="3819144" y="1645920"/>
                      <a:pt x="3819144" y="1470355"/>
                    </a:cubicBezTo>
                    <a:cubicBezTo>
                      <a:pt x="3450946" y="1470355"/>
                      <a:pt x="3085795" y="1470355"/>
                      <a:pt x="2717597" y="1470355"/>
                    </a:cubicBezTo>
                    <a:close/>
                    <a:moveTo>
                      <a:pt x="3969106" y="1997050"/>
                    </a:moveTo>
                    <a:cubicBezTo>
                      <a:pt x="4338524" y="1997050"/>
                      <a:pt x="4704284" y="1997050"/>
                      <a:pt x="5070044" y="1997050"/>
                    </a:cubicBezTo>
                    <a:cubicBezTo>
                      <a:pt x="5070044" y="1820266"/>
                      <a:pt x="5070044" y="1645310"/>
                      <a:pt x="5070044" y="1471574"/>
                    </a:cubicBezTo>
                    <a:cubicBezTo>
                      <a:pt x="4701845" y="1471574"/>
                      <a:pt x="4335476" y="1471574"/>
                      <a:pt x="3969106" y="1471574"/>
                    </a:cubicBezTo>
                    <a:cubicBezTo>
                      <a:pt x="3969106" y="1647749"/>
                      <a:pt x="3969106" y="1821485"/>
                      <a:pt x="3969106" y="1997050"/>
                    </a:cubicBezTo>
                    <a:close/>
                    <a:moveTo>
                      <a:pt x="5436413" y="1486814"/>
                    </a:moveTo>
                    <a:cubicBezTo>
                      <a:pt x="5436413" y="2018386"/>
                      <a:pt x="5436413" y="2540203"/>
                      <a:pt x="5436413" y="3062630"/>
                    </a:cubicBezTo>
                    <a:cubicBezTo>
                      <a:pt x="4393388" y="3062630"/>
                      <a:pt x="3352800" y="3062630"/>
                      <a:pt x="2307946" y="3062630"/>
                    </a:cubicBezTo>
                    <a:cubicBezTo>
                      <a:pt x="2307946" y="2541422"/>
                      <a:pt x="2307946" y="2022043"/>
                      <a:pt x="2307946" y="1501445"/>
                    </a:cubicBezTo>
                    <a:cubicBezTo>
                      <a:pt x="2253691" y="1519733"/>
                      <a:pt x="2235403" y="1553870"/>
                      <a:pt x="2235403" y="1608734"/>
                    </a:cubicBezTo>
                    <a:cubicBezTo>
                      <a:pt x="2237232" y="2114702"/>
                      <a:pt x="2236622" y="2620670"/>
                      <a:pt x="2236622" y="3126639"/>
                    </a:cubicBezTo>
                    <a:cubicBezTo>
                      <a:pt x="2236622" y="3138221"/>
                      <a:pt x="2236622" y="3150413"/>
                      <a:pt x="2236622" y="3161386"/>
                    </a:cubicBezTo>
                    <a:cubicBezTo>
                      <a:pt x="3332683" y="3161386"/>
                      <a:pt x="4423868" y="3161386"/>
                      <a:pt x="5515052" y="3161386"/>
                    </a:cubicBezTo>
                    <a:cubicBezTo>
                      <a:pt x="5515661" y="3155899"/>
                      <a:pt x="5516880" y="3152851"/>
                      <a:pt x="5516880" y="3150413"/>
                    </a:cubicBezTo>
                    <a:cubicBezTo>
                      <a:pt x="5516880" y="2623109"/>
                      <a:pt x="5516880" y="2095805"/>
                      <a:pt x="5516880" y="1568501"/>
                    </a:cubicBezTo>
                    <a:cubicBezTo>
                      <a:pt x="5516880" y="1560576"/>
                      <a:pt x="5513832" y="1548994"/>
                      <a:pt x="5508346" y="1544117"/>
                    </a:cubicBezTo>
                    <a:cubicBezTo>
                      <a:pt x="5488229" y="1525829"/>
                      <a:pt x="5465674" y="1509370"/>
                      <a:pt x="5436413" y="14868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80B53A9-A5B6-4818-9AE5-01A57CF5D7CA}"/>
                  </a:ext>
                </a:extLst>
              </p:cNvPr>
              <p:cNvSpPr/>
              <p:nvPr/>
            </p:nvSpPr>
            <p:spPr>
              <a:xfrm>
                <a:off x="1530686" y="4498619"/>
                <a:ext cx="292227" cy="173321"/>
              </a:xfrm>
              <a:custGeom>
                <a:avLst/>
                <a:gdLst>
                  <a:gd name="connsiteX0" fmla="*/ 887578 w 883920"/>
                  <a:gd name="connsiteY0" fmla="*/ 0 h 524256"/>
                  <a:gd name="connsiteX1" fmla="*/ 887578 w 883920"/>
                  <a:gd name="connsiteY1" fmla="*/ 525475 h 524256"/>
                  <a:gd name="connsiteX2" fmla="*/ 0 w 883920"/>
                  <a:gd name="connsiteY2" fmla="*/ 525475 h 524256"/>
                  <a:gd name="connsiteX3" fmla="*/ 0 w 883920"/>
                  <a:gd name="connsiteY3" fmla="*/ 0 h 524256"/>
                  <a:gd name="connsiteX4" fmla="*/ 887578 w 883920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919" h="524256">
                    <a:moveTo>
                      <a:pt x="887578" y="0"/>
                    </a:moveTo>
                    <a:cubicBezTo>
                      <a:pt x="887578" y="174955"/>
                      <a:pt x="887578" y="349301"/>
                      <a:pt x="887578" y="525475"/>
                    </a:cubicBezTo>
                    <a:cubicBezTo>
                      <a:pt x="591922" y="525475"/>
                      <a:pt x="296875" y="525475"/>
                      <a:pt x="0" y="525475"/>
                    </a:cubicBezTo>
                    <a:cubicBezTo>
                      <a:pt x="0" y="350520"/>
                      <a:pt x="0" y="176784"/>
                      <a:pt x="0" y="0"/>
                    </a:cubicBezTo>
                    <a:cubicBezTo>
                      <a:pt x="295046" y="0"/>
                      <a:pt x="590702" y="0"/>
                      <a:pt x="8875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C1C5D9E-7B54-4FDC-8316-CF6D1CF783E8}"/>
                  </a:ext>
                </a:extLst>
              </p:cNvPr>
              <p:cNvSpPr/>
              <p:nvPr/>
            </p:nvSpPr>
            <p:spPr>
              <a:xfrm>
                <a:off x="2874529" y="4498619"/>
                <a:ext cx="292227" cy="173321"/>
              </a:xfrm>
              <a:custGeom>
                <a:avLst/>
                <a:gdLst>
                  <a:gd name="connsiteX0" fmla="*/ 886968 w 883920"/>
                  <a:gd name="connsiteY0" fmla="*/ 526085 h 524256"/>
                  <a:gd name="connsiteX1" fmla="*/ 0 w 883920"/>
                  <a:gd name="connsiteY1" fmla="*/ 526085 h 524256"/>
                  <a:gd name="connsiteX2" fmla="*/ 0 w 883920"/>
                  <a:gd name="connsiteY2" fmla="*/ 0 h 524256"/>
                  <a:gd name="connsiteX3" fmla="*/ 886968 w 883920"/>
                  <a:gd name="connsiteY3" fmla="*/ 0 h 524256"/>
                  <a:gd name="connsiteX4" fmla="*/ 886968 w 883920"/>
                  <a:gd name="connsiteY4" fmla="*/ 526085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919" h="524256">
                    <a:moveTo>
                      <a:pt x="886968" y="526085"/>
                    </a:moveTo>
                    <a:cubicBezTo>
                      <a:pt x="589483" y="526085"/>
                      <a:pt x="295656" y="526085"/>
                      <a:pt x="0" y="526085"/>
                    </a:cubicBezTo>
                    <a:cubicBezTo>
                      <a:pt x="0" y="350520"/>
                      <a:pt x="0" y="176175"/>
                      <a:pt x="0" y="0"/>
                    </a:cubicBezTo>
                    <a:cubicBezTo>
                      <a:pt x="295046" y="0"/>
                      <a:pt x="590093" y="0"/>
                      <a:pt x="886968" y="0"/>
                    </a:cubicBezTo>
                    <a:cubicBezTo>
                      <a:pt x="886968" y="174346"/>
                      <a:pt x="886968" y="349301"/>
                      <a:pt x="886968" y="5260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A63392D-F993-470E-8A54-C8BCE8DF51CC}"/>
                  </a:ext>
                </a:extLst>
              </p:cNvPr>
              <p:cNvSpPr/>
              <p:nvPr/>
            </p:nvSpPr>
            <p:spPr>
              <a:xfrm>
                <a:off x="1229188" y="4498417"/>
                <a:ext cx="264012" cy="173321"/>
              </a:xfrm>
              <a:custGeom>
                <a:avLst/>
                <a:gdLst>
                  <a:gd name="connsiteX0" fmla="*/ 0 w 798576"/>
                  <a:gd name="connsiteY0" fmla="*/ 0 h 524256"/>
                  <a:gd name="connsiteX1" fmla="*/ 804672 w 798576"/>
                  <a:gd name="connsiteY1" fmla="*/ 0 h 524256"/>
                  <a:gd name="connsiteX2" fmla="*/ 804672 w 798576"/>
                  <a:gd name="connsiteY2" fmla="*/ 526085 h 524256"/>
                  <a:gd name="connsiteX3" fmla="*/ 0 w 798576"/>
                  <a:gd name="connsiteY3" fmla="*/ 526085 h 524256"/>
                  <a:gd name="connsiteX4" fmla="*/ 0 w 798576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76" h="524256">
                    <a:moveTo>
                      <a:pt x="0" y="0"/>
                    </a:moveTo>
                    <a:cubicBezTo>
                      <a:pt x="269443" y="0"/>
                      <a:pt x="536448" y="0"/>
                      <a:pt x="804672" y="0"/>
                    </a:cubicBezTo>
                    <a:cubicBezTo>
                      <a:pt x="804672" y="175565"/>
                      <a:pt x="804672" y="349910"/>
                      <a:pt x="804672" y="526085"/>
                    </a:cubicBezTo>
                    <a:cubicBezTo>
                      <a:pt x="537058" y="526085"/>
                      <a:pt x="269443" y="526085"/>
                      <a:pt x="0" y="526085"/>
                    </a:cubicBezTo>
                    <a:cubicBezTo>
                      <a:pt x="0" y="351129"/>
                      <a:pt x="0" y="17678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A03BB8F-2E86-497E-9D4F-9426EFB2E862}"/>
                  </a:ext>
                </a:extLst>
              </p:cNvPr>
              <p:cNvSpPr/>
              <p:nvPr/>
            </p:nvSpPr>
            <p:spPr>
              <a:xfrm>
                <a:off x="2573031" y="4498417"/>
                <a:ext cx="264012" cy="173321"/>
              </a:xfrm>
              <a:custGeom>
                <a:avLst/>
                <a:gdLst>
                  <a:gd name="connsiteX0" fmla="*/ 0 w 798576"/>
                  <a:gd name="connsiteY0" fmla="*/ 526694 h 524256"/>
                  <a:gd name="connsiteX1" fmla="*/ 0 w 798576"/>
                  <a:gd name="connsiteY1" fmla="*/ 0 h 524256"/>
                  <a:gd name="connsiteX2" fmla="*/ 803453 w 798576"/>
                  <a:gd name="connsiteY2" fmla="*/ 0 h 524256"/>
                  <a:gd name="connsiteX3" fmla="*/ 803453 w 798576"/>
                  <a:gd name="connsiteY3" fmla="*/ 526694 h 524256"/>
                  <a:gd name="connsiteX4" fmla="*/ 0 w 798576"/>
                  <a:gd name="connsiteY4" fmla="*/ 526694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76" h="524256">
                    <a:moveTo>
                      <a:pt x="0" y="526694"/>
                    </a:moveTo>
                    <a:cubicBezTo>
                      <a:pt x="0" y="349910"/>
                      <a:pt x="0" y="175565"/>
                      <a:pt x="0" y="0"/>
                    </a:cubicBezTo>
                    <a:cubicBezTo>
                      <a:pt x="268224" y="0"/>
                      <a:pt x="534619" y="0"/>
                      <a:pt x="803453" y="0"/>
                    </a:cubicBezTo>
                    <a:cubicBezTo>
                      <a:pt x="803453" y="174955"/>
                      <a:pt x="803453" y="349910"/>
                      <a:pt x="803453" y="526694"/>
                    </a:cubicBezTo>
                    <a:cubicBezTo>
                      <a:pt x="536448" y="526694"/>
                      <a:pt x="269443" y="526694"/>
                      <a:pt x="0" y="5266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0AC47E5-2012-4620-AC0A-AB2E096597CD}"/>
                  </a:ext>
                </a:extLst>
              </p:cNvPr>
              <p:cNvSpPr/>
              <p:nvPr/>
            </p:nvSpPr>
            <p:spPr>
              <a:xfrm>
                <a:off x="2219738" y="3806342"/>
                <a:ext cx="362765" cy="264012"/>
              </a:xfrm>
              <a:custGeom>
                <a:avLst/>
                <a:gdLst>
                  <a:gd name="connsiteX0" fmla="*/ 1101547 w 1097280"/>
                  <a:gd name="connsiteY0" fmla="*/ 0 h 798576"/>
                  <a:gd name="connsiteX1" fmla="*/ 1101547 w 1097280"/>
                  <a:gd name="connsiteY1" fmla="*/ 804063 h 798576"/>
                  <a:gd name="connsiteX2" fmla="*/ 0 w 1097280"/>
                  <a:gd name="connsiteY2" fmla="*/ 804063 h 798576"/>
                  <a:gd name="connsiteX3" fmla="*/ 0 w 1097280"/>
                  <a:gd name="connsiteY3" fmla="*/ 0 h 798576"/>
                  <a:gd name="connsiteX4" fmla="*/ 1101547 w 1097280"/>
                  <a:gd name="connsiteY4" fmla="*/ 0 h 7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798576">
                    <a:moveTo>
                      <a:pt x="1101547" y="0"/>
                    </a:moveTo>
                    <a:cubicBezTo>
                      <a:pt x="1101547" y="268834"/>
                      <a:pt x="1101547" y="535229"/>
                      <a:pt x="1101547" y="804063"/>
                    </a:cubicBezTo>
                    <a:cubicBezTo>
                      <a:pt x="734568" y="804063"/>
                      <a:pt x="368199" y="804063"/>
                      <a:pt x="0" y="804063"/>
                    </a:cubicBezTo>
                    <a:cubicBezTo>
                      <a:pt x="0" y="537058"/>
                      <a:pt x="0" y="269443"/>
                      <a:pt x="0" y="0"/>
                    </a:cubicBezTo>
                    <a:cubicBezTo>
                      <a:pt x="365760" y="0"/>
                      <a:pt x="732130" y="0"/>
                      <a:pt x="11015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F7A724D-3DDD-4253-B715-006E26C885F9}"/>
                  </a:ext>
                </a:extLst>
              </p:cNvPr>
              <p:cNvSpPr/>
              <p:nvPr/>
            </p:nvSpPr>
            <p:spPr>
              <a:xfrm>
                <a:off x="1805581" y="3806947"/>
                <a:ext cx="362765" cy="264012"/>
              </a:xfrm>
              <a:custGeom>
                <a:avLst/>
                <a:gdLst>
                  <a:gd name="connsiteX0" fmla="*/ 1102157 w 1097280"/>
                  <a:gd name="connsiteY0" fmla="*/ 803453 h 798576"/>
                  <a:gd name="connsiteX1" fmla="*/ 0 w 1097280"/>
                  <a:gd name="connsiteY1" fmla="*/ 803453 h 798576"/>
                  <a:gd name="connsiteX2" fmla="*/ 0 w 1097280"/>
                  <a:gd name="connsiteY2" fmla="*/ 0 h 798576"/>
                  <a:gd name="connsiteX3" fmla="*/ 1102157 w 1097280"/>
                  <a:gd name="connsiteY3" fmla="*/ 0 h 798576"/>
                  <a:gd name="connsiteX4" fmla="*/ 1102157 w 1097280"/>
                  <a:gd name="connsiteY4" fmla="*/ 803453 h 7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798576">
                    <a:moveTo>
                      <a:pt x="1102157" y="803453"/>
                    </a:moveTo>
                    <a:cubicBezTo>
                      <a:pt x="733349" y="803453"/>
                      <a:pt x="368199" y="803453"/>
                      <a:pt x="0" y="803453"/>
                    </a:cubicBezTo>
                    <a:cubicBezTo>
                      <a:pt x="0" y="535838"/>
                      <a:pt x="0" y="269443"/>
                      <a:pt x="0" y="0"/>
                    </a:cubicBezTo>
                    <a:cubicBezTo>
                      <a:pt x="366370" y="0"/>
                      <a:pt x="733349" y="0"/>
                      <a:pt x="1102157" y="0"/>
                    </a:cubicBezTo>
                    <a:cubicBezTo>
                      <a:pt x="1102157" y="267005"/>
                      <a:pt x="1102157" y="534010"/>
                      <a:pt x="1102157" y="803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E3C0F63-5E77-4BD3-A354-50BA44CE2331}"/>
                  </a:ext>
                </a:extLst>
              </p:cNvPr>
              <p:cNvSpPr/>
              <p:nvPr/>
            </p:nvSpPr>
            <p:spPr>
              <a:xfrm>
                <a:off x="1805581" y="3605612"/>
                <a:ext cx="362765" cy="173321"/>
              </a:xfrm>
              <a:custGeom>
                <a:avLst/>
                <a:gdLst>
                  <a:gd name="connsiteX0" fmla="*/ 0 w 1097280"/>
                  <a:gd name="connsiteY0" fmla="*/ 0 h 524256"/>
                  <a:gd name="connsiteX1" fmla="*/ 1101547 w 1097280"/>
                  <a:gd name="connsiteY1" fmla="*/ 0 h 524256"/>
                  <a:gd name="connsiteX2" fmla="*/ 1101547 w 1097280"/>
                  <a:gd name="connsiteY2" fmla="*/ 527304 h 524256"/>
                  <a:gd name="connsiteX3" fmla="*/ 0 w 1097280"/>
                  <a:gd name="connsiteY3" fmla="*/ 527304 h 524256"/>
                  <a:gd name="connsiteX4" fmla="*/ 0 w 1097280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524256">
                    <a:moveTo>
                      <a:pt x="0" y="0"/>
                    </a:moveTo>
                    <a:cubicBezTo>
                      <a:pt x="368199" y="0"/>
                      <a:pt x="733349" y="0"/>
                      <a:pt x="1101547" y="0"/>
                    </a:cubicBezTo>
                    <a:cubicBezTo>
                      <a:pt x="1101547" y="175565"/>
                      <a:pt x="1101547" y="350520"/>
                      <a:pt x="1101547" y="527304"/>
                    </a:cubicBezTo>
                    <a:cubicBezTo>
                      <a:pt x="735178" y="527304"/>
                      <a:pt x="368808" y="527304"/>
                      <a:pt x="0" y="527304"/>
                    </a:cubicBezTo>
                    <a:cubicBezTo>
                      <a:pt x="0" y="352349"/>
                      <a:pt x="0" y="17739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E285479-599D-462F-99EC-C95E98AF66D0}"/>
                  </a:ext>
                </a:extLst>
              </p:cNvPr>
              <p:cNvSpPr/>
              <p:nvPr/>
            </p:nvSpPr>
            <p:spPr>
              <a:xfrm>
                <a:off x="2219335" y="3606015"/>
                <a:ext cx="362765" cy="173321"/>
              </a:xfrm>
              <a:custGeom>
                <a:avLst/>
                <a:gdLst>
                  <a:gd name="connsiteX0" fmla="*/ 0 w 1097280"/>
                  <a:gd name="connsiteY0" fmla="*/ 525475 h 524256"/>
                  <a:gd name="connsiteX1" fmla="*/ 0 w 1097280"/>
                  <a:gd name="connsiteY1" fmla="*/ 0 h 524256"/>
                  <a:gd name="connsiteX2" fmla="*/ 1100938 w 1097280"/>
                  <a:gd name="connsiteY2" fmla="*/ 0 h 524256"/>
                  <a:gd name="connsiteX3" fmla="*/ 1100938 w 1097280"/>
                  <a:gd name="connsiteY3" fmla="*/ 525475 h 524256"/>
                  <a:gd name="connsiteX4" fmla="*/ 0 w 1097280"/>
                  <a:gd name="connsiteY4" fmla="*/ 525475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524256">
                    <a:moveTo>
                      <a:pt x="0" y="525475"/>
                    </a:moveTo>
                    <a:cubicBezTo>
                      <a:pt x="0" y="349301"/>
                      <a:pt x="0" y="176174"/>
                      <a:pt x="0" y="0"/>
                    </a:cubicBezTo>
                    <a:cubicBezTo>
                      <a:pt x="366370" y="0"/>
                      <a:pt x="732130" y="0"/>
                      <a:pt x="1100938" y="0"/>
                    </a:cubicBezTo>
                    <a:cubicBezTo>
                      <a:pt x="1100938" y="173736"/>
                      <a:pt x="1100938" y="348691"/>
                      <a:pt x="1100938" y="525475"/>
                    </a:cubicBezTo>
                    <a:cubicBezTo>
                      <a:pt x="735178" y="525475"/>
                      <a:pt x="369418" y="525475"/>
                      <a:pt x="0" y="52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A2DAE15-9B67-4DA7-8CC3-426630DAE92E}"/>
                  </a:ext>
                </a:extLst>
              </p:cNvPr>
              <p:cNvSpPr/>
              <p:nvPr/>
            </p:nvSpPr>
            <p:spPr>
              <a:xfrm>
                <a:off x="1620272" y="3149536"/>
                <a:ext cx="1144725" cy="465549"/>
              </a:xfrm>
              <a:custGeom>
                <a:avLst/>
                <a:gdLst>
                  <a:gd name="connsiteX0" fmla="*/ 3954 w 3462528"/>
                  <a:gd name="connsiteY0" fmla="*/ 1408176 h 1408176"/>
                  <a:gd name="connsiteX1" fmla="*/ 47236 w 3462528"/>
                  <a:gd name="connsiteY1" fmla="*/ 1285037 h 1408176"/>
                  <a:gd name="connsiteX2" fmla="*/ 1706567 w 3462528"/>
                  <a:gd name="connsiteY2" fmla="*/ 10973 h 1408176"/>
                  <a:gd name="connsiteX3" fmla="*/ 1721807 w 3462528"/>
                  <a:gd name="connsiteY3" fmla="*/ 0 h 1408176"/>
                  <a:gd name="connsiteX4" fmla="*/ 1865673 w 3462528"/>
                  <a:gd name="connsiteY4" fmla="*/ 109118 h 1408176"/>
                  <a:gd name="connsiteX5" fmla="*/ 3411618 w 3462528"/>
                  <a:gd name="connsiteY5" fmla="*/ 1280770 h 1408176"/>
                  <a:gd name="connsiteX6" fmla="*/ 3459777 w 3462528"/>
                  <a:gd name="connsiteY6" fmla="*/ 1408786 h 1408176"/>
                  <a:gd name="connsiteX7" fmla="*/ 3318959 w 3462528"/>
                  <a:gd name="connsiteY7" fmla="*/ 1302106 h 1408176"/>
                  <a:gd name="connsiteX8" fmla="*/ 1758993 w 3462528"/>
                  <a:gd name="connsiteY8" fmla="*/ 113386 h 1408176"/>
                  <a:gd name="connsiteX9" fmla="*/ 1704738 w 3462528"/>
                  <a:gd name="connsiteY9" fmla="*/ 112776 h 1408176"/>
                  <a:gd name="connsiteX10" fmla="*/ 30776 w 3462528"/>
                  <a:gd name="connsiteY10" fmla="*/ 1388059 h 1408176"/>
                  <a:gd name="connsiteX11" fmla="*/ 3954 w 3462528"/>
                  <a:gd name="connsiteY11" fmla="*/ 1408176 h 140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62528" h="1408176">
                    <a:moveTo>
                      <a:pt x="3954" y="1408176"/>
                    </a:moveTo>
                    <a:cubicBezTo>
                      <a:pt x="-6409" y="1355750"/>
                      <a:pt x="2125" y="1319174"/>
                      <a:pt x="47236" y="1285037"/>
                    </a:cubicBezTo>
                    <a:cubicBezTo>
                      <a:pt x="601362" y="861365"/>
                      <a:pt x="1153660" y="435864"/>
                      <a:pt x="1706567" y="10973"/>
                    </a:cubicBezTo>
                    <a:cubicBezTo>
                      <a:pt x="1710834" y="7925"/>
                      <a:pt x="1714492" y="4877"/>
                      <a:pt x="1721807" y="0"/>
                    </a:cubicBezTo>
                    <a:cubicBezTo>
                      <a:pt x="1769356" y="35966"/>
                      <a:pt x="1817514" y="72542"/>
                      <a:pt x="1865673" y="109118"/>
                    </a:cubicBezTo>
                    <a:cubicBezTo>
                      <a:pt x="2380785" y="499872"/>
                      <a:pt x="2895287" y="891235"/>
                      <a:pt x="3411618" y="1280770"/>
                    </a:cubicBezTo>
                    <a:cubicBezTo>
                      <a:pt x="3456729" y="1314907"/>
                      <a:pt x="3473188" y="1352093"/>
                      <a:pt x="3459777" y="1408786"/>
                    </a:cubicBezTo>
                    <a:cubicBezTo>
                      <a:pt x="3412228" y="1372819"/>
                      <a:pt x="3365289" y="1337462"/>
                      <a:pt x="3318959" y="1302106"/>
                    </a:cubicBezTo>
                    <a:cubicBezTo>
                      <a:pt x="2798970" y="905866"/>
                      <a:pt x="2278372" y="510235"/>
                      <a:pt x="1758993" y="113386"/>
                    </a:cubicBezTo>
                    <a:cubicBezTo>
                      <a:pt x="1738876" y="98146"/>
                      <a:pt x="1726074" y="96926"/>
                      <a:pt x="1704738" y="112776"/>
                    </a:cubicBezTo>
                    <a:cubicBezTo>
                      <a:pt x="1146954" y="538277"/>
                      <a:pt x="589170" y="963168"/>
                      <a:pt x="30776" y="1388059"/>
                    </a:cubicBezTo>
                    <a:cubicBezTo>
                      <a:pt x="22852" y="1394155"/>
                      <a:pt x="14927" y="1400251"/>
                      <a:pt x="3954" y="14081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/>
              </a:lstStyle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7341" y="808518"/>
            <a:ext cx="11573197" cy="724247"/>
          </a:xfrm>
          <a:prstGeom prst="rect">
            <a:avLst/>
          </a:prstGeom>
        </p:spPr>
        <p:txBody>
          <a:bodyPr/>
          <a:lstStyle>
            <a:defPPr/>
          </a:lstStyle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76">
            <a:extLst>
              <a:ext uri="{FF2B5EF4-FFF2-40B4-BE49-F238E27FC236}">
                <a16:creationId xmlns:a16="http://schemas.microsoft.com/office/drawing/2014/main" id="{3DF6A3B6-F61E-42F5-8A2A-C9D5323C72A7}"/>
              </a:ext>
            </a:extLst>
          </p:cNvPr>
          <p:cNvGrpSpPr/>
          <p:nvPr/>
        </p:nvGrpSpPr>
        <p:grpSpPr>
          <a:xfrm flipH="1">
            <a:off x="6244297" y="2017387"/>
            <a:ext cx="1211932" cy="2707164"/>
            <a:chOff x="4748872" y="1806373"/>
            <a:chExt cx="1211932" cy="2707164"/>
          </a:xfrm>
        </p:grpSpPr>
        <p:cxnSp>
          <p:nvCxnSpPr>
            <p:cNvPr id="4" name="Elbow Connector 49">
              <a:extLst>
                <a:ext uri="{FF2B5EF4-FFF2-40B4-BE49-F238E27FC236}">
                  <a16:creationId xmlns:a16="http://schemas.microsoft.com/office/drawing/2014/main" id="{69245763-DA55-48AF-9948-55A0BAC7AF01}"/>
                </a:ext>
              </a:extLst>
            </p:cNvPr>
            <p:cNvCxnSpPr/>
            <p:nvPr/>
          </p:nvCxnSpPr>
          <p:spPr>
            <a:xfrm rot="16200000" flipV="1">
              <a:off x="4716625" y="3874095"/>
              <a:ext cx="671689" cy="607195"/>
            </a:xfrm>
            <a:prstGeom prst="bentConnector3">
              <a:avLst>
                <a:gd name="adj1" fmla="val 101050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lbow Connector 50">
              <a:extLst>
                <a:ext uri="{FF2B5EF4-FFF2-40B4-BE49-F238E27FC236}">
                  <a16:creationId xmlns:a16="http://schemas.microsoft.com/office/drawing/2014/main" id="{0606CE5E-F801-4A6A-A473-48A7915D4765}"/>
                </a:ext>
              </a:extLst>
            </p:cNvPr>
            <p:cNvCxnSpPr/>
            <p:nvPr/>
          </p:nvCxnSpPr>
          <p:spPr>
            <a:xfrm rot="16200000" flipV="1">
              <a:off x="4068193" y="2620926"/>
              <a:ext cx="2707163" cy="1078058"/>
            </a:xfrm>
            <a:prstGeom prst="bentConnector3">
              <a:avLst>
                <a:gd name="adj1" fmla="val 99962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lbow Connector 51">
              <a:extLst>
                <a:ext uri="{FF2B5EF4-FFF2-40B4-BE49-F238E27FC236}">
                  <a16:creationId xmlns:a16="http://schemas.microsoft.com/office/drawing/2014/main" id="{02633E6E-6DA3-4AFE-8ACF-37488DC7DD0D}"/>
                </a:ext>
              </a:extLst>
            </p:cNvPr>
            <p:cNvCxnSpPr/>
            <p:nvPr/>
          </p:nvCxnSpPr>
          <p:spPr>
            <a:xfrm rot="16200000" flipV="1">
              <a:off x="4404557" y="3260679"/>
              <a:ext cx="1677348" cy="828368"/>
            </a:xfrm>
            <a:prstGeom prst="bentConnector3">
              <a:avLst>
                <a:gd name="adj1" fmla="val 99972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그룹 27">
            <a:extLst>
              <a:ext uri="{FF2B5EF4-FFF2-40B4-BE49-F238E27FC236}">
                <a16:creationId xmlns:a16="http://schemas.microsoft.com/office/drawing/2014/main" id="{B1CA2D1A-7389-4BDD-B318-04E16B24AB2E}"/>
              </a:ext>
            </a:extLst>
          </p:cNvPr>
          <p:cNvGrpSpPr/>
          <p:nvPr/>
        </p:nvGrpSpPr>
        <p:grpSpPr>
          <a:xfrm>
            <a:off x="4748872" y="2017387"/>
            <a:ext cx="1211932" cy="2707164"/>
            <a:chOff x="4748872" y="1806373"/>
            <a:chExt cx="1211932" cy="2707164"/>
          </a:xfrm>
        </p:grpSpPr>
        <p:cxnSp>
          <p:nvCxnSpPr>
            <p:cNvPr id="8" name="Elbow Connector 49">
              <a:extLst>
                <a:ext uri="{FF2B5EF4-FFF2-40B4-BE49-F238E27FC236}">
                  <a16:creationId xmlns:a16="http://schemas.microsoft.com/office/drawing/2014/main" id="{A9BB31DE-21A9-46A6-AB29-DA1C6D3DDA5B}"/>
                </a:ext>
              </a:extLst>
            </p:cNvPr>
            <p:cNvCxnSpPr/>
            <p:nvPr/>
          </p:nvCxnSpPr>
          <p:spPr>
            <a:xfrm rot="16200000" flipV="1">
              <a:off x="4716625" y="3874095"/>
              <a:ext cx="671689" cy="607195"/>
            </a:xfrm>
            <a:prstGeom prst="bentConnector3">
              <a:avLst>
                <a:gd name="adj1" fmla="val 101050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lbow Connector 50">
              <a:extLst>
                <a:ext uri="{FF2B5EF4-FFF2-40B4-BE49-F238E27FC236}">
                  <a16:creationId xmlns:a16="http://schemas.microsoft.com/office/drawing/2014/main" id="{9165C4EA-0A43-4DBD-AE44-6F9AA320E662}"/>
                </a:ext>
              </a:extLst>
            </p:cNvPr>
            <p:cNvCxnSpPr/>
            <p:nvPr/>
          </p:nvCxnSpPr>
          <p:spPr>
            <a:xfrm rot="16200000" flipV="1">
              <a:off x="4068193" y="2620926"/>
              <a:ext cx="2707163" cy="1078058"/>
            </a:xfrm>
            <a:prstGeom prst="bentConnector3">
              <a:avLst>
                <a:gd name="adj1" fmla="val 99962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51">
              <a:extLst>
                <a:ext uri="{FF2B5EF4-FFF2-40B4-BE49-F238E27FC236}">
                  <a16:creationId xmlns:a16="http://schemas.microsoft.com/office/drawing/2014/main" id="{306A392D-D819-453A-826F-816A941759F2}"/>
                </a:ext>
              </a:extLst>
            </p:cNvPr>
            <p:cNvCxnSpPr/>
            <p:nvPr/>
          </p:nvCxnSpPr>
          <p:spPr>
            <a:xfrm rot="16200000" flipV="1">
              <a:off x="4404557" y="3260679"/>
              <a:ext cx="1677348" cy="828368"/>
            </a:xfrm>
            <a:prstGeom prst="bentConnector3">
              <a:avLst>
                <a:gd name="adj1" fmla="val 99972"/>
              </a:avLst>
            </a:prstGeom>
            <a:ln w="50800">
              <a:solidFill>
                <a:schemeClr val="tx1">
                  <a:lumMod val="75000"/>
                  <a:lumOff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29A26D87-D1CA-4432-B4B1-6D7F500CB7E6}"/>
              </a:ext>
            </a:extLst>
          </p:cNvPr>
          <p:cNvSpPr/>
          <p:nvPr/>
        </p:nvSpPr>
        <p:spPr>
          <a:xfrm>
            <a:off x="4280881" y="1705713"/>
            <a:ext cx="671669" cy="671669"/>
          </a:xfrm>
          <a:prstGeom prst="rect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E2A4FBA-5595-4156-8E76-EC59B27F6E6B}"/>
              </a:ext>
            </a:extLst>
          </p:cNvPr>
          <p:cNvSpPr txBox="1"/>
          <p:nvPr/>
        </p:nvSpPr>
        <p:spPr>
          <a:xfrm>
            <a:off x="628651" y="1718382"/>
            <a:ext cx="35296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9E7E15A-64AE-4EFD-A811-D5505F8D616B}"/>
              </a:ext>
            </a:extLst>
          </p:cNvPr>
          <p:cNvSpPr/>
          <p:nvPr/>
        </p:nvSpPr>
        <p:spPr>
          <a:xfrm>
            <a:off x="7259565" y="2711370"/>
            <a:ext cx="671669" cy="671669"/>
          </a:xfrm>
          <a:prstGeom prst="rect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F75E8E-DC2B-497D-816B-D6D3BAEEB5DE}"/>
              </a:ext>
            </a:extLst>
          </p:cNvPr>
          <p:cNvSpPr txBox="1"/>
          <p:nvPr/>
        </p:nvSpPr>
        <p:spPr>
          <a:xfrm>
            <a:off x="8046975" y="2724038"/>
            <a:ext cx="3535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220AC19-D8A2-4651-90FC-F964433460EC}"/>
              </a:ext>
            </a:extLst>
          </p:cNvPr>
          <p:cNvSpPr/>
          <p:nvPr/>
        </p:nvSpPr>
        <p:spPr>
          <a:xfrm>
            <a:off x="7259565" y="3717049"/>
            <a:ext cx="671669" cy="671669"/>
          </a:xfrm>
          <a:prstGeom prst="rect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2CCC5-C234-4040-ACB2-92F75C0C20E6}"/>
              </a:ext>
            </a:extLst>
          </p:cNvPr>
          <p:cNvSpPr txBox="1"/>
          <p:nvPr/>
        </p:nvSpPr>
        <p:spPr>
          <a:xfrm>
            <a:off x="8046975" y="3729718"/>
            <a:ext cx="3535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8B7A787-59C2-4A56-8D17-500B728BB806}"/>
              </a:ext>
            </a:extLst>
          </p:cNvPr>
          <p:cNvSpPr/>
          <p:nvPr/>
        </p:nvSpPr>
        <p:spPr>
          <a:xfrm>
            <a:off x="7259565" y="1705713"/>
            <a:ext cx="671669" cy="671669"/>
          </a:xfrm>
          <a:prstGeom prst="rect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0F7345-BAC1-4576-BA2B-8BD167017556}"/>
              </a:ext>
            </a:extLst>
          </p:cNvPr>
          <p:cNvSpPr txBox="1"/>
          <p:nvPr/>
        </p:nvSpPr>
        <p:spPr>
          <a:xfrm>
            <a:off x="8046975" y="1718382"/>
            <a:ext cx="3535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665D530-F989-4A2D-BC18-356A3B253A14}"/>
              </a:ext>
            </a:extLst>
          </p:cNvPr>
          <p:cNvSpPr/>
          <p:nvPr/>
        </p:nvSpPr>
        <p:spPr>
          <a:xfrm>
            <a:off x="4280881" y="2711370"/>
            <a:ext cx="671669" cy="671669"/>
          </a:xfrm>
          <a:prstGeom prst="rect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EBB7EB1-255D-4BD1-8479-BCECF48C99B5}"/>
              </a:ext>
            </a:extLst>
          </p:cNvPr>
          <p:cNvSpPr txBox="1"/>
          <p:nvPr/>
        </p:nvSpPr>
        <p:spPr>
          <a:xfrm>
            <a:off x="628651" y="2724038"/>
            <a:ext cx="35296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3723B37-8260-4A23-9D7C-F812451ABED6}"/>
              </a:ext>
            </a:extLst>
          </p:cNvPr>
          <p:cNvSpPr/>
          <p:nvPr/>
        </p:nvSpPr>
        <p:spPr>
          <a:xfrm>
            <a:off x="4280881" y="3717049"/>
            <a:ext cx="671669" cy="671669"/>
          </a:xfrm>
          <a:prstGeom prst="rect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03695E-0D8B-478A-851F-A5B683D02E0C}"/>
              </a:ext>
            </a:extLst>
          </p:cNvPr>
          <p:cNvSpPr txBox="1"/>
          <p:nvPr/>
        </p:nvSpPr>
        <p:spPr>
          <a:xfrm>
            <a:off x="628651" y="3729718"/>
            <a:ext cx="35296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/>
          </a:lstStyle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Donut 15">
            <a:extLst>
              <a:ext uri="{FF2B5EF4-FFF2-40B4-BE49-F238E27FC236}">
                <a16:creationId xmlns:a16="http://schemas.microsoft.com/office/drawing/2014/main" id="{FDD7E973-4FB0-4F16-AF86-DD2643554AD6}"/>
              </a:ext>
            </a:extLst>
          </p:cNvPr>
          <p:cNvSpPr/>
          <p:nvPr/>
        </p:nvSpPr>
        <p:spPr>
          <a:xfrm>
            <a:off x="4409240" y="2840080"/>
            <a:ext cx="414246" cy="41424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Rounded Rectangle 2">
            <a:extLst>
              <a:ext uri="{FF2B5EF4-FFF2-40B4-BE49-F238E27FC236}">
                <a16:creationId xmlns:a16="http://schemas.microsoft.com/office/drawing/2014/main" id="{F1C40542-8C0E-4A78-B404-FF1DF4E1BA0F}"/>
              </a:ext>
            </a:extLst>
          </p:cNvPr>
          <p:cNvSpPr/>
          <p:nvPr/>
        </p:nvSpPr>
        <p:spPr>
          <a:xfrm>
            <a:off x="7425154" y="2867779"/>
            <a:ext cx="358851" cy="358851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Rounded Rectangle 3">
            <a:extLst>
              <a:ext uri="{FF2B5EF4-FFF2-40B4-BE49-F238E27FC236}">
                <a16:creationId xmlns:a16="http://schemas.microsoft.com/office/drawing/2014/main" id="{F7A7EDE0-A260-4E20-B5A7-4C43F3800BA3}"/>
              </a:ext>
            </a:extLst>
          </p:cNvPr>
          <p:cNvSpPr/>
          <p:nvPr/>
        </p:nvSpPr>
        <p:spPr>
          <a:xfrm>
            <a:off x="7418776" y="1862122"/>
            <a:ext cx="358851" cy="358851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Oval 1">
            <a:extLst>
              <a:ext uri="{FF2B5EF4-FFF2-40B4-BE49-F238E27FC236}">
                <a16:creationId xmlns:a16="http://schemas.microsoft.com/office/drawing/2014/main" id="{FD06D9C4-B620-458E-AFF7-BE920C17AF43}"/>
              </a:ext>
            </a:extLst>
          </p:cNvPr>
          <p:cNvSpPr/>
          <p:nvPr/>
        </p:nvSpPr>
        <p:spPr>
          <a:xfrm>
            <a:off x="4437451" y="3835611"/>
            <a:ext cx="358525" cy="434545"/>
          </a:xfrm>
          <a:custGeom>
            <a:avLst/>
            <a:gdLst/>
            <a:ahLst/>
            <a:cxnLst/>
            <a:rect l="l" t="t" r="r" b="b"/>
            <a:pathLst>
              <a:path w="3254409" h="3944462">
                <a:moveTo>
                  <a:pt x="1259449" y="3654708"/>
                </a:moveTo>
                <a:lnTo>
                  <a:pt x="2056275" y="3654708"/>
                </a:lnTo>
                <a:lnTo>
                  <a:pt x="2056275" y="3799585"/>
                </a:lnTo>
                <a:cubicBezTo>
                  <a:pt x="2056275" y="3879598"/>
                  <a:pt x="1877900" y="3944462"/>
                  <a:pt x="1657862" y="3944462"/>
                </a:cubicBezTo>
                <a:cubicBezTo>
                  <a:pt x="1437825" y="3944462"/>
                  <a:pt x="1259449" y="3879598"/>
                  <a:pt x="1259449" y="3799585"/>
                </a:cubicBezTo>
                <a:close/>
                <a:moveTo>
                  <a:pt x="1261196" y="3409579"/>
                </a:moveTo>
                <a:lnTo>
                  <a:pt x="2054529" y="3409579"/>
                </a:lnTo>
                <a:cubicBezTo>
                  <a:pt x="2095500" y="3409579"/>
                  <a:pt x="2128714" y="3442793"/>
                  <a:pt x="2128714" y="3483764"/>
                </a:cubicBezTo>
                <a:lnTo>
                  <a:pt x="2128714" y="3516511"/>
                </a:lnTo>
                <a:cubicBezTo>
                  <a:pt x="2128714" y="3557481"/>
                  <a:pt x="2095500" y="3590696"/>
                  <a:pt x="2054529" y="3590696"/>
                </a:cubicBezTo>
                <a:lnTo>
                  <a:pt x="1261196" y="3590696"/>
                </a:lnTo>
                <a:cubicBezTo>
                  <a:pt x="1220225" y="3590696"/>
                  <a:pt x="1187011" y="3557481"/>
                  <a:pt x="1187011" y="3516511"/>
                </a:cubicBezTo>
                <a:lnTo>
                  <a:pt x="1187011" y="3483764"/>
                </a:lnTo>
                <a:cubicBezTo>
                  <a:pt x="1187011" y="3442793"/>
                  <a:pt x="1220225" y="3409579"/>
                  <a:pt x="1261196" y="3409579"/>
                </a:cubicBezTo>
                <a:close/>
                <a:moveTo>
                  <a:pt x="1224976" y="3164451"/>
                </a:moveTo>
                <a:lnTo>
                  <a:pt x="2090747" y="3164451"/>
                </a:lnTo>
                <a:cubicBezTo>
                  <a:pt x="2131719" y="3164451"/>
                  <a:pt x="2164933" y="3197665"/>
                  <a:pt x="2164933" y="3238636"/>
                </a:cubicBezTo>
                <a:lnTo>
                  <a:pt x="2164933" y="3271382"/>
                </a:lnTo>
                <a:cubicBezTo>
                  <a:pt x="2164933" y="3312353"/>
                  <a:pt x="2131719" y="3345567"/>
                  <a:pt x="2090747" y="3345567"/>
                </a:cubicBezTo>
                <a:lnTo>
                  <a:pt x="1224976" y="3345567"/>
                </a:lnTo>
                <a:cubicBezTo>
                  <a:pt x="1184005" y="3345567"/>
                  <a:pt x="1150791" y="3312353"/>
                  <a:pt x="1150791" y="3271382"/>
                </a:cubicBezTo>
                <a:lnTo>
                  <a:pt x="1150791" y="3238636"/>
                </a:lnTo>
                <a:cubicBezTo>
                  <a:pt x="1150791" y="3197665"/>
                  <a:pt x="1184005" y="3164451"/>
                  <a:pt x="1224976" y="3164451"/>
                </a:cubicBezTo>
                <a:close/>
                <a:moveTo>
                  <a:pt x="1188757" y="2919322"/>
                </a:moveTo>
                <a:lnTo>
                  <a:pt x="2126967" y="2919322"/>
                </a:lnTo>
                <a:cubicBezTo>
                  <a:pt x="2167938" y="2919322"/>
                  <a:pt x="2201152" y="2952536"/>
                  <a:pt x="2201152" y="2993507"/>
                </a:cubicBezTo>
                <a:lnTo>
                  <a:pt x="2201152" y="3026254"/>
                </a:lnTo>
                <a:cubicBezTo>
                  <a:pt x="2201152" y="3067224"/>
                  <a:pt x="2167938" y="3100439"/>
                  <a:pt x="2126967" y="3100439"/>
                </a:cubicBezTo>
                <a:lnTo>
                  <a:pt x="1188757" y="3100439"/>
                </a:lnTo>
                <a:cubicBezTo>
                  <a:pt x="1147785" y="3100439"/>
                  <a:pt x="1114571" y="3067224"/>
                  <a:pt x="1114571" y="3026254"/>
                </a:cubicBezTo>
                <a:lnTo>
                  <a:pt x="1114571" y="2993507"/>
                </a:lnTo>
                <a:cubicBezTo>
                  <a:pt x="1114571" y="2952536"/>
                  <a:pt x="1147785" y="2919322"/>
                  <a:pt x="1188757" y="2919322"/>
                </a:cubicBezTo>
                <a:close/>
                <a:moveTo>
                  <a:pt x="1574533" y="1620510"/>
                </a:moveTo>
                <a:cubicBezTo>
                  <a:pt x="1552384" y="1644018"/>
                  <a:pt x="1521864" y="1658080"/>
                  <a:pt x="1488300" y="1658080"/>
                </a:cubicBezTo>
                <a:cubicBezTo>
                  <a:pt x="1460798" y="1658080"/>
                  <a:pt x="1435338" y="1648638"/>
                  <a:pt x="1416032" y="1630675"/>
                </a:cubicBezTo>
                <a:lnTo>
                  <a:pt x="1584647" y="2695264"/>
                </a:lnTo>
                <a:lnTo>
                  <a:pt x="1650915" y="2694732"/>
                </a:lnTo>
                <a:lnTo>
                  <a:pt x="1650915" y="2694695"/>
                </a:lnTo>
                <a:lnTo>
                  <a:pt x="1653298" y="2694714"/>
                </a:lnTo>
                <a:lnTo>
                  <a:pt x="1655679" y="2694695"/>
                </a:lnTo>
                <a:lnTo>
                  <a:pt x="1655679" y="2694732"/>
                </a:lnTo>
                <a:lnTo>
                  <a:pt x="1721162" y="2695258"/>
                </a:lnTo>
                <a:lnTo>
                  <a:pt x="1887727" y="1643609"/>
                </a:lnTo>
                <a:cubicBezTo>
                  <a:pt x="1871593" y="1653234"/>
                  <a:pt x="1852936" y="1658080"/>
                  <a:pt x="1833231" y="1658080"/>
                </a:cubicBezTo>
                <a:cubicBezTo>
                  <a:pt x="1799667" y="1658080"/>
                  <a:pt x="1769147" y="1644018"/>
                  <a:pt x="1746999" y="1620510"/>
                </a:cubicBezTo>
                <a:cubicBezTo>
                  <a:pt x="1724849" y="1644018"/>
                  <a:pt x="1694329" y="1658080"/>
                  <a:pt x="1660766" y="1658080"/>
                </a:cubicBezTo>
                <a:cubicBezTo>
                  <a:pt x="1627202" y="1658080"/>
                  <a:pt x="1596682" y="1644018"/>
                  <a:pt x="1574533" y="1620510"/>
                </a:cubicBezTo>
                <a:close/>
                <a:moveTo>
                  <a:pt x="3254409" y="1194373"/>
                </a:moveTo>
                <a:lnTo>
                  <a:pt x="3254409" y="1446373"/>
                </a:lnTo>
                <a:lnTo>
                  <a:pt x="2894409" y="1395973"/>
                </a:lnTo>
                <a:lnTo>
                  <a:pt x="2894409" y="1244773"/>
                </a:lnTo>
                <a:close/>
                <a:moveTo>
                  <a:pt x="0" y="1194373"/>
                </a:moveTo>
                <a:lnTo>
                  <a:pt x="360000" y="1244773"/>
                </a:lnTo>
                <a:lnTo>
                  <a:pt x="360000" y="1395973"/>
                </a:lnTo>
                <a:lnTo>
                  <a:pt x="0" y="1446373"/>
                </a:lnTo>
                <a:close/>
                <a:moveTo>
                  <a:pt x="1650915" y="686852"/>
                </a:moveTo>
                <a:cubicBezTo>
                  <a:pt x="1164505" y="687423"/>
                  <a:pt x="770387" y="1081929"/>
                  <a:pt x="770387" y="1568485"/>
                </a:cubicBezTo>
                <a:cubicBezTo>
                  <a:pt x="770387" y="1897865"/>
                  <a:pt x="1005466" y="2222947"/>
                  <a:pt x="1190556" y="2371462"/>
                </a:cubicBezTo>
                <a:cubicBezTo>
                  <a:pt x="1274950" y="2469103"/>
                  <a:pt x="1268259" y="2471104"/>
                  <a:pt x="1302554" y="2596072"/>
                </a:cubicBezTo>
                <a:cubicBezTo>
                  <a:pt x="1316217" y="2683697"/>
                  <a:pt x="1288538" y="2692455"/>
                  <a:pt x="1367056" y="2697010"/>
                </a:cubicBezTo>
                <a:lnTo>
                  <a:pt x="1424224" y="2696551"/>
                </a:lnTo>
                <a:lnTo>
                  <a:pt x="1231891" y="1482210"/>
                </a:lnTo>
                <a:cubicBezTo>
                  <a:pt x="1225156" y="1439688"/>
                  <a:pt x="1254167" y="1399758"/>
                  <a:pt x="1296689" y="1393023"/>
                </a:cubicBezTo>
                <a:lnTo>
                  <a:pt x="1299400" y="1392594"/>
                </a:lnTo>
                <a:cubicBezTo>
                  <a:pt x="1338047" y="1386473"/>
                  <a:pt x="1374553" y="1409880"/>
                  <a:pt x="1384555" y="1446557"/>
                </a:cubicBezTo>
                <a:cubicBezTo>
                  <a:pt x="1405249" y="1408365"/>
                  <a:pt x="1444141" y="1384022"/>
                  <a:pt x="1488300" y="1384022"/>
                </a:cubicBezTo>
                <a:cubicBezTo>
                  <a:pt x="1521864" y="1384022"/>
                  <a:pt x="1552384" y="1398085"/>
                  <a:pt x="1574533" y="1421593"/>
                </a:cubicBezTo>
                <a:cubicBezTo>
                  <a:pt x="1596682" y="1398085"/>
                  <a:pt x="1627202" y="1384022"/>
                  <a:pt x="1660766" y="1384022"/>
                </a:cubicBezTo>
                <a:cubicBezTo>
                  <a:pt x="1694329" y="1384022"/>
                  <a:pt x="1724849" y="1398085"/>
                  <a:pt x="1746999" y="1421593"/>
                </a:cubicBezTo>
                <a:cubicBezTo>
                  <a:pt x="1769147" y="1398085"/>
                  <a:pt x="1799667" y="1384022"/>
                  <a:pt x="1833231" y="1384022"/>
                </a:cubicBezTo>
                <a:cubicBezTo>
                  <a:pt x="1870523" y="1384022"/>
                  <a:pt x="1904060" y="1401383"/>
                  <a:pt x="1926459" y="1429718"/>
                </a:cubicBezTo>
                <a:cubicBezTo>
                  <a:pt x="1940429" y="1399945"/>
                  <a:pt x="1972972" y="1382212"/>
                  <a:pt x="2007193" y="1387633"/>
                </a:cubicBezTo>
                <a:lnTo>
                  <a:pt x="2009904" y="1388062"/>
                </a:lnTo>
                <a:cubicBezTo>
                  <a:pt x="2052427" y="1394797"/>
                  <a:pt x="2081437" y="1434727"/>
                  <a:pt x="2074703" y="1477248"/>
                </a:cubicBezTo>
                <a:lnTo>
                  <a:pt x="1881585" y="2696545"/>
                </a:lnTo>
                <a:lnTo>
                  <a:pt x="1939537" y="2697010"/>
                </a:lnTo>
                <a:cubicBezTo>
                  <a:pt x="2018055" y="2692455"/>
                  <a:pt x="1990377" y="2683697"/>
                  <a:pt x="2004039" y="2596072"/>
                </a:cubicBezTo>
                <a:cubicBezTo>
                  <a:pt x="2038334" y="2471104"/>
                  <a:pt x="2031644" y="2469103"/>
                  <a:pt x="2116037" y="2371462"/>
                </a:cubicBezTo>
                <a:cubicBezTo>
                  <a:pt x="2301127" y="2222947"/>
                  <a:pt x="2536206" y="1897865"/>
                  <a:pt x="2536206" y="1568485"/>
                </a:cubicBezTo>
                <a:cubicBezTo>
                  <a:pt x="2536206" y="1081929"/>
                  <a:pt x="2142089" y="687423"/>
                  <a:pt x="1655679" y="686852"/>
                </a:cubicBezTo>
                <a:lnTo>
                  <a:pt x="1655679" y="687071"/>
                </a:lnTo>
                <a:lnTo>
                  <a:pt x="1653298" y="686887"/>
                </a:lnTo>
                <a:lnTo>
                  <a:pt x="1650915" y="687071"/>
                </a:lnTo>
                <a:close/>
                <a:moveTo>
                  <a:pt x="1651270" y="468000"/>
                </a:moveTo>
                <a:lnTo>
                  <a:pt x="1653298" y="468156"/>
                </a:lnTo>
                <a:lnTo>
                  <a:pt x="1655324" y="468000"/>
                </a:lnTo>
                <a:cubicBezTo>
                  <a:pt x="2251596" y="468000"/>
                  <a:pt x="2734970" y="951374"/>
                  <a:pt x="2734970" y="1547647"/>
                </a:cubicBezTo>
                <a:cubicBezTo>
                  <a:pt x="2734970" y="1951147"/>
                  <a:pt x="2446871" y="2349377"/>
                  <a:pt x="2220195" y="2531148"/>
                </a:cubicBezTo>
                <a:cubicBezTo>
                  <a:pt x="2152664" y="2608950"/>
                  <a:pt x="2182466" y="2649832"/>
                  <a:pt x="2167955" y="2751256"/>
                </a:cubicBezTo>
                <a:cubicBezTo>
                  <a:pt x="2130228" y="2829553"/>
                  <a:pt x="2096483" y="2854590"/>
                  <a:pt x="2029795" y="2854590"/>
                </a:cubicBezTo>
                <a:lnTo>
                  <a:pt x="1653298" y="2853242"/>
                </a:lnTo>
                <a:lnTo>
                  <a:pt x="1276798" y="2854590"/>
                </a:lnTo>
                <a:cubicBezTo>
                  <a:pt x="1210112" y="2854590"/>
                  <a:pt x="1176366" y="2829553"/>
                  <a:pt x="1138638" y="2751256"/>
                </a:cubicBezTo>
                <a:cubicBezTo>
                  <a:pt x="1124127" y="2649832"/>
                  <a:pt x="1153930" y="2608950"/>
                  <a:pt x="1086399" y="2531148"/>
                </a:cubicBezTo>
                <a:cubicBezTo>
                  <a:pt x="859722" y="2349377"/>
                  <a:pt x="571623" y="1951147"/>
                  <a:pt x="571623" y="1547647"/>
                </a:cubicBezTo>
                <a:cubicBezTo>
                  <a:pt x="571623" y="951374"/>
                  <a:pt x="1054998" y="468000"/>
                  <a:pt x="1651270" y="468000"/>
                </a:cubicBezTo>
                <a:close/>
                <a:moveTo>
                  <a:pt x="2572549" y="249121"/>
                </a:moveTo>
                <a:lnTo>
                  <a:pt x="2765592" y="411103"/>
                </a:lnTo>
                <a:lnTo>
                  <a:pt x="2495580" y="654483"/>
                </a:lnTo>
                <a:lnTo>
                  <a:pt x="2379754" y="557293"/>
                </a:lnTo>
                <a:close/>
                <a:moveTo>
                  <a:pt x="663986" y="249121"/>
                </a:moveTo>
                <a:lnTo>
                  <a:pt x="856781" y="557293"/>
                </a:lnTo>
                <a:lnTo>
                  <a:pt x="740955" y="654483"/>
                </a:lnTo>
                <a:lnTo>
                  <a:pt x="470943" y="411103"/>
                </a:lnTo>
                <a:close/>
                <a:moveTo>
                  <a:pt x="1527296" y="0"/>
                </a:moveTo>
                <a:lnTo>
                  <a:pt x="1779296" y="0"/>
                </a:lnTo>
                <a:lnTo>
                  <a:pt x="1728896" y="360000"/>
                </a:lnTo>
                <a:lnTo>
                  <a:pt x="1577696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7" name="자유형: 도형 94">
            <a:extLst>
              <a:ext uri="{FF2B5EF4-FFF2-40B4-BE49-F238E27FC236}">
                <a16:creationId xmlns:a16="http://schemas.microsoft.com/office/drawing/2014/main" id="{63444D9D-158C-44B0-9E85-3D1241067C9C}"/>
              </a:ext>
            </a:extLst>
          </p:cNvPr>
          <p:cNvSpPr/>
          <p:nvPr/>
        </p:nvSpPr>
        <p:spPr>
          <a:xfrm>
            <a:off x="4383916" y="1850294"/>
            <a:ext cx="431631" cy="382504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8" name="Rounded Rectangle 2">
            <a:extLst>
              <a:ext uri="{FF2B5EF4-FFF2-40B4-BE49-F238E27FC236}">
                <a16:creationId xmlns:a16="http://schemas.microsoft.com/office/drawing/2014/main" id="{200471A0-33C6-494D-80AA-1AC5356D435F}"/>
              </a:ext>
            </a:extLst>
          </p:cNvPr>
          <p:cNvSpPr/>
          <p:nvPr/>
        </p:nvSpPr>
        <p:spPr>
          <a:xfrm>
            <a:off x="7416476" y="3874313"/>
            <a:ext cx="357141" cy="357141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9" name="Graphic 50">
            <a:extLst>
              <a:ext uri="{FF2B5EF4-FFF2-40B4-BE49-F238E27FC236}">
                <a16:creationId xmlns:a16="http://schemas.microsoft.com/office/drawing/2014/main" id="{65F47780-DEB4-4409-A598-D1C35C11A4CC}"/>
              </a:ext>
            </a:extLst>
          </p:cNvPr>
          <p:cNvGrpSpPr/>
          <p:nvPr/>
        </p:nvGrpSpPr>
        <p:grpSpPr>
          <a:xfrm>
            <a:off x="4678536" y="4984445"/>
            <a:ext cx="2827438" cy="1745060"/>
            <a:chOff x="540152" y="0"/>
            <a:chExt cx="11111696" cy="6858000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E8940D0-4497-4F27-8022-944D73457628}"/>
                </a:ext>
              </a:extLst>
            </p:cNvPr>
            <p:cNvSpPr/>
            <p:nvPr/>
          </p:nvSpPr>
          <p:spPr>
            <a:xfrm>
              <a:off x="539284" y="334673"/>
              <a:ext cx="11111696" cy="6519441"/>
            </a:xfrm>
            <a:custGeom>
              <a:avLst/>
              <a:gdLst>
                <a:gd name="connsiteX0" fmla="*/ 868 w 11111696"/>
                <a:gd name="connsiteY0" fmla="*/ 2278312 h 6519440"/>
                <a:gd name="connsiteX1" fmla="*/ 203136 w 11111696"/>
                <a:gd name="connsiteY1" fmla="*/ 1715783 h 6519440"/>
                <a:gd name="connsiteX2" fmla="*/ 279529 w 11111696"/>
                <a:gd name="connsiteY2" fmla="*/ 1364202 h 6519440"/>
                <a:gd name="connsiteX3" fmla="*/ 589441 w 11111696"/>
                <a:gd name="connsiteY3" fmla="*/ 451827 h 6519440"/>
                <a:gd name="connsiteX4" fmla="*/ 748303 w 11111696"/>
                <a:gd name="connsiteY4" fmla="*/ 194001 h 6519440"/>
                <a:gd name="connsiteX5" fmla="*/ 800389 w 11111696"/>
                <a:gd name="connsiteY5" fmla="*/ 119344 h 6519440"/>
                <a:gd name="connsiteX6" fmla="*/ 1267428 w 11111696"/>
                <a:gd name="connsiteY6" fmla="*/ 120213 h 6519440"/>
                <a:gd name="connsiteX7" fmla="*/ 1363787 w 11111696"/>
                <a:gd name="connsiteY7" fmla="*/ 479606 h 6519440"/>
                <a:gd name="connsiteX8" fmla="*/ 1258747 w 11111696"/>
                <a:gd name="connsiteY8" fmla="*/ 889350 h 6519440"/>
                <a:gd name="connsiteX9" fmla="*/ 1108565 w 11111696"/>
                <a:gd name="connsiteY9" fmla="*/ 1276524 h 6519440"/>
                <a:gd name="connsiteX10" fmla="*/ 1107697 w 11111696"/>
                <a:gd name="connsiteY10" fmla="*/ 1336422 h 6519440"/>
                <a:gd name="connsiteX11" fmla="*/ 1154575 w 11111696"/>
                <a:gd name="connsiteY11" fmla="*/ 1568205 h 6519440"/>
                <a:gd name="connsiteX12" fmla="*/ 1118114 w 11111696"/>
                <a:gd name="connsiteY12" fmla="*/ 2051738 h 6519440"/>
                <a:gd name="connsiteX13" fmla="*/ 1119851 w 11111696"/>
                <a:gd name="connsiteY13" fmla="*/ 2089066 h 6519440"/>
                <a:gd name="connsiteX14" fmla="*/ 1164992 w 11111696"/>
                <a:gd name="connsiteY14" fmla="*/ 2378144 h 6519440"/>
                <a:gd name="connsiteX15" fmla="*/ 1146762 w 11111696"/>
                <a:gd name="connsiteY15" fmla="*/ 2705418 h 6519440"/>
                <a:gd name="connsiteX16" fmla="*/ 952307 w 11111696"/>
                <a:gd name="connsiteY16" fmla="*/ 2724516 h 6519440"/>
                <a:gd name="connsiteX17" fmla="*/ 628505 w 11111696"/>
                <a:gd name="connsiteY17" fmla="*/ 2905082 h 6519440"/>
                <a:gd name="connsiteX18" fmla="*/ 613748 w 11111696"/>
                <a:gd name="connsiteY18" fmla="*/ 3375592 h 6519440"/>
                <a:gd name="connsiteX19" fmla="*/ 825564 w 11111696"/>
                <a:gd name="connsiteY19" fmla="*/ 3616925 h 6519440"/>
                <a:gd name="connsiteX20" fmla="*/ 1476640 w 11111696"/>
                <a:gd name="connsiteY20" fmla="*/ 4320955 h 6519440"/>
                <a:gd name="connsiteX21" fmla="*/ 1629426 w 11111696"/>
                <a:gd name="connsiteY21" fmla="*/ 4461587 h 6519440"/>
                <a:gd name="connsiteX22" fmla="*/ 1604251 w 11111696"/>
                <a:gd name="connsiteY22" fmla="*/ 4279286 h 6519440"/>
                <a:gd name="connsiteX23" fmla="*/ 1154575 w 11111696"/>
                <a:gd name="connsiteY23" fmla="*/ 3733250 h 6519440"/>
                <a:gd name="connsiteX24" fmla="*/ 1132004 w 11111696"/>
                <a:gd name="connsiteY24" fmla="*/ 3703735 h 6519440"/>
                <a:gd name="connsiteX25" fmla="*/ 1507024 w 11111696"/>
                <a:gd name="connsiteY25" fmla="*/ 3391218 h 6519440"/>
                <a:gd name="connsiteX26" fmla="*/ 1214474 w 11111696"/>
                <a:gd name="connsiteY26" fmla="*/ 3062208 h 6519440"/>
                <a:gd name="connsiteX27" fmla="*/ 990504 w 11111696"/>
                <a:gd name="connsiteY27" fmla="*/ 2984947 h 6519440"/>
                <a:gd name="connsiteX28" fmla="*/ 756984 w 11111696"/>
                <a:gd name="connsiteY28" fmla="*/ 2998836 h 6519440"/>
                <a:gd name="connsiteX29" fmla="*/ 728337 w 11111696"/>
                <a:gd name="connsiteY29" fmla="*/ 2998836 h 6519440"/>
                <a:gd name="connsiteX30" fmla="*/ 903693 w 11111696"/>
                <a:gd name="connsiteY30" fmla="*/ 2852996 h 6519440"/>
                <a:gd name="connsiteX31" fmla="*/ 1895933 w 11111696"/>
                <a:gd name="connsiteY31" fmla="*/ 3119502 h 6519440"/>
                <a:gd name="connsiteX32" fmla="*/ 2350818 w 11111696"/>
                <a:gd name="connsiteY32" fmla="*/ 3541400 h 6519440"/>
                <a:gd name="connsiteX33" fmla="*/ 3461120 w 11111696"/>
                <a:gd name="connsiteY33" fmla="*/ 4076150 h 6519440"/>
                <a:gd name="connsiteX34" fmla="*/ 4204215 w 11111696"/>
                <a:gd name="connsiteY34" fmla="*/ 4199420 h 6519440"/>
                <a:gd name="connsiteX35" fmla="*/ 4797128 w 11111696"/>
                <a:gd name="connsiteY35" fmla="*/ 4380854 h 6519440"/>
                <a:gd name="connsiteX36" fmla="*/ 5547167 w 11111696"/>
                <a:gd name="connsiteY36" fmla="*/ 5298437 h 6519440"/>
                <a:gd name="connsiteX37" fmla="*/ 5552376 w 11111696"/>
                <a:gd name="connsiteY37" fmla="*/ 5314931 h 6519440"/>
                <a:gd name="connsiteX38" fmla="*/ 5551508 w 11111696"/>
                <a:gd name="connsiteY38" fmla="*/ 5314931 h 6519440"/>
                <a:gd name="connsiteX39" fmla="*/ 5694745 w 11111696"/>
                <a:gd name="connsiteY39" fmla="*/ 4991997 h 6519440"/>
                <a:gd name="connsiteX40" fmla="*/ 6482112 w 11111696"/>
                <a:gd name="connsiteY40" fmla="*/ 4307065 h 6519440"/>
                <a:gd name="connsiteX41" fmla="*/ 7007313 w 11111696"/>
                <a:gd name="connsiteY41" fmla="*/ 4182927 h 6519440"/>
                <a:gd name="connsiteX42" fmla="*/ 7820724 w 11111696"/>
                <a:gd name="connsiteY42" fmla="*/ 4036217 h 6519440"/>
                <a:gd name="connsiteX43" fmla="*/ 8847688 w 11111696"/>
                <a:gd name="connsiteY43" fmla="*/ 3467611 h 6519440"/>
                <a:gd name="connsiteX44" fmla="*/ 9281738 w 11111696"/>
                <a:gd name="connsiteY44" fmla="*/ 3067416 h 6519440"/>
                <a:gd name="connsiteX45" fmla="*/ 10059557 w 11111696"/>
                <a:gd name="connsiteY45" fmla="*/ 2833897 h 6519440"/>
                <a:gd name="connsiteX46" fmla="*/ 10259220 w 11111696"/>
                <a:gd name="connsiteY46" fmla="*/ 2869489 h 6519440"/>
                <a:gd name="connsiteX47" fmla="*/ 10385095 w 11111696"/>
                <a:gd name="connsiteY47" fmla="*/ 2996232 h 6519440"/>
                <a:gd name="connsiteX48" fmla="*/ 10144631 w 11111696"/>
                <a:gd name="connsiteY48" fmla="*/ 2983211 h 6519440"/>
                <a:gd name="connsiteX49" fmla="*/ 9840796 w 11111696"/>
                <a:gd name="connsiteY49" fmla="*/ 3119502 h 6519440"/>
                <a:gd name="connsiteX50" fmla="*/ 9607276 w 11111696"/>
                <a:gd name="connsiteY50" fmla="*/ 3390350 h 6519440"/>
                <a:gd name="connsiteX51" fmla="*/ 9982297 w 11111696"/>
                <a:gd name="connsiteY51" fmla="*/ 3702867 h 6519440"/>
                <a:gd name="connsiteX52" fmla="*/ 9796523 w 11111696"/>
                <a:gd name="connsiteY52" fmla="*/ 3929441 h 6519440"/>
                <a:gd name="connsiteX53" fmla="*/ 9507445 w 11111696"/>
                <a:gd name="connsiteY53" fmla="*/ 4281022 h 6519440"/>
                <a:gd name="connsiteX54" fmla="*/ 9484874 w 11111696"/>
                <a:gd name="connsiteY54" fmla="*/ 4459851 h 6519440"/>
                <a:gd name="connsiteX55" fmla="*/ 9637660 w 11111696"/>
                <a:gd name="connsiteY55" fmla="*/ 4319218 h 6519440"/>
                <a:gd name="connsiteX56" fmla="*/ 10358184 w 11111696"/>
                <a:gd name="connsiteY56" fmla="*/ 3537927 h 6519440"/>
                <a:gd name="connsiteX57" fmla="*/ 10484926 w 11111696"/>
                <a:gd name="connsiteY57" fmla="*/ 3394691 h 6519440"/>
                <a:gd name="connsiteX58" fmla="*/ 10426764 w 11111696"/>
                <a:gd name="connsiteY58" fmla="*/ 2847787 h 6519440"/>
                <a:gd name="connsiteX59" fmla="*/ 9999659 w 11111696"/>
                <a:gd name="connsiteY59" fmla="*/ 2710627 h 6519440"/>
                <a:gd name="connsiteX60" fmla="*/ 9968406 w 11111696"/>
                <a:gd name="connsiteY60" fmla="*/ 2710627 h 6519440"/>
                <a:gd name="connsiteX61" fmla="*/ 9992713 w 11111696"/>
                <a:gd name="connsiteY61" fmla="*/ 2087330 h 6519440"/>
                <a:gd name="connsiteX62" fmla="*/ 9981428 w 11111696"/>
                <a:gd name="connsiteY62" fmla="*/ 1938885 h 6519440"/>
                <a:gd name="connsiteX63" fmla="*/ 9976219 w 11111696"/>
                <a:gd name="connsiteY63" fmla="*/ 1430177 h 6519440"/>
                <a:gd name="connsiteX64" fmla="*/ 9991846 w 11111696"/>
                <a:gd name="connsiteY64" fmla="*/ 1376355 h 6519440"/>
                <a:gd name="connsiteX65" fmla="*/ 9985768 w 11111696"/>
                <a:gd name="connsiteY65" fmla="*/ 1223569 h 6519440"/>
                <a:gd name="connsiteX66" fmla="*/ 9790445 w 11111696"/>
                <a:gd name="connsiteY66" fmla="*/ 665380 h 6519440"/>
                <a:gd name="connsiteX67" fmla="*/ 9744437 w 11111696"/>
                <a:gd name="connsiteY67" fmla="*/ 376302 h 6519440"/>
                <a:gd name="connsiteX68" fmla="*/ 9945836 w 11111696"/>
                <a:gd name="connsiteY68" fmla="*/ 38611 h 6519440"/>
                <a:gd name="connsiteX69" fmla="*/ 10257484 w 11111696"/>
                <a:gd name="connsiteY69" fmla="*/ 65522 h 6519440"/>
                <a:gd name="connsiteX70" fmla="*/ 10344294 w 11111696"/>
                <a:gd name="connsiteY70" fmla="*/ 161013 h 6519440"/>
                <a:gd name="connsiteX71" fmla="*/ 10609065 w 11111696"/>
                <a:gd name="connsiteY71" fmla="*/ 582042 h 6519440"/>
                <a:gd name="connsiteX72" fmla="*/ 10838244 w 11111696"/>
                <a:gd name="connsiteY72" fmla="*/ 1442331 h 6519440"/>
                <a:gd name="connsiteX73" fmla="*/ 10900747 w 11111696"/>
                <a:gd name="connsiteY73" fmla="*/ 1692344 h 6519440"/>
                <a:gd name="connsiteX74" fmla="*/ 10964119 w 11111696"/>
                <a:gd name="connsiteY74" fmla="*/ 1839053 h 6519440"/>
                <a:gd name="connsiteX75" fmla="*/ 11112564 w 11111696"/>
                <a:gd name="connsiteY75" fmla="*/ 2279181 h 6519440"/>
                <a:gd name="connsiteX76" fmla="*/ 11112564 w 11111696"/>
                <a:gd name="connsiteY76" fmla="*/ 2617740 h 6519440"/>
                <a:gd name="connsiteX77" fmla="*/ 11105619 w 11111696"/>
                <a:gd name="connsiteY77" fmla="*/ 2655936 h 6519440"/>
                <a:gd name="connsiteX78" fmla="*/ 11066554 w 11111696"/>
                <a:gd name="connsiteY78" fmla="*/ 3104745 h 6519440"/>
                <a:gd name="connsiteX79" fmla="*/ 10958042 w 11111696"/>
                <a:gd name="connsiteY79" fmla="*/ 4199420 h 6519440"/>
                <a:gd name="connsiteX80" fmla="*/ 10656811 w 11111696"/>
                <a:gd name="connsiteY80" fmla="*/ 4801883 h 6519440"/>
                <a:gd name="connsiteX81" fmla="*/ 9862498 w 11111696"/>
                <a:gd name="connsiteY81" fmla="*/ 5303645 h 6519440"/>
                <a:gd name="connsiteX82" fmla="*/ 8548193 w 11111696"/>
                <a:gd name="connsiteY82" fmla="*/ 5717730 h 6519440"/>
                <a:gd name="connsiteX83" fmla="*/ 8345058 w 11111696"/>
                <a:gd name="connsiteY83" fmla="*/ 5775024 h 6519440"/>
                <a:gd name="connsiteX84" fmla="*/ 8019520 w 11111696"/>
                <a:gd name="connsiteY84" fmla="*/ 6054553 h 6519440"/>
                <a:gd name="connsiteX85" fmla="*/ 7743464 w 11111696"/>
                <a:gd name="connsiteY85" fmla="*/ 6524196 h 6519440"/>
                <a:gd name="connsiteX86" fmla="*/ 7344137 w 11111696"/>
                <a:gd name="connsiteY86" fmla="*/ 6524196 h 6519440"/>
                <a:gd name="connsiteX87" fmla="*/ 7297259 w 11111696"/>
                <a:gd name="connsiteY87" fmla="*/ 6518987 h 6519440"/>
                <a:gd name="connsiteX88" fmla="*/ 6164387 w 11111696"/>
                <a:gd name="connsiteY88" fmla="*/ 6506834 h 6519440"/>
                <a:gd name="connsiteX89" fmla="*/ 5717315 w 11111696"/>
                <a:gd name="connsiteY89" fmla="*/ 6499021 h 6519440"/>
                <a:gd name="connsiteX90" fmla="*/ 5679987 w 11111696"/>
                <a:gd name="connsiteY90" fmla="*/ 6476450 h 6519440"/>
                <a:gd name="connsiteX91" fmla="*/ 5581891 w 11111696"/>
                <a:gd name="connsiteY91" fmla="*/ 5966875 h 6519440"/>
                <a:gd name="connsiteX92" fmla="*/ 5560189 w 11111696"/>
                <a:gd name="connsiteY92" fmla="*/ 5794123 h 6519440"/>
                <a:gd name="connsiteX93" fmla="*/ 5548035 w 11111696"/>
                <a:gd name="connsiteY93" fmla="*/ 5808012 h 6519440"/>
                <a:gd name="connsiteX94" fmla="*/ 5436918 w 11111696"/>
                <a:gd name="connsiteY94" fmla="*/ 6456484 h 6519440"/>
                <a:gd name="connsiteX95" fmla="*/ 5381360 w 11111696"/>
                <a:gd name="connsiteY95" fmla="*/ 6502493 h 6519440"/>
                <a:gd name="connsiteX96" fmla="*/ 3831799 w 11111696"/>
                <a:gd name="connsiteY96" fmla="*/ 6519855 h 6519440"/>
                <a:gd name="connsiteX97" fmla="*/ 3767559 w 11111696"/>
                <a:gd name="connsiteY97" fmla="*/ 6525064 h 6519440"/>
                <a:gd name="connsiteX98" fmla="*/ 3368233 w 11111696"/>
                <a:gd name="connsiteY98" fmla="*/ 6525064 h 6519440"/>
                <a:gd name="connsiteX99" fmla="*/ 3175515 w 11111696"/>
                <a:gd name="connsiteY99" fmla="*/ 6176955 h 6519440"/>
                <a:gd name="connsiteX100" fmla="*/ 2786605 w 11111696"/>
                <a:gd name="connsiteY100" fmla="*/ 5785442 h 6519440"/>
                <a:gd name="connsiteX101" fmla="*/ 2702399 w 11111696"/>
                <a:gd name="connsiteY101" fmla="*/ 5753322 h 6519440"/>
                <a:gd name="connsiteX102" fmla="*/ 1843847 w 11111696"/>
                <a:gd name="connsiteY102" fmla="*/ 5517198 h 6519440"/>
                <a:gd name="connsiteX103" fmla="*/ 897617 w 11111696"/>
                <a:gd name="connsiteY103" fmla="*/ 5129157 h 6519440"/>
                <a:gd name="connsiteX104" fmla="*/ 436655 w 11111696"/>
                <a:gd name="connsiteY104" fmla="*/ 4785389 h 6519440"/>
                <a:gd name="connsiteX105" fmla="*/ 144105 w 11111696"/>
                <a:gd name="connsiteY105" fmla="*/ 4083963 h 6519440"/>
                <a:gd name="connsiteX106" fmla="*/ 90283 w 11111696"/>
                <a:gd name="connsiteY106" fmla="*/ 3484973 h 6519440"/>
                <a:gd name="connsiteX107" fmla="*/ 26043 w 11111696"/>
                <a:gd name="connsiteY107" fmla="*/ 2899873 h 6519440"/>
                <a:gd name="connsiteX108" fmla="*/ 0 w 11111696"/>
                <a:gd name="connsiteY108" fmla="*/ 2620344 h 6519440"/>
                <a:gd name="connsiteX109" fmla="*/ 868 w 11111696"/>
                <a:gd name="connsiteY109" fmla="*/ 2278312 h 651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1111696" h="6519440">
                  <a:moveTo>
                    <a:pt x="868" y="2278312"/>
                  </a:moveTo>
                  <a:cubicBezTo>
                    <a:pt x="23439" y="2074309"/>
                    <a:pt x="126743" y="1899820"/>
                    <a:pt x="203136" y="1715783"/>
                  </a:cubicBezTo>
                  <a:cubicBezTo>
                    <a:pt x="250013" y="1602930"/>
                    <a:pt x="275188" y="1488340"/>
                    <a:pt x="279529" y="1364202"/>
                  </a:cubicBezTo>
                  <a:cubicBezTo>
                    <a:pt x="289078" y="1029983"/>
                    <a:pt x="393250" y="725279"/>
                    <a:pt x="589441" y="451827"/>
                  </a:cubicBezTo>
                  <a:cubicBezTo>
                    <a:pt x="648472" y="370226"/>
                    <a:pt x="695349" y="279943"/>
                    <a:pt x="748303" y="194001"/>
                  </a:cubicBezTo>
                  <a:cubicBezTo>
                    <a:pt x="763929" y="167958"/>
                    <a:pt x="781291" y="142783"/>
                    <a:pt x="800389" y="119344"/>
                  </a:cubicBezTo>
                  <a:cubicBezTo>
                    <a:pt x="934945" y="-38650"/>
                    <a:pt x="1133740" y="-38650"/>
                    <a:pt x="1267428" y="120213"/>
                  </a:cubicBezTo>
                  <a:cubicBezTo>
                    <a:pt x="1355106" y="224385"/>
                    <a:pt x="1393303" y="345051"/>
                    <a:pt x="1363787" y="479606"/>
                  </a:cubicBezTo>
                  <a:cubicBezTo>
                    <a:pt x="1333404" y="617635"/>
                    <a:pt x="1302152" y="755663"/>
                    <a:pt x="1258747" y="889350"/>
                  </a:cubicBezTo>
                  <a:cubicBezTo>
                    <a:pt x="1216210" y="1020434"/>
                    <a:pt x="1158047" y="1147176"/>
                    <a:pt x="1108565" y="1276524"/>
                  </a:cubicBezTo>
                  <a:cubicBezTo>
                    <a:pt x="1101621" y="1293886"/>
                    <a:pt x="1104225" y="1316456"/>
                    <a:pt x="1107697" y="1336422"/>
                  </a:cubicBezTo>
                  <a:cubicBezTo>
                    <a:pt x="1122455" y="1413683"/>
                    <a:pt x="1147630" y="1490076"/>
                    <a:pt x="1154575" y="1568205"/>
                  </a:cubicBezTo>
                  <a:cubicBezTo>
                    <a:pt x="1167596" y="1730540"/>
                    <a:pt x="1141553" y="1891139"/>
                    <a:pt x="1118114" y="2051738"/>
                  </a:cubicBezTo>
                  <a:cubicBezTo>
                    <a:pt x="1116378" y="2063891"/>
                    <a:pt x="1115510" y="2077781"/>
                    <a:pt x="1119851" y="2089066"/>
                  </a:cubicBezTo>
                  <a:cubicBezTo>
                    <a:pt x="1155443" y="2181953"/>
                    <a:pt x="1169332" y="2279181"/>
                    <a:pt x="1164992" y="2378144"/>
                  </a:cubicBezTo>
                  <a:cubicBezTo>
                    <a:pt x="1160651" y="2487525"/>
                    <a:pt x="1152838" y="2596906"/>
                    <a:pt x="1146762" y="2705418"/>
                  </a:cubicBezTo>
                  <a:cubicBezTo>
                    <a:pt x="1079918" y="2711495"/>
                    <a:pt x="1014810" y="2711495"/>
                    <a:pt x="952307" y="2724516"/>
                  </a:cubicBezTo>
                  <a:cubicBezTo>
                    <a:pt x="826432" y="2749691"/>
                    <a:pt x="717052" y="2810458"/>
                    <a:pt x="628505" y="2905082"/>
                  </a:cubicBezTo>
                  <a:cubicBezTo>
                    <a:pt x="496554" y="3045714"/>
                    <a:pt x="489609" y="3222806"/>
                    <a:pt x="613748" y="3375592"/>
                  </a:cubicBezTo>
                  <a:cubicBezTo>
                    <a:pt x="681460" y="3458062"/>
                    <a:pt x="753512" y="3537927"/>
                    <a:pt x="825564" y="3616925"/>
                  </a:cubicBezTo>
                  <a:cubicBezTo>
                    <a:pt x="1041722" y="3852180"/>
                    <a:pt x="1258747" y="4087435"/>
                    <a:pt x="1476640" y="4320955"/>
                  </a:cubicBezTo>
                  <a:cubicBezTo>
                    <a:pt x="1523518" y="4371304"/>
                    <a:pt x="1578208" y="4414710"/>
                    <a:pt x="1629426" y="4461587"/>
                  </a:cubicBezTo>
                  <a:cubicBezTo>
                    <a:pt x="1663282" y="4403424"/>
                    <a:pt x="1653733" y="4339185"/>
                    <a:pt x="1604251" y="4279286"/>
                  </a:cubicBezTo>
                  <a:cubicBezTo>
                    <a:pt x="1454070" y="4096985"/>
                    <a:pt x="1304756" y="3915551"/>
                    <a:pt x="1154575" y="3733250"/>
                  </a:cubicBezTo>
                  <a:cubicBezTo>
                    <a:pt x="1148498" y="3725437"/>
                    <a:pt x="1142421" y="3717624"/>
                    <a:pt x="1132004" y="3703735"/>
                  </a:cubicBezTo>
                  <a:cubicBezTo>
                    <a:pt x="1256143" y="3600430"/>
                    <a:pt x="1379413" y="3497126"/>
                    <a:pt x="1507024" y="3391218"/>
                  </a:cubicBezTo>
                  <a:cubicBezTo>
                    <a:pt x="1408060" y="3279233"/>
                    <a:pt x="1314305" y="3168116"/>
                    <a:pt x="1214474" y="3062208"/>
                  </a:cubicBezTo>
                  <a:cubicBezTo>
                    <a:pt x="1155443" y="3000573"/>
                    <a:pt x="1072105" y="2985815"/>
                    <a:pt x="990504" y="2984947"/>
                  </a:cubicBezTo>
                  <a:cubicBezTo>
                    <a:pt x="913243" y="2984079"/>
                    <a:pt x="835113" y="2994496"/>
                    <a:pt x="756984" y="2998836"/>
                  </a:cubicBezTo>
                  <a:cubicBezTo>
                    <a:pt x="748303" y="2999705"/>
                    <a:pt x="739622" y="2998836"/>
                    <a:pt x="728337" y="2998836"/>
                  </a:cubicBezTo>
                  <a:cubicBezTo>
                    <a:pt x="758721" y="2912894"/>
                    <a:pt x="821224" y="2869489"/>
                    <a:pt x="903693" y="2852996"/>
                  </a:cubicBezTo>
                  <a:cubicBezTo>
                    <a:pt x="1278713" y="2777471"/>
                    <a:pt x="1612064" y="2856468"/>
                    <a:pt x="1895933" y="3119502"/>
                  </a:cubicBezTo>
                  <a:cubicBezTo>
                    <a:pt x="2047851" y="3260135"/>
                    <a:pt x="2195428" y="3405108"/>
                    <a:pt x="2350818" y="3541400"/>
                  </a:cubicBezTo>
                  <a:cubicBezTo>
                    <a:pt x="2670280" y="3822664"/>
                    <a:pt x="3042695" y="3999757"/>
                    <a:pt x="3461120" y="4076150"/>
                  </a:cubicBezTo>
                  <a:cubicBezTo>
                    <a:pt x="3708529" y="4121291"/>
                    <a:pt x="3957674" y="4154279"/>
                    <a:pt x="4204215" y="4199420"/>
                  </a:cubicBezTo>
                  <a:cubicBezTo>
                    <a:pt x="4408219" y="4236749"/>
                    <a:pt x="4611354" y="4279286"/>
                    <a:pt x="4797128" y="4380854"/>
                  </a:cubicBezTo>
                  <a:cubicBezTo>
                    <a:pt x="5173015" y="4585726"/>
                    <a:pt x="5422161" y="4890429"/>
                    <a:pt x="5547167" y="5298437"/>
                  </a:cubicBezTo>
                  <a:cubicBezTo>
                    <a:pt x="5548903" y="5303645"/>
                    <a:pt x="5550640" y="5308854"/>
                    <a:pt x="5552376" y="5314931"/>
                  </a:cubicBezTo>
                  <a:cubicBezTo>
                    <a:pt x="5552376" y="5315799"/>
                    <a:pt x="5554980" y="5314931"/>
                    <a:pt x="5551508" y="5314931"/>
                  </a:cubicBezTo>
                  <a:cubicBezTo>
                    <a:pt x="5599254" y="5206418"/>
                    <a:pt x="5640054" y="5095301"/>
                    <a:pt x="5694745" y="4991997"/>
                  </a:cubicBezTo>
                  <a:cubicBezTo>
                    <a:pt x="5868365" y="4662987"/>
                    <a:pt x="6139212" y="4437280"/>
                    <a:pt x="6482112" y="4307065"/>
                  </a:cubicBezTo>
                  <a:cubicBezTo>
                    <a:pt x="6648788" y="4243694"/>
                    <a:pt x="6831089" y="4216783"/>
                    <a:pt x="7007313" y="4182927"/>
                  </a:cubicBezTo>
                  <a:cubicBezTo>
                    <a:pt x="7278161" y="4130841"/>
                    <a:pt x="7552481" y="4097853"/>
                    <a:pt x="7820724" y="4036217"/>
                  </a:cubicBezTo>
                  <a:cubicBezTo>
                    <a:pt x="8215710" y="3945935"/>
                    <a:pt x="8552533" y="3741931"/>
                    <a:pt x="8847688" y="3467611"/>
                  </a:cubicBezTo>
                  <a:cubicBezTo>
                    <a:pt x="8991792" y="3333924"/>
                    <a:pt x="9131557" y="3195027"/>
                    <a:pt x="9281738" y="3067416"/>
                  </a:cubicBezTo>
                  <a:cubicBezTo>
                    <a:pt x="9504841" y="2876434"/>
                    <a:pt x="9767007" y="2800909"/>
                    <a:pt x="10059557" y="2833897"/>
                  </a:cubicBezTo>
                  <a:cubicBezTo>
                    <a:pt x="10126401" y="2841710"/>
                    <a:pt x="10194113" y="2852127"/>
                    <a:pt x="10259220" y="2869489"/>
                  </a:cubicBezTo>
                  <a:cubicBezTo>
                    <a:pt x="10322592" y="2886851"/>
                    <a:pt x="10360789" y="2935465"/>
                    <a:pt x="10385095" y="2996232"/>
                  </a:cubicBezTo>
                  <a:cubicBezTo>
                    <a:pt x="10302625" y="2991892"/>
                    <a:pt x="10223628" y="2984079"/>
                    <a:pt x="10144631" y="2983211"/>
                  </a:cubicBezTo>
                  <a:cubicBezTo>
                    <a:pt x="10023097" y="2982343"/>
                    <a:pt x="9919793" y="3019671"/>
                    <a:pt x="9840796" y="3119502"/>
                  </a:cubicBezTo>
                  <a:cubicBezTo>
                    <a:pt x="9768743" y="3211521"/>
                    <a:pt x="9688010" y="3297463"/>
                    <a:pt x="9607276" y="3390350"/>
                  </a:cubicBezTo>
                  <a:cubicBezTo>
                    <a:pt x="9731415" y="3493654"/>
                    <a:pt x="9854685" y="3596958"/>
                    <a:pt x="9982297" y="3702867"/>
                  </a:cubicBezTo>
                  <a:cubicBezTo>
                    <a:pt x="9918925" y="3780128"/>
                    <a:pt x="9858158" y="3854784"/>
                    <a:pt x="9796523" y="3929441"/>
                  </a:cubicBezTo>
                  <a:cubicBezTo>
                    <a:pt x="9700164" y="4046635"/>
                    <a:pt x="9603804" y="4163828"/>
                    <a:pt x="9507445" y="4281022"/>
                  </a:cubicBezTo>
                  <a:cubicBezTo>
                    <a:pt x="9460567" y="4338317"/>
                    <a:pt x="9451886" y="4403424"/>
                    <a:pt x="9484874" y="4459851"/>
                  </a:cubicBezTo>
                  <a:cubicBezTo>
                    <a:pt x="9536092" y="4412974"/>
                    <a:pt x="9590782" y="4369569"/>
                    <a:pt x="9637660" y="4319218"/>
                  </a:cubicBezTo>
                  <a:cubicBezTo>
                    <a:pt x="9878992" y="4059656"/>
                    <a:pt x="10118588" y="3798358"/>
                    <a:pt x="10358184" y="3537927"/>
                  </a:cubicBezTo>
                  <a:cubicBezTo>
                    <a:pt x="10401589" y="3491050"/>
                    <a:pt x="10443258" y="3443304"/>
                    <a:pt x="10484926" y="3394691"/>
                  </a:cubicBezTo>
                  <a:cubicBezTo>
                    <a:pt x="10642922" y="3207181"/>
                    <a:pt x="10621219" y="2998836"/>
                    <a:pt x="10426764" y="2847787"/>
                  </a:cubicBezTo>
                  <a:cubicBezTo>
                    <a:pt x="10300889" y="2750559"/>
                    <a:pt x="10160257" y="2701078"/>
                    <a:pt x="9999659" y="2710627"/>
                  </a:cubicBezTo>
                  <a:cubicBezTo>
                    <a:pt x="9990978" y="2711495"/>
                    <a:pt x="9982297" y="2710627"/>
                    <a:pt x="9968406" y="2710627"/>
                  </a:cubicBezTo>
                  <a:cubicBezTo>
                    <a:pt x="9964935" y="2501415"/>
                    <a:pt x="9918925" y="2293938"/>
                    <a:pt x="9992713" y="2087330"/>
                  </a:cubicBezTo>
                  <a:cubicBezTo>
                    <a:pt x="10008340" y="2044793"/>
                    <a:pt x="9987505" y="1989235"/>
                    <a:pt x="9981428" y="1938885"/>
                  </a:cubicBezTo>
                  <a:cubicBezTo>
                    <a:pt x="9959725" y="1769605"/>
                    <a:pt x="9942363" y="1599457"/>
                    <a:pt x="9976219" y="1430177"/>
                  </a:cubicBezTo>
                  <a:cubicBezTo>
                    <a:pt x="9979692" y="1411947"/>
                    <a:pt x="9983165" y="1391981"/>
                    <a:pt x="9991846" y="1376355"/>
                  </a:cubicBezTo>
                  <a:cubicBezTo>
                    <a:pt x="10024833" y="1323401"/>
                    <a:pt x="10008340" y="1275655"/>
                    <a:pt x="9985768" y="1223569"/>
                  </a:cubicBezTo>
                  <a:cubicBezTo>
                    <a:pt x="9906771" y="1042136"/>
                    <a:pt x="9830379" y="859835"/>
                    <a:pt x="9790445" y="665380"/>
                  </a:cubicBezTo>
                  <a:cubicBezTo>
                    <a:pt x="9771348" y="569889"/>
                    <a:pt x="9744437" y="472662"/>
                    <a:pt x="9744437" y="376302"/>
                  </a:cubicBezTo>
                  <a:cubicBezTo>
                    <a:pt x="9745305" y="230461"/>
                    <a:pt x="9817357" y="114136"/>
                    <a:pt x="9945836" y="38611"/>
                  </a:cubicBezTo>
                  <a:cubicBezTo>
                    <a:pt x="10047404" y="-21288"/>
                    <a:pt x="10167202" y="-10871"/>
                    <a:pt x="10257484" y="65522"/>
                  </a:cubicBezTo>
                  <a:cubicBezTo>
                    <a:pt x="10290473" y="93301"/>
                    <a:pt x="10320856" y="125421"/>
                    <a:pt x="10344294" y="161013"/>
                  </a:cubicBezTo>
                  <a:cubicBezTo>
                    <a:pt x="10434577" y="299909"/>
                    <a:pt x="10527464" y="437938"/>
                    <a:pt x="10609065" y="582042"/>
                  </a:cubicBezTo>
                  <a:cubicBezTo>
                    <a:pt x="10760983" y="847681"/>
                    <a:pt x="10839112" y="1133287"/>
                    <a:pt x="10838244" y="1442331"/>
                  </a:cubicBezTo>
                  <a:cubicBezTo>
                    <a:pt x="10838244" y="1525669"/>
                    <a:pt x="10874704" y="1609874"/>
                    <a:pt x="10900747" y="1692344"/>
                  </a:cubicBezTo>
                  <a:cubicBezTo>
                    <a:pt x="10916373" y="1742694"/>
                    <a:pt x="10941549" y="1790439"/>
                    <a:pt x="10964119" y="1839053"/>
                  </a:cubicBezTo>
                  <a:cubicBezTo>
                    <a:pt x="11030094" y="1980554"/>
                    <a:pt x="11093466" y="2122054"/>
                    <a:pt x="11112564" y="2279181"/>
                  </a:cubicBezTo>
                  <a:cubicBezTo>
                    <a:pt x="11112564" y="2392034"/>
                    <a:pt x="11112564" y="2504887"/>
                    <a:pt x="11112564" y="2617740"/>
                  </a:cubicBezTo>
                  <a:cubicBezTo>
                    <a:pt x="11109959" y="2630762"/>
                    <a:pt x="11107356" y="2642915"/>
                    <a:pt x="11105619" y="2655936"/>
                  </a:cubicBezTo>
                  <a:cubicBezTo>
                    <a:pt x="11092597" y="2805250"/>
                    <a:pt x="11081313" y="2955431"/>
                    <a:pt x="11066554" y="3104745"/>
                  </a:cubicBezTo>
                  <a:cubicBezTo>
                    <a:pt x="11030962" y="3469347"/>
                    <a:pt x="10990162" y="3833950"/>
                    <a:pt x="10958042" y="4199420"/>
                  </a:cubicBezTo>
                  <a:cubicBezTo>
                    <a:pt x="10936339" y="4441621"/>
                    <a:pt x="10827826" y="4642152"/>
                    <a:pt x="10656811" y="4801883"/>
                  </a:cubicBezTo>
                  <a:cubicBezTo>
                    <a:pt x="10425896" y="5018040"/>
                    <a:pt x="10156785" y="5182111"/>
                    <a:pt x="9862498" y="5303645"/>
                  </a:cubicBezTo>
                  <a:cubicBezTo>
                    <a:pt x="9436261" y="5480738"/>
                    <a:pt x="8994397" y="5604008"/>
                    <a:pt x="8548193" y="5717730"/>
                  </a:cubicBezTo>
                  <a:cubicBezTo>
                    <a:pt x="8479613" y="5735092"/>
                    <a:pt x="8406692" y="5743773"/>
                    <a:pt x="8345058" y="5775024"/>
                  </a:cubicBezTo>
                  <a:cubicBezTo>
                    <a:pt x="8215710" y="5841000"/>
                    <a:pt x="8099385" y="5932151"/>
                    <a:pt x="8019520" y="6054553"/>
                  </a:cubicBezTo>
                  <a:cubicBezTo>
                    <a:pt x="7921424" y="6206471"/>
                    <a:pt x="7834614" y="6367069"/>
                    <a:pt x="7743464" y="6524196"/>
                  </a:cubicBezTo>
                  <a:cubicBezTo>
                    <a:pt x="7610644" y="6524196"/>
                    <a:pt x="7476956" y="6524196"/>
                    <a:pt x="7344137" y="6524196"/>
                  </a:cubicBezTo>
                  <a:cubicBezTo>
                    <a:pt x="7328511" y="6522460"/>
                    <a:pt x="7312885" y="6518987"/>
                    <a:pt x="7297259" y="6518987"/>
                  </a:cubicBezTo>
                  <a:cubicBezTo>
                    <a:pt x="6919635" y="6514647"/>
                    <a:pt x="6542011" y="6511174"/>
                    <a:pt x="6164387" y="6506834"/>
                  </a:cubicBezTo>
                  <a:cubicBezTo>
                    <a:pt x="6015074" y="6505098"/>
                    <a:pt x="5866629" y="6503361"/>
                    <a:pt x="5717315" y="6499021"/>
                  </a:cubicBezTo>
                  <a:cubicBezTo>
                    <a:pt x="5704294" y="6499021"/>
                    <a:pt x="5682591" y="6485999"/>
                    <a:pt x="5679987" y="6476450"/>
                  </a:cubicBezTo>
                  <a:cubicBezTo>
                    <a:pt x="5645263" y="6307170"/>
                    <a:pt x="5613143" y="6137023"/>
                    <a:pt x="5581891" y="5966875"/>
                  </a:cubicBezTo>
                  <a:cubicBezTo>
                    <a:pt x="5571474" y="5909580"/>
                    <a:pt x="5567134" y="5851417"/>
                    <a:pt x="5560189" y="5794123"/>
                  </a:cubicBezTo>
                  <a:cubicBezTo>
                    <a:pt x="5550640" y="5798463"/>
                    <a:pt x="5548903" y="5802804"/>
                    <a:pt x="5548035" y="5808012"/>
                  </a:cubicBezTo>
                  <a:cubicBezTo>
                    <a:pt x="5510707" y="6024169"/>
                    <a:pt x="5472510" y="6239458"/>
                    <a:pt x="5436918" y="6456484"/>
                  </a:cubicBezTo>
                  <a:cubicBezTo>
                    <a:pt x="5430842" y="6493812"/>
                    <a:pt x="5416084" y="6501625"/>
                    <a:pt x="5381360" y="6502493"/>
                  </a:cubicBezTo>
                  <a:cubicBezTo>
                    <a:pt x="4864840" y="6507702"/>
                    <a:pt x="4348319" y="6513779"/>
                    <a:pt x="3831799" y="6519855"/>
                  </a:cubicBezTo>
                  <a:cubicBezTo>
                    <a:pt x="3810096" y="6519855"/>
                    <a:pt x="3789262" y="6523328"/>
                    <a:pt x="3767559" y="6525064"/>
                  </a:cubicBezTo>
                  <a:cubicBezTo>
                    <a:pt x="3634740" y="6525064"/>
                    <a:pt x="3501053" y="6525064"/>
                    <a:pt x="3368233" y="6525064"/>
                  </a:cubicBezTo>
                  <a:cubicBezTo>
                    <a:pt x="3303993" y="6408738"/>
                    <a:pt x="3239754" y="6293281"/>
                    <a:pt x="3175515" y="6176955"/>
                  </a:cubicBezTo>
                  <a:cubicBezTo>
                    <a:pt x="3082628" y="6010280"/>
                    <a:pt x="2950676" y="5880933"/>
                    <a:pt x="2786605" y="5785442"/>
                  </a:cubicBezTo>
                  <a:cubicBezTo>
                    <a:pt x="2760562" y="5770684"/>
                    <a:pt x="2731915" y="5761135"/>
                    <a:pt x="2702399" y="5753322"/>
                  </a:cubicBezTo>
                  <a:cubicBezTo>
                    <a:pt x="2415926" y="5674325"/>
                    <a:pt x="2128584" y="5601404"/>
                    <a:pt x="1843847" y="5517198"/>
                  </a:cubicBezTo>
                  <a:cubicBezTo>
                    <a:pt x="1515705" y="5419971"/>
                    <a:pt x="1195376" y="5301909"/>
                    <a:pt x="897617" y="5129157"/>
                  </a:cubicBezTo>
                  <a:cubicBezTo>
                    <a:pt x="730941" y="5031930"/>
                    <a:pt x="572079" y="4920813"/>
                    <a:pt x="436655" y="4785389"/>
                  </a:cubicBezTo>
                  <a:cubicBezTo>
                    <a:pt x="246541" y="4594407"/>
                    <a:pt x="150182" y="4360019"/>
                    <a:pt x="144105" y="4083963"/>
                  </a:cubicBezTo>
                  <a:cubicBezTo>
                    <a:pt x="139764" y="3883432"/>
                    <a:pt x="110249" y="3683768"/>
                    <a:pt x="90283" y="3484973"/>
                  </a:cubicBezTo>
                  <a:cubicBezTo>
                    <a:pt x="70316" y="3289650"/>
                    <a:pt x="46877" y="3095196"/>
                    <a:pt x="26043" y="2899873"/>
                  </a:cubicBezTo>
                  <a:cubicBezTo>
                    <a:pt x="16494" y="2806986"/>
                    <a:pt x="8681" y="2713231"/>
                    <a:pt x="0" y="2620344"/>
                  </a:cubicBezTo>
                  <a:cubicBezTo>
                    <a:pt x="868" y="2504019"/>
                    <a:pt x="868" y="2391166"/>
                    <a:pt x="868" y="2278312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ED806F1-F583-491B-8403-01290592E84F}"/>
                </a:ext>
              </a:extLst>
            </p:cNvPr>
            <p:cNvSpPr/>
            <p:nvPr/>
          </p:nvSpPr>
          <p:spPr>
            <a:xfrm>
              <a:off x="1795460" y="0"/>
              <a:ext cx="1067765" cy="2031357"/>
            </a:xfrm>
            <a:custGeom>
              <a:avLst/>
              <a:gdLst>
                <a:gd name="connsiteX0" fmla="*/ 949669 w 1067764"/>
                <a:gd name="connsiteY0" fmla="*/ 0 h 2031356"/>
                <a:gd name="connsiteX1" fmla="*/ 1071203 w 1067764"/>
                <a:gd name="connsiteY1" fmla="*/ 190114 h 2031356"/>
                <a:gd name="connsiteX2" fmla="*/ 921890 w 1067764"/>
                <a:gd name="connsiteY2" fmla="*/ 677119 h 2031356"/>
                <a:gd name="connsiteX3" fmla="*/ 548606 w 1067764"/>
                <a:gd name="connsiteY3" fmla="*/ 1086863 h 2031356"/>
                <a:gd name="connsiteX4" fmla="*/ 517355 w 1067764"/>
                <a:gd name="connsiteY4" fmla="*/ 1132004 h 2031356"/>
                <a:gd name="connsiteX5" fmla="*/ 206574 w 1067764"/>
                <a:gd name="connsiteY5" fmla="*/ 1809991 h 2031356"/>
                <a:gd name="connsiteX6" fmla="*/ 74623 w 1067764"/>
                <a:gd name="connsiteY6" fmla="*/ 2032225 h 2031356"/>
                <a:gd name="connsiteX7" fmla="*/ 4307 w 1067764"/>
                <a:gd name="connsiteY7" fmla="*/ 1696270 h 2031356"/>
                <a:gd name="connsiteX8" fmla="*/ 19065 w 1067764"/>
                <a:gd name="connsiteY8" fmla="*/ 1579944 h 2031356"/>
                <a:gd name="connsiteX9" fmla="*/ 273418 w 1067764"/>
                <a:gd name="connsiteY9" fmla="*/ 918451 h 2031356"/>
                <a:gd name="connsiteX10" fmla="*/ 181400 w 1067764"/>
                <a:gd name="connsiteY10" fmla="*/ 517388 h 2031356"/>
                <a:gd name="connsiteX11" fmla="*/ 165774 w 1067764"/>
                <a:gd name="connsiteY11" fmla="*/ 498290 h 2031356"/>
                <a:gd name="connsiteX12" fmla="*/ 871540 w 1067764"/>
                <a:gd name="connsiteY12" fmla="*/ 0 h 2031356"/>
                <a:gd name="connsiteX13" fmla="*/ 949669 w 1067764"/>
                <a:gd name="connsiteY13" fmla="*/ 0 h 203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7764" h="2031356">
                  <a:moveTo>
                    <a:pt x="949669" y="0"/>
                  </a:moveTo>
                  <a:cubicBezTo>
                    <a:pt x="1041688" y="30384"/>
                    <a:pt x="1065995" y="105040"/>
                    <a:pt x="1071203" y="190114"/>
                  </a:cubicBezTo>
                  <a:cubicBezTo>
                    <a:pt x="1081621" y="370679"/>
                    <a:pt x="1025194" y="531278"/>
                    <a:pt x="921890" y="677119"/>
                  </a:cubicBezTo>
                  <a:cubicBezTo>
                    <a:pt x="814245" y="829037"/>
                    <a:pt x="680558" y="957516"/>
                    <a:pt x="548606" y="1086863"/>
                  </a:cubicBezTo>
                  <a:cubicBezTo>
                    <a:pt x="535585" y="1099884"/>
                    <a:pt x="520827" y="1114642"/>
                    <a:pt x="517355" y="1132004"/>
                  </a:cubicBezTo>
                  <a:cubicBezTo>
                    <a:pt x="455720" y="1377677"/>
                    <a:pt x="334185" y="1594702"/>
                    <a:pt x="206574" y="1809991"/>
                  </a:cubicBezTo>
                  <a:cubicBezTo>
                    <a:pt x="164906" y="1880307"/>
                    <a:pt x="123237" y="1950624"/>
                    <a:pt x="74623" y="2032225"/>
                  </a:cubicBezTo>
                  <a:cubicBezTo>
                    <a:pt x="49448" y="1912427"/>
                    <a:pt x="28614" y="1803915"/>
                    <a:pt x="4307" y="1696270"/>
                  </a:cubicBezTo>
                  <a:cubicBezTo>
                    <a:pt x="-5242" y="1654601"/>
                    <a:pt x="1703" y="1619009"/>
                    <a:pt x="19065" y="1579944"/>
                  </a:cubicBezTo>
                  <a:cubicBezTo>
                    <a:pt x="116292" y="1364655"/>
                    <a:pt x="203970" y="1145026"/>
                    <a:pt x="273418" y="918451"/>
                  </a:cubicBezTo>
                  <a:cubicBezTo>
                    <a:pt x="320296" y="763929"/>
                    <a:pt x="297725" y="631110"/>
                    <a:pt x="181400" y="517388"/>
                  </a:cubicBezTo>
                  <a:cubicBezTo>
                    <a:pt x="177059" y="513048"/>
                    <a:pt x="174455" y="508707"/>
                    <a:pt x="165774" y="498290"/>
                  </a:cubicBezTo>
                  <a:cubicBezTo>
                    <a:pt x="376722" y="297759"/>
                    <a:pt x="584199" y="93755"/>
                    <a:pt x="871540" y="0"/>
                  </a:cubicBezTo>
                  <a:cubicBezTo>
                    <a:pt x="897583" y="0"/>
                    <a:pt x="923626" y="0"/>
                    <a:pt x="949669" y="0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82245ED-EACE-4CB4-B0F2-E6ACBDA45C32}"/>
                </a:ext>
              </a:extLst>
            </p:cNvPr>
            <p:cNvSpPr/>
            <p:nvPr/>
          </p:nvSpPr>
          <p:spPr>
            <a:xfrm>
              <a:off x="9326221" y="0"/>
              <a:ext cx="1067765" cy="2031357"/>
            </a:xfrm>
            <a:custGeom>
              <a:avLst/>
              <a:gdLst>
                <a:gd name="connsiteX0" fmla="*/ 198779 w 1067764"/>
                <a:gd name="connsiteY0" fmla="*/ 0 h 2031356"/>
                <a:gd name="connsiteX1" fmla="*/ 906281 w 1067764"/>
                <a:gd name="connsiteY1" fmla="*/ 497422 h 2031356"/>
                <a:gd name="connsiteX2" fmla="*/ 879370 w 1067764"/>
                <a:gd name="connsiteY2" fmla="*/ 530410 h 2031356"/>
                <a:gd name="connsiteX3" fmla="*/ 794296 w 1067764"/>
                <a:gd name="connsiteY3" fmla="*/ 897617 h 2031356"/>
                <a:gd name="connsiteX4" fmla="*/ 1055594 w 1067764"/>
                <a:gd name="connsiteY4" fmla="*/ 1584285 h 2031356"/>
                <a:gd name="connsiteX5" fmla="*/ 1069485 w 1067764"/>
                <a:gd name="connsiteY5" fmla="*/ 1691929 h 2031356"/>
                <a:gd name="connsiteX6" fmla="*/ 998300 w 1067764"/>
                <a:gd name="connsiteY6" fmla="*/ 2033093 h 2031356"/>
                <a:gd name="connsiteX7" fmla="*/ 796901 w 1067764"/>
                <a:gd name="connsiteY7" fmla="*/ 1690193 h 2031356"/>
                <a:gd name="connsiteX8" fmla="*/ 556436 w 1067764"/>
                <a:gd name="connsiteY8" fmla="*/ 1136345 h 2031356"/>
                <a:gd name="connsiteX9" fmla="*/ 524317 w 1067764"/>
                <a:gd name="connsiteY9" fmla="*/ 1087731 h 2031356"/>
                <a:gd name="connsiteX10" fmla="*/ 153638 w 1067764"/>
                <a:gd name="connsiteY10" fmla="*/ 681460 h 2031356"/>
                <a:gd name="connsiteX11" fmla="*/ 852 w 1067764"/>
                <a:gd name="connsiteY11" fmla="*/ 195323 h 2031356"/>
                <a:gd name="connsiteX12" fmla="*/ 122385 w 1067764"/>
                <a:gd name="connsiteY12" fmla="*/ 868 h 2031356"/>
                <a:gd name="connsiteX13" fmla="*/ 198779 w 1067764"/>
                <a:gd name="connsiteY13" fmla="*/ 0 h 203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7764" h="2031356">
                  <a:moveTo>
                    <a:pt x="198779" y="0"/>
                  </a:moveTo>
                  <a:cubicBezTo>
                    <a:pt x="485252" y="92887"/>
                    <a:pt x="691861" y="297759"/>
                    <a:pt x="906281" y="497422"/>
                  </a:cubicBezTo>
                  <a:cubicBezTo>
                    <a:pt x="894995" y="510444"/>
                    <a:pt x="888051" y="520861"/>
                    <a:pt x="879370" y="530410"/>
                  </a:cubicBezTo>
                  <a:cubicBezTo>
                    <a:pt x="778671" y="636318"/>
                    <a:pt x="753496" y="756984"/>
                    <a:pt x="794296" y="897617"/>
                  </a:cubicBezTo>
                  <a:cubicBezTo>
                    <a:pt x="862008" y="1133740"/>
                    <a:pt x="954895" y="1360315"/>
                    <a:pt x="1055594" y="1584285"/>
                  </a:cubicBezTo>
                  <a:cubicBezTo>
                    <a:pt x="1071220" y="1619877"/>
                    <a:pt x="1078166" y="1652865"/>
                    <a:pt x="1069485" y="1691929"/>
                  </a:cubicBezTo>
                  <a:cubicBezTo>
                    <a:pt x="1044309" y="1800442"/>
                    <a:pt x="1023475" y="1910691"/>
                    <a:pt x="998300" y="2033093"/>
                  </a:cubicBezTo>
                  <a:cubicBezTo>
                    <a:pt x="926248" y="1910691"/>
                    <a:pt x="861140" y="1801310"/>
                    <a:pt x="796901" y="1690193"/>
                  </a:cubicBezTo>
                  <a:cubicBezTo>
                    <a:pt x="695332" y="1514837"/>
                    <a:pt x="607654" y="1333404"/>
                    <a:pt x="556436" y="1136345"/>
                  </a:cubicBezTo>
                  <a:cubicBezTo>
                    <a:pt x="552095" y="1118115"/>
                    <a:pt x="537338" y="1100752"/>
                    <a:pt x="524317" y="1087731"/>
                  </a:cubicBezTo>
                  <a:cubicBezTo>
                    <a:pt x="394101" y="958384"/>
                    <a:pt x="261281" y="831641"/>
                    <a:pt x="153638" y="681460"/>
                  </a:cubicBezTo>
                  <a:cubicBezTo>
                    <a:pt x="50333" y="535619"/>
                    <a:pt x="-7829" y="375888"/>
                    <a:pt x="852" y="195323"/>
                  </a:cubicBezTo>
                  <a:cubicBezTo>
                    <a:pt x="5192" y="108513"/>
                    <a:pt x="28631" y="32120"/>
                    <a:pt x="122385" y="868"/>
                  </a:cubicBezTo>
                  <a:cubicBezTo>
                    <a:pt x="146693" y="0"/>
                    <a:pt x="172736" y="0"/>
                    <a:pt x="198779" y="0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4840F83-2D2E-40DB-A839-241CB3FFB299}"/>
                </a:ext>
              </a:extLst>
            </p:cNvPr>
            <p:cNvSpPr/>
            <p:nvPr/>
          </p:nvSpPr>
          <p:spPr>
            <a:xfrm>
              <a:off x="4307711" y="6127059"/>
              <a:ext cx="3576577" cy="729205"/>
            </a:xfrm>
            <a:custGeom>
              <a:avLst/>
              <a:gdLst>
                <a:gd name="connsiteX0" fmla="*/ 0 w 3576577"/>
                <a:gd name="connsiteY0" fmla="*/ 730941 h 729205"/>
                <a:gd name="connsiteX1" fmla="*/ 64239 w 3576577"/>
                <a:gd name="connsiteY1" fmla="*/ 725733 h 729205"/>
                <a:gd name="connsiteX2" fmla="*/ 1613800 w 3576577"/>
                <a:gd name="connsiteY2" fmla="*/ 708371 h 729205"/>
                <a:gd name="connsiteX3" fmla="*/ 1669359 w 3576577"/>
                <a:gd name="connsiteY3" fmla="*/ 662361 h 729205"/>
                <a:gd name="connsiteX4" fmla="*/ 1780476 w 3576577"/>
                <a:gd name="connsiteY4" fmla="*/ 13890 h 729205"/>
                <a:gd name="connsiteX5" fmla="*/ 1792629 w 3576577"/>
                <a:gd name="connsiteY5" fmla="*/ 0 h 729205"/>
                <a:gd name="connsiteX6" fmla="*/ 1814332 w 3576577"/>
                <a:gd name="connsiteY6" fmla="*/ 172752 h 729205"/>
                <a:gd name="connsiteX7" fmla="*/ 1912427 w 3576577"/>
                <a:gd name="connsiteY7" fmla="*/ 682328 h 729205"/>
                <a:gd name="connsiteX8" fmla="*/ 1949755 w 3576577"/>
                <a:gd name="connsiteY8" fmla="*/ 704898 h 729205"/>
                <a:gd name="connsiteX9" fmla="*/ 2396827 w 3576577"/>
                <a:gd name="connsiteY9" fmla="*/ 712711 h 729205"/>
                <a:gd name="connsiteX10" fmla="*/ 3529700 w 3576577"/>
                <a:gd name="connsiteY10" fmla="*/ 724865 h 729205"/>
                <a:gd name="connsiteX11" fmla="*/ 3576577 w 3576577"/>
                <a:gd name="connsiteY11" fmla="*/ 730074 h 729205"/>
                <a:gd name="connsiteX12" fmla="*/ 0 w 3576577"/>
                <a:gd name="connsiteY12" fmla="*/ 730941 h 72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6577" h="729205">
                  <a:moveTo>
                    <a:pt x="0" y="730941"/>
                  </a:moveTo>
                  <a:cubicBezTo>
                    <a:pt x="21703" y="729205"/>
                    <a:pt x="42537" y="725733"/>
                    <a:pt x="64239" y="725733"/>
                  </a:cubicBezTo>
                  <a:cubicBezTo>
                    <a:pt x="580760" y="719656"/>
                    <a:pt x="1097280" y="713579"/>
                    <a:pt x="1613800" y="708371"/>
                  </a:cubicBezTo>
                  <a:cubicBezTo>
                    <a:pt x="1649392" y="708371"/>
                    <a:pt x="1663282" y="699690"/>
                    <a:pt x="1669359" y="662361"/>
                  </a:cubicBezTo>
                  <a:cubicBezTo>
                    <a:pt x="1704951" y="446204"/>
                    <a:pt x="1743147" y="230047"/>
                    <a:pt x="1780476" y="13890"/>
                  </a:cubicBezTo>
                  <a:cubicBezTo>
                    <a:pt x="1781344" y="8681"/>
                    <a:pt x="1783080" y="4341"/>
                    <a:pt x="1792629" y="0"/>
                  </a:cubicBezTo>
                  <a:cubicBezTo>
                    <a:pt x="1799574" y="57295"/>
                    <a:pt x="1803914" y="115457"/>
                    <a:pt x="1814332" y="172752"/>
                  </a:cubicBezTo>
                  <a:cubicBezTo>
                    <a:pt x="1845583" y="342900"/>
                    <a:pt x="1877703" y="513048"/>
                    <a:pt x="1912427" y="682328"/>
                  </a:cubicBezTo>
                  <a:cubicBezTo>
                    <a:pt x="1914163" y="692745"/>
                    <a:pt x="1936734" y="704898"/>
                    <a:pt x="1949755" y="704898"/>
                  </a:cubicBezTo>
                  <a:cubicBezTo>
                    <a:pt x="2099069" y="708371"/>
                    <a:pt x="2247514" y="710975"/>
                    <a:pt x="2396827" y="712711"/>
                  </a:cubicBezTo>
                  <a:cubicBezTo>
                    <a:pt x="2774452" y="717052"/>
                    <a:pt x="3152076" y="720524"/>
                    <a:pt x="3529700" y="724865"/>
                  </a:cubicBezTo>
                  <a:cubicBezTo>
                    <a:pt x="3545326" y="724865"/>
                    <a:pt x="3560952" y="728337"/>
                    <a:pt x="3576577" y="730074"/>
                  </a:cubicBezTo>
                  <a:cubicBezTo>
                    <a:pt x="2384674" y="730941"/>
                    <a:pt x="1191903" y="730941"/>
                    <a:pt x="0" y="730941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79B6E65-CE2A-4DAA-98E8-5C239747E2AC}"/>
                </a:ext>
              </a:extLst>
            </p:cNvPr>
            <p:cNvSpPr/>
            <p:nvPr/>
          </p:nvSpPr>
          <p:spPr>
            <a:xfrm>
              <a:off x="1221494" y="3375033"/>
              <a:ext cx="737886" cy="607671"/>
            </a:xfrm>
            <a:custGeom>
              <a:avLst/>
              <a:gdLst>
                <a:gd name="connsiteX0" fmla="*/ 738004 w 737886"/>
                <a:gd name="connsiteY0" fmla="*/ 341309 h 607670"/>
                <a:gd name="connsiteX1" fmla="*/ 410730 w 737886"/>
                <a:gd name="connsiteY1" fmla="*/ 613893 h 607670"/>
                <a:gd name="connsiteX2" fmla="*/ 197177 w 737886"/>
                <a:gd name="connsiteY2" fmla="*/ 354330 h 607670"/>
                <a:gd name="connsiteX3" fmla="*/ 10535 w 737886"/>
                <a:gd name="connsiteY3" fmla="*/ 126020 h 607670"/>
                <a:gd name="connsiteX4" fmla="*/ 40050 w 737886"/>
                <a:gd name="connsiteY4" fmla="*/ 25320 h 607670"/>
                <a:gd name="connsiteX5" fmla="*/ 404653 w 737886"/>
                <a:gd name="connsiteY5" fmla="*/ 19243 h 607670"/>
                <a:gd name="connsiteX6" fmla="*/ 494935 w 737886"/>
                <a:gd name="connsiteY6" fmla="*/ 66989 h 607670"/>
                <a:gd name="connsiteX7" fmla="*/ 738004 w 737886"/>
                <a:gd name="connsiteY7" fmla="*/ 341309 h 60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7886" h="607670">
                  <a:moveTo>
                    <a:pt x="738004" y="341309"/>
                  </a:moveTo>
                  <a:cubicBezTo>
                    <a:pt x="627755" y="432460"/>
                    <a:pt x="520978" y="521874"/>
                    <a:pt x="410730" y="613893"/>
                  </a:cubicBezTo>
                  <a:cubicBezTo>
                    <a:pt x="337809" y="525346"/>
                    <a:pt x="267493" y="440272"/>
                    <a:pt x="197177" y="354330"/>
                  </a:cubicBezTo>
                  <a:cubicBezTo>
                    <a:pt x="134673" y="278806"/>
                    <a:pt x="72170" y="202413"/>
                    <a:pt x="10535" y="126020"/>
                  </a:cubicBezTo>
                  <a:cubicBezTo>
                    <a:pt x="-12904" y="96504"/>
                    <a:pt x="5326" y="31397"/>
                    <a:pt x="40050" y="25320"/>
                  </a:cubicBezTo>
                  <a:cubicBezTo>
                    <a:pt x="160716" y="1881"/>
                    <a:pt x="283119" y="-14613"/>
                    <a:pt x="404653" y="19243"/>
                  </a:cubicBezTo>
                  <a:cubicBezTo>
                    <a:pt x="436773" y="27924"/>
                    <a:pt x="472365" y="43550"/>
                    <a:pt x="494935" y="66989"/>
                  </a:cubicBezTo>
                  <a:cubicBezTo>
                    <a:pt x="577405" y="155535"/>
                    <a:pt x="655534" y="247554"/>
                    <a:pt x="738004" y="341309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9770686-8F29-47C6-88AA-052B75C5E453}"/>
                </a:ext>
              </a:extLst>
            </p:cNvPr>
            <p:cNvSpPr/>
            <p:nvPr/>
          </p:nvSpPr>
          <p:spPr>
            <a:xfrm>
              <a:off x="10232502" y="3380386"/>
              <a:ext cx="737886" cy="607671"/>
            </a:xfrm>
            <a:custGeom>
              <a:avLst/>
              <a:gdLst>
                <a:gd name="connsiteX0" fmla="*/ 328143 w 737886"/>
                <a:gd name="connsiteY0" fmla="*/ 608539 h 607670"/>
                <a:gd name="connsiteX1" fmla="*/ 0 w 737886"/>
                <a:gd name="connsiteY1" fmla="*/ 335955 h 607670"/>
                <a:gd name="connsiteX2" fmla="*/ 242200 w 737886"/>
                <a:gd name="connsiteY2" fmla="*/ 60767 h 607670"/>
                <a:gd name="connsiteX3" fmla="*/ 400194 w 737886"/>
                <a:gd name="connsiteY3" fmla="*/ 0 h 607670"/>
                <a:gd name="connsiteX4" fmla="*/ 697086 w 737886"/>
                <a:gd name="connsiteY4" fmla="*/ 19966 h 607670"/>
                <a:gd name="connsiteX5" fmla="*/ 732678 w 737886"/>
                <a:gd name="connsiteY5" fmla="*/ 113721 h 607670"/>
                <a:gd name="connsiteX6" fmla="*/ 328143 w 737886"/>
                <a:gd name="connsiteY6" fmla="*/ 608539 h 60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886" h="607670">
                  <a:moveTo>
                    <a:pt x="328143" y="608539"/>
                  </a:moveTo>
                  <a:cubicBezTo>
                    <a:pt x="217893" y="516520"/>
                    <a:pt x="110248" y="427974"/>
                    <a:pt x="0" y="335955"/>
                  </a:cubicBezTo>
                  <a:cubicBezTo>
                    <a:pt x="82470" y="242200"/>
                    <a:pt x="160599" y="150182"/>
                    <a:pt x="242200" y="60767"/>
                  </a:cubicBezTo>
                  <a:cubicBezTo>
                    <a:pt x="283869" y="15626"/>
                    <a:pt x="343768" y="0"/>
                    <a:pt x="400194" y="0"/>
                  </a:cubicBezTo>
                  <a:cubicBezTo>
                    <a:pt x="499158" y="0"/>
                    <a:pt x="598122" y="10417"/>
                    <a:pt x="697086" y="19966"/>
                  </a:cubicBezTo>
                  <a:cubicBezTo>
                    <a:pt x="728337" y="22571"/>
                    <a:pt x="752643" y="89415"/>
                    <a:pt x="732678" y="113721"/>
                  </a:cubicBezTo>
                  <a:cubicBezTo>
                    <a:pt x="599858" y="278661"/>
                    <a:pt x="465302" y="441864"/>
                    <a:pt x="328143" y="608539"/>
                  </a:cubicBezTo>
                  <a:close/>
                </a:path>
              </a:pathLst>
            </a:custGeom>
            <a:grpFill/>
            <a:ln w="8677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3721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ver and End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2432</Words>
  <Application>Microsoft Office PowerPoint</Application>
  <PresentationFormat>Widescreen</PresentationFormat>
  <Paragraphs>247</Paragraphs>
  <Slides>34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Amatic SC</vt:lpstr>
      <vt:lpstr>Arial</vt:lpstr>
      <vt:lpstr>Arial (Títulos)</vt:lpstr>
      <vt:lpstr>Calibri</vt:lpstr>
      <vt:lpstr>DM Sans</vt:lpstr>
      <vt:lpstr>Lato</vt:lpstr>
      <vt:lpstr>Lato Black</vt:lpstr>
      <vt:lpstr>Open Sans Light</vt:lpstr>
      <vt:lpstr>Roboto Medium</vt:lpstr>
      <vt:lpstr>Source Sans Pro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نمونه کارها طراحی شده است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2024-02-08T09:29:08Z</dcterms:created>
  <dcterms:modified xsi:type="dcterms:W3CDTF">2024-02-18T08:17:33Z</dcterms:modified>
  <cp:category/>
</cp:coreProperties>
</file>