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</p:sldMasterIdLst>
  <p:notesMasterIdLst>
    <p:notesMasterId r:id="rId10"/>
  </p:notesMasterIdLst>
  <p:handoutMasterIdLst>
    <p:handoutMasterId r:id="rId11"/>
  </p:handoutMasterIdLst>
  <p:sldIdLst>
    <p:sldId id="283" r:id="rId3"/>
    <p:sldId id="277" r:id="rId4"/>
    <p:sldId id="303" r:id="rId5"/>
    <p:sldId id="325" r:id="rId6"/>
    <p:sldId id="297" r:id="rId7"/>
    <p:sldId id="289" r:id="rId8"/>
    <p:sldId id="395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1635" autoAdjust="0"/>
  </p:normalViewPr>
  <p:slideViewPr>
    <p:cSldViewPr snapToGrid="0" showGuides="1">
      <p:cViewPr varScale="1">
        <p:scale>
          <a:sx n="60" d="100"/>
          <a:sy n="60" d="100"/>
        </p:scale>
        <p:origin x="1134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D1442D59-8AE7-4C37-893D-E3D8FCF5F895}" type="datetimeFigureOut">
              <a:rPr lang="es-ES" smtClean="0"/>
              <a:pPr/>
              <a:t>18/02/2024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0C77B08E-8495-4A20-8972-AE7BA8E19F4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429345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C77B08E-8495-4A20-8972-AE7BA8E19F4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33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EFB972AB-C501-4915-961C-7D57DA2F2A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7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C77B08E-8495-4A20-8972-AE7BA8E19F4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3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C77B08E-8495-4A20-8972-AE7BA8E19F4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EFB972AB-C501-4915-961C-7D57DA2F2A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defPPr/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2387" y="478948"/>
            <a:ext cx="2232409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defPPr/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56665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defPPr/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8525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025235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94766" y="332656"/>
            <a:ext cx="3352800" cy="14401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IMAGES &amp; CONTENTS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187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US" altLang="ko-KR" sz="1600" b="1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Real Estate</a:t>
            </a:r>
            <a:endParaRPr lang="ko-KR" altLang="en-US" sz="1600" b="1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6A72D2-8DDC-4832-8E1A-5E6079DDB785}"/>
              </a:ext>
            </a:extLst>
          </p:cNvPr>
          <p:cNvSpPr/>
          <p:nvPr userDrawn="1"/>
        </p:nvSpPr>
        <p:spPr>
          <a:xfrm>
            <a:off x="0" y="1"/>
            <a:ext cx="12192000" cy="14001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77B211F-304A-4E12-A07A-202247B1726A}"/>
              </a:ext>
            </a:extLst>
          </p:cNvPr>
          <p:cNvSpPr/>
          <p:nvPr userDrawn="1"/>
        </p:nvSpPr>
        <p:spPr>
          <a:xfrm>
            <a:off x="-1" y="-121539"/>
            <a:ext cx="12192000" cy="1608851"/>
          </a:xfrm>
          <a:custGeom>
            <a:avLst/>
            <a:gdLst>
              <a:gd name="connsiteX0" fmla="*/ 8760317 w 12192000"/>
              <a:gd name="connsiteY0" fmla="*/ 780798 h 1608850"/>
              <a:gd name="connsiteX1" fmla="*/ 8760317 w 12192000"/>
              <a:gd name="connsiteY1" fmla="*/ 785159 h 1608850"/>
              <a:gd name="connsiteX2" fmla="*/ 8761882 w 12192000"/>
              <a:gd name="connsiteY2" fmla="*/ 787771 h 1608850"/>
              <a:gd name="connsiteX3" fmla="*/ 8762996 w 12192000"/>
              <a:gd name="connsiteY3" fmla="*/ 787771 h 1608850"/>
              <a:gd name="connsiteX4" fmla="*/ 8762996 w 12192000"/>
              <a:gd name="connsiteY4" fmla="*/ 786900 h 1608850"/>
              <a:gd name="connsiteX5" fmla="*/ 8762996 w 12192000"/>
              <a:gd name="connsiteY5" fmla="*/ 780798 h 1608850"/>
              <a:gd name="connsiteX6" fmla="*/ 8761881 w 12192000"/>
              <a:gd name="connsiteY6" fmla="*/ 780798 h 1608850"/>
              <a:gd name="connsiteX7" fmla="*/ 8758924 w 12192000"/>
              <a:gd name="connsiteY7" fmla="*/ 762200 h 1608850"/>
              <a:gd name="connsiteX8" fmla="*/ 8759734 w 12192000"/>
              <a:gd name="connsiteY8" fmla="*/ 771499 h 1608850"/>
              <a:gd name="connsiteX9" fmla="*/ 8762996 w 12192000"/>
              <a:gd name="connsiteY9" fmla="*/ 771499 h 1608850"/>
              <a:gd name="connsiteX10" fmla="*/ 8762996 w 12192000"/>
              <a:gd name="connsiteY10" fmla="*/ 770337 h 1608850"/>
              <a:gd name="connsiteX11" fmla="*/ 8762996 w 12192000"/>
              <a:gd name="connsiteY11" fmla="*/ 762200 h 1608850"/>
              <a:gd name="connsiteX12" fmla="*/ 8761881 w 12192000"/>
              <a:gd name="connsiteY12" fmla="*/ 762200 h 1608850"/>
              <a:gd name="connsiteX13" fmla="*/ 8755951 w 12192000"/>
              <a:gd name="connsiteY13" fmla="*/ 745928 h 1608850"/>
              <a:gd name="connsiteX14" fmla="*/ 8756137 w 12192000"/>
              <a:gd name="connsiteY14" fmla="*/ 746512 h 1608850"/>
              <a:gd name="connsiteX15" fmla="*/ 8758088 w 12192000"/>
              <a:gd name="connsiteY15" fmla="*/ 752614 h 1608850"/>
              <a:gd name="connsiteX16" fmla="*/ 8758113 w 12192000"/>
              <a:gd name="connsiteY16" fmla="*/ 752902 h 1608850"/>
              <a:gd name="connsiteX17" fmla="*/ 8762996 w 12192000"/>
              <a:gd name="connsiteY17" fmla="*/ 752902 h 1608850"/>
              <a:gd name="connsiteX18" fmla="*/ 8762996 w 12192000"/>
              <a:gd name="connsiteY18" fmla="*/ 752030 h 1608850"/>
              <a:gd name="connsiteX19" fmla="*/ 8762996 w 12192000"/>
              <a:gd name="connsiteY19" fmla="*/ 745928 h 1608850"/>
              <a:gd name="connsiteX20" fmla="*/ 8761881 w 12192000"/>
              <a:gd name="connsiteY20" fmla="*/ 745928 h 1608850"/>
              <a:gd name="connsiteX21" fmla="*/ 8907881 w 12192000"/>
              <a:gd name="connsiteY21" fmla="*/ 718032 h 1608850"/>
              <a:gd name="connsiteX22" fmla="*/ 8907881 w 12192000"/>
              <a:gd name="connsiteY22" fmla="*/ 719194 h 1608850"/>
              <a:gd name="connsiteX23" fmla="*/ 8907881 w 12192000"/>
              <a:gd name="connsiteY23" fmla="*/ 727331 h 1608850"/>
              <a:gd name="connsiteX24" fmla="*/ 8908543 w 12192000"/>
              <a:gd name="connsiteY24" fmla="*/ 727331 h 1608850"/>
              <a:gd name="connsiteX25" fmla="*/ 8908543 w 12192000"/>
              <a:gd name="connsiteY25" fmla="*/ 718032 h 1608850"/>
              <a:gd name="connsiteX26" fmla="*/ 1099585 w 12192000"/>
              <a:gd name="connsiteY26" fmla="*/ 0 h 1608850"/>
              <a:gd name="connsiteX27" fmla="*/ 1101611 w 12192000"/>
              <a:gd name="connsiteY27" fmla="*/ 246443 h 1608850"/>
              <a:gd name="connsiteX28" fmla="*/ 1140117 w 12192000"/>
              <a:gd name="connsiteY28" fmla="*/ 326429 h 1608850"/>
              <a:gd name="connsiteX29" fmla="*/ 1142145 w 12192000"/>
              <a:gd name="connsiteY29" fmla="*/ 326429 h 1608850"/>
              <a:gd name="connsiteX30" fmla="*/ 1156331 w 12192000"/>
              <a:gd name="connsiteY30" fmla="*/ 326429 h 1608850"/>
              <a:gd name="connsiteX31" fmla="*/ 1156331 w 12192000"/>
              <a:gd name="connsiteY31" fmla="*/ 350208 h 1608850"/>
              <a:gd name="connsiteX32" fmla="*/ 1156839 w 12192000"/>
              <a:gd name="connsiteY32" fmla="*/ 351019 h 1608850"/>
              <a:gd name="connsiteX33" fmla="*/ 1160385 w 12192000"/>
              <a:gd name="connsiteY33" fmla="*/ 356694 h 1608850"/>
              <a:gd name="connsiteX34" fmla="*/ 1160385 w 12192000"/>
              <a:gd name="connsiteY34" fmla="*/ 471268 h 1608850"/>
              <a:gd name="connsiteX35" fmla="*/ 1162664 w 12192000"/>
              <a:gd name="connsiteY35" fmla="*/ 471268 h 1608850"/>
              <a:gd name="connsiteX36" fmla="*/ 1178625 w 12192000"/>
              <a:gd name="connsiteY36" fmla="*/ 471268 h 1608850"/>
              <a:gd name="connsiteX37" fmla="*/ 1178625 w 12192000"/>
              <a:gd name="connsiteY37" fmla="*/ 611783 h 1608850"/>
              <a:gd name="connsiteX38" fmla="*/ 1180145 w 12192000"/>
              <a:gd name="connsiteY38" fmla="*/ 611513 h 1608850"/>
              <a:gd name="connsiteX39" fmla="*/ 1190785 w 12192000"/>
              <a:gd name="connsiteY39" fmla="*/ 609622 h 1608850"/>
              <a:gd name="connsiteX40" fmla="*/ 1188759 w 12192000"/>
              <a:gd name="connsiteY40" fmla="*/ 698254 h 1608850"/>
              <a:gd name="connsiteX41" fmla="*/ 1190279 w 12192000"/>
              <a:gd name="connsiteY41" fmla="*/ 698525 h 1608850"/>
              <a:gd name="connsiteX42" fmla="*/ 1200919 w 12192000"/>
              <a:gd name="connsiteY42" fmla="*/ 700416 h 1608850"/>
              <a:gd name="connsiteX43" fmla="*/ 1201171 w 12192000"/>
              <a:gd name="connsiteY43" fmla="*/ 701227 h 1608850"/>
              <a:gd name="connsiteX44" fmla="*/ 1202945 w 12192000"/>
              <a:gd name="connsiteY44" fmla="*/ 706902 h 1608850"/>
              <a:gd name="connsiteX45" fmla="*/ 1203705 w 12192000"/>
              <a:gd name="connsiteY45" fmla="*/ 704470 h 1608850"/>
              <a:gd name="connsiteX46" fmla="*/ 1209025 w 12192000"/>
              <a:gd name="connsiteY46" fmla="*/ 687446 h 1608850"/>
              <a:gd name="connsiteX47" fmla="*/ 1210799 w 12192000"/>
              <a:gd name="connsiteY47" fmla="*/ 687446 h 1608850"/>
              <a:gd name="connsiteX48" fmla="*/ 1223212 w 12192000"/>
              <a:gd name="connsiteY48" fmla="*/ 687446 h 1608850"/>
              <a:gd name="connsiteX49" fmla="*/ 1223212 w 12192000"/>
              <a:gd name="connsiteY49" fmla="*/ 719872 h 1608850"/>
              <a:gd name="connsiteX50" fmla="*/ 1224225 w 12192000"/>
              <a:gd name="connsiteY50" fmla="*/ 720413 h 1608850"/>
              <a:gd name="connsiteX51" fmla="*/ 1231319 w 12192000"/>
              <a:gd name="connsiteY51" fmla="*/ 724196 h 1608850"/>
              <a:gd name="connsiteX52" fmla="*/ 1231319 w 12192000"/>
              <a:gd name="connsiteY52" fmla="*/ 725547 h 1608850"/>
              <a:gd name="connsiteX53" fmla="*/ 1231319 w 12192000"/>
              <a:gd name="connsiteY53" fmla="*/ 735005 h 1608850"/>
              <a:gd name="connsiteX54" fmla="*/ 1275907 w 12192000"/>
              <a:gd name="connsiteY54" fmla="*/ 735005 h 1608850"/>
              <a:gd name="connsiteX55" fmla="*/ 1275907 w 12192000"/>
              <a:gd name="connsiteY55" fmla="*/ 736086 h 1608850"/>
              <a:gd name="connsiteX56" fmla="*/ 1275907 w 12192000"/>
              <a:gd name="connsiteY56" fmla="*/ 743652 h 1608850"/>
              <a:gd name="connsiteX57" fmla="*/ 1277933 w 12192000"/>
              <a:gd name="connsiteY57" fmla="*/ 743652 h 1608850"/>
              <a:gd name="connsiteX58" fmla="*/ 1292119 w 12192000"/>
              <a:gd name="connsiteY58" fmla="*/ 743652 h 1608850"/>
              <a:gd name="connsiteX59" fmla="*/ 1292119 w 12192000"/>
              <a:gd name="connsiteY59" fmla="*/ 713387 h 1608850"/>
              <a:gd name="connsiteX60" fmla="*/ 1336706 w 12192000"/>
              <a:gd name="connsiteY60" fmla="*/ 713387 h 1608850"/>
              <a:gd name="connsiteX61" fmla="*/ 1336706 w 12192000"/>
              <a:gd name="connsiteY61" fmla="*/ 712036 h 1608850"/>
              <a:gd name="connsiteX62" fmla="*/ 1336706 w 12192000"/>
              <a:gd name="connsiteY62" fmla="*/ 702578 h 1608850"/>
              <a:gd name="connsiteX63" fmla="*/ 1337721 w 12192000"/>
              <a:gd name="connsiteY63" fmla="*/ 702578 h 1608850"/>
              <a:gd name="connsiteX64" fmla="*/ 1344813 w 12192000"/>
              <a:gd name="connsiteY64" fmla="*/ 702578 h 1608850"/>
              <a:gd name="connsiteX65" fmla="*/ 1344813 w 12192000"/>
              <a:gd name="connsiteY65" fmla="*/ 700687 h 1608850"/>
              <a:gd name="connsiteX66" fmla="*/ 1344813 w 12192000"/>
              <a:gd name="connsiteY66" fmla="*/ 687446 h 1608850"/>
              <a:gd name="connsiteX67" fmla="*/ 1345573 w 12192000"/>
              <a:gd name="connsiteY67" fmla="*/ 687446 h 1608850"/>
              <a:gd name="connsiteX68" fmla="*/ 1350893 w 12192000"/>
              <a:gd name="connsiteY68" fmla="*/ 687446 h 1608850"/>
              <a:gd name="connsiteX69" fmla="*/ 1350893 w 12192000"/>
              <a:gd name="connsiteY69" fmla="*/ 686365 h 1608850"/>
              <a:gd name="connsiteX70" fmla="*/ 1350893 w 12192000"/>
              <a:gd name="connsiteY70" fmla="*/ 678798 h 1608850"/>
              <a:gd name="connsiteX71" fmla="*/ 1352921 w 12192000"/>
              <a:gd name="connsiteY71" fmla="*/ 678798 h 1608850"/>
              <a:gd name="connsiteX72" fmla="*/ 1367107 w 12192000"/>
              <a:gd name="connsiteY72" fmla="*/ 678798 h 1608850"/>
              <a:gd name="connsiteX73" fmla="*/ 1367107 w 12192000"/>
              <a:gd name="connsiteY73" fmla="*/ 679879 h 1608850"/>
              <a:gd name="connsiteX74" fmla="*/ 1367107 w 12192000"/>
              <a:gd name="connsiteY74" fmla="*/ 687446 h 1608850"/>
              <a:gd name="connsiteX75" fmla="*/ 1389401 w 12192000"/>
              <a:gd name="connsiteY75" fmla="*/ 687446 h 1608850"/>
              <a:gd name="connsiteX76" fmla="*/ 1389401 w 12192000"/>
              <a:gd name="connsiteY76" fmla="*/ 685554 h 1608850"/>
              <a:gd name="connsiteX77" fmla="*/ 1389401 w 12192000"/>
              <a:gd name="connsiteY77" fmla="*/ 672313 h 1608850"/>
              <a:gd name="connsiteX78" fmla="*/ 1391174 w 12192000"/>
              <a:gd name="connsiteY78" fmla="*/ 672313 h 1608850"/>
              <a:gd name="connsiteX79" fmla="*/ 1403587 w 12192000"/>
              <a:gd name="connsiteY79" fmla="*/ 672313 h 1608850"/>
              <a:gd name="connsiteX80" fmla="*/ 1403587 w 12192000"/>
              <a:gd name="connsiteY80" fmla="*/ 696093 h 1608850"/>
              <a:gd name="connsiteX81" fmla="*/ 1404601 w 12192000"/>
              <a:gd name="connsiteY81" fmla="*/ 696093 h 1608850"/>
              <a:gd name="connsiteX82" fmla="*/ 1411695 w 12192000"/>
              <a:gd name="connsiteY82" fmla="*/ 696093 h 1608850"/>
              <a:gd name="connsiteX83" fmla="*/ 1411695 w 12192000"/>
              <a:gd name="connsiteY83" fmla="*/ 695012 h 1608850"/>
              <a:gd name="connsiteX84" fmla="*/ 1411695 w 12192000"/>
              <a:gd name="connsiteY84" fmla="*/ 687446 h 1608850"/>
              <a:gd name="connsiteX85" fmla="*/ 1413467 w 12192000"/>
              <a:gd name="connsiteY85" fmla="*/ 687446 h 1608850"/>
              <a:gd name="connsiteX86" fmla="*/ 1425881 w 12192000"/>
              <a:gd name="connsiteY86" fmla="*/ 687446 h 1608850"/>
              <a:gd name="connsiteX87" fmla="*/ 1425881 w 12192000"/>
              <a:gd name="connsiteY87" fmla="*/ 713387 h 1608850"/>
              <a:gd name="connsiteX88" fmla="*/ 1427909 w 12192000"/>
              <a:gd name="connsiteY88" fmla="*/ 713387 h 1608850"/>
              <a:gd name="connsiteX89" fmla="*/ 1442095 w 12192000"/>
              <a:gd name="connsiteY89" fmla="*/ 713387 h 1608850"/>
              <a:gd name="connsiteX90" fmla="*/ 1442095 w 12192000"/>
              <a:gd name="connsiteY90" fmla="*/ 715008 h 1608850"/>
              <a:gd name="connsiteX91" fmla="*/ 1442095 w 12192000"/>
              <a:gd name="connsiteY91" fmla="*/ 726358 h 1608850"/>
              <a:gd name="connsiteX92" fmla="*/ 1442855 w 12192000"/>
              <a:gd name="connsiteY92" fmla="*/ 726358 h 1608850"/>
              <a:gd name="connsiteX93" fmla="*/ 1448175 w 12192000"/>
              <a:gd name="connsiteY93" fmla="*/ 726358 h 1608850"/>
              <a:gd name="connsiteX94" fmla="*/ 1448175 w 12192000"/>
              <a:gd name="connsiteY94" fmla="*/ 725547 h 1608850"/>
              <a:gd name="connsiteX95" fmla="*/ 1448175 w 12192000"/>
              <a:gd name="connsiteY95" fmla="*/ 719872 h 1608850"/>
              <a:gd name="connsiteX96" fmla="*/ 1478575 w 12192000"/>
              <a:gd name="connsiteY96" fmla="*/ 719872 h 1608850"/>
              <a:gd name="connsiteX97" fmla="*/ 1478575 w 12192000"/>
              <a:gd name="connsiteY97" fmla="*/ 743652 h 1608850"/>
              <a:gd name="connsiteX98" fmla="*/ 1479589 w 12192000"/>
              <a:gd name="connsiteY98" fmla="*/ 743652 h 1608850"/>
              <a:gd name="connsiteX99" fmla="*/ 1486683 w 12192000"/>
              <a:gd name="connsiteY99" fmla="*/ 743652 h 1608850"/>
              <a:gd name="connsiteX100" fmla="*/ 1486683 w 12192000"/>
              <a:gd name="connsiteY100" fmla="*/ 744733 h 1608850"/>
              <a:gd name="connsiteX101" fmla="*/ 1486683 w 12192000"/>
              <a:gd name="connsiteY101" fmla="*/ 752299 h 1608850"/>
              <a:gd name="connsiteX102" fmla="*/ 1487443 w 12192000"/>
              <a:gd name="connsiteY102" fmla="*/ 752299 h 1608850"/>
              <a:gd name="connsiteX103" fmla="*/ 1492763 w 12192000"/>
              <a:gd name="connsiteY103" fmla="*/ 752299 h 1608850"/>
              <a:gd name="connsiteX104" fmla="*/ 1492763 w 12192000"/>
              <a:gd name="connsiteY104" fmla="*/ 750137 h 1608850"/>
              <a:gd name="connsiteX105" fmla="*/ 1492763 w 12192000"/>
              <a:gd name="connsiteY105" fmla="*/ 735005 h 1608850"/>
              <a:gd name="connsiteX106" fmla="*/ 1493775 w 12192000"/>
              <a:gd name="connsiteY106" fmla="*/ 735005 h 1608850"/>
              <a:gd name="connsiteX107" fmla="*/ 1500869 w 12192000"/>
              <a:gd name="connsiteY107" fmla="*/ 735005 h 1608850"/>
              <a:gd name="connsiteX108" fmla="*/ 1500869 w 12192000"/>
              <a:gd name="connsiteY108" fmla="*/ 736086 h 1608850"/>
              <a:gd name="connsiteX109" fmla="*/ 1500869 w 12192000"/>
              <a:gd name="connsiteY109" fmla="*/ 743652 h 1608850"/>
              <a:gd name="connsiteX110" fmla="*/ 1506189 w 12192000"/>
              <a:gd name="connsiteY110" fmla="*/ 741659 h 1608850"/>
              <a:gd name="connsiteX111" fmla="*/ 1506949 w 12192000"/>
              <a:gd name="connsiteY111" fmla="*/ 740679 h 1608850"/>
              <a:gd name="connsiteX112" fmla="*/ 1506949 w 12192000"/>
              <a:gd name="connsiteY112" fmla="*/ 735005 h 1608850"/>
              <a:gd name="connsiteX113" fmla="*/ 1545457 w 12192000"/>
              <a:gd name="connsiteY113" fmla="*/ 735005 h 1608850"/>
              <a:gd name="connsiteX114" fmla="*/ 1545457 w 12192000"/>
              <a:gd name="connsiteY114" fmla="*/ 758784 h 1608850"/>
              <a:gd name="connsiteX115" fmla="*/ 1547483 w 12192000"/>
              <a:gd name="connsiteY115" fmla="*/ 758784 h 1608850"/>
              <a:gd name="connsiteX116" fmla="*/ 1561669 w 12192000"/>
              <a:gd name="connsiteY116" fmla="*/ 758784 h 1608850"/>
              <a:gd name="connsiteX117" fmla="*/ 1561669 w 12192000"/>
              <a:gd name="connsiteY117" fmla="*/ 759865 h 1608850"/>
              <a:gd name="connsiteX118" fmla="*/ 1561669 w 12192000"/>
              <a:gd name="connsiteY118" fmla="*/ 767431 h 1608850"/>
              <a:gd name="connsiteX119" fmla="*/ 1563443 w 12192000"/>
              <a:gd name="connsiteY119" fmla="*/ 767431 h 1608850"/>
              <a:gd name="connsiteX120" fmla="*/ 1575857 w 12192000"/>
              <a:gd name="connsiteY120" fmla="*/ 767431 h 1608850"/>
              <a:gd name="connsiteX121" fmla="*/ 1575857 w 12192000"/>
              <a:gd name="connsiteY121" fmla="*/ 743652 h 1608850"/>
              <a:gd name="connsiteX122" fmla="*/ 1576869 w 12192000"/>
              <a:gd name="connsiteY122" fmla="*/ 743652 h 1608850"/>
              <a:gd name="connsiteX123" fmla="*/ 1583963 w 12192000"/>
              <a:gd name="connsiteY123" fmla="*/ 743652 h 1608850"/>
              <a:gd name="connsiteX124" fmla="*/ 1583963 w 12192000"/>
              <a:gd name="connsiteY124" fmla="*/ 711225 h 1608850"/>
              <a:gd name="connsiteX125" fmla="*/ 1584977 w 12192000"/>
              <a:gd name="connsiteY125" fmla="*/ 711225 h 1608850"/>
              <a:gd name="connsiteX126" fmla="*/ 1592071 w 12192000"/>
              <a:gd name="connsiteY126" fmla="*/ 711225 h 1608850"/>
              <a:gd name="connsiteX127" fmla="*/ 1592071 w 12192000"/>
              <a:gd name="connsiteY127" fmla="*/ 709334 h 1608850"/>
              <a:gd name="connsiteX128" fmla="*/ 1592071 w 12192000"/>
              <a:gd name="connsiteY128" fmla="*/ 696093 h 1608850"/>
              <a:gd name="connsiteX129" fmla="*/ 1590803 w 12192000"/>
              <a:gd name="connsiteY129" fmla="*/ 694471 h 1608850"/>
              <a:gd name="connsiteX130" fmla="*/ 1596123 w 12192000"/>
              <a:gd name="connsiteY130" fmla="*/ 683122 h 1608850"/>
              <a:gd name="connsiteX131" fmla="*/ 1604231 w 12192000"/>
              <a:gd name="connsiteY131" fmla="*/ 711225 h 1608850"/>
              <a:gd name="connsiteX132" fmla="*/ 1604991 w 12192000"/>
              <a:gd name="connsiteY132" fmla="*/ 711225 h 1608850"/>
              <a:gd name="connsiteX133" fmla="*/ 1610311 w 12192000"/>
              <a:gd name="connsiteY133" fmla="*/ 711225 h 1608850"/>
              <a:gd name="connsiteX134" fmla="*/ 1610311 w 12192000"/>
              <a:gd name="connsiteY134" fmla="*/ 605298 h 1608850"/>
              <a:gd name="connsiteX135" fmla="*/ 1611831 w 12192000"/>
              <a:gd name="connsiteY135" fmla="*/ 605298 h 1608850"/>
              <a:gd name="connsiteX136" fmla="*/ 1622471 w 12192000"/>
              <a:gd name="connsiteY136" fmla="*/ 605298 h 1608850"/>
              <a:gd name="connsiteX137" fmla="*/ 1622471 w 12192000"/>
              <a:gd name="connsiteY137" fmla="*/ 557739 h 1608850"/>
              <a:gd name="connsiteX138" fmla="*/ 1648817 w 12192000"/>
              <a:gd name="connsiteY138" fmla="*/ 557739 h 1608850"/>
              <a:gd name="connsiteX139" fmla="*/ 1648817 w 12192000"/>
              <a:gd name="connsiteY139" fmla="*/ 536121 h 1608850"/>
              <a:gd name="connsiteX140" fmla="*/ 1683271 w 12192000"/>
              <a:gd name="connsiteY140" fmla="*/ 536121 h 1608850"/>
              <a:gd name="connsiteX141" fmla="*/ 1683271 w 12192000"/>
              <a:gd name="connsiteY141" fmla="*/ 538553 h 1608850"/>
              <a:gd name="connsiteX142" fmla="*/ 1683271 w 12192000"/>
              <a:gd name="connsiteY142" fmla="*/ 555577 h 1608850"/>
              <a:gd name="connsiteX143" fmla="*/ 1685551 w 12192000"/>
              <a:gd name="connsiteY143" fmla="*/ 555577 h 1608850"/>
              <a:gd name="connsiteX144" fmla="*/ 1701511 w 12192000"/>
              <a:gd name="connsiteY144" fmla="*/ 555577 h 1608850"/>
              <a:gd name="connsiteX145" fmla="*/ 1701511 w 12192000"/>
              <a:gd name="connsiteY145" fmla="*/ 603136 h 1608850"/>
              <a:gd name="connsiteX146" fmla="*/ 1702525 w 12192000"/>
              <a:gd name="connsiteY146" fmla="*/ 603136 h 1608850"/>
              <a:gd name="connsiteX147" fmla="*/ 1709619 w 12192000"/>
              <a:gd name="connsiteY147" fmla="*/ 603136 h 1608850"/>
              <a:gd name="connsiteX148" fmla="*/ 1723805 w 12192000"/>
              <a:gd name="connsiteY148" fmla="*/ 607460 h 1608850"/>
              <a:gd name="connsiteX149" fmla="*/ 1723805 w 12192000"/>
              <a:gd name="connsiteY149" fmla="*/ 646372 h 1608850"/>
              <a:gd name="connsiteX150" fmla="*/ 1724819 w 12192000"/>
              <a:gd name="connsiteY150" fmla="*/ 646372 h 1608850"/>
              <a:gd name="connsiteX151" fmla="*/ 1731911 w 12192000"/>
              <a:gd name="connsiteY151" fmla="*/ 646372 h 1608850"/>
              <a:gd name="connsiteX152" fmla="*/ 1731911 w 12192000"/>
              <a:gd name="connsiteY152" fmla="*/ 647993 h 1608850"/>
              <a:gd name="connsiteX153" fmla="*/ 1731911 w 12192000"/>
              <a:gd name="connsiteY153" fmla="*/ 659342 h 1608850"/>
              <a:gd name="connsiteX154" fmla="*/ 1733939 w 12192000"/>
              <a:gd name="connsiteY154" fmla="*/ 659342 h 1608850"/>
              <a:gd name="connsiteX155" fmla="*/ 1748125 w 12192000"/>
              <a:gd name="connsiteY155" fmla="*/ 659342 h 1608850"/>
              <a:gd name="connsiteX156" fmla="*/ 1754205 w 12192000"/>
              <a:gd name="connsiteY156" fmla="*/ 665828 h 1608850"/>
              <a:gd name="connsiteX157" fmla="*/ 1754205 w 12192000"/>
              <a:gd name="connsiteY157" fmla="*/ 687446 h 1608850"/>
              <a:gd name="connsiteX158" fmla="*/ 1756485 w 12192000"/>
              <a:gd name="connsiteY158" fmla="*/ 687446 h 1608850"/>
              <a:gd name="connsiteX159" fmla="*/ 1772445 w 12192000"/>
              <a:gd name="connsiteY159" fmla="*/ 687446 h 1608850"/>
              <a:gd name="connsiteX160" fmla="*/ 1772445 w 12192000"/>
              <a:gd name="connsiteY160" fmla="*/ 688526 h 1608850"/>
              <a:gd name="connsiteX161" fmla="*/ 1772445 w 12192000"/>
              <a:gd name="connsiteY161" fmla="*/ 696093 h 1608850"/>
              <a:gd name="connsiteX162" fmla="*/ 1773713 w 12192000"/>
              <a:gd name="connsiteY162" fmla="*/ 696093 h 1608850"/>
              <a:gd name="connsiteX163" fmla="*/ 1782579 w 12192000"/>
              <a:gd name="connsiteY163" fmla="*/ 696093 h 1608850"/>
              <a:gd name="connsiteX164" fmla="*/ 1782579 w 12192000"/>
              <a:gd name="connsiteY164" fmla="*/ 698254 h 1608850"/>
              <a:gd name="connsiteX165" fmla="*/ 1782579 w 12192000"/>
              <a:gd name="connsiteY165" fmla="*/ 713387 h 1608850"/>
              <a:gd name="connsiteX166" fmla="*/ 1786633 w 12192000"/>
              <a:gd name="connsiteY166" fmla="*/ 711495 h 1608850"/>
              <a:gd name="connsiteX167" fmla="*/ 1786633 w 12192000"/>
              <a:gd name="connsiteY167" fmla="*/ 698254 h 1608850"/>
              <a:gd name="connsiteX168" fmla="*/ 1787645 w 12192000"/>
              <a:gd name="connsiteY168" fmla="*/ 698254 h 1608850"/>
              <a:gd name="connsiteX169" fmla="*/ 1794739 w 12192000"/>
              <a:gd name="connsiteY169" fmla="*/ 698254 h 1608850"/>
              <a:gd name="connsiteX170" fmla="*/ 1794739 w 12192000"/>
              <a:gd name="connsiteY170" fmla="*/ 699876 h 1608850"/>
              <a:gd name="connsiteX171" fmla="*/ 1794739 w 12192000"/>
              <a:gd name="connsiteY171" fmla="*/ 711225 h 1608850"/>
              <a:gd name="connsiteX172" fmla="*/ 1795499 w 12192000"/>
              <a:gd name="connsiteY172" fmla="*/ 711225 h 1608850"/>
              <a:gd name="connsiteX173" fmla="*/ 1800819 w 12192000"/>
              <a:gd name="connsiteY173" fmla="*/ 711225 h 1608850"/>
              <a:gd name="connsiteX174" fmla="*/ 1849459 w 12192000"/>
              <a:gd name="connsiteY174" fmla="*/ 706902 h 1608850"/>
              <a:gd name="connsiteX175" fmla="*/ 1849459 w 12192000"/>
              <a:gd name="connsiteY175" fmla="*/ 708253 h 1608850"/>
              <a:gd name="connsiteX176" fmla="*/ 1849459 w 12192000"/>
              <a:gd name="connsiteY176" fmla="*/ 717710 h 1608850"/>
              <a:gd name="connsiteX177" fmla="*/ 1850219 w 12192000"/>
              <a:gd name="connsiteY177" fmla="*/ 717710 h 1608850"/>
              <a:gd name="connsiteX178" fmla="*/ 1855541 w 12192000"/>
              <a:gd name="connsiteY178" fmla="*/ 717710 h 1608850"/>
              <a:gd name="connsiteX179" fmla="*/ 1855541 w 12192000"/>
              <a:gd name="connsiteY179" fmla="*/ 719872 h 1608850"/>
              <a:gd name="connsiteX180" fmla="*/ 1855541 w 12192000"/>
              <a:gd name="connsiteY180" fmla="*/ 735005 h 1608850"/>
              <a:gd name="connsiteX181" fmla="*/ 1857567 w 12192000"/>
              <a:gd name="connsiteY181" fmla="*/ 733654 h 1608850"/>
              <a:gd name="connsiteX182" fmla="*/ 1871753 w 12192000"/>
              <a:gd name="connsiteY182" fmla="*/ 724196 h 1608850"/>
              <a:gd name="connsiteX183" fmla="*/ 1877833 w 12192000"/>
              <a:gd name="connsiteY183" fmla="*/ 683122 h 1608850"/>
              <a:gd name="connsiteX184" fmla="*/ 1878593 w 12192000"/>
              <a:gd name="connsiteY184" fmla="*/ 682852 h 1608850"/>
              <a:gd name="connsiteX185" fmla="*/ 1883913 w 12192000"/>
              <a:gd name="connsiteY185" fmla="*/ 680960 h 1608850"/>
              <a:gd name="connsiteX186" fmla="*/ 1885941 w 12192000"/>
              <a:gd name="connsiteY186" fmla="*/ 611783 h 1608850"/>
              <a:gd name="connsiteX187" fmla="*/ 1887967 w 12192000"/>
              <a:gd name="connsiteY187" fmla="*/ 680960 h 1608850"/>
              <a:gd name="connsiteX188" fmla="*/ 1888727 w 12192000"/>
              <a:gd name="connsiteY188" fmla="*/ 681230 h 1608850"/>
              <a:gd name="connsiteX189" fmla="*/ 1894047 w 12192000"/>
              <a:gd name="connsiteY189" fmla="*/ 683122 h 1608850"/>
              <a:gd name="connsiteX190" fmla="*/ 1894047 w 12192000"/>
              <a:gd name="connsiteY190" fmla="*/ 596651 h 1608850"/>
              <a:gd name="connsiteX191" fmla="*/ 1898101 w 12192000"/>
              <a:gd name="connsiteY191" fmla="*/ 564224 h 1608850"/>
              <a:gd name="connsiteX192" fmla="*/ 1936607 w 12192000"/>
              <a:gd name="connsiteY192" fmla="*/ 564224 h 1608850"/>
              <a:gd name="connsiteX193" fmla="*/ 1936607 w 12192000"/>
              <a:gd name="connsiteY193" fmla="*/ 596651 h 1608850"/>
              <a:gd name="connsiteX194" fmla="*/ 1937367 w 12192000"/>
              <a:gd name="connsiteY194" fmla="*/ 596651 h 1608850"/>
              <a:gd name="connsiteX195" fmla="*/ 1942687 w 12192000"/>
              <a:gd name="connsiteY195" fmla="*/ 596651 h 1608850"/>
              <a:gd name="connsiteX196" fmla="*/ 1942687 w 12192000"/>
              <a:gd name="connsiteY196" fmla="*/ 514503 h 1608850"/>
              <a:gd name="connsiteX197" fmla="*/ 1944461 w 12192000"/>
              <a:gd name="connsiteY197" fmla="*/ 514503 h 1608850"/>
              <a:gd name="connsiteX198" fmla="*/ 1956875 w 12192000"/>
              <a:gd name="connsiteY198" fmla="*/ 514503 h 1608850"/>
              <a:gd name="connsiteX199" fmla="*/ 1956875 w 12192000"/>
              <a:gd name="connsiteY199" fmla="*/ 512612 h 1608850"/>
              <a:gd name="connsiteX200" fmla="*/ 1956875 w 12192000"/>
              <a:gd name="connsiteY200" fmla="*/ 499371 h 1608850"/>
              <a:gd name="connsiteX201" fmla="*/ 1979169 w 12192000"/>
              <a:gd name="connsiteY201" fmla="*/ 499371 h 1608850"/>
              <a:gd name="connsiteX202" fmla="*/ 1979169 w 12192000"/>
              <a:gd name="connsiteY202" fmla="*/ 498290 h 1608850"/>
              <a:gd name="connsiteX203" fmla="*/ 1979169 w 12192000"/>
              <a:gd name="connsiteY203" fmla="*/ 490724 h 1608850"/>
              <a:gd name="connsiteX204" fmla="*/ 1980941 w 12192000"/>
              <a:gd name="connsiteY204" fmla="*/ 490724 h 1608850"/>
              <a:gd name="connsiteX205" fmla="*/ 1993355 w 12192000"/>
              <a:gd name="connsiteY205" fmla="*/ 490724 h 1608850"/>
              <a:gd name="connsiteX206" fmla="*/ 1993355 w 12192000"/>
              <a:gd name="connsiteY206" fmla="*/ 491805 h 1608850"/>
              <a:gd name="connsiteX207" fmla="*/ 1993355 w 12192000"/>
              <a:gd name="connsiteY207" fmla="*/ 499371 h 1608850"/>
              <a:gd name="connsiteX208" fmla="*/ 1994115 w 12192000"/>
              <a:gd name="connsiteY208" fmla="*/ 499371 h 1608850"/>
              <a:gd name="connsiteX209" fmla="*/ 1999435 w 12192000"/>
              <a:gd name="connsiteY209" fmla="*/ 499371 h 1608850"/>
              <a:gd name="connsiteX210" fmla="*/ 2009569 w 12192000"/>
              <a:gd name="connsiteY210" fmla="*/ 495047 h 1608850"/>
              <a:gd name="connsiteX211" fmla="*/ 2013621 w 12192000"/>
              <a:gd name="connsiteY211" fmla="*/ 498290 h 1608850"/>
              <a:gd name="connsiteX212" fmla="*/ 2013621 w 12192000"/>
              <a:gd name="connsiteY212" fmla="*/ 490724 h 1608850"/>
              <a:gd name="connsiteX213" fmla="*/ 2015901 w 12192000"/>
              <a:gd name="connsiteY213" fmla="*/ 490724 h 1608850"/>
              <a:gd name="connsiteX214" fmla="*/ 2031863 w 12192000"/>
              <a:gd name="connsiteY214" fmla="*/ 490724 h 1608850"/>
              <a:gd name="connsiteX215" fmla="*/ 2031863 w 12192000"/>
              <a:gd name="connsiteY215" fmla="*/ 491805 h 1608850"/>
              <a:gd name="connsiteX216" fmla="*/ 2031863 w 12192000"/>
              <a:gd name="connsiteY216" fmla="*/ 499371 h 1608850"/>
              <a:gd name="connsiteX217" fmla="*/ 2062263 w 12192000"/>
              <a:gd name="connsiteY217" fmla="*/ 499371 h 1608850"/>
              <a:gd name="connsiteX218" fmla="*/ 2062263 w 12192000"/>
              <a:gd name="connsiteY218" fmla="*/ 500992 h 1608850"/>
              <a:gd name="connsiteX219" fmla="*/ 2062263 w 12192000"/>
              <a:gd name="connsiteY219" fmla="*/ 512342 h 1608850"/>
              <a:gd name="connsiteX220" fmla="*/ 2088609 w 12192000"/>
              <a:gd name="connsiteY220" fmla="*/ 512342 h 1608850"/>
              <a:gd name="connsiteX221" fmla="*/ 2088609 w 12192000"/>
              <a:gd name="connsiteY221" fmla="*/ 542606 h 1608850"/>
              <a:gd name="connsiteX222" fmla="*/ 2089369 w 12192000"/>
              <a:gd name="connsiteY222" fmla="*/ 542606 h 1608850"/>
              <a:gd name="connsiteX223" fmla="*/ 2094689 w 12192000"/>
              <a:gd name="connsiteY223" fmla="*/ 542606 h 1608850"/>
              <a:gd name="connsiteX224" fmla="*/ 2094689 w 12192000"/>
              <a:gd name="connsiteY224" fmla="*/ 543687 h 1608850"/>
              <a:gd name="connsiteX225" fmla="*/ 2094689 w 12192000"/>
              <a:gd name="connsiteY225" fmla="*/ 551254 h 1608850"/>
              <a:gd name="connsiteX226" fmla="*/ 2098743 w 12192000"/>
              <a:gd name="connsiteY226" fmla="*/ 581518 h 1608850"/>
              <a:gd name="connsiteX227" fmla="*/ 2099503 w 12192000"/>
              <a:gd name="connsiteY227" fmla="*/ 581518 h 1608850"/>
              <a:gd name="connsiteX228" fmla="*/ 2104823 w 12192000"/>
              <a:gd name="connsiteY228" fmla="*/ 581518 h 1608850"/>
              <a:gd name="connsiteX229" fmla="*/ 2104823 w 12192000"/>
              <a:gd name="connsiteY229" fmla="*/ 582329 h 1608850"/>
              <a:gd name="connsiteX230" fmla="*/ 2104823 w 12192000"/>
              <a:gd name="connsiteY230" fmla="*/ 588004 h 1608850"/>
              <a:gd name="connsiteX231" fmla="*/ 2105837 w 12192000"/>
              <a:gd name="connsiteY231" fmla="*/ 588004 h 1608850"/>
              <a:gd name="connsiteX232" fmla="*/ 2112929 w 12192000"/>
              <a:gd name="connsiteY232" fmla="*/ 588004 h 1608850"/>
              <a:gd name="connsiteX233" fmla="*/ 2112929 w 12192000"/>
              <a:gd name="connsiteY233" fmla="*/ 618269 h 1608850"/>
              <a:gd name="connsiteX234" fmla="*/ 2114957 w 12192000"/>
              <a:gd name="connsiteY234" fmla="*/ 618269 h 1608850"/>
              <a:gd name="connsiteX235" fmla="*/ 2129143 w 12192000"/>
              <a:gd name="connsiteY235" fmla="*/ 618269 h 1608850"/>
              <a:gd name="connsiteX236" fmla="*/ 2129143 w 12192000"/>
              <a:gd name="connsiteY236" fmla="*/ 642048 h 1608850"/>
              <a:gd name="connsiteX237" fmla="*/ 2131171 w 12192000"/>
              <a:gd name="connsiteY237" fmla="*/ 643669 h 1608850"/>
              <a:gd name="connsiteX238" fmla="*/ 2131171 w 12192000"/>
              <a:gd name="connsiteY238" fmla="*/ 655019 h 1608850"/>
              <a:gd name="connsiteX239" fmla="*/ 2131931 w 12192000"/>
              <a:gd name="connsiteY239" fmla="*/ 655019 h 1608850"/>
              <a:gd name="connsiteX240" fmla="*/ 2137251 w 12192000"/>
              <a:gd name="connsiteY240" fmla="*/ 655019 h 1608850"/>
              <a:gd name="connsiteX241" fmla="*/ 2137251 w 12192000"/>
              <a:gd name="connsiteY241" fmla="*/ 678798 h 1608850"/>
              <a:gd name="connsiteX242" fmla="*/ 2138517 w 12192000"/>
              <a:gd name="connsiteY242" fmla="*/ 678798 h 1608850"/>
              <a:gd name="connsiteX243" fmla="*/ 2147383 w 12192000"/>
              <a:gd name="connsiteY243" fmla="*/ 678798 h 1608850"/>
              <a:gd name="connsiteX244" fmla="*/ 2149411 w 12192000"/>
              <a:gd name="connsiteY244" fmla="*/ 682852 h 1608850"/>
              <a:gd name="connsiteX245" fmla="*/ 2149411 w 12192000"/>
              <a:gd name="connsiteY245" fmla="*/ 696093 h 1608850"/>
              <a:gd name="connsiteX246" fmla="*/ 2150931 w 12192000"/>
              <a:gd name="connsiteY246" fmla="*/ 694201 h 1608850"/>
              <a:gd name="connsiteX247" fmla="*/ 2161571 w 12192000"/>
              <a:gd name="connsiteY247" fmla="*/ 680960 h 1608850"/>
              <a:gd name="connsiteX248" fmla="*/ 2189945 w 12192000"/>
              <a:gd name="connsiteY248" fmla="*/ 680960 h 1608850"/>
              <a:gd name="connsiteX249" fmla="*/ 2189945 w 12192000"/>
              <a:gd name="connsiteY249" fmla="*/ 767431 h 1608850"/>
              <a:gd name="connsiteX250" fmla="*/ 2190705 w 12192000"/>
              <a:gd name="connsiteY250" fmla="*/ 767431 h 1608850"/>
              <a:gd name="connsiteX251" fmla="*/ 2196025 w 12192000"/>
              <a:gd name="connsiteY251" fmla="*/ 767431 h 1608850"/>
              <a:gd name="connsiteX252" fmla="*/ 2196785 w 12192000"/>
              <a:gd name="connsiteY252" fmla="*/ 766080 h 1608850"/>
              <a:gd name="connsiteX253" fmla="*/ 2202105 w 12192000"/>
              <a:gd name="connsiteY253" fmla="*/ 756622 h 1608850"/>
              <a:gd name="connsiteX254" fmla="*/ 2202105 w 12192000"/>
              <a:gd name="connsiteY254" fmla="*/ 758514 h 1608850"/>
              <a:gd name="connsiteX255" fmla="*/ 2202105 w 12192000"/>
              <a:gd name="connsiteY255" fmla="*/ 771755 h 1608850"/>
              <a:gd name="connsiteX256" fmla="*/ 2206157 w 12192000"/>
              <a:gd name="connsiteY256" fmla="*/ 726358 h 1608850"/>
              <a:gd name="connsiteX257" fmla="*/ 2206917 w 12192000"/>
              <a:gd name="connsiteY257" fmla="*/ 726358 h 1608850"/>
              <a:gd name="connsiteX258" fmla="*/ 2212237 w 12192000"/>
              <a:gd name="connsiteY258" fmla="*/ 726358 h 1608850"/>
              <a:gd name="connsiteX259" fmla="*/ 2212237 w 12192000"/>
              <a:gd name="connsiteY259" fmla="*/ 661504 h 1608850"/>
              <a:gd name="connsiteX260" fmla="*/ 2213251 w 12192000"/>
              <a:gd name="connsiteY260" fmla="*/ 661504 h 1608850"/>
              <a:gd name="connsiteX261" fmla="*/ 2220345 w 12192000"/>
              <a:gd name="connsiteY261" fmla="*/ 661504 h 1608850"/>
              <a:gd name="connsiteX262" fmla="*/ 2232505 w 12192000"/>
              <a:gd name="connsiteY262" fmla="*/ 618269 h 1608850"/>
              <a:gd name="connsiteX263" fmla="*/ 2233771 w 12192000"/>
              <a:gd name="connsiteY263" fmla="*/ 618269 h 1608850"/>
              <a:gd name="connsiteX264" fmla="*/ 2242639 w 12192000"/>
              <a:gd name="connsiteY264" fmla="*/ 618269 h 1608850"/>
              <a:gd name="connsiteX265" fmla="*/ 2252771 w 12192000"/>
              <a:gd name="connsiteY265" fmla="*/ 661504 h 1608850"/>
              <a:gd name="connsiteX266" fmla="*/ 2253785 w 12192000"/>
              <a:gd name="connsiteY266" fmla="*/ 661504 h 1608850"/>
              <a:gd name="connsiteX267" fmla="*/ 2260879 w 12192000"/>
              <a:gd name="connsiteY267" fmla="*/ 661504 h 1608850"/>
              <a:gd name="connsiteX268" fmla="*/ 2260879 w 12192000"/>
              <a:gd name="connsiteY268" fmla="*/ 700416 h 1608850"/>
              <a:gd name="connsiteX269" fmla="*/ 2262651 w 12192000"/>
              <a:gd name="connsiteY269" fmla="*/ 700416 h 1608850"/>
              <a:gd name="connsiteX270" fmla="*/ 2275065 w 12192000"/>
              <a:gd name="connsiteY270" fmla="*/ 700416 h 1608850"/>
              <a:gd name="connsiteX271" fmla="*/ 2275065 w 12192000"/>
              <a:gd name="connsiteY271" fmla="*/ 702578 h 1608850"/>
              <a:gd name="connsiteX272" fmla="*/ 2275065 w 12192000"/>
              <a:gd name="connsiteY272" fmla="*/ 717710 h 1608850"/>
              <a:gd name="connsiteX273" fmla="*/ 2279119 w 12192000"/>
              <a:gd name="connsiteY273" fmla="*/ 715549 h 1608850"/>
              <a:gd name="connsiteX274" fmla="*/ 2279119 w 12192000"/>
              <a:gd name="connsiteY274" fmla="*/ 700416 h 1608850"/>
              <a:gd name="connsiteX275" fmla="*/ 2280639 w 12192000"/>
              <a:gd name="connsiteY275" fmla="*/ 700416 h 1608850"/>
              <a:gd name="connsiteX276" fmla="*/ 2291279 w 12192000"/>
              <a:gd name="connsiteY276" fmla="*/ 700416 h 1608850"/>
              <a:gd name="connsiteX277" fmla="*/ 2291279 w 12192000"/>
              <a:gd name="connsiteY277" fmla="*/ 702037 h 1608850"/>
              <a:gd name="connsiteX278" fmla="*/ 2291279 w 12192000"/>
              <a:gd name="connsiteY278" fmla="*/ 713387 h 1608850"/>
              <a:gd name="connsiteX279" fmla="*/ 2321680 w 12192000"/>
              <a:gd name="connsiteY279" fmla="*/ 713387 h 1608850"/>
              <a:gd name="connsiteX280" fmla="*/ 2321680 w 12192000"/>
              <a:gd name="connsiteY280" fmla="*/ 676637 h 1608850"/>
              <a:gd name="connsiteX281" fmla="*/ 2322945 w 12192000"/>
              <a:gd name="connsiteY281" fmla="*/ 676637 h 1608850"/>
              <a:gd name="connsiteX282" fmla="*/ 2331813 w 12192000"/>
              <a:gd name="connsiteY282" fmla="*/ 676637 h 1608850"/>
              <a:gd name="connsiteX283" fmla="*/ 2331813 w 12192000"/>
              <a:gd name="connsiteY283" fmla="*/ 698254 h 1608850"/>
              <a:gd name="connsiteX284" fmla="*/ 2333840 w 12192000"/>
              <a:gd name="connsiteY284" fmla="*/ 665828 h 1608850"/>
              <a:gd name="connsiteX285" fmla="*/ 2356133 w 12192000"/>
              <a:gd name="connsiteY285" fmla="*/ 665828 h 1608850"/>
              <a:gd name="connsiteX286" fmla="*/ 2356133 w 12192000"/>
              <a:gd name="connsiteY286" fmla="*/ 664206 h 1608850"/>
              <a:gd name="connsiteX287" fmla="*/ 2356133 w 12192000"/>
              <a:gd name="connsiteY287" fmla="*/ 652857 h 1608850"/>
              <a:gd name="connsiteX288" fmla="*/ 2356893 w 12192000"/>
              <a:gd name="connsiteY288" fmla="*/ 652857 h 1608850"/>
              <a:gd name="connsiteX289" fmla="*/ 2362213 w 12192000"/>
              <a:gd name="connsiteY289" fmla="*/ 652857 h 1608850"/>
              <a:gd name="connsiteX290" fmla="*/ 2362213 w 12192000"/>
              <a:gd name="connsiteY290" fmla="*/ 650966 h 1608850"/>
              <a:gd name="connsiteX291" fmla="*/ 2362213 w 12192000"/>
              <a:gd name="connsiteY291" fmla="*/ 637725 h 1608850"/>
              <a:gd name="connsiteX292" fmla="*/ 2366267 w 12192000"/>
              <a:gd name="connsiteY292" fmla="*/ 644210 h 1608850"/>
              <a:gd name="connsiteX293" fmla="*/ 2368547 w 12192000"/>
              <a:gd name="connsiteY293" fmla="*/ 644210 h 1608850"/>
              <a:gd name="connsiteX294" fmla="*/ 2384507 w 12192000"/>
              <a:gd name="connsiteY294" fmla="*/ 644210 h 1608850"/>
              <a:gd name="connsiteX295" fmla="*/ 2384507 w 12192000"/>
              <a:gd name="connsiteY295" fmla="*/ 643399 h 1608850"/>
              <a:gd name="connsiteX296" fmla="*/ 2384507 w 12192000"/>
              <a:gd name="connsiteY296" fmla="*/ 637725 h 1608850"/>
              <a:gd name="connsiteX297" fmla="*/ 2385267 w 12192000"/>
              <a:gd name="connsiteY297" fmla="*/ 637725 h 1608850"/>
              <a:gd name="connsiteX298" fmla="*/ 2390587 w 12192000"/>
              <a:gd name="connsiteY298" fmla="*/ 637725 h 1608850"/>
              <a:gd name="connsiteX299" fmla="*/ 2390587 w 12192000"/>
              <a:gd name="connsiteY299" fmla="*/ 639076 h 1608850"/>
              <a:gd name="connsiteX300" fmla="*/ 2390587 w 12192000"/>
              <a:gd name="connsiteY300" fmla="*/ 648534 h 1608850"/>
              <a:gd name="connsiteX301" fmla="*/ 2429093 w 12192000"/>
              <a:gd name="connsiteY301" fmla="*/ 648534 h 1608850"/>
              <a:gd name="connsiteX302" fmla="*/ 2429093 w 12192000"/>
              <a:gd name="connsiteY302" fmla="*/ 786887 h 1608850"/>
              <a:gd name="connsiteX303" fmla="*/ 2430613 w 12192000"/>
              <a:gd name="connsiteY303" fmla="*/ 786887 h 1608850"/>
              <a:gd name="connsiteX304" fmla="*/ 2441254 w 12192000"/>
              <a:gd name="connsiteY304" fmla="*/ 786887 h 1608850"/>
              <a:gd name="connsiteX305" fmla="*/ 2441254 w 12192000"/>
              <a:gd name="connsiteY305" fmla="*/ 773917 h 1608850"/>
              <a:gd name="connsiteX306" fmla="*/ 2445307 w 12192000"/>
              <a:gd name="connsiteY306" fmla="*/ 773917 h 1608850"/>
              <a:gd name="connsiteX307" fmla="*/ 2445307 w 12192000"/>
              <a:gd name="connsiteY307" fmla="*/ 786887 h 1608850"/>
              <a:gd name="connsiteX308" fmla="*/ 2475707 w 12192000"/>
              <a:gd name="connsiteY308" fmla="*/ 786887 h 1608850"/>
              <a:gd name="connsiteX309" fmla="*/ 2475707 w 12192000"/>
              <a:gd name="connsiteY309" fmla="*/ 756622 h 1608850"/>
              <a:gd name="connsiteX310" fmla="*/ 2487867 w 12192000"/>
              <a:gd name="connsiteY310" fmla="*/ 756622 h 1608850"/>
              <a:gd name="connsiteX311" fmla="*/ 2500027 w 12192000"/>
              <a:gd name="connsiteY311" fmla="*/ 754461 h 1608850"/>
              <a:gd name="connsiteX312" fmla="*/ 2504082 w 12192000"/>
              <a:gd name="connsiteY312" fmla="*/ 756622 h 1608850"/>
              <a:gd name="connsiteX313" fmla="*/ 2514215 w 12192000"/>
              <a:gd name="connsiteY313" fmla="*/ 756622 h 1608850"/>
              <a:gd name="connsiteX314" fmla="*/ 2514215 w 12192000"/>
              <a:gd name="connsiteY314" fmla="*/ 786887 h 1608850"/>
              <a:gd name="connsiteX315" fmla="*/ 2522321 w 12192000"/>
              <a:gd name="connsiteY315" fmla="*/ 786887 h 1608850"/>
              <a:gd name="connsiteX316" fmla="*/ 2522321 w 12192000"/>
              <a:gd name="connsiteY316" fmla="*/ 804182 h 1608850"/>
              <a:gd name="connsiteX317" fmla="*/ 2531658 w 12192000"/>
              <a:gd name="connsiteY317" fmla="*/ 805087 h 1608850"/>
              <a:gd name="connsiteX318" fmla="*/ 2544615 w 12192000"/>
              <a:gd name="connsiteY318" fmla="*/ 805087 h 1608850"/>
              <a:gd name="connsiteX319" fmla="*/ 2544615 w 12192000"/>
              <a:gd name="connsiteY319" fmla="*/ 789049 h 1608850"/>
              <a:gd name="connsiteX320" fmla="*/ 2612571 w 12192000"/>
              <a:gd name="connsiteY320" fmla="*/ 789049 h 1608850"/>
              <a:gd name="connsiteX321" fmla="*/ 2612571 w 12192000"/>
              <a:gd name="connsiteY321" fmla="*/ 703796 h 1608850"/>
              <a:gd name="connsiteX322" fmla="*/ 2684579 w 12192000"/>
              <a:gd name="connsiteY322" fmla="*/ 703796 h 1608850"/>
              <a:gd name="connsiteX323" fmla="*/ 2684579 w 12192000"/>
              <a:gd name="connsiteY323" fmla="*/ 782564 h 1608850"/>
              <a:gd name="connsiteX324" fmla="*/ 2686483 w 12192000"/>
              <a:gd name="connsiteY324" fmla="*/ 782564 h 1608850"/>
              <a:gd name="connsiteX325" fmla="*/ 2687725 w 12192000"/>
              <a:gd name="connsiteY325" fmla="*/ 805087 h 1608850"/>
              <a:gd name="connsiteX326" fmla="*/ 2697401 w 12192000"/>
              <a:gd name="connsiteY326" fmla="*/ 805087 h 1608850"/>
              <a:gd name="connsiteX327" fmla="*/ 2698643 w 12192000"/>
              <a:gd name="connsiteY327" fmla="*/ 782564 h 1608850"/>
              <a:gd name="connsiteX328" fmla="*/ 2704723 w 12192000"/>
              <a:gd name="connsiteY328" fmla="*/ 782564 h 1608850"/>
              <a:gd name="connsiteX329" fmla="*/ 2705965 w 12192000"/>
              <a:gd name="connsiteY329" fmla="*/ 805087 h 1608850"/>
              <a:gd name="connsiteX330" fmla="*/ 2756588 w 12192000"/>
              <a:gd name="connsiteY330" fmla="*/ 805087 h 1608850"/>
              <a:gd name="connsiteX331" fmla="*/ 2756588 w 12192000"/>
              <a:gd name="connsiteY331" fmla="*/ 642059 h 1608850"/>
              <a:gd name="connsiteX332" fmla="*/ 2953915 w 12192000"/>
              <a:gd name="connsiteY332" fmla="*/ 642059 h 1608850"/>
              <a:gd name="connsiteX333" fmla="*/ 2953915 w 12192000"/>
              <a:gd name="connsiteY333" fmla="*/ 805087 h 1608850"/>
              <a:gd name="connsiteX334" fmla="*/ 2972611 w 12192000"/>
              <a:gd name="connsiteY334" fmla="*/ 805087 h 1608850"/>
              <a:gd name="connsiteX335" fmla="*/ 2972611 w 12192000"/>
              <a:gd name="connsiteY335" fmla="*/ 722394 h 1608850"/>
              <a:gd name="connsiteX336" fmla="*/ 3067731 w 12192000"/>
              <a:gd name="connsiteY336" fmla="*/ 722394 h 1608850"/>
              <a:gd name="connsiteX337" fmla="*/ 3079662 w 12192000"/>
              <a:gd name="connsiteY337" fmla="*/ 404253 h 1608850"/>
              <a:gd name="connsiteX338" fmla="*/ 3067502 w 12192000"/>
              <a:gd name="connsiteY338" fmla="*/ 382635 h 1608850"/>
              <a:gd name="connsiteX339" fmla="*/ 3061422 w 12192000"/>
              <a:gd name="connsiteY339" fmla="*/ 378311 h 1608850"/>
              <a:gd name="connsiteX340" fmla="*/ 3069529 w 12192000"/>
              <a:gd name="connsiteY340" fmla="*/ 354532 h 1608850"/>
              <a:gd name="connsiteX341" fmla="*/ 3069529 w 12192000"/>
              <a:gd name="connsiteY341" fmla="*/ 337238 h 1608850"/>
              <a:gd name="connsiteX342" fmla="*/ 3083715 w 12192000"/>
              <a:gd name="connsiteY342" fmla="*/ 337238 h 1608850"/>
              <a:gd name="connsiteX343" fmla="*/ 3083715 w 12192000"/>
              <a:gd name="connsiteY343" fmla="*/ 315620 h 1608850"/>
              <a:gd name="connsiteX344" fmla="*/ 3085742 w 12192000"/>
              <a:gd name="connsiteY344" fmla="*/ 311296 h 1608850"/>
              <a:gd name="connsiteX345" fmla="*/ 3085742 w 12192000"/>
              <a:gd name="connsiteY345" fmla="*/ 233472 h 1608850"/>
              <a:gd name="connsiteX346" fmla="*/ 3083715 w 12192000"/>
              <a:gd name="connsiteY346" fmla="*/ 226987 h 1608850"/>
              <a:gd name="connsiteX347" fmla="*/ 3089795 w 12192000"/>
              <a:gd name="connsiteY347" fmla="*/ 220501 h 1608850"/>
              <a:gd name="connsiteX348" fmla="*/ 3089795 w 12192000"/>
              <a:gd name="connsiteY348" fmla="*/ 162133 h 1608850"/>
              <a:gd name="connsiteX349" fmla="*/ 3091822 w 12192000"/>
              <a:gd name="connsiteY349" fmla="*/ 157810 h 1608850"/>
              <a:gd name="connsiteX350" fmla="*/ 3091822 w 12192000"/>
              <a:gd name="connsiteY350" fmla="*/ 101604 h 1608850"/>
              <a:gd name="connsiteX351" fmla="*/ 3093849 w 12192000"/>
              <a:gd name="connsiteY351" fmla="*/ 82148 h 1608850"/>
              <a:gd name="connsiteX352" fmla="*/ 3097902 w 12192000"/>
              <a:gd name="connsiteY352" fmla="*/ 99442 h 1608850"/>
              <a:gd name="connsiteX353" fmla="*/ 3099929 w 12192000"/>
              <a:gd name="connsiteY353" fmla="*/ 157810 h 1608850"/>
              <a:gd name="connsiteX354" fmla="*/ 3101955 w 12192000"/>
              <a:gd name="connsiteY354" fmla="*/ 220501 h 1608850"/>
              <a:gd name="connsiteX355" fmla="*/ 3108035 w 12192000"/>
              <a:gd name="connsiteY355" fmla="*/ 226987 h 1608850"/>
              <a:gd name="connsiteX356" fmla="*/ 3106009 w 12192000"/>
              <a:gd name="connsiteY356" fmla="*/ 233472 h 1608850"/>
              <a:gd name="connsiteX357" fmla="*/ 3106009 w 12192000"/>
              <a:gd name="connsiteY357" fmla="*/ 311296 h 1608850"/>
              <a:gd name="connsiteX358" fmla="*/ 3108035 w 12192000"/>
              <a:gd name="connsiteY358" fmla="*/ 315620 h 1608850"/>
              <a:gd name="connsiteX359" fmla="*/ 3108035 w 12192000"/>
              <a:gd name="connsiteY359" fmla="*/ 337238 h 1608850"/>
              <a:gd name="connsiteX360" fmla="*/ 3122222 w 12192000"/>
              <a:gd name="connsiteY360" fmla="*/ 337238 h 1608850"/>
              <a:gd name="connsiteX361" fmla="*/ 3122222 w 12192000"/>
              <a:gd name="connsiteY361" fmla="*/ 354532 h 1608850"/>
              <a:gd name="connsiteX362" fmla="*/ 3130330 w 12192000"/>
              <a:gd name="connsiteY362" fmla="*/ 378311 h 1608850"/>
              <a:gd name="connsiteX363" fmla="*/ 3124250 w 12192000"/>
              <a:gd name="connsiteY363" fmla="*/ 382635 h 1608850"/>
              <a:gd name="connsiteX364" fmla="*/ 3112089 w 12192000"/>
              <a:gd name="connsiteY364" fmla="*/ 404253 h 1608850"/>
              <a:gd name="connsiteX365" fmla="*/ 3120195 w 12192000"/>
              <a:gd name="connsiteY365" fmla="*/ 657181 h 1608850"/>
              <a:gd name="connsiteX366" fmla="*/ 3185050 w 12192000"/>
              <a:gd name="connsiteY366" fmla="*/ 657181 h 1608850"/>
              <a:gd name="connsiteX367" fmla="*/ 3185050 w 12192000"/>
              <a:gd name="connsiteY367" fmla="*/ 732843 h 1608850"/>
              <a:gd name="connsiteX368" fmla="*/ 3193157 w 12192000"/>
              <a:gd name="connsiteY368" fmla="*/ 732843 h 1608850"/>
              <a:gd name="connsiteX369" fmla="*/ 3195183 w 12192000"/>
              <a:gd name="connsiteY369" fmla="*/ 726358 h 1608850"/>
              <a:gd name="connsiteX370" fmla="*/ 3201263 w 12192000"/>
              <a:gd name="connsiteY370" fmla="*/ 726358 h 1608850"/>
              <a:gd name="connsiteX371" fmla="*/ 3203291 w 12192000"/>
              <a:gd name="connsiteY371" fmla="*/ 735005 h 1608850"/>
              <a:gd name="connsiteX372" fmla="*/ 3215451 w 12192000"/>
              <a:gd name="connsiteY372" fmla="*/ 735005 h 1608850"/>
              <a:gd name="connsiteX373" fmla="*/ 3215451 w 12192000"/>
              <a:gd name="connsiteY373" fmla="*/ 728519 h 1608850"/>
              <a:gd name="connsiteX374" fmla="*/ 3237744 w 12192000"/>
              <a:gd name="connsiteY374" fmla="*/ 728519 h 1608850"/>
              <a:gd name="connsiteX375" fmla="*/ 3237744 w 12192000"/>
              <a:gd name="connsiteY375" fmla="*/ 735005 h 1608850"/>
              <a:gd name="connsiteX376" fmla="*/ 3258011 w 12192000"/>
              <a:gd name="connsiteY376" fmla="*/ 735005 h 1608850"/>
              <a:gd name="connsiteX377" fmla="*/ 3258011 w 12192000"/>
              <a:gd name="connsiteY377" fmla="*/ 780402 h 1608850"/>
              <a:gd name="connsiteX378" fmla="*/ 3272198 w 12192000"/>
              <a:gd name="connsiteY378" fmla="*/ 780402 h 1608850"/>
              <a:gd name="connsiteX379" fmla="*/ 3272198 w 12192000"/>
              <a:gd name="connsiteY379" fmla="*/ 767431 h 1608850"/>
              <a:gd name="connsiteX380" fmla="*/ 3288412 w 12192000"/>
              <a:gd name="connsiteY380" fmla="*/ 767431 h 1608850"/>
              <a:gd name="connsiteX381" fmla="*/ 3288412 w 12192000"/>
              <a:gd name="connsiteY381" fmla="*/ 588004 h 1608850"/>
              <a:gd name="connsiteX382" fmla="*/ 3294492 w 12192000"/>
              <a:gd name="connsiteY382" fmla="*/ 581518 h 1608850"/>
              <a:gd name="connsiteX383" fmla="*/ 3367453 w 12192000"/>
              <a:gd name="connsiteY383" fmla="*/ 581518 h 1608850"/>
              <a:gd name="connsiteX384" fmla="*/ 3367453 w 12192000"/>
              <a:gd name="connsiteY384" fmla="*/ 590166 h 1608850"/>
              <a:gd name="connsiteX385" fmla="*/ 3377586 w 12192000"/>
              <a:gd name="connsiteY385" fmla="*/ 590166 h 1608850"/>
              <a:gd name="connsiteX386" fmla="*/ 3377586 w 12192000"/>
              <a:gd name="connsiteY386" fmla="*/ 704740 h 1608850"/>
              <a:gd name="connsiteX387" fmla="*/ 3399879 w 12192000"/>
              <a:gd name="connsiteY387" fmla="*/ 704740 h 1608850"/>
              <a:gd name="connsiteX388" fmla="*/ 3399879 w 12192000"/>
              <a:gd name="connsiteY388" fmla="*/ 637725 h 1608850"/>
              <a:gd name="connsiteX389" fmla="*/ 3426227 w 12192000"/>
              <a:gd name="connsiteY389" fmla="*/ 637725 h 1608850"/>
              <a:gd name="connsiteX390" fmla="*/ 3430279 w 12192000"/>
              <a:gd name="connsiteY390" fmla="*/ 633401 h 1608850"/>
              <a:gd name="connsiteX391" fmla="*/ 3438387 w 12192000"/>
              <a:gd name="connsiteY391" fmla="*/ 633401 h 1608850"/>
              <a:gd name="connsiteX392" fmla="*/ 3442439 w 12192000"/>
              <a:gd name="connsiteY392" fmla="*/ 637725 h 1608850"/>
              <a:gd name="connsiteX393" fmla="*/ 3464734 w 12192000"/>
              <a:gd name="connsiteY393" fmla="*/ 637725 h 1608850"/>
              <a:gd name="connsiteX394" fmla="*/ 3464734 w 12192000"/>
              <a:gd name="connsiteY394" fmla="*/ 520989 h 1608850"/>
              <a:gd name="connsiteX395" fmla="*/ 3521481 w 12192000"/>
              <a:gd name="connsiteY395" fmla="*/ 510180 h 1608850"/>
              <a:gd name="connsiteX396" fmla="*/ 3521481 w 12192000"/>
              <a:gd name="connsiteY396" fmla="*/ 511261 h 1608850"/>
              <a:gd name="connsiteX397" fmla="*/ 3521481 w 12192000"/>
              <a:gd name="connsiteY397" fmla="*/ 518827 h 1608850"/>
              <a:gd name="connsiteX398" fmla="*/ 3547828 w 12192000"/>
              <a:gd name="connsiteY398" fmla="*/ 518827 h 1608850"/>
              <a:gd name="connsiteX399" fmla="*/ 3547828 w 12192000"/>
              <a:gd name="connsiteY399" fmla="*/ 773917 h 1608850"/>
              <a:gd name="connsiteX400" fmla="*/ 3570122 w 12192000"/>
              <a:gd name="connsiteY400" fmla="*/ 773917 h 1608850"/>
              <a:gd name="connsiteX401" fmla="*/ 3570122 w 12192000"/>
              <a:gd name="connsiteY401" fmla="*/ 769593 h 1608850"/>
              <a:gd name="connsiteX402" fmla="*/ 3582282 w 12192000"/>
              <a:gd name="connsiteY402" fmla="*/ 769593 h 1608850"/>
              <a:gd name="connsiteX403" fmla="*/ 3582282 w 12192000"/>
              <a:gd name="connsiteY403" fmla="*/ 773917 h 1608850"/>
              <a:gd name="connsiteX404" fmla="*/ 3606602 w 12192000"/>
              <a:gd name="connsiteY404" fmla="*/ 773917 h 1608850"/>
              <a:gd name="connsiteX405" fmla="*/ 3606602 w 12192000"/>
              <a:gd name="connsiteY405" fmla="*/ 760946 h 1608850"/>
              <a:gd name="connsiteX406" fmla="*/ 3634975 w 12192000"/>
              <a:gd name="connsiteY406" fmla="*/ 760946 h 1608850"/>
              <a:gd name="connsiteX407" fmla="*/ 3647135 w 12192000"/>
              <a:gd name="connsiteY407" fmla="*/ 756622 h 1608850"/>
              <a:gd name="connsiteX408" fmla="*/ 3667403 w 12192000"/>
              <a:gd name="connsiteY408" fmla="*/ 760946 h 1608850"/>
              <a:gd name="connsiteX409" fmla="*/ 3667403 w 12192000"/>
              <a:gd name="connsiteY409" fmla="*/ 743652 h 1608850"/>
              <a:gd name="connsiteX410" fmla="*/ 3675510 w 12192000"/>
              <a:gd name="connsiteY410" fmla="*/ 743652 h 1608850"/>
              <a:gd name="connsiteX411" fmla="*/ 3675510 w 12192000"/>
              <a:gd name="connsiteY411" fmla="*/ 730681 h 1608850"/>
              <a:gd name="connsiteX412" fmla="*/ 3732257 w 12192000"/>
              <a:gd name="connsiteY412" fmla="*/ 730681 h 1608850"/>
              <a:gd name="connsiteX413" fmla="*/ 3732257 w 12192000"/>
              <a:gd name="connsiteY413" fmla="*/ 700416 h 1608850"/>
              <a:gd name="connsiteX414" fmla="*/ 3750497 w 12192000"/>
              <a:gd name="connsiteY414" fmla="*/ 700416 h 1608850"/>
              <a:gd name="connsiteX415" fmla="*/ 3750497 w 12192000"/>
              <a:gd name="connsiteY415" fmla="*/ 693931 h 1608850"/>
              <a:gd name="connsiteX416" fmla="*/ 3762657 w 12192000"/>
              <a:gd name="connsiteY416" fmla="*/ 693931 h 1608850"/>
              <a:gd name="connsiteX417" fmla="*/ 3762657 w 12192000"/>
              <a:gd name="connsiteY417" fmla="*/ 700416 h 1608850"/>
              <a:gd name="connsiteX418" fmla="*/ 3778870 w 12192000"/>
              <a:gd name="connsiteY418" fmla="*/ 700416 h 1608850"/>
              <a:gd name="connsiteX419" fmla="*/ 3778870 w 12192000"/>
              <a:gd name="connsiteY419" fmla="*/ 750137 h 1608850"/>
              <a:gd name="connsiteX420" fmla="*/ 3789470 w 12192000"/>
              <a:gd name="connsiteY420" fmla="*/ 750137 h 1608850"/>
              <a:gd name="connsiteX421" fmla="*/ 3789470 w 12192000"/>
              <a:gd name="connsiteY421" fmla="*/ 586174 h 1608850"/>
              <a:gd name="connsiteX422" fmla="*/ 3791390 w 12192000"/>
              <a:gd name="connsiteY422" fmla="*/ 586174 h 1608850"/>
              <a:gd name="connsiteX423" fmla="*/ 3791390 w 12192000"/>
              <a:gd name="connsiteY423" fmla="*/ 723865 h 1608850"/>
              <a:gd name="connsiteX424" fmla="*/ 3791390 w 12192000"/>
              <a:gd name="connsiteY424" fmla="*/ 750137 h 1608850"/>
              <a:gd name="connsiteX425" fmla="*/ 3806350 w 12192000"/>
              <a:gd name="connsiteY425" fmla="*/ 750137 h 1608850"/>
              <a:gd name="connsiteX426" fmla="*/ 3806350 w 12192000"/>
              <a:gd name="connsiteY426" fmla="*/ 742023 h 1608850"/>
              <a:gd name="connsiteX427" fmla="*/ 3811298 w 12192000"/>
              <a:gd name="connsiteY427" fmla="*/ 742023 h 1608850"/>
              <a:gd name="connsiteX428" fmla="*/ 3811298 w 12192000"/>
              <a:gd name="connsiteY428" fmla="*/ 724196 h 1608850"/>
              <a:gd name="connsiteX429" fmla="*/ 3849805 w 12192000"/>
              <a:gd name="connsiteY429" fmla="*/ 724196 h 1608850"/>
              <a:gd name="connsiteX430" fmla="*/ 3849805 w 12192000"/>
              <a:gd name="connsiteY430" fmla="*/ 693931 h 1608850"/>
              <a:gd name="connsiteX431" fmla="*/ 3888823 w 12192000"/>
              <a:gd name="connsiteY431" fmla="*/ 693931 h 1608850"/>
              <a:gd name="connsiteX432" fmla="*/ 3888823 w 12192000"/>
              <a:gd name="connsiteY432" fmla="*/ 690579 h 1608850"/>
              <a:gd name="connsiteX433" fmla="*/ 3887708 w 12192000"/>
              <a:gd name="connsiteY433" fmla="*/ 690579 h 1608850"/>
              <a:gd name="connsiteX434" fmla="*/ 3879906 w 12192000"/>
              <a:gd name="connsiteY434" fmla="*/ 690579 h 1608850"/>
              <a:gd name="connsiteX435" fmla="*/ 3879906 w 12192000"/>
              <a:gd name="connsiteY435" fmla="*/ 689443 h 1608850"/>
              <a:gd name="connsiteX436" fmla="*/ 3879906 w 12192000"/>
              <a:gd name="connsiteY436" fmla="*/ 681500 h 1608850"/>
              <a:gd name="connsiteX437" fmla="*/ 3881022 w 12192000"/>
              <a:gd name="connsiteY437" fmla="*/ 681500 h 1608850"/>
              <a:gd name="connsiteX438" fmla="*/ 3888823 w 12192000"/>
              <a:gd name="connsiteY438" fmla="*/ 681500 h 1608850"/>
              <a:gd name="connsiteX439" fmla="*/ 3888823 w 12192000"/>
              <a:gd name="connsiteY439" fmla="*/ 679986 h 1608850"/>
              <a:gd name="connsiteX440" fmla="*/ 3888823 w 12192000"/>
              <a:gd name="connsiteY440" fmla="*/ 669395 h 1608850"/>
              <a:gd name="connsiteX441" fmla="*/ 3887708 w 12192000"/>
              <a:gd name="connsiteY441" fmla="*/ 669395 h 1608850"/>
              <a:gd name="connsiteX442" fmla="*/ 3879906 w 12192000"/>
              <a:gd name="connsiteY442" fmla="*/ 669395 h 1608850"/>
              <a:gd name="connsiteX443" fmla="*/ 3879906 w 12192000"/>
              <a:gd name="connsiteY443" fmla="*/ 667882 h 1608850"/>
              <a:gd name="connsiteX444" fmla="*/ 3879906 w 12192000"/>
              <a:gd name="connsiteY444" fmla="*/ 657290 h 1608850"/>
              <a:gd name="connsiteX445" fmla="*/ 3881022 w 12192000"/>
              <a:gd name="connsiteY445" fmla="*/ 657290 h 1608850"/>
              <a:gd name="connsiteX446" fmla="*/ 3888823 w 12192000"/>
              <a:gd name="connsiteY446" fmla="*/ 657290 h 1608850"/>
              <a:gd name="connsiteX447" fmla="*/ 3888823 w 12192000"/>
              <a:gd name="connsiteY447" fmla="*/ 656156 h 1608850"/>
              <a:gd name="connsiteX448" fmla="*/ 3888823 w 12192000"/>
              <a:gd name="connsiteY448" fmla="*/ 648212 h 1608850"/>
              <a:gd name="connsiteX449" fmla="*/ 3887708 w 12192000"/>
              <a:gd name="connsiteY449" fmla="*/ 648212 h 1608850"/>
              <a:gd name="connsiteX450" fmla="*/ 3879906 w 12192000"/>
              <a:gd name="connsiteY450" fmla="*/ 648212 h 1608850"/>
              <a:gd name="connsiteX451" fmla="*/ 3879906 w 12192000"/>
              <a:gd name="connsiteY451" fmla="*/ 646698 h 1608850"/>
              <a:gd name="connsiteX452" fmla="*/ 3879906 w 12192000"/>
              <a:gd name="connsiteY452" fmla="*/ 636107 h 1608850"/>
              <a:gd name="connsiteX453" fmla="*/ 3881022 w 12192000"/>
              <a:gd name="connsiteY453" fmla="*/ 636107 h 1608850"/>
              <a:gd name="connsiteX454" fmla="*/ 3888823 w 12192000"/>
              <a:gd name="connsiteY454" fmla="*/ 636107 h 1608850"/>
              <a:gd name="connsiteX455" fmla="*/ 3888823 w 12192000"/>
              <a:gd name="connsiteY455" fmla="*/ 634594 h 1608850"/>
              <a:gd name="connsiteX456" fmla="*/ 3888823 w 12192000"/>
              <a:gd name="connsiteY456" fmla="*/ 624002 h 1608850"/>
              <a:gd name="connsiteX457" fmla="*/ 3887708 w 12192000"/>
              <a:gd name="connsiteY457" fmla="*/ 624002 h 1608850"/>
              <a:gd name="connsiteX458" fmla="*/ 3879906 w 12192000"/>
              <a:gd name="connsiteY458" fmla="*/ 624002 h 1608850"/>
              <a:gd name="connsiteX459" fmla="*/ 3879906 w 12192000"/>
              <a:gd name="connsiteY459" fmla="*/ 622489 h 1608850"/>
              <a:gd name="connsiteX460" fmla="*/ 3879906 w 12192000"/>
              <a:gd name="connsiteY460" fmla="*/ 611898 h 1608850"/>
              <a:gd name="connsiteX461" fmla="*/ 3881022 w 12192000"/>
              <a:gd name="connsiteY461" fmla="*/ 611898 h 1608850"/>
              <a:gd name="connsiteX462" fmla="*/ 3888823 w 12192000"/>
              <a:gd name="connsiteY462" fmla="*/ 611898 h 1608850"/>
              <a:gd name="connsiteX463" fmla="*/ 3888823 w 12192000"/>
              <a:gd name="connsiteY463" fmla="*/ 610763 h 1608850"/>
              <a:gd name="connsiteX464" fmla="*/ 3888823 w 12192000"/>
              <a:gd name="connsiteY464" fmla="*/ 602819 h 1608850"/>
              <a:gd name="connsiteX465" fmla="*/ 3887708 w 12192000"/>
              <a:gd name="connsiteY465" fmla="*/ 602819 h 1608850"/>
              <a:gd name="connsiteX466" fmla="*/ 3879906 w 12192000"/>
              <a:gd name="connsiteY466" fmla="*/ 602819 h 1608850"/>
              <a:gd name="connsiteX467" fmla="*/ 3879906 w 12192000"/>
              <a:gd name="connsiteY467" fmla="*/ 601307 h 1608850"/>
              <a:gd name="connsiteX468" fmla="*/ 3879906 w 12192000"/>
              <a:gd name="connsiteY468" fmla="*/ 590714 h 1608850"/>
              <a:gd name="connsiteX469" fmla="*/ 3881022 w 12192000"/>
              <a:gd name="connsiteY469" fmla="*/ 590714 h 1608850"/>
              <a:gd name="connsiteX470" fmla="*/ 3888823 w 12192000"/>
              <a:gd name="connsiteY470" fmla="*/ 590714 h 1608850"/>
              <a:gd name="connsiteX471" fmla="*/ 3888823 w 12192000"/>
              <a:gd name="connsiteY471" fmla="*/ 589202 h 1608850"/>
              <a:gd name="connsiteX472" fmla="*/ 3888823 w 12192000"/>
              <a:gd name="connsiteY472" fmla="*/ 578610 h 1608850"/>
              <a:gd name="connsiteX473" fmla="*/ 3887708 w 12192000"/>
              <a:gd name="connsiteY473" fmla="*/ 578610 h 1608850"/>
              <a:gd name="connsiteX474" fmla="*/ 3879906 w 12192000"/>
              <a:gd name="connsiteY474" fmla="*/ 578610 h 1608850"/>
              <a:gd name="connsiteX475" fmla="*/ 3879906 w 12192000"/>
              <a:gd name="connsiteY475" fmla="*/ 577096 h 1608850"/>
              <a:gd name="connsiteX476" fmla="*/ 3879906 w 12192000"/>
              <a:gd name="connsiteY476" fmla="*/ 566505 h 1608850"/>
              <a:gd name="connsiteX477" fmla="*/ 3881022 w 12192000"/>
              <a:gd name="connsiteY477" fmla="*/ 566505 h 1608850"/>
              <a:gd name="connsiteX478" fmla="*/ 3888823 w 12192000"/>
              <a:gd name="connsiteY478" fmla="*/ 566505 h 1608850"/>
              <a:gd name="connsiteX479" fmla="*/ 3888823 w 12192000"/>
              <a:gd name="connsiteY479" fmla="*/ 565370 h 1608850"/>
              <a:gd name="connsiteX480" fmla="*/ 3888823 w 12192000"/>
              <a:gd name="connsiteY480" fmla="*/ 557427 h 1608850"/>
              <a:gd name="connsiteX481" fmla="*/ 3887708 w 12192000"/>
              <a:gd name="connsiteY481" fmla="*/ 557427 h 1608850"/>
              <a:gd name="connsiteX482" fmla="*/ 3879906 w 12192000"/>
              <a:gd name="connsiteY482" fmla="*/ 557427 h 1608850"/>
              <a:gd name="connsiteX483" fmla="*/ 3879906 w 12192000"/>
              <a:gd name="connsiteY483" fmla="*/ 555914 h 1608850"/>
              <a:gd name="connsiteX484" fmla="*/ 3879906 w 12192000"/>
              <a:gd name="connsiteY484" fmla="*/ 545322 h 1608850"/>
              <a:gd name="connsiteX485" fmla="*/ 3881022 w 12192000"/>
              <a:gd name="connsiteY485" fmla="*/ 545322 h 1608850"/>
              <a:gd name="connsiteX486" fmla="*/ 3888823 w 12192000"/>
              <a:gd name="connsiteY486" fmla="*/ 545322 h 1608850"/>
              <a:gd name="connsiteX487" fmla="*/ 3887708 w 12192000"/>
              <a:gd name="connsiteY487" fmla="*/ 543053 h 1608850"/>
              <a:gd name="connsiteX488" fmla="*/ 3879906 w 12192000"/>
              <a:gd name="connsiteY488" fmla="*/ 527166 h 1608850"/>
              <a:gd name="connsiteX489" fmla="*/ 3879906 w 12192000"/>
              <a:gd name="connsiteY489" fmla="*/ 478746 h 1608850"/>
              <a:gd name="connsiteX490" fmla="*/ 4029251 w 12192000"/>
              <a:gd name="connsiteY490" fmla="*/ 478746 h 1608850"/>
              <a:gd name="connsiteX491" fmla="*/ 4042623 w 12192000"/>
              <a:gd name="connsiteY491" fmla="*/ 505982 h 1608850"/>
              <a:gd name="connsiteX492" fmla="*/ 4042623 w 12192000"/>
              <a:gd name="connsiteY492" fmla="*/ 566505 h 1608850"/>
              <a:gd name="connsiteX493" fmla="*/ 4041510 w 12192000"/>
              <a:gd name="connsiteY493" fmla="*/ 566505 h 1608850"/>
              <a:gd name="connsiteX494" fmla="*/ 4033708 w 12192000"/>
              <a:gd name="connsiteY494" fmla="*/ 566505 h 1608850"/>
              <a:gd name="connsiteX495" fmla="*/ 4033708 w 12192000"/>
              <a:gd name="connsiteY495" fmla="*/ 568018 h 1608850"/>
              <a:gd name="connsiteX496" fmla="*/ 4033708 w 12192000"/>
              <a:gd name="connsiteY496" fmla="*/ 578610 h 1608850"/>
              <a:gd name="connsiteX497" fmla="*/ 4034823 w 12192000"/>
              <a:gd name="connsiteY497" fmla="*/ 578610 h 1608850"/>
              <a:gd name="connsiteX498" fmla="*/ 4042623 w 12192000"/>
              <a:gd name="connsiteY498" fmla="*/ 578610 h 1608850"/>
              <a:gd name="connsiteX499" fmla="*/ 4042623 w 12192000"/>
              <a:gd name="connsiteY499" fmla="*/ 580123 h 1608850"/>
              <a:gd name="connsiteX500" fmla="*/ 4042623 w 12192000"/>
              <a:gd name="connsiteY500" fmla="*/ 590714 h 1608850"/>
              <a:gd name="connsiteX501" fmla="*/ 4041510 w 12192000"/>
              <a:gd name="connsiteY501" fmla="*/ 590714 h 1608850"/>
              <a:gd name="connsiteX502" fmla="*/ 4033708 w 12192000"/>
              <a:gd name="connsiteY502" fmla="*/ 590714 h 1608850"/>
              <a:gd name="connsiteX503" fmla="*/ 4033708 w 12192000"/>
              <a:gd name="connsiteY503" fmla="*/ 592227 h 1608850"/>
              <a:gd name="connsiteX504" fmla="*/ 4033708 w 12192000"/>
              <a:gd name="connsiteY504" fmla="*/ 602819 h 1608850"/>
              <a:gd name="connsiteX505" fmla="*/ 4034823 w 12192000"/>
              <a:gd name="connsiteY505" fmla="*/ 602819 h 1608850"/>
              <a:gd name="connsiteX506" fmla="*/ 4042623 w 12192000"/>
              <a:gd name="connsiteY506" fmla="*/ 602819 h 1608850"/>
              <a:gd name="connsiteX507" fmla="*/ 4042623 w 12192000"/>
              <a:gd name="connsiteY507" fmla="*/ 603955 h 1608850"/>
              <a:gd name="connsiteX508" fmla="*/ 4042623 w 12192000"/>
              <a:gd name="connsiteY508" fmla="*/ 611898 h 1608850"/>
              <a:gd name="connsiteX509" fmla="*/ 4041510 w 12192000"/>
              <a:gd name="connsiteY509" fmla="*/ 611898 h 1608850"/>
              <a:gd name="connsiteX510" fmla="*/ 4033708 w 12192000"/>
              <a:gd name="connsiteY510" fmla="*/ 611898 h 1608850"/>
              <a:gd name="connsiteX511" fmla="*/ 4033708 w 12192000"/>
              <a:gd name="connsiteY511" fmla="*/ 613411 h 1608850"/>
              <a:gd name="connsiteX512" fmla="*/ 4033708 w 12192000"/>
              <a:gd name="connsiteY512" fmla="*/ 624002 h 1608850"/>
              <a:gd name="connsiteX513" fmla="*/ 4034823 w 12192000"/>
              <a:gd name="connsiteY513" fmla="*/ 624002 h 1608850"/>
              <a:gd name="connsiteX514" fmla="*/ 4042623 w 12192000"/>
              <a:gd name="connsiteY514" fmla="*/ 624002 h 1608850"/>
              <a:gd name="connsiteX515" fmla="*/ 4042623 w 12192000"/>
              <a:gd name="connsiteY515" fmla="*/ 625516 h 1608850"/>
              <a:gd name="connsiteX516" fmla="*/ 4042623 w 12192000"/>
              <a:gd name="connsiteY516" fmla="*/ 636107 h 1608850"/>
              <a:gd name="connsiteX517" fmla="*/ 4041510 w 12192000"/>
              <a:gd name="connsiteY517" fmla="*/ 636107 h 1608850"/>
              <a:gd name="connsiteX518" fmla="*/ 4033708 w 12192000"/>
              <a:gd name="connsiteY518" fmla="*/ 636107 h 1608850"/>
              <a:gd name="connsiteX519" fmla="*/ 4033708 w 12192000"/>
              <a:gd name="connsiteY519" fmla="*/ 637620 h 1608850"/>
              <a:gd name="connsiteX520" fmla="*/ 4033708 w 12192000"/>
              <a:gd name="connsiteY520" fmla="*/ 648212 h 1608850"/>
              <a:gd name="connsiteX521" fmla="*/ 4034823 w 12192000"/>
              <a:gd name="connsiteY521" fmla="*/ 648212 h 1608850"/>
              <a:gd name="connsiteX522" fmla="*/ 4042623 w 12192000"/>
              <a:gd name="connsiteY522" fmla="*/ 648212 h 1608850"/>
              <a:gd name="connsiteX523" fmla="*/ 4042623 w 12192000"/>
              <a:gd name="connsiteY523" fmla="*/ 649346 h 1608850"/>
              <a:gd name="connsiteX524" fmla="*/ 4042623 w 12192000"/>
              <a:gd name="connsiteY524" fmla="*/ 657290 h 1608850"/>
              <a:gd name="connsiteX525" fmla="*/ 4041510 w 12192000"/>
              <a:gd name="connsiteY525" fmla="*/ 657290 h 1608850"/>
              <a:gd name="connsiteX526" fmla="*/ 4033708 w 12192000"/>
              <a:gd name="connsiteY526" fmla="*/ 657290 h 1608850"/>
              <a:gd name="connsiteX527" fmla="*/ 4033708 w 12192000"/>
              <a:gd name="connsiteY527" fmla="*/ 658804 h 1608850"/>
              <a:gd name="connsiteX528" fmla="*/ 4033708 w 12192000"/>
              <a:gd name="connsiteY528" fmla="*/ 669395 h 1608850"/>
              <a:gd name="connsiteX529" fmla="*/ 4034823 w 12192000"/>
              <a:gd name="connsiteY529" fmla="*/ 669395 h 1608850"/>
              <a:gd name="connsiteX530" fmla="*/ 4042623 w 12192000"/>
              <a:gd name="connsiteY530" fmla="*/ 669395 h 1608850"/>
              <a:gd name="connsiteX531" fmla="*/ 4042623 w 12192000"/>
              <a:gd name="connsiteY531" fmla="*/ 670908 h 1608850"/>
              <a:gd name="connsiteX532" fmla="*/ 4042623 w 12192000"/>
              <a:gd name="connsiteY532" fmla="*/ 681500 h 1608850"/>
              <a:gd name="connsiteX533" fmla="*/ 4041510 w 12192000"/>
              <a:gd name="connsiteY533" fmla="*/ 681500 h 1608850"/>
              <a:gd name="connsiteX534" fmla="*/ 4033708 w 12192000"/>
              <a:gd name="connsiteY534" fmla="*/ 681500 h 1608850"/>
              <a:gd name="connsiteX535" fmla="*/ 4033708 w 12192000"/>
              <a:gd name="connsiteY535" fmla="*/ 682634 h 1608850"/>
              <a:gd name="connsiteX536" fmla="*/ 4033708 w 12192000"/>
              <a:gd name="connsiteY536" fmla="*/ 690579 h 1608850"/>
              <a:gd name="connsiteX537" fmla="*/ 4034823 w 12192000"/>
              <a:gd name="connsiteY537" fmla="*/ 690579 h 1608850"/>
              <a:gd name="connsiteX538" fmla="*/ 4042623 w 12192000"/>
              <a:gd name="connsiteY538" fmla="*/ 690579 h 1608850"/>
              <a:gd name="connsiteX539" fmla="*/ 4042623 w 12192000"/>
              <a:gd name="connsiteY539" fmla="*/ 692091 h 1608850"/>
              <a:gd name="connsiteX540" fmla="*/ 4042623 w 12192000"/>
              <a:gd name="connsiteY540" fmla="*/ 702682 h 1608850"/>
              <a:gd name="connsiteX541" fmla="*/ 4041510 w 12192000"/>
              <a:gd name="connsiteY541" fmla="*/ 702682 h 1608850"/>
              <a:gd name="connsiteX542" fmla="*/ 4033708 w 12192000"/>
              <a:gd name="connsiteY542" fmla="*/ 702682 h 1608850"/>
              <a:gd name="connsiteX543" fmla="*/ 4033708 w 12192000"/>
              <a:gd name="connsiteY543" fmla="*/ 704195 h 1608850"/>
              <a:gd name="connsiteX544" fmla="*/ 4033708 w 12192000"/>
              <a:gd name="connsiteY544" fmla="*/ 714788 h 1608850"/>
              <a:gd name="connsiteX545" fmla="*/ 4034823 w 12192000"/>
              <a:gd name="connsiteY545" fmla="*/ 714788 h 1608850"/>
              <a:gd name="connsiteX546" fmla="*/ 4042623 w 12192000"/>
              <a:gd name="connsiteY546" fmla="*/ 714788 h 1608850"/>
              <a:gd name="connsiteX547" fmla="*/ 4042623 w 12192000"/>
              <a:gd name="connsiteY547" fmla="*/ 716300 h 1608850"/>
              <a:gd name="connsiteX548" fmla="*/ 4042623 w 12192000"/>
              <a:gd name="connsiteY548" fmla="*/ 726892 h 1608850"/>
              <a:gd name="connsiteX549" fmla="*/ 4041510 w 12192000"/>
              <a:gd name="connsiteY549" fmla="*/ 726892 h 1608850"/>
              <a:gd name="connsiteX550" fmla="*/ 4033708 w 12192000"/>
              <a:gd name="connsiteY550" fmla="*/ 726892 h 1608850"/>
              <a:gd name="connsiteX551" fmla="*/ 4033708 w 12192000"/>
              <a:gd name="connsiteY551" fmla="*/ 728027 h 1608850"/>
              <a:gd name="connsiteX552" fmla="*/ 4033708 w 12192000"/>
              <a:gd name="connsiteY552" fmla="*/ 735970 h 1608850"/>
              <a:gd name="connsiteX553" fmla="*/ 4034823 w 12192000"/>
              <a:gd name="connsiteY553" fmla="*/ 735970 h 1608850"/>
              <a:gd name="connsiteX554" fmla="*/ 4042623 w 12192000"/>
              <a:gd name="connsiteY554" fmla="*/ 735970 h 1608850"/>
              <a:gd name="connsiteX555" fmla="*/ 4042623 w 12192000"/>
              <a:gd name="connsiteY555" fmla="*/ 737484 h 1608850"/>
              <a:gd name="connsiteX556" fmla="*/ 4042623 w 12192000"/>
              <a:gd name="connsiteY556" fmla="*/ 748075 h 1608850"/>
              <a:gd name="connsiteX557" fmla="*/ 4041510 w 12192000"/>
              <a:gd name="connsiteY557" fmla="*/ 748075 h 1608850"/>
              <a:gd name="connsiteX558" fmla="*/ 4033708 w 12192000"/>
              <a:gd name="connsiteY558" fmla="*/ 748075 h 1608850"/>
              <a:gd name="connsiteX559" fmla="*/ 4033708 w 12192000"/>
              <a:gd name="connsiteY559" fmla="*/ 749588 h 1608850"/>
              <a:gd name="connsiteX560" fmla="*/ 4033708 w 12192000"/>
              <a:gd name="connsiteY560" fmla="*/ 760181 h 1608850"/>
              <a:gd name="connsiteX561" fmla="*/ 4034823 w 12192000"/>
              <a:gd name="connsiteY561" fmla="*/ 760181 h 1608850"/>
              <a:gd name="connsiteX562" fmla="*/ 4042623 w 12192000"/>
              <a:gd name="connsiteY562" fmla="*/ 760181 h 1608850"/>
              <a:gd name="connsiteX563" fmla="*/ 4042623 w 12192000"/>
              <a:gd name="connsiteY563" fmla="*/ 761314 h 1608850"/>
              <a:gd name="connsiteX564" fmla="*/ 4042623 w 12192000"/>
              <a:gd name="connsiteY564" fmla="*/ 769258 h 1608850"/>
              <a:gd name="connsiteX565" fmla="*/ 4041510 w 12192000"/>
              <a:gd name="connsiteY565" fmla="*/ 769258 h 1608850"/>
              <a:gd name="connsiteX566" fmla="*/ 4033708 w 12192000"/>
              <a:gd name="connsiteY566" fmla="*/ 769258 h 1608850"/>
              <a:gd name="connsiteX567" fmla="*/ 4033708 w 12192000"/>
              <a:gd name="connsiteY567" fmla="*/ 770772 h 1608850"/>
              <a:gd name="connsiteX568" fmla="*/ 4033708 w 12192000"/>
              <a:gd name="connsiteY568" fmla="*/ 781363 h 1608850"/>
              <a:gd name="connsiteX569" fmla="*/ 4034823 w 12192000"/>
              <a:gd name="connsiteY569" fmla="*/ 781363 h 1608850"/>
              <a:gd name="connsiteX570" fmla="*/ 4042623 w 12192000"/>
              <a:gd name="connsiteY570" fmla="*/ 781363 h 1608850"/>
              <a:gd name="connsiteX571" fmla="*/ 4042623 w 12192000"/>
              <a:gd name="connsiteY571" fmla="*/ 782876 h 1608850"/>
              <a:gd name="connsiteX572" fmla="*/ 4042623 w 12192000"/>
              <a:gd name="connsiteY572" fmla="*/ 793468 h 1608850"/>
              <a:gd name="connsiteX573" fmla="*/ 4041510 w 12192000"/>
              <a:gd name="connsiteY573" fmla="*/ 793468 h 1608850"/>
              <a:gd name="connsiteX574" fmla="*/ 4033708 w 12192000"/>
              <a:gd name="connsiteY574" fmla="*/ 793468 h 1608850"/>
              <a:gd name="connsiteX575" fmla="*/ 4033708 w 12192000"/>
              <a:gd name="connsiteY575" fmla="*/ 794981 h 1608850"/>
              <a:gd name="connsiteX576" fmla="*/ 4033708 w 12192000"/>
              <a:gd name="connsiteY576" fmla="*/ 805572 h 1608850"/>
              <a:gd name="connsiteX577" fmla="*/ 4034823 w 12192000"/>
              <a:gd name="connsiteY577" fmla="*/ 805572 h 1608850"/>
              <a:gd name="connsiteX578" fmla="*/ 4042623 w 12192000"/>
              <a:gd name="connsiteY578" fmla="*/ 805572 h 1608850"/>
              <a:gd name="connsiteX579" fmla="*/ 4042623 w 12192000"/>
              <a:gd name="connsiteY579" fmla="*/ 806707 h 1608850"/>
              <a:gd name="connsiteX580" fmla="*/ 4042623 w 12192000"/>
              <a:gd name="connsiteY580" fmla="*/ 814651 h 1608850"/>
              <a:gd name="connsiteX581" fmla="*/ 4041510 w 12192000"/>
              <a:gd name="connsiteY581" fmla="*/ 814651 h 1608850"/>
              <a:gd name="connsiteX582" fmla="*/ 4033708 w 12192000"/>
              <a:gd name="connsiteY582" fmla="*/ 814651 h 1608850"/>
              <a:gd name="connsiteX583" fmla="*/ 4033708 w 12192000"/>
              <a:gd name="connsiteY583" fmla="*/ 816163 h 1608850"/>
              <a:gd name="connsiteX584" fmla="*/ 4033708 w 12192000"/>
              <a:gd name="connsiteY584" fmla="*/ 826756 h 1608850"/>
              <a:gd name="connsiteX585" fmla="*/ 4058227 w 12192000"/>
              <a:gd name="connsiteY585" fmla="*/ 853992 h 1608850"/>
              <a:gd name="connsiteX586" fmla="*/ 4057113 w 12192000"/>
              <a:gd name="connsiteY586" fmla="*/ 860044 h 1608850"/>
              <a:gd name="connsiteX587" fmla="*/ 4049311 w 12192000"/>
              <a:gd name="connsiteY587" fmla="*/ 860044 h 1608850"/>
              <a:gd name="connsiteX588" fmla="*/ 4049311 w 12192000"/>
              <a:gd name="connsiteY588" fmla="*/ 893331 h 1608850"/>
              <a:gd name="connsiteX589" fmla="*/ 4050427 w 12192000"/>
              <a:gd name="connsiteY589" fmla="*/ 893331 h 1608850"/>
              <a:gd name="connsiteX590" fmla="*/ 4058227 w 12192000"/>
              <a:gd name="connsiteY590" fmla="*/ 893331 h 1608850"/>
              <a:gd name="connsiteX591" fmla="*/ 4058227 w 12192000"/>
              <a:gd name="connsiteY591" fmla="*/ 891440 h 1608850"/>
              <a:gd name="connsiteX592" fmla="*/ 4058227 w 12192000"/>
              <a:gd name="connsiteY592" fmla="*/ 878201 h 1608850"/>
              <a:gd name="connsiteX593" fmla="*/ 4059342 w 12192000"/>
              <a:gd name="connsiteY593" fmla="*/ 877444 h 1608850"/>
              <a:gd name="connsiteX594" fmla="*/ 4067142 w 12192000"/>
              <a:gd name="connsiteY594" fmla="*/ 872149 h 1608850"/>
              <a:gd name="connsiteX595" fmla="*/ 4069094 w 12192000"/>
              <a:gd name="connsiteY595" fmla="*/ 872149 h 1608850"/>
              <a:gd name="connsiteX596" fmla="*/ 4082747 w 12192000"/>
              <a:gd name="connsiteY596" fmla="*/ 872149 h 1608850"/>
              <a:gd name="connsiteX597" fmla="*/ 4082747 w 12192000"/>
              <a:gd name="connsiteY597" fmla="*/ 873661 h 1608850"/>
              <a:gd name="connsiteX598" fmla="*/ 4082747 w 12192000"/>
              <a:gd name="connsiteY598" fmla="*/ 884253 h 1608850"/>
              <a:gd name="connsiteX599" fmla="*/ 4084419 w 12192000"/>
              <a:gd name="connsiteY599" fmla="*/ 884253 h 1608850"/>
              <a:gd name="connsiteX600" fmla="*/ 4096121 w 12192000"/>
              <a:gd name="connsiteY600" fmla="*/ 884253 h 1608850"/>
              <a:gd name="connsiteX601" fmla="*/ 4097235 w 12192000"/>
              <a:gd name="connsiteY601" fmla="*/ 890305 h 1608850"/>
              <a:gd name="connsiteX602" fmla="*/ 4105038 w 12192000"/>
              <a:gd name="connsiteY602" fmla="*/ 890305 h 1608850"/>
              <a:gd name="connsiteX603" fmla="*/ 4129555 w 12192000"/>
              <a:gd name="connsiteY603" fmla="*/ 932671 h 1608850"/>
              <a:gd name="connsiteX604" fmla="*/ 4129555 w 12192000"/>
              <a:gd name="connsiteY604" fmla="*/ 951821 h 1608850"/>
              <a:gd name="connsiteX605" fmla="*/ 4129555 w 12192000"/>
              <a:gd name="connsiteY605" fmla="*/ 970823 h 1608850"/>
              <a:gd name="connsiteX606" fmla="*/ 4138472 w 12192000"/>
              <a:gd name="connsiteY606" fmla="*/ 970823 h 1608850"/>
              <a:gd name="connsiteX607" fmla="*/ 4138472 w 12192000"/>
              <a:gd name="connsiteY607" fmla="*/ 956881 h 1608850"/>
              <a:gd name="connsiteX608" fmla="*/ 4139308 w 12192000"/>
              <a:gd name="connsiteY608" fmla="*/ 956881 h 1608850"/>
              <a:gd name="connsiteX609" fmla="*/ 4145159 w 12192000"/>
              <a:gd name="connsiteY609" fmla="*/ 956881 h 1608850"/>
              <a:gd name="connsiteX610" fmla="*/ 4145159 w 12192000"/>
              <a:gd name="connsiteY610" fmla="*/ 958394 h 1608850"/>
              <a:gd name="connsiteX611" fmla="*/ 4145159 w 12192000"/>
              <a:gd name="connsiteY611" fmla="*/ 968985 h 1608850"/>
              <a:gd name="connsiteX612" fmla="*/ 4154075 w 12192000"/>
              <a:gd name="connsiteY612" fmla="*/ 905436 h 1608850"/>
              <a:gd name="connsiteX613" fmla="*/ 4191968 w 12192000"/>
              <a:gd name="connsiteY613" fmla="*/ 905436 h 1608850"/>
              <a:gd name="connsiteX614" fmla="*/ 4191968 w 12192000"/>
              <a:gd name="connsiteY614" fmla="*/ 808599 h 1608850"/>
              <a:gd name="connsiteX615" fmla="*/ 4227631 w 12192000"/>
              <a:gd name="connsiteY615" fmla="*/ 808599 h 1608850"/>
              <a:gd name="connsiteX616" fmla="*/ 4227631 w 12192000"/>
              <a:gd name="connsiteY616" fmla="*/ 807464 h 1608850"/>
              <a:gd name="connsiteX617" fmla="*/ 4227631 w 12192000"/>
              <a:gd name="connsiteY617" fmla="*/ 799520 h 1608850"/>
              <a:gd name="connsiteX618" fmla="*/ 4249922 w 12192000"/>
              <a:gd name="connsiteY618" fmla="*/ 799520 h 1608850"/>
              <a:gd name="connsiteX619" fmla="*/ 4249922 w 12192000"/>
              <a:gd name="connsiteY619" fmla="*/ 748075 h 1608850"/>
              <a:gd name="connsiteX620" fmla="*/ 4245463 w 12192000"/>
              <a:gd name="connsiteY620" fmla="*/ 745805 h 1608850"/>
              <a:gd name="connsiteX621" fmla="*/ 4245463 w 12192000"/>
              <a:gd name="connsiteY621" fmla="*/ 729918 h 1608850"/>
              <a:gd name="connsiteX622" fmla="*/ 4249922 w 12192000"/>
              <a:gd name="connsiteY622" fmla="*/ 732945 h 1608850"/>
              <a:gd name="connsiteX623" fmla="*/ 4254381 w 12192000"/>
              <a:gd name="connsiteY623" fmla="*/ 702682 h 1608850"/>
              <a:gd name="connsiteX624" fmla="*/ 4258839 w 12192000"/>
              <a:gd name="connsiteY624" fmla="*/ 732945 h 1608850"/>
              <a:gd name="connsiteX625" fmla="*/ 4261346 w 12192000"/>
              <a:gd name="connsiteY625" fmla="*/ 728783 h 1608850"/>
              <a:gd name="connsiteX626" fmla="*/ 4263297 w 12192000"/>
              <a:gd name="connsiteY626" fmla="*/ 720840 h 1608850"/>
              <a:gd name="connsiteX627" fmla="*/ 4263853 w 12192000"/>
              <a:gd name="connsiteY627" fmla="*/ 719327 h 1608850"/>
              <a:gd name="connsiteX628" fmla="*/ 4267754 w 12192000"/>
              <a:gd name="connsiteY628" fmla="*/ 708734 h 1608850"/>
              <a:gd name="connsiteX629" fmla="*/ 4268311 w 12192000"/>
              <a:gd name="connsiteY629" fmla="*/ 707222 h 1608850"/>
              <a:gd name="connsiteX630" fmla="*/ 4272213 w 12192000"/>
              <a:gd name="connsiteY630" fmla="*/ 696631 h 1608850"/>
              <a:gd name="connsiteX631" fmla="*/ 4273605 w 12192000"/>
              <a:gd name="connsiteY631" fmla="*/ 695495 h 1608850"/>
              <a:gd name="connsiteX632" fmla="*/ 4283357 w 12192000"/>
              <a:gd name="connsiteY632" fmla="*/ 687552 h 1608850"/>
              <a:gd name="connsiteX633" fmla="*/ 4285030 w 12192000"/>
              <a:gd name="connsiteY633" fmla="*/ 686039 h 1608850"/>
              <a:gd name="connsiteX634" fmla="*/ 4296732 w 12192000"/>
              <a:gd name="connsiteY634" fmla="*/ 675447 h 1608850"/>
              <a:gd name="connsiteX635" fmla="*/ 4297568 w 12192000"/>
              <a:gd name="connsiteY635" fmla="*/ 673934 h 1608850"/>
              <a:gd name="connsiteX636" fmla="*/ 4303418 w 12192000"/>
              <a:gd name="connsiteY636" fmla="*/ 663343 h 1608850"/>
              <a:gd name="connsiteX637" fmla="*/ 4303976 w 12192000"/>
              <a:gd name="connsiteY637" fmla="*/ 660695 h 1608850"/>
              <a:gd name="connsiteX638" fmla="*/ 4307877 w 12192000"/>
              <a:gd name="connsiteY638" fmla="*/ 642159 h 1608850"/>
              <a:gd name="connsiteX639" fmla="*/ 4308435 w 12192000"/>
              <a:gd name="connsiteY639" fmla="*/ 644807 h 1608850"/>
              <a:gd name="connsiteX640" fmla="*/ 4312335 w 12192000"/>
              <a:gd name="connsiteY640" fmla="*/ 663343 h 1608850"/>
              <a:gd name="connsiteX641" fmla="*/ 4312893 w 12192000"/>
              <a:gd name="connsiteY641" fmla="*/ 664477 h 1608850"/>
              <a:gd name="connsiteX642" fmla="*/ 4316793 w 12192000"/>
              <a:gd name="connsiteY642" fmla="*/ 672421 h 1608850"/>
              <a:gd name="connsiteX643" fmla="*/ 4318186 w 12192000"/>
              <a:gd name="connsiteY643" fmla="*/ 673934 h 1608850"/>
              <a:gd name="connsiteX644" fmla="*/ 4327938 w 12192000"/>
              <a:gd name="connsiteY644" fmla="*/ 684525 h 1608850"/>
              <a:gd name="connsiteX645" fmla="*/ 4329054 w 12192000"/>
              <a:gd name="connsiteY645" fmla="*/ 686039 h 1608850"/>
              <a:gd name="connsiteX646" fmla="*/ 4336853 w 12192000"/>
              <a:gd name="connsiteY646" fmla="*/ 696631 h 1608850"/>
              <a:gd name="connsiteX647" fmla="*/ 4337969 w 12192000"/>
              <a:gd name="connsiteY647" fmla="*/ 698143 h 1608850"/>
              <a:gd name="connsiteX648" fmla="*/ 4345771 w 12192000"/>
              <a:gd name="connsiteY648" fmla="*/ 708734 h 1608850"/>
              <a:gd name="connsiteX649" fmla="*/ 4346049 w 12192000"/>
              <a:gd name="connsiteY649" fmla="*/ 710248 h 1608850"/>
              <a:gd name="connsiteX650" fmla="*/ 4347998 w 12192000"/>
              <a:gd name="connsiteY650" fmla="*/ 720840 h 1608850"/>
              <a:gd name="connsiteX651" fmla="*/ 4348277 w 12192000"/>
              <a:gd name="connsiteY651" fmla="*/ 722352 h 1608850"/>
              <a:gd name="connsiteX652" fmla="*/ 4350228 w 12192000"/>
              <a:gd name="connsiteY652" fmla="*/ 732945 h 1608850"/>
              <a:gd name="connsiteX653" fmla="*/ 4356914 w 12192000"/>
              <a:gd name="connsiteY653" fmla="*/ 702682 h 1608850"/>
              <a:gd name="connsiteX654" fmla="*/ 4361373 w 12192000"/>
              <a:gd name="connsiteY654" fmla="*/ 732945 h 1608850"/>
              <a:gd name="connsiteX655" fmla="*/ 4365830 w 12192000"/>
              <a:gd name="connsiteY655" fmla="*/ 735214 h 1608850"/>
              <a:gd name="connsiteX656" fmla="*/ 4365830 w 12192000"/>
              <a:gd name="connsiteY656" fmla="*/ 751102 h 1608850"/>
              <a:gd name="connsiteX657" fmla="*/ 4361373 w 12192000"/>
              <a:gd name="connsiteY657" fmla="*/ 793468 h 1608850"/>
              <a:gd name="connsiteX658" fmla="*/ 4362489 w 12192000"/>
              <a:gd name="connsiteY658" fmla="*/ 793468 h 1608850"/>
              <a:gd name="connsiteX659" fmla="*/ 4370289 w 12192000"/>
              <a:gd name="connsiteY659" fmla="*/ 793468 h 1608850"/>
              <a:gd name="connsiteX660" fmla="*/ 4371126 w 12192000"/>
              <a:gd name="connsiteY660" fmla="*/ 799520 h 1608850"/>
              <a:gd name="connsiteX661" fmla="*/ 4376976 w 12192000"/>
              <a:gd name="connsiteY661" fmla="*/ 799520 h 1608850"/>
              <a:gd name="connsiteX662" fmla="*/ 4376976 w 12192000"/>
              <a:gd name="connsiteY662" fmla="*/ 798007 h 1608850"/>
              <a:gd name="connsiteX663" fmla="*/ 4376976 w 12192000"/>
              <a:gd name="connsiteY663" fmla="*/ 787415 h 1608850"/>
              <a:gd name="connsiteX664" fmla="*/ 4379206 w 12192000"/>
              <a:gd name="connsiteY664" fmla="*/ 787415 h 1608850"/>
              <a:gd name="connsiteX665" fmla="*/ 4394808 w 12192000"/>
              <a:gd name="connsiteY665" fmla="*/ 787415 h 1608850"/>
              <a:gd name="connsiteX666" fmla="*/ 4394808 w 12192000"/>
              <a:gd name="connsiteY666" fmla="*/ 784767 h 1608850"/>
              <a:gd name="connsiteX667" fmla="*/ 4394808 w 12192000"/>
              <a:gd name="connsiteY667" fmla="*/ 766232 h 1608850"/>
              <a:gd name="connsiteX668" fmla="*/ 4432702 w 12192000"/>
              <a:gd name="connsiteY668" fmla="*/ 766232 h 1608850"/>
              <a:gd name="connsiteX669" fmla="*/ 4432702 w 12192000"/>
              <a:gd name="connsiteY669" fmla="*/ 768124 h 1608850"/>
              <a:gd name="connsiteX670" fmla="*/ 4432702 w 12192000"/>
              <a:gd name="connsiteY670" fmla="*/ 781363 h 1608850"/>
              <a:gd name="connsiteX671" fmla="*/ 4452762 w 12192000"/>
              <a:gd name="connsiteY671" fmla="*/ 781363 h 1608850"/>
              <a:gd name="connsiteX672" fmla="*/ 4452762 w 12192000"/>
              <a:gd name="connsiteY672" fmla="*/ 784390 h 1608850"/>
              <a:gd name="connsiteX673" fmla="*/ 4452762 w 12192000"/>
              <a:gd name="connsiteY673" fmla="*/ 805572 h 1608850"/>
              <a:gd name="connsiteX674" fmla="*/ 4448306 w 12192000"/>
              <a:gd name="connsiteY674" fmla="*/ 806707 h 1608850"/>
              <a:gd name="connsiteX675" fmla="*/ 4448306 w 12192000"/>
              <a:gd name="connsiteY675" fmla="*/ 814651 h 1608850"/>
              <a:gd name="connsiteX676" fmla="*/ 4452762 w 12192000"/>
              <a:gd name="connsiteY676" fmla="*/ 816921 h 1608850"/>
              <a:gd name="connsiteX677" fmla="*/ 4452762 w 12192000"/>
              <a:gd name="connsiteY677" fmla="*/ 832808 h 1608850"/>
              <a:gd name="connsiteX678" fmla="*/ 4448306 w 12192000"/>
              <a:gd name="connsiteY678" fmla="*/ 838860 h 1608850"/>
              <a:gd name="connsiteX679" fmla="*/ 4448306 w 12192000"/>
              <a:gd name="connsiteY679" fmla="*/ 911488 h 1608850"/>
              <a:gd name="connsiteX680" fmla="*/ 4450255 w 12192000"/>
              <a:gd name="connsiteY680" fmla="*/ 911488 h 1608850"/>
              <a:gd name="connsiteX681" fmla="*/ 4463908 w 12192000"/>
              <a:gd name="connsiteY681" fmla="*/ 911488 h 1608850"/>
              <a:gd name="connsiteX682" fmla="*/ 4465579 w 12192000"/>
              <a:gd name="connsiteY682" fmla="*/ 917540 h 1608850"/>
              <a:gd name="connsiteX683" fmla="*/ 4477282 w 12192000"/>
              <a:gd name="connsiteY683" fmla="*/ 917540 h 1608850"/>
              <a:gd name="connsiteX684" fmla="*/ 4477282 w 12192000"/>
              <a:gd name="connsiteY684" fmla="*/ 920188 h 1608850"/>
              <a:gd name="connsiteX685" fmla="*/ 4477282 w 12192000"/>
              <a:gd name="connsiteY685" fmla="*/ 938724 h 1608850"/>
              <a:gd name="connsiteX686" fmla="*/ 4478955 w 12192000"/>
              <a:gd name="connsiteY686" fmla="*/ 938724 h 1608850"/>
              <a:gd name="connsiteX687" fmla="*/ 4490656 w 12192000"/>
              <a:gd name="connsiteY687" fmla="*/ 938724 h 1608850"/>
              <a:gd name="connsiteX688" fmla="*/ 4490656 w 12192000"/>
              <a:gd name="connsiteY688" fmla="*/ 936076 h 1608850"/>
              <a:gd name="connsiteX689" fmla="*/ 4490656 w 12192000"/>
              <a:gd name="connsiteY689" fmla="*/ 917540 h 1608850"/>
              <a:gd name="connsiteX690" fmla="*/ 4492605 w 12192000"/>
              <a:gd name="connsiteY690" fmla="*/ 916028 h 1608850"/>
              <a:gd name="connsiteX691" fmla="*/ 4506258 w 12192000"/>
              <a:gd name="connsiteY691" fmla="*/ 905436 h 1608850"/>
              <a:gd name="connsiteX692" fmla="*/ 4506258 w 12192000"/>
              <a:gd name="connsiteY692" fmla="*/ 878201 h 1608850"/>
              <a:gd name="connsiteX693" fmla="*/ 4501802 w 12192000"/>
              <a:gd name="connsiteY693" fmla="*/ 847938 h 1608850"/>
              <a:gd name="connsiteX694" fmla="*/ 4502914 w 12192000"/>
              <a:gd name="connsiteY694" fmla="*/ 847938 h 1608850"/>
              <a:gd name="connsiteX695" fmla="*/ 4510717 w 12192000"/>
              <a:gd name="connsiteY695" fmla="*/ 847938 h 1608850"/>
              <a:gd name="connsiteX696" fmla="*/ 4530778 w 12192000"/>
              <a:gd name="connsiteY696" fmla="*/ 844913 h 1608850"/>
              <a:gd name="connsiteX697" fmla="*/ 4530778 w 12192000"/>
              <a:gd name="connsiteY697" fmla="*/ 843399 h 1608850"/>
              <a:gd name="connsiteX698" fmla="*/ 4530778 w 12192000"/>
              <a:gd name="connsiteY698" fmla="*/ 832808 h 1608850"/>
              <a:gd name="connsiteX699" fmla="*/ 4532451 w 12192000"/>
              <a:gd name="connsiteY699" fmla="*/ 832808 h 1608850"/>
              <a:gd name="connsiteX700" fmla="*/ 4544152 w 12192000"/>
              <a:gd name="connsiteY700" fmla="*/ 832808 h 1608850"/>
              <a:gd name="connsiteX701" fmla="*/ 4544152 w 12192000"/>
              <a:gd name="connsiteY701" fmla="*/ 681500 h 1608850"/>
              <a:gd name="connsiteX702" fmla="*/ 4545267 w 12192000"/>
              <a:gd name="connsiteY702" fmla="*/ 681500 h 1608850"/>
              <a:gd name="connsiteX703" fmla="*/ 4553068 w 12192000"/>
              <a:gd name="connsiteY703" fmla="*/ 681500 h 1608850"/>
              <a:gd name="connsiteX704" fmla="*/ 4553068 w 12192000"/>
              <a:gd name="connsiteY704" fmla="*/ 678473 h 1608850"/>
              <a:gd name="connsiteX705" fmla="*/ 4553068 w 12192000"/>
              <a:gd name="connsiteY705" fmla="*/ 657290 h 1608850"/>
              <a:gd name="connsiteX706" fmla="*/ 4555298 w 12192000"/>
              <a:gd name="connsiteY706" fmla="*/ 596766 h 1608850"/>
              <a:gd name="connsiteX707" fmla="*/ 4556412 w 12192000"/>
              <a:gd name="connsiteY707" fmla="*/ 596766 h 1608850"/>
              <a:gd name="connsiteX708" fmla="*/ 4564213 w 12192000"/>
              <a:gd name="connsiteY708" fmla="*/ 596766 h 1608850"/>
              <a:gd name="connsiteX709" fmla="*/ 4564213 w 12192000"/>
              <a:gd name="connsiteY709" fmla="*/ 598280 h 1608850"/>
              <a:gd name="connsiteX710" fmla="*/ 4564213 w 12192000"/>
              <a:gd name="connsiteY710" fmla="*/ 608871 h 1608850"/>
              <a:gd name="connsiteX711" fmla="*/ 4568671 w 12192000"/>
              <a:gd name="connsiteY711" fmla="*/ 605845 h 1608850"/>
              <a:gd name="connsiteX712" fmla="*/ 4568671 w 12192000"/>
              <a:gd name="connsiteY712" fmla="*/ 584662 h 1608850"/>
              <a:gd name="connsiteX713" fmla="*/ 4570065 w 12192000"/>
              <a:gd name="connsiteY713" fmla="*/ 583906 h 1608850"/>
              <a:gd name="connsiteX714" fmla="*/ 4579816 w 12192000"/>
              <a:gd name="connsiteY714" fmla="*/ 578610 h 1608850"/>
              <a:gd name="connsiteX715" fmla="*/ 4580930 w 12192000"/>
              <a:gd name="connsiteY715" fmla="*/ 579367 h 1608850"/>
              <a:gd name="connsiteX716" fmla="*/ 4588733 w 12192000"/>
              <a:gd name="connsiteY716" fmla="*/ 584662 h 1608850"/>
              <a:gd name="connsiteX717" fmla="*/ 4590404 w 12192000"/>
              <a:gd name="connsiteY717" fmla="*/ 584662 h 1608850"/>
              <a:gd name="connsiteX718" fmla="*/ 4602107 w 12192000"/>
              <a:gd name="connsiteY718" fmla="*/ 584662 h 1608850"/>
              <a:gd name="connsiteX719" fmla="*/ 4602107 w 12192000"/>
              <a:gd name="connsiteY719" fmla="*/ 545322 h 1608850"/>
              <a:gd name="connsiteX720" fmla="*/ 4603221 w 12192000"/>
              <a:gd name="connsiteY720" fmla="*/ 545322 h 1608850"/>
              <a:gd name="connsiteX721" fmla="*/ 4611021 w 12192000"/>
              <a:gd name="connsiteY721" fmla="*/ 545322 h 1608850"/>
              <a:gd name="connsiteX722" fmla="*/ 4612414 w 12192000"/>
              <a:gd name="connsiteY722" fmla="*/ 551375 h 1608850"/>
              <a:gd name="connsiteX723" fmla="*/ 4622169 w 12192000"/>
              <a:gd name="connsiteY723" fmla="*/ 551375 h 1608850"/>
              <a:gd name="connsiteX724" fmla="*/ 4623282 w 12192000"/>
              <a:gd name="connsiteY724" fmla="*/ 545322 h 1608850"/>
              <a:gd name="connsiteX725" fmla="*/ 4631084 w 12192000"/>
              <a:gd name="connsiteY725" fmla="*/ 545322 h 1608850"/>
              <a:gd name="connsiteX726" fmla="*/ 4631084 w 12192000"/>
              <a:gd name="connsiteY726" fmla="*/ 590714 h 1608850"/>
              <a:gd name="connsiteX727" fmla="*/ 4632477 w 12192000"/>
              <a:gd name="connsiteY727" fmla="*/ 592227 h 1608850"/>
              <a:gd name="connsiteX728" fmla="*/ 4642230 w 12192000"/>
              <a:gd name="connsiteY728" fmla="*/ 602819 h 1608850"/>
              <a:gd name="connsiteX729" fmla="*/ 4664518 w 12192000"/>
              <a:gd name="connsiteY729" fmla="*/ 611898 h 1608850"/>
              <a:gd name="connsiteX730" fmla="*/ 4664518 w 12192000"/>
              <a:gd name="connsiteY730" fmla="*/ 610007 h 1608850"/>
              <a:gd name="connsiteX731" fmla="*/ 4664518 w 12192000"/>
              <a:gd name="connsiteY731" fmla="*/ 596766 h 1608850"/>
              <a:gd name="connsiteX732" fmla="*/ 4693496 w 12192000"/>
              <a:gd name="connsiteY732" fmla="*/ 584662 h 1608850"/>
              <a:gd name="connsiteX733" fmla="*/ 4693496 w 12192000"/>
              <a:gd name="connsiteY733" fmla="*/ 583150 h 1608850"/>
              <a:gd name="connsiteX734" fmla="*/ 4693496 w 12192000"/>
              <a:gd name="connsiteY734" fmla="*/ 572557 h 1608850"/>
              <a:gd name="connsiteX735" fmla="*/ 4694332 w 12192000"/>
              <a:gd name="connsiteY735" fmla="*/ 572557 h 1608850"/>
              <a:gd name="connsiteX736" fmla="*/ 4700182 w 12192000"/>
              <a:gd name="connsiteY736" fmla="*/ 572557 h 1608850"/>
              <a:gd name="connsiteX737" fmla="*/ 4700182 w 12192000"/>
              <a:gd name="connsiteY737" fmla="*/ 571423 h 1608850"/>
              <a:gd name="connsiteX738" fmla="*/ 4700182 w 12192000"/>
              <a:gd name="connsiteY738" fmla="*/ 563479 h 1608850"/>
              <a:gd name="connsiteX739" fmla="*/ 4702412 w 12192000"/>
              <a:gd name="connsiteY739" fmla="*/ 563479 h 1608850"/>
              <a:gd name="connsiteX740" fmla="*/ 4718014 w 12192000"/>
              <a:gd name="connsiteY740" fmla="*/ 563479 h 1608850"/>
              <a:gd name="connsiteX741" fmla="*/ 4718014 w 12192000"/>
              <a:gd name="connsiteY741" fmla="*/ 564614 h 1608850"/>
              <a:gd name="connsiteX742" fmla="*/ 4718014 w 12192000"/>
              <a:gd name="connsiteY742" fmla="*/ 572557 h 1608850"/>
              <a:gd name="connsiteX743" fmla="*/ 4719686 w 12192000"/>
              <a:gd name="connsiteY743" fmla="*/ 572557 h 1608850"/>
              <a:gd name="connsiteX744" fmla="*/ 4731390 w 12192000"/>
              <a:gd name="connsiteY744" fmla="*/ 572557 h 1608850"/>
              <a:gd name="connsiteX745" fmla="*/ 4731390 w 12192000"/>
              <a:gd name="connsiteY745" fmla="*/ 574828 h 1608850"/>
              <a:gd name="connsiteX746" fmla="*/ 4731390 w 12192000"/>
              <a:gd name="connsiteY746" fmla="*/ 590714 h 1608850"/>
              <a:gd name="connsiteX747" fmla="*/ 4755908 w 12192000"/>
              <a:gd name="connsiteY747" fmla="*/ 590714 h 1608850"/>
              <a:gd name="connsiteX748" fmla="*/ 4755908 w 12192000"/>
              <a:gd name="connsiteY748" fmla="*/ 589202 h 1608850"/>
              <a:gd name="connsiteX749" fmla="*/ 4755908 w 12192000"/>
              <a:gd name="connsiteY749" fmla="*/ 578610 h 1608850"/>
              <a:gd name="connsiteX750" fmla="*/ 4757302 w 12192000"/>
              <a:gd name="connsiteY750" fmla="*/ 578610 h 1608850"/>
              <a:gd name="connsiteX751" fmla="*/ 4767053 w 12192000"/>
              <a:gd name="connsiteY751" fmla="*/ 578610 h 1608850"/>
              <a:gd name="connsiteX752" fmla="*/ 4767053 w 12192000"/>
              <a:gd name="connsiteY752" fmla="*/ 577096 h 1608850"/>
              <a:gd name="connsiteX753" fmla="*/ 4767053 w 12192000"/>
              <a:gd name="connsiteY753" fmla="*/ 566505 h 1608850"/>
              <a:gd name="connsiteX754" fmla="*/ 4768725 w 12192000"/>
              <a:gd name="connsiteY754" fmla="*/ 566505 h 1608850"/>
              <a:gd name="connsiteX755" fmla="*/ 4780426 w 12192000"/>
              <a:gd name="connsiteY755" fmla="*/ 566505 h 1608850"/>
              <a:gd name="connsiteX756" fmla="*/ 4780426 w 12192000"/>
              <a:gd name="connsiteY756" fmla="*/ 568018 h 1608850"/>
              <a:gd name="connsiteX757" fmla="*/ 4780426 w 12192000"/>
              <a:gd name="connsiteY757" fmla="*/ 578610 h 1608850"/>
              <a:gd name="connsiteX758" fmla="*/ 4784886 w 12192000"/>
              <a:gd name="connsiteY758" fmla="*/ 505982 h 1608850"/>
              <a:gd name="connsiteX759" fmla="*/ 4885191 w 12192000"/>
              <a:gd name="connsiteY759" fmla="*/ 505982 h 1608850"/>
              <a:gd name="connsiteX760" fmla="*/ 4885191 w 12192000"/>
              <a:gd name="connsiteY760" fmla="*/ 602819 h 1608850"/>
              <a:gd name="connsiteX761" fmla="*/ 4887420 w 12192000"/>
              <a:gd name="connsiteY761" fmla="*/ 602819 h 1608850"/>
              <a:gd name="connsiteX762" fmla="*/ 4903022 w 12192000"/>
              <a:gd name="connsiteY762" fmla="*/ 602819 h 1608850"/>
              <a:gd name="connsiteX763" fmla="*/ 4903022 w 12192000"/>
              <a:gd name="connsiteY763" fmla="*/ 493877 h 1608850"/>
              <a:gd name="connsiteX764" fmla="*/ 4925313 w 12192000"/>
              <a:gd name="connsiteY764" fmla="*/ 478746 h 1608850"/>
              <a:gd name="connsiteX765" fmla="*/ 4954291 w 12192000"/>
              <a:gd name="connsiteY765" fmla="*/ 478746 h 1608850"/>
              <a:gd name="connsiteX766" fmla="*/ 4956242 w 12192000"/>
              <a:gd name="connsiteY766" fmla="*/ 476477 h 1608850"/>
              <a:gd name="connsiteX767" fmla="*/ 4969893 w 12192000"/>
              <a:gd name="connsiteY767" fmla="*/ 460589 h 1608850"/>
              <a:gd name="connsiteX768" fmla="*/ 5007787 w 12192000"/>
              <a:gd name="connsiteY768" fmla="*/ 460589 h 1608850"/>
              <a:gd name="connsiteX769" fmla="*/ 5007787 w 12192000"/>
              <a:gd name="connsiteY769" fmla="*/ 462859 h 1608850"/>
              <a:gd name="connsiteX770" fmla="*/ 5007787 w 12192000"/>
              <a:gd name="connsiteY770" fmla="*/ 478746 h 1608850"/>
              <a:gd name="connsiteX771" fmla="*/ 5045681 w 12192000"/>
              <a:gd name="connsiteY771" fmla="*/ 478746 h 1608850"/>
              <a:gd name="connsiteX772" fmla="*/ 5045681 w 12192000"/>
              <a:gd name="connsiteY772" fmla="*/ 596766 h 1608850"/>
              <a:gd name="connsiteX773" fmla="*/ 5047073 w 12192000"/>
              <a:gd name="connsiteY773" fmla="*/ 596766 h 1608850"/>
              <a:gd name="connsiteX774" fmla="*/ 5056825 w 12192000"/>
              <a:gd name="connsiteY774" fmla="*/ 596766 h 1608850"/>
              <a:gd name="connsiteX775" fmla="*/ 5056825 w 12192000"/>
              <a:gd name="connsiteY775" fmla="*/ 769258 h 1608850"/>
              <a:gd name="connsiteX776" fmla="*/ 5059053 w 12192000"/>
              <a:gd name="connsiteY776" fmla="*/ 769258 h 1608850"/>
              <a:gd name="connsiteX777" fmla="*/ 5074657 w 12192000"/>
              <a:gd name="connsiteY777" fmla="*/ 769258 h 1608850"/>
              <a:gd name="connsiteX778" fmla="*/ 5074657 w 12192000"/>
              <a:gd name="connsiteY778" fmla="*/ 657290 h 1608850"/>
              <a:gd name="connsiteX779" fmla="*/ 5075493 w 12192000"/>
              <a:gd name="connsiteY779" fmla="*/ 656533 h 1608850"/>
              <a:gd name="connsiteX780" fmla="*/ 5081344 w 12192000"/>
              <a:gd name="connsiteY780" fmla="*/ 651238 h 1608850"/>
              <a:gd name="connsiteX781" fmla="*/ 5085802 w 12192000"/>
              <a:gd name="connsiteY781" fmla="*/ 652750 h 1608850"/>
              <a:gd name="connsiteX782" fmla="*/ 5085802 w 12192000"/>
              <a:gd name="connsiteY782" fmla="*/ 663343 h 1608850"/>
              <a:gd name="connsiteX783" fmla="*/ 5088030 w 12192000"/>
              <a:gd name="connsiteY783" fmla="*/ 661829 h 1608850"/>
              <a:gd name="connsiteX784" fmla="*/ 5103634 w 12192000"/>
              <a:gd name="connsiteY784" fmla="*/ 651238 h 1608850"/>
              <a:gd name="connsiteX785" fmla="*/ 5105585 w 12192000"/>
              <a:gd name="connsiteY785" fmla="*/ 651238 h 1608850"/>
              <a:gd name="connsiteX786" fmla="*/ 5119237 w 12192000"/>
              <a:gd name="connsiteY786" fmla="*/ 651238 h 1608850"/>
              <a:gd name="connsiteX787" fmla="*/ 5119237 w 12192000"/>
              <a:gd name="connsiteY787" fmla="*/ 857017 h 1608850"/>
              <a:gd name="connsiteX788" fmla="*/ 5150444 w 12192000"/>
              <a:gd name="connsiteY788" fmla="*/ 863070 h 1608850"/>
              <a:gd name="connsiteX789" fmla="*/ 5150444 w 12192000"/>
              <a:gd name="connsiteY789" fmla="*/ 853992 h 1608850"/>
              <a:gd name="connsiteX790" fmla="*/ 5183878 w 12192000"/>
              <a:gd name="connsiteY790" fmla="*/ 853992 h 1608850"/>
              <a:gd name="connsiteX791" fmla="*/ 5183878 w 12192000"/>
              <a:gd name="connsiteY791" fmla="*/ 814651 h 1608850"/>
              <a:gd name="connsiteX792" fmla="*/ 5192794 w 12192000"/>
              <a:gd name="connsiteY792" fmla="*/ 814651 h 1608850"/>
              <a:gd name="connsiteX793" fmla="*/ 5192794 w 12192000"/>
              <a:gd name="connsiteY793" fmla="*/ 763206 h 1608850"/>
              <a:gd name="connsiteX794" fmla="*/ 5199482 w 12192000"/>
              <a:gd name="connsiteY794" fmla="*/ 763206 h 1608850"/>
              <a:gd name="connsiteX795" fmla="*/ 5199482 w 12192000"/>
              <a:gd name="connsiteY795" fmla="*/ 711761 h 1608850"/>
              <a:gd name="connsiteX796" fmla="*/ 5215086 w 12192000"/>
              <a:gd name="connsiteY796" fmla="*/ 711761 h 1608850"/>
              <a:gd name="connsiteX797" fmla="*/ 5264122 w 12192000"/>
              <a:gd name="connsiteY797" fmla="*/ 684525 h 1608850"/>
              <a:gd name="connsiteX798" fmla="*/ 5266352 w 12192000"/>
              <a:gd name="connsiteY798" fmla="*/ 657290 h 1608850"/>
              <a:gd name="connsiteX799" fmla="*/ 5270810 w 12192000"/>
              <a:gd name="connsiteY799" fmla="*/ 684525 h 1608850"/>
              <a:gd name="connsiteX800" fmla="*/ 5322078 w 12192000"/>
              <a:gd name="connsiteY800" fmla="*/ 720840 h 1608850"/>
              <a:gd name="connsiteX801" fmla="*/ 5322078 w 12192000"/>
              <a:gd name="connsiteY801" fmla="*/ 714788 h 1608850"/>
              <a:gd name="connsiteX802" fmla="*/ 5335452 w 12192000"/>
              <a:gd name="connsiteY802" fmla="*/ 714788 h 1608850"/>
              <a:gd name="connsiteX803" fmla="*/ 5335452 w 12192000"/>
              <a:gd name="connsiteY803" fmla="*/ 763206 h 1608850"/>
              <a:gd name="connsiteX804" fmla="*/ 5342138 w 12192000"/>
              <a:gd name="connsiteY804" fmla="*/ 763206 h 1608850"/>
              <a:gd name="connsiteX805" fmla="*/ 5342138 w 12192000"/>
              <a:gd name="connsiteY805" fmla="*/ 801467 h 1608850"/>
              <a:gd name="connsiteX806" fmla="*/ 5377917 w 12192000"/>
              <a:gd name="connsiteY806" fmla="*/ 790806 h 1608850"/>
              <a:gd name="connsiteX807" fmla="*/ 5478973 w 12192000"/>
              <a:gd name="connsiteY807" fmla="*/ 790806 h 1608850"/>
              <a:gd name="connsiteX808" fmla="*/ 5478973 w 12192000"/>
              <a:gd name="connsiteY808" fmla="*/ 596233 h 1608850"/>
              <a:gd name="connsiteX809" fmla="*/ 5507479 w 12192000"/>
              <a:gd name="connsiteY809" fmla="*/ 582720 h 1608850"/>
              <a:gd name="connsiteX810" fmla="*/ 5631857 w 12192000"/>
              <a:gd name="connsiteY810" fmla="*/ 561101 h 1608850"/>
              <a:gd name="connsiteX811" fmla="*/ 5675909 w 12192000"/>
              <a:gd name="connsiteY811" fmla="*/ 574613 h 1608850"/>
              <a:gd name="connsiteX812" fmla="*/ 5683682 w 12192000"/>
              <a:gd name="connsiteY812" fmla="*/ 582720 h 1608850"/>
              <a:gd name="connsiteX813" fmla="*/ 5683682 w 12192000"/>
              <a:gd name="connsiteY813" fmla="*/ 833084 h 1608850"/>
              <a:gd name="connsiteX814" fmla="*/ 5701821 w 12192000"/>
              <a:gd name="connsiteY814" fmla="*/ 873985 h 1608850"/>
              <a:gd name="connsiteX815" fmla="*/ 5701821 w 12192000"/>
              <a:gd name="connsiteY815" fmla="*/ 798914 h 1608850"/>
              <a:gd name="connsiteX816" fmla="*/ 5717369 w 12192000"/>
              <a:gd name="connsiteY816" fmla="*/ 798914 h 1608850"/>
              <a:gd name="connsiteX817" fmla="*/ 5717369 w 12192000"/>
              <a:gd name="connsiteY817" fmla="*/ 785402 h 1608850"/>
              <a:gd name="connsiteX818" fmla="*/ 5732917 w 12192000"/>
              <a:gd name="connsiteY818" fmla="*/ 777295 h 1608850"/>
              <a:gd name="connsiteX819" fmla="*/ 5745871 w 12192000"/>
              <a:gd name="connsiteY819" fmla="*/ 777295 h 1608850"/>
              <a:gd name="connsiteX820" fmla="*/ 5745871 w 12192000"/>
              <a:gd name="connsiteY820" fmla="*/ 763783 h 1608850"/>
              <a:gd name="connsiteX821" fmla="*/ 5756236 w 12192000"/>
              <a:gd name="connsiteY821" fmla="*/ 755675 h 1608850"/>
              <a:gd name="connsiteX822" fmla="*/ 5782151 w 12192000"/>
              <a:gd name="connsiteY822" fmla="*/ 755675 h 1608850"/>
              <a:gd name="connsiteX823" fmla="*/ 5782151 w 12192000"/>
              <a:gd name="connsiteY823" fmla="*/ 798914 h 1608850"/>
              <a:gd name="connsiteX824" fmla="*/ 5836566 w 12192000"/>
              <a:gd name="connsiteY824" fmla="*/ 798914 h 1608850"/>
              <a:gd name="connsiteX825" fmla="*/ 5836566 w 12192000"/>
              <a:gd name="connsiteY825" fmla="*/ 950250 h 1608850"/>
              <a:gd name="connsiteX826" fmla="*/ 5857295 w 12192000"/>
              <a:gd name="connsiteY826" fmla="*/ 950250 h 1608850"/>
              <a:gd name="connsiteX827" fmla="*/ 5878025 w 12192000"/>
              <a:gd name="connsiteY827" fmla="*/ 942143 h 1608850"/>
              <a:gd name="connsiteX828" fmla="*/ 5878025 w 12192000"/>
              <a:gd name="connsiteY828" fmla="*/ 931332 h 1608850"/>
              <a:gd name="connsiteX829" fmla="*/ 5870253 w 12192000"/>
              <a:gd name="connsiteY829" fmla="*/ 928630 h 1608850"/>
              <a:gd name="connsiteX830" fmla="*/ 5870253 w 12192000"/>
              <a:gd name="connsiteY830" fmla="*/ 920522 h 1608850"/>
              <a:gd name="connsiteX831" fmla="*/ 5878025 w 12192000"/>
              <a:gd name="connsiteY831" fmla="*/ 915118 h 1608850"/>
              <a:gd name="connsiteX832" fmla="*/ 5878025 w 12192000"/>
              <a:gd name="connsiteY832" fmla="*/ 855665 h 1608850"/>
              <a:gd name="connsiteX833" fmla="*/ 5870253 w 12192000"/>
              <a:gd name="connsiteY833" fmla="*/ 852962 h 1608850"/>
              <a:gd name="connsiteX834" fmla="*/ 5870253 w 12192000"/>
              <a:gd name="connsiteY834" fmla="*/ 844855 h 1608850"/>
              <a:gd name="connsiteX835" fmla="*/ 5878025 w 12192000"/>
              <a:gd name="connsiteY835" fmla="*/ 839450 h 1608850"/>
              <a:gd name="connsiteX836" fmla="*/ 5883208 w 12192000"/>
              <a:gd name="connsiteY836" fmla="*/ 834046 h 1608850"/>
              <a:gd name="connsiteX837" fmla="*/ 5883208 w 12192000"/>
              <a:gd name="connsiteY837" fmla="*/ 823236 h 1608850"/>
              <a:gd name="connsiteX838" fmla="*/ 5878025 w 12192000"/>
              <a:gd name="connsiteY838" fmla="*/ 823236 h 1608850"/>
              <a:gd name="connsiteX839" fmla="*/ 5878025 w 12192000"/>
              <a:gd name="connsiteY839" fmla="*/ 815128 h 1608850"/>
              <a:gd name="connsiteX840" fmla="*/ 5885800 w 12192000"/>
              <a:gd name="connsiteY840" fmla="*/ 809724 h 1608850"/>
              <a:gd name="connsiteX841" fmla="*/ 5927259 w 12192000"/>
              <a:gd name="connsiteY841" fmla="*/ 734056 h 1608850"/>
              <a:gd name="connsiteX842" fmla="*/ 5922077 w 12192000"/>
              <a:gd name="connsiteY842" fmla="*/ 731353 h 1608850"/>
              <a:gd name="connsiteX843" fmla="*/ 5922077 w 12192000"/>
              <a:gd name="connsiteY843" fmla="*/ 723246 h 1608850"/>
              <a:gd name="connsiteX844" fmla="*/ 5929850 w 12192000"/>
              <a:gd name="connsiteY844" fmla="*/ 720543 h 1608850"/>
              <a:gd name="connsiteX845" fmla="*/ 5929850 w 12192000"/>
              <a:gd name="connsiteY845" fmla="*/ 709734 h 1608850"/>
              <a:gd name="connsiteX846" fmla="*/ 5935033 w 12192000"/>
              <a:gd name="connsiteY846" fmla="*/ 709734 h 1608850"/>
              <a:gd name="connsiteX847" fmla="*/ 5935033 w 12192000"/>
              <a:gd name="connsiteY847" fmla="*/ 685412 h 1608850"/>
              <a:gd name="connsiteX848" fmla="*/ 5929850 w 12192000"/>
              <a:gd name="connsiteY848" fmla="*/ 685412 h 1608850"/>
              <a:gd name="connsiteX849" fmla="*/ 5929850 w 12192000"/>
              <a:gd name="connsiteY849" fmla="*/ 680008 h 1608850"/>
              <a:gd name="connsiteX850" fmla="*/ 5935033 w 12192000"/>
              <a:gd name="connsiteY850" fmla="*/ 677305 h 1608850"/>
              <a:gd name="connsiteX851" fmla="*/ 5947989 w 12192000"/>
              <a:gd name="connsiteY851" fmla="*/ 658388 h 1608850"/>
              <a:gd name="connsiteX852" fmla="*/ 5950579 w 12192000"/>
              <a:gd name="connsiteY852" fmla="*/ 647579 h 1608850"/>
              <a:gd name="connsiteX853" fmla="*/ 5950579 w 12192000"/>
              <a:gd name="connsiteY853" fmla="*/ 617852 h 1608850"/>
              <a:gd name="connsiteX854" fmla="*/ 5950904 w 12192000"/>
              <a:gd name="connsiteY854" fmla="*/ 616838 h 1608850"/>
              <a:gd name="connsiteX855" fmla="*/ 5953171 w 12192000"/>
              <a:gd name="connsiteY855" fmla="*/ 609745 h 1608850"/>
              <a:gd name="connsiteX856" fmla="*/ 5953495 w 12192000"/>
              <a:gd name="connsiteY856" fmla="*/ 610759 h 1608850"/>
              <a:gd name="connsiteX857" fmla="*/ 5955763 w 12192000"/>
              <a:gd name="connsiteY857" fmla="*/ 617852 h 1608850"/>
              <a:gd name="connsiteX858" fmla="*/ 5958354 w 12192000"/>
              <a:gd name="connsiteY858" fmla="*/ 647579 h 1608850"/>
              <a:gd name="connsiteX859" fmla="*/ 5958354 w 12192000"/>
              <a:gd name="connsiteY859" fmla="*/ 655686 h 1608850"/>
              <a:gd name="connsiteX860" fmla="*/ 5971311 w 12192000"/>
              <a:gd name="connsiteY860" fmla="*/ 677305 h 1608850"/>
              <a:gd name="connsiteX861" fmla="*/ 5976494 w 12192000"/>
              <a:gd name="connsiteY861" fmla="*/ 680008 h 1608850"/>
              <a:gd name="connsiteX862" fmla="*/ 5976494 w 12192000"/>
              <a:gd name="connsiteY862" fmla="*/ 685412 h 1608850"/>
              <a:gd name="connsiteX863" fmla="*/ 5973903 w 12192000"/>
              <a:gd name="connsiteY863" fmla="*/ 709734 h 1608850"/>
              <a:gd name="connsiteX864" fmla="*/ 5979084 w 12192000"/>
              <a:gd name="connsiteY864" fmla="*/ 720543 h 1608850"/>
              <a:gd name="connsiteX865" fmla="*/ 5984268 w 12192000"/>
              <a:gd name="connsiteY865" fmla="*/ 723246 h 1608850"/>
              <a:gd name="connsiteX866" fmla="*/ 5984268 w 12192000"/>
              <a:gd name="connsiteY866" fmla="*/ 731353 h 1608850"/>
              <a:gd name="connsiteX867" fmla="*/ 5979084 w 12192000"/>
              <a:gd name="connsiteY867" fmla="*/ 734056 h 1608850"/>
              <a:gd name="connsiteX868" fmla="*/ 5999269 w 12192000"/>
              <a:gd name="connsiteY868" fmla="*/ 755105 h 1608850"/>
              <a:gd name="connsiteX869" fmla="*/ 5999269 w 12192000"/>
              <a:gd name="connsiteY869" fmla="*/ 627662 h 1608850"/>
              <a:gd name="connsiteX870" fmla="*/ 5999299 w 12192000"/>
              <a:gd name="connsiteY870" fmla="*/ 627662 h 1608850"/>
              <a:gd name="connsiteX871" fmla="*/ 6037948 w 12192000"/>
              <a:gd name="connsiteY871" fmla="*/ 627662 h 1608850"/>
              <a:gd name="connsiteX872" fmla="*/ 6037948 w 12192000"/>
              <a:gd name="connsiteY872" fmla="*/ 626311 h 1608850"/>
              <a:gd name="connsiteX873" fmla="*/ 6037948 w 12192000"/>
              <a:gd name="connsiteY873" fmla="*/ 616853 h 1608850"/>
              <a:gd name="connsiteX874" fmla="*/ 6038962 w 12192000"/>
              <a:gd name="connsiteY874" fmla="*/ 616853 h 1608850"/>
              <a:gd name="connsiteX875" fmla="*/ 6046055 w 12192000"/>
              <a:gd name="connsiteY875" fmla="*/ 616853 h 1608850"/>
              <a:gd name="connsiteX876" fmla="*/ 6046055 w 12192000"/>
              <a:gd name="connsiteY876" fmla="*/ 614962 h 1608850"/>
              <a:gd name="connsiteX877" fmla="*/ 6046055 w 12192000"/>
              <a:gd name="connsiteY877" fmla="*/ 601721 h 1608850"/>
              <a:gd name="connsiteX878" fmla="*/ 6046815 w 12192000"/>
              <a:gd name="connsiteY878" fmla="*/ 601721 h 1608850"/>
              <a:gd name="connsiteX879" fmla="*/ 6052135 w 12192000"/>
              <a:gd name="connsiteY879" fmla="*/ 601721 h 1608850"/>
              <a:gd name="connsiteX880" fmla="*/ 6052135 w 12192000"/>
              <a:gd name="connsiteY880" fmla="*/ 600640 h 1608850"/>
              <a:gd name="connsiteX881" fmla="*/ 6052135 w 12192000"/>
              <a:gd name="connsiteY881" fmla="*/ 593073 h 1608850"/>
              <a:gd name="connsiteX882" fmla="*/ 6054163 w 12192000"/>
              <a:gd name="connsiteY882" fmla="*/ 593073 h 1608850"/>
              <a:gd name="connsiteX883" fmla="*/ 6068350 w 12192000"/>
              <a:gd name="connsiteY883" fmla="*/ 593073 h 1608850"/>
              <a:gd name="connsiteX884" fmla="*/ 6068350 w 12192000"/>
              <a:gd name="connsiteY884" fmla="*/ 594154 h 1608850"/>
              <a:gd name="connsiteX885" fmla="*/ 6068350 w 12192000"/>
              <a:gd name="connsiteY885" fmla="*/ 601721 h 1608850"/>
              <a:gd name="connsiteX886" fmla="*/ 6090642 w 12192000"/>
              <a:gd name="connsiteY886" fmla="*/ 601721 h 1608850"/>
              <a:gd name="connsiteX887" fmla="*/ 6090642 w 12192000"/>
              <a:gd name="connsiteY887" fmla="*/ 599829 h 1608850"/>
              <a:gd name="connsiteX888" fmla="*/ 6090642 w 12192000"/>
              <a:gd name="connsiteY888" fmla="*/ 586588 h 1608850"/>
              <a:gd name="connsiteX889" fmla="*/ 6092416 w 12192000"/>
              <a:gd name="connsiteY889" fmla="*/ 586588 h 1608850"/>
              <a:gd name="connsiteX890" fmla="*/ 6104829 w 12192000"/>
              <a:gd name="connsiteY890" fmla="*/ 586588 h 1608850"/>
              <a:gd name="connsiteX891" fmla="*/ 6104829 w 12192000"/>
              <a:gd name="connsiteY891" fmla="*/ 610368 h 1608850"/>
              <a:gd name="connsiteX892" fmla="*/ 6105843 w 12192000"/>
              <a:gd name="connsiteY892" fmla="*/ 610368 h 1608850"/>
              <a:gd name="connsiteX893" fmla="*/ 6112936 w 12192000"/>
              <a:gd name="connsiteY893" fmla="*/ 610368 h 1608850"/>
              <a:gd name="connsiteX894" fmla="*/ 6112936 w 12192000"/>
              <a:gd name="connsiteY894" fmla="*/ 609287 h 1608850"/>
              <a:gd name="connsiteX895" fmla="*/ 6112936 w 12192000"/>
              <a:gd name="connsiteY895" fmla="*/ 601721 h 1608850"/>
              <a:gd name="connsiteX896" fmla="*/ 6114709 w 12192000"/>
              <a:gd name="connsiteY896" fmla="*/ 601721 h 1608850"/>
              <a:gd name="connsiteX897" fmla="*/ 6127123 w 12192000"/>
              <a:gd name="connsiteY897" fmla="*/ 601721 h 1608850"/>
              <a:gd name="connsiteX898" fmla="*/ 6127123 w 12192000"/>
              <a:gd name="connsiteY898" fmla="*/ 627662 h 1608850"/>
              <a:gd name="connsiteX899" fmla="*/ 6129150 w 12192000"/>
              <a:gd name="connsiteY899" fmla="*/ 627662 h 1608850"/>
              <a:gd name="connsiteX900" fmla="*/ 6143336 w 12192000"/>
              <a:gd name="connsiteY900" fmla="*/ 627662 h 1608850"/>
              <a:gd name="connsiteX901" fmla="*/ 6143336 w 12192000"/>
              <a:gd name="connsiteY901" fmla="*/ 629283 h 1608850"/>
              <a:gd name="connsiteX902" fmla="*/ 6143336 w 12192000"/>
              <a:gd name="connsiteY902" fmla="*/ 640633 h 1608850"/>
              <a:gd name="connsiteX903" fmla="*/ 6144096 w 12192000"/>
              <a:gd name="connsiteY903" fmla="*/ 640633 h 1608850"/>
              <a:gd name="connsiteX904" fmla="*/ 6149417 w 12192000"/>
              <a:gd name="connsiteY904" fmla="*/ 640633 h 1608850"/>
              <a:gd name="connsiteX905" fmla="*/ 6149417 w 12192000"/>
              <a:gd name="connsiteY905" fmla="*/ 639822 h 1608850"/>
              <a:gd name="connsiteX906" fmla="*/ 6149417 w 12192000"/>
              <a:gd name="connsiteY906" fmla="*/ 634147 h 1608850"/>
              <a:gd name="connsiteX907" fmla="*/ 6179817 w 12192000"/>
              <a:gd name="connsiteY907" fmla="*/ 634147 h 1608850"/>
              <a:gd name="connsiteX908" fmla="*/ 6179817 w 12192000"/>
              <a:gd name="connsiteY908" fmla="*/ 657927 h 1608850"/>
              <a:gd name="connsiteX909" fmla="*/ 6180830 w 12192000"/>
              <a:gd name="connsiteY909" fmla="*/ 657927 h 1608850"/>
              <a:gd name="connsiteX910" fmla="*/ 6187924 w 12192000"/>
              <a:gd name="connsiteY910" fmla="*/ 657927 h 1608850"/>
              <a:gd name="connsiteX911" fmla="*/ 6187924 w 12192000"/>
              <a:gd name="connsiteY911" fmla="*/ 659008 h 1608850"/>
              <a:gd name="connsiteX912" fmla="*/ 6187924 w 12192000"/>
              <a:gd name="connsiteY912" fmla="*/ 666574 h 1608850"/>
              <a:gd name="connsiteX913" fmla="*/ 6188684 w 12192000"/>
              <a:gd name="connsiteY913" fmla="*/ 666574 h 1608850"/>
              <a:gd name="connsiteX914" fmla="*/ 6194004 w 12192000"/>
              <a:gd name="connsiteY914" fmla="*/ 666574 h 1608850"/>
              <a:gd name="connsiteX915" fmla="*/ 6194004 w 12192000"/>
              <a:gd name="connsiteY915" fmla="*/ 664412 h 1608850"/>
              <a:gd name="connsiteX916" fmla="*/ 6194004 w 12192000"/>
              <a:gd name="connsiteY916" fmla="*/ 649280 h 1608850"/>
              <a:gd name="connsiteX917" fmla="*/ 6195017 w 12192000"/>
              <a:gd name="connsiteY917" fmla="*/ 649280 h 1608850"/>
              <a:gd name="connsiteX918" fmla="*/ 6202111 w 12192000"/>
              <a:gd name="connsiteY918" fmla="*/ 649280 h 1608850"/>
              <a:gd name="connsiteX919" fmla="*/ 6202111 w 12192000"/>
              <a:gd name="connsiteY919" fmla="*/ 650361 h 1608850"/>
              <a:gd name="connsiteX920" fmla="*/ 6202111 w 12192000"/>
              <a:gd name="connsiteY920" fmla="*/ 657927 h 1608850"/>
              <a:gd name="connsiteX921" fmla="*/ 6207431 w 12192000"/>
              <a:gd name="connsiteY921" fmla="*/ 655934 h 1608850"/>
              <a:gd name="connsiteX922" fmla="*/ 6208191 w 12192000"/>
              <a:gd name="connsiteY922" fmla="*/ 654954 h 1608850"/>
              <a:gd name="connsiteX923" fmla="*/ 6208191 w 12192000"/>
              <a:gd name="connsiteY923" fmla="*/ 649280 h 1608850"/>
              <a:gd name="connsiteX924" fmla="*/ 6246698 w 12192000"/>
              <a:gd name="connsiteY924" fmla="*/ 649280 h 1608850"/>
              <a:gd name="connsiteX925" fmla="*/ 6246698 w 12192000"/>
              <a:gd name="connsiteY925" fmla="*/ 673059 h 1608850"/>
              <a:gd name="connsiteX926" fmla="*/ 6248724 w 12192000"/>
              <a:gd name="connsiteY926" fmla="*/ 673059 h 1608850"/>
              <a:gd name="connsiteX927" fmla="*/ 6262911 w 12192000"/>
              <a:gd name="connsiteY927" fmla="*/ 673059 h 1608850"/>
              <a:gd name="connsiteX928" fmla="*/ 6262911 w 12192000"/>
              <a:gd name="connsiteY928" fmla="*/ 674140 h 1608850"/>
              <a:gd name="connsiteX929" fmla="*/ 6262911 w 12192000"/>
              <a:gd name="connsiteY929" fmla="*/ 681706 h 1608850"/>
              <a:gd name="connsiteX930" fmla="*/ 6264685 w 12192000"/>
              <a:gd name="connsiteY930" fmla="*/ 681706 h 1608850"/>
              <a:gd name="connsiteX931" fmla="*/ 6277098 w 12192000"/>
              <a:gd name="connsiteY931" fmla="*/ 681706 h 1608850"/>
              <a:gd name="connsiteX932" fmla="*/ 6277098 w 12192000"/>
              <a:gd name="connsiteY932" fmla="*/ 657927 h 1608850"/>
              <a:gd name="connsiteX933" fmla="*/ 6278111 w 12192000"/>
              <a:gd name="connsiteY933" fmla="*/ 657927 h 1608850"/>
              <a:gd name="connsiteX934" fmla="*/ 6285205 w 12192000"/>
              <a:gd name="connsiteY934" fmla="*/ 657927 h 1608850"/>
              <a:gd name="connsiteX935" fmla="*/ 6285205 w 12192000"/>
              <a:gd name="connsiteY935" fmla="*/ 625500 h 1608850"/>
              <a:gd name="connsiteX936" fmla="*/ 6286218 w 12192000"/>
              <a:gd name="connsiteY936" fmla="*/ 625500 h 1608850"/>
              <a:gd name="connsiteX937" fmla="*/ 6293312 w 12192000"/>
              <a:gd name="connsiteY937" fmla="*/ 625500 h 1608850"/>
              <a:gd name="connsiteX938" fmla="*/ 6293312 w 12192000"/>
              <a:gd name="connsiteY938" fmla="*/ 623609 h 1608850"/>
              <a:gd name="connsiteX939" fmla="*/ 6293312 w 12192000"/>
              <a:gd name="connsiteY939" fmla="*/ 610368 h 1608850"/>
              <a:gd name="connsiteX940" fmla="*/ 6292045 w 12192000"/>
              <a:gd name="connsiteY940" fmla="*/ 608746 h 1608850"/>
              <a:gd name="connsiteX941" fmla="*/ 6297365 w 12192000"/>
              <a:gd name="connsiteY941" fmla="*/ 597397 h 1608850"/>
              <a:gd name="connsiteX942" fmla="*/ 6305472 w 12192000"/>
              <a:gd name="connsiteY942" fmla="*/ 625500 h 1608850"/>
              <a:gd name="connsiteX943" fmla="*/ 6306232 w 12192000"/>
              <a:gd name="connsiteY943" fmla="*/ 625500 h 1608850"/>
              <a:gd name="connsiteX944" fmla="*/ 6311552 w 12192000"/>
              <a:gd name="connsiteY944" fmla="*/ 625500 h 1608850"/>
              <a:gd name="connsiteX945" fmla="*/ 6311552 w 12192000"/>
              <a:gd name="connsiteY945" fmla="*/ 519573 h 1608850"/>
              <a:gd name="connsiteX946" fmla="*/ 6313072 w 12192000"/>
              <a:gd name="connsiteY946" fmla="*/ 519573 h 1608850"/>
              <a:gd name="connsiteX947" fmla="*/ 6323712 w 12192000"/>
              <a:gd name="connsiteY947" fmla="*/ 519573 h 1608850"/>
              <a:gd name="connsiteX948" fmla="*/ 6323712 w 12192000"/>
              <a:gd name="connsiteY948" fmla="*/ 472014 h 1608850"/>
              <a:gd name="connsiteX949" fmla="*/ 6350059 w 12192000"/>
              <a:gd name="connsiteY949" fmla="*/ 472014 h 1608850"/>
              <a:gd name="connsiteX950" fmla="*/ 6350059 w 12192000"/>
              <a:gd name="connsiteY950" fmla="*/ 450396 h 1608850"/>
              <a:gd name="connsiteX951" fmla="*/ 6384513 w 12192000"/>
              <a:gd name="connsiteY951" fmla="*/ 450396 h 1608850"/>
              <a:gd name="connsiteX952" fmla="*/ 6384513 w 12192000"/>
              <a:gd name="connsiteY952" fmla="*/ 452828 h 1608850"/>
              <a:gd name="connsiteX953" fmla="*/ 6384513 w 12192000"/>
              <a:gd name="connsiteY953" fmla="*/ 469852 h 1608850"/>
              <a:gd name="connsiteX954" fmla="*/ 6386793 w 12192000"/>
              <a:gd name="connsiteY954" fmla="*/ 469852 h 1608850"/>
              <a:gd name="connsiteX955" fmla="*/ 6402753 w 12192000"/>
              <a:gd name="connsiteY955" fmla="*/ 469852 h 1608850"/>
              <a:gd name="connsiteX956" fmla="*/ 6402753 w 12192000"/>
              <a:gd name="connsiteY956" fmla="*/ 517411 h 1608850"/>
              <a:gd name="connsiteX957" fmla="*/ 6403766 w 12192000"/>
              <a:gd name="connsiteY957" fmla="*/ 517411 h 1608850"/>
              <a:gd name="connsiteX958" fmla="*/ 6410860 w 12192000"/>
              <a:gd name="connsiteY958" fmla="*/ 517411 h 1608850"/>
              <a:gd name="connsiteX959" fmla="*/ 6425047 w 12192000"/>
              <a:gd name="connsiteY959" fmla="*/ 521735 h 1608850"/>
              <a:gd name="connsiteX960" fmla="*/ 6425047 w 12192000"/>
              <a:gd name="connsiteY960" fmla="*/ 560647 h 1608850"/>
              <a:gd name="connsiteX961" fmla="*/ 6426060 w 12192000"/>
              <a:gd name="connsiteY961" fmla="*/ 560647 h 1608850"/>
              <a:gd name="connsiteX962" fmla="*/ 6433153 w 12192000"/>
              <a:gd name="connsiteY962" fmla="*/ 560647 h 1608850"/>
              <a:gd name="connsiteX963" fmla="*/ 6433153 w 12192000"/>
              <a:gd name="connsiteY963" fmla="*/ 562268 h 1608850"/>
              <a:gd name="connsiteX964" fmla="*/ 6433153 w 12192000"/>
              <a:gd name="connsiteY964" fmla="*/ 573617 h 1608850"/>
              <a:gd name="connsiteX965" fmla="*/ 6435180 w 12192000"/>
              <a:gd name="connsiteY965" fmla="*/ 573617 h 1608850"/>
              <a:gd name="connsiteX966" fmla="*/ 6449367 w 12192000"/>
              <a:gd name="connsiteY966" fmla="*/ 573617 h 1608850"/>
              <a:gd name="connsiteX967" fmla="*/ 6455447 w 12192000"/>
              <a:gd name="connsiteY967" fmla="*/ 580103 h 1608850"/>
              <a:gd name="connsiteX968" fmla="*/ 6455447 w 12192000"/>
              <a:gd name="connsiteY968" fmla="*/ 601721 h 1608850"/>
              <a:gd name="connsiteX969" fmla="*/ 6457727 w 12192000"/>
              <a:gd name="connsiteY969" fmla="*/ 601721 h 1608850"/>
              <a:gd name="connsiteX970" fmla="*/ 6473687 w 12192000"/>
              <a:gd name="connsiteY970" fmla="*/ 601721 h 1608850"/>
              <a:gd name="connsiteX971" fmla="*/ 6473687 w 12192000"/>
              <a:gd name="connsiteY971" fmla="*/ 602801 h 1608850"/>
              <a:gd name="connsiteX972" fmla="*/ 6473687 w 12192000"/>
              <a:gd name="connsiteY972" fmla="*/ 610368 h 1608850"/>
              <a:gd name="connsiteX973" fmla="*/ 6474954 w 12192000"/>
              <a:gd name="connsiteY973" fmla="*/ 610368 h 1608850"/>
              <a:gd name="connsiteX974" fmla="*/ 6483821 w 12192000"/>
              <a:gd name="connsiteY974" fmla="*/ 610368 h 1608850"/>
              <a:gd name="connsiteX975" fmla="*/ 6483821 w 12192000"/>
              <a:gd name="connsiteY975" fmla="*/ 612529 h 1608850"/>
              <a:gd name="connsiteX976" fmla="*/ 6483821 w 12192000"/>
              <a:gd name="connsiteY976" fmla="*/ 627662 h 1608850"/>
              <a:gd name="connsiteX977" fmla="*/ 6487874 w 12192000"/>
              <a:gd name="connsiteY977" fmla="*/ 625770 h 1608850"/>
              <a:gd name="connsiteX978" fmla="*/ 6487874 w 12192000"/>
              <a:gd name="connsiteY978" fmla="*/ 612529 h 1608850"/>
              <a:gd name="connsiteX979" fmla="*/ 6488887 w 12192000"/>
              <a:gd name="connsiteY979" fmla="*/ 612529 h 1608850"/>
              <a:gd name="connsiteX980" fmla="*/ 6495981 w 12192000"/>
              <a:gd name="connsiteY980" fmla="*/ 612529 h 1608850"/>
              <a:gd name="connsiteX981" fmla="*/ 6495981 w 12192000"/>
              <a:gd name="connsiteY981" fmla="*/ 614151 h 1608850"/>
              <a:gd name="connsiteX982" fmla="*/ 6495981 w 12192000"/>
              <a:gd name="connsiteY982" fmla="*/ 625500 h 1608850"/>
              <a:gd name="connsiteX983" fmla="*/ 6496741 w 12192000"/>
              <a:gd name="connsiteY983" fmla="*/ 625500 h 1608850"/>
              <a:gd name="connsiteX984" fmla="*/ 6502061 w 12192000"/>
              <a:gd name="connsiteY984" fmla="*/ 625500 h 1608850"/>
              <a:gd name="connsiteX985" fmla="*/ 6550701 w 12192000"/>
              <a:gd name="connsiteY985" fmla="*/ 621177 h 1608850"/>
              <a:gd name="connsiteX986" fmla="*/ 6550701 w 12192000"/>
              <a:gd name="connsiteY986" fmla="*/ 622528 h 1608850"/>
              <a:gd name="connsiteX987" fmla="*/ 6550701 w 12192000"/>
              <a:gd name="connsiteY987" fmla="*/ 631985 h 1608850"/>
              <a:gd name="connsiteX988" fmla="*/ 6551461 w 12192000"/>
              <a:gd name="connsiteY988" fmla="*/ 631985 h 1608850"/>
              <a:gd name="connsiteX989" fmla="*/ 6556782 w 12192000"/>
              <a:gd name="connsiteY989" fmla="*/ 631985 h 1608850"/>
              <a:gd name="connsiteX990" fmla="*/ 6556782 w 12192000"/>
              <a:gd name="connsiteY990" fmla="*/ 634147 h 1608850"/>
              <a:gd name="connsiteX991" fmla="*/ 6556782 w 12192000"/>
              <a:gd name="connsiteY991" fmla="*/ 649280 h 1608850"/>
              <a:gd name="connsiteX992" fmla="*/ 6558808 w 12192000"/>
              <a:gd name="connsiteY992" fmla="*/ 647929 h 1608850"/>
              <a:gd name="connsiteX993" fmla="*/ 6572995 w 12192000"/>
              <a:gd name="connsiteY993" fmla="*/ 638471 h 1608850"/>
              <a:gd name="connsiteX994" fmla="*/ 6579075 w 12192000"/>
              <a:gd name="connsiteY994" fmla="*/ 597397 h 1608850"/>
              <a:gd name="connsiteX995" fmla="*/ 6579835 w 12192000"/>
              <a:gd name="connsiteY995" fmla="*/ 597127 h 1608850"/>
              <a:gd name="connsiteX996" fmla="*/ 6585155 w 12192000"/>
              <a:gd name="connsiteY996" fmla="*/ 595235 h 1608850"/>
              <a:gd name="connsiteX997" fmla="*/ 6587182 w 12192000"/>
              <a:gd name="connsiteY997" fmla="*/ 526058 h 1608850"/>
              <a:gd name="connsiteX998" fmla="*/ 6589209 w 12192000"/>
              <a:gd name="connsiteY998" fmla="*/ 595235 h 1608850"/>
              <a:gd name="connsiteX999" fmla="*/ 6589969 w 12192000"/>
              <a:gd name="connsiteY999" fmla="*/ 595505 h 1608850"/>
              <a:gd name="connsiteX1000" fmla="*/ 6595289 w 12192000"/>
              <a:gd name="connsiteY1000" fmla="*/ 597397 h 1608850"/>
              <a:gd name="connsiteX1001" fmla="*/ 6595289 w 12192000"/>
              <a:gd name="connsiteY1001" fmla="*/ 510926 h 1608850"/>
              <a:gd name="connsiteX1002" fmla="*/ 6599342 w 12192000"/>
              <a:gd name="connsiteY1002" fmla="*/ 478499 h 1608850"/>
              <a:gd name="connsiteX1003" fmla="*/ 6637849 w 12192000"/>
              <a:gd name="connsiteY1003" fmla="*/ 478499 h 1608850"/>
              <a:gd name="connsiteX1004" fmla="*/ 6637849 w 12192000"/>
              <a:gd name="connsiteY1004" fmla="*/ 510926 h 1608850"/>
              <a:gd name="connsiteX1005" fmla="*/ 6638609 w 12192000"/>
              <a:gd name="connsiteY1005" fmla="*/ 510926 h 1608850"/>
              <a:gd name="connsiteX1006" fmla="*/ 6643929 w 12192000"/>
              <a:gd name="connsiteY1006" fmla="*/ 510926 h 1608850"/>
              <a:gd name="connsiteX1007" fmla="*/ 6643929 w 12192000"/>
              <a:gd name="connsiteY1007" fmla="*/ 428778 h 1608850"/>
              <a:gd name="connsiteX1008" fmla="*/ 6645703 w 12192000"/>
              <a:gd name="connsiteY1008" fmla="*/ 428778 h 1608850"/>
              <a:gd name="connsiteX1009" fmla="*/ 6658116 w 12192000"/>
              <a:gd name="connsiteY1009" fmla="*/ 428778 h 1608850"/>
              <a:gd name="connsiteX1010" fmla="*/ 6658116 w 12192000"/>
              <a:gd name="connsiteY1010" fmla="*/ 426887 h 1608850"/>
              <a:gd name="connsiteX1011" fmla="*/ 6658116 w 12192000"/>
              <a:gd name="connsiteY1011" fmla="*/ 413646 h 1608850"/>
              <a:gd name="connsiteX1012" fmla="*/ 6680410 w 12192000"/>
              <a:gd name="connsiteY1012" fmla="*/ 413646 h 1608850"/>
              <a:gd name="connsiteX1013" fmla="*/ 6680410 w 12192000"/>
              <a:gd name="connsiteY1013" fmla="*/ 412565 h 1608850"/>
              <a:gd name="connsiteX1014" fmla="*/ 6680410 w 12192000"/>
              <a:gd name="connsiteY1014" fmla="*/ 404999 h 1608850"/>
              <a:gd name="connsiteX1015" fmla="*/ 6682183 w 12192000"/>
              <a:gd name="connsiteY1015" fmla="*/ 404999 h 1608850"/>
              <a:gd name="connsiteX1016" fmla="*/ 6694597 w 12192000"/>
              <a:gd name="connsiteY1016" fmla="*/ 404999 h 1608850"/>
              <a:gd name="connsiteX1017" fmla="*/ 6694597 w 12192000"/>
              <a:gd name="connsiteY1017" fmla="*/ 406080 h 1608850"/>
              <a:gd name="connsiteX1018" fmla="*/ 6694597 w 12192000"/>
              <a:gd name="connsiteY1018" fmla="*/ 413646 h 1608850"/>
              <a:gd name="connsiteX1019" fmla="*/ 6695357 w 12192000"/>
              <a:gd name="connsiteY1019" fmla="*/ 413646 h 1608850"/>
              <a:gd name="connsiteX1020" fmla="*/ 6700677 w 12192000"/>
              <a:gd name="connsiteY1020" fmla="*/ 413646 h 1608850"/>
              <a:gd name="connsiteX1021" fmla="*/ 6710810 w 12192000"/>
              <a:gd name="connsiteY1021" fmla="*/ 409322 h 1608850"/>
              <a:gd name="connsiteX1022" fmla="*/ 6714863 w 12192000"/>
              <a:gd name="connsiteY1022" fmla="*/ 412565 h 1608850"/>
              <a:gd name="connsiteX1023" fmla="*/ 6714863 w 12192000"/>
              <a:gd name="connsiteY1023" fmla="*/ 404999 h 1608850"/>
              <a:gd name="connsiteX1024" fmla="*/ 6717143 w 12192000"/>
              <a:gd name="connsiteY1024" fmla="*/ 404999 h 1608850"/>
              <a:gd name="connsiteX1025" fmla="*/ 6733104 w 12192000"/>
              <a:gd name="connsiteY1025" fmla="*/ 404999 h 1608850"/>
              <a:gd name="connsiteX1026" fmla="*/ 6733104 w 12192000"/>
              <a:gd name="connsiteY1026" fmla="*/ 406080 h 1608850"/>
              <a:gd name="connsiteX1027" fmla="*/ 6733104 w 12192000"/>
              <a:gd name="connsiteY1027" fmla="*/ 413646 h 1608850"/>
              <a:gd name="connsiteX1028" fmla="*/ 6763504 w 12192000"/>
              <a:gd name="connsiteY1028" fmla="*/ 413646 h 1608850"/>
              <a:gd name="connsiteX1029" fmla="*/ 6763504 w 12192000"/>
              <a:gd name="connsiteY1029" fmla="*/ 415267 h 1608850"/>
              <a:gd name="connsiteX1030" fmla="*/ 6763504 w 12192000"/>
              <a:gd name="connsiteY1030" fmla="*/ 426617 h 1608850"/>
              <a:gd name="connsiteX1031" fmla="*/ 6789851 w 12192000"/>
              <a:gd name="connsiteY1031" fmla="*/ 426617 h 1608850"/>
              <a:gd name="connsiteX1032" fmla="*/ 6789851 w 12192000"/>
              <a:gd name="connsiteY1032" fmla="*/ 456881 h 1608850"/>
              <a:gd name="connsiteX1033" fmla="*/ 6790611 w 12192000"/>
              <a:gd name="connsiteY1033" fmla="*/ 456881 h 1608850"/>
              <a:gd name="connsiteX1034" fmla="*/ 6795931 w 12192000"/>
              <a:gd name="connsiteY1034" fmla="*/ 456881 h 1608850"/>
              <a:gd name="connsiteX1035" fmla="*/ 6795931 w 12192000"/>
              <a:gd name="connsiteY1035" fmla="*/ 457962 h 1608850"/>
              <a:gd name="connsiteX1036" fmla="*/ 6795931 w 12192000"/>
              <a:gd name="connsiteY1036" fmla="*/ 465529 h 1608850"/>
              <a:gd name="connsiteX1037" fmla="*/ 6799985 w 12192000"/>
              <a:gd name="connsiteY1037" fmla="*/ 495793 h 1608850"/>
              <a:gd name="connsiteX1038" fmla="*/ 6800745 w 12192000"/>
              <a:gd name="connsiteY1038" fmla="*/ 495793 h 1608850"/>
              <a:gd name="connsiteX1039" fmla="*/ 6806065 w 12192000"/>
              <a:gd name="connsiteY1039" fmla="*/ 495793 h 1608850"/>
              <a:gd name="connsiteX1040" fmla="*/ 6806065 w 12192000"/>
              <a:gd name="connsiteY1040" fmla="*/ 496604 h 1608850"/>
              <a:gd name="connsiteX1041" fmla="*/ 6806065 w 12192000"/>
              <a:gd name="connsiteY1041" fmla="*/ 502279 h 1608850"/>
              <a:gd name="connsiteX1042" fmla="*/ 6807078 w 12192000"/>
              <a:gd name="connsiteY1042" fmla="*/ 502279 h 1608850"/>
              <a:gd name="connsiteX1043" fmla="*/ 6814171 w 12192000"/>
              <a:gd name="connsiteY1043" fmla="*/ 502279 h 1608850"/>
              <a:gd name="connsiteX1044" fmla="*/ 6814171 w 12192000"/>
              <a:gd name="connsiteY1044" fmla="*/ 532544 h 1608850"/>
              <a:gd name="connsiteX1045" fmla="*/ 6816198 w 12192000"/>
              <a:gd name="connsiteY1045" fmla="*/ 532544 h 1608850"/>
              <a:gd name="connsiteX1046" fmla="*/ 6830385 w 12192000"/>
              <a:gd name="connsiteY1046" fmla="*/ 532544 h 1608850"/>
              <a:gd name="connsiteX1047" fmla="*/ 6830385 w 12192000"/>
              <a:gd name="connsiteY1047" fmla="*/ 556323 h 1608850"/>
              <a:gd name="connsiteX1048" fmla="*/ 6832412 w 12192000"/>
              <a:gd name="connsiteY1048" fmla="*/ 557944 h 1608850"/>
              <a:gd name="connsiteX1049" fmla="*/ 6832412 w 12192000"/>
              <a:gd name="connsiteY1049" fmla="*/ 569294 h 1608850"/>
              <a:gd name="connsiteX1050" fmla="*/ 6833172 w 12192000"/>
              <a:gd name="connsiteY1050" fmla="*/ 569294 h 1608850"/>
              <a:gd name="connsiteX1051" fmla="*/ 6838492 w 12192000"/>
              <a:gd name="connsiteY1051" fmla="*/ 569294 h 1608850"/>
              <a:gd name="connsiteX1052" fmla="*/ 6838492 w 12192000"/>
              <a:gd name="connsiteY1052" fmla="*/ 593073 h 1608850"/>
              <a:gd name="connsiteX1053" fmla="*/ 6839758 w 12192000"/>
              <a:gd name="connsiteY1053" fmla="*/ 593073 h 1608850"/>
              <a:gd name="connsiteX1054" fmla="*/ 6848625 w 12192000"/>
              <a:gd name="connsiteY1054" fmla="*/ 593073 h 1608850"/>
              <a:gd name="connsiteX1055" fmla="*/ 6850652 w 12192000"/>
              <a:gd name="connsiteY1055" fmla="*/ 597127 h 1608850"/>
              <a:gd name="connsiteX1056" fmla="*/ 6850652 w 12192000"/>
              <a:gd name="connsiteY1056" fmla="*/ 610368 h 1608850"/>
              <a:gd name="connsiteX1057" fmla="*/ 6852172 w 12192000"/>
              <a:gd name="connsiteY1057" fmla="*/ 608476 h 1608850"/>
              <a:gd name="connsiteX1058" fmla="*/ 6862812 w 12192000"/>
              <a:gd name="connsiteY1058" fmla="*/ 595235 h 1608850"/>
              <a:gd name="connsiteX1059" fmla="*/ 6891186 w 12192000"/>
              <a:gd name="connsiteY1059" fmla="*/ 595235 h 1608850"/>
              <a:gd name="connsiteX1060" fmla="*/ 6891186 w 12192000"/>
              <a:gd name="connsiteY1060" fmla="*/ 681706 h 1608850"/>
              <a:gd name="connsiteX1061" fmla="*/ 6891946 w 12192000"/>
              <a:gd name="connsiteY1061" fmla="*/ 681706 h 1608850"/>
              <a:gd name="connsiteX1062" fmla="*/ 6897266 w 12192000"/>
              <a:gd name="connsiteY1062" fmla="*/ 681706 h 1608850"/>
              <a:gd name="connsiteX1063" fmla="*/ 6898026 w 12192000"/>
              <a:gd name="connsiteY1063" fmla="*/ 680355 h 1608850"/>
              <a:gd name="connsiteX1064" fmla="*/ 6903346 w 12192000"/>
              <a:gd name="connsiteY1064" fmla="*/ 670897 h 1608850"/>
              <a:gd name="connsiteX1065" fmla="*/ 6903346 w 12192000"/>
              <a:gd name="connsiteY1065" fmla="*/ 672789 h 1608850"/>
              <a:gd name="connsiteX1066" fmla="*/ 6903346 w 12192000"/>
              <a:gd name="connsiteY1066" fmla="*/ 686030 h 1608850"/>
              <a:gd name="connsiteX1067" fmla="*/ 6907399 w 12192000"/>
              <a:gd name="connsiteY1067" fmla="*/ 640633 h 1608850"/>
              <a:gd name="connsiteX1068" fmla="*/ 6908159 w 12192000"/>
              <a:gd name="connsiteY1068" fmla="*/ 640633 h 1608850"/>
              <a:gd name="connsiteX1069" fmla="*/ 6913479 w 12192000"/>
              <a:gd name="connsiteY1069" fmla="*/ 640633 h 1608850"/>
              <a:gd name="connsiteX1070" fmla="*/ 6913479 w 12192000"/>
              <a:gd name="connsiteY1070" fmla="*/ 575779 h 1608850"/>
              <a:gd name="connsiteX1071" fmla="*/ 6914493 w 12192000"/>
              <a:gd name="connsiteY1071" fmla="*/ 575779 h 1608850"/>
              <a:gd name="connsiteX1072" fmla="*/ 6921586 w 12192000"/>
              <a:gd name="connsiteY1072" fmla="*/ 575779 h 1608850"/>
              <a:gd name="connsiteX1073" fmla="*/ 6933746 w 12192000"/>
              <a:gd name="connsiteY1073" fmla="*/ 532544 h 1608850"/>
              <a:gd name="connsiteX1074" fmla="*/ 6935013 w 12192000"/>
              <a:gd name="connsiteY1074" fmla="*/ 532544 h 1608850"/>
              <a:gd name="connsiteX1075" fmla="*/ 6943880 w 12192000"/>
              <a:gd name="connsiteY1075" fmla="*/ 532544 h 1608850"/>
              <a:gd name="connsiteX1076" fmla="*/ 6954013 w 12192000"/>
              <a:gd name="connsiteY1076" fmla="*/ 575779 h 1608850"/>
              <a:gd name="connsiteX1077" fmla="*/ 6955026 w 12192000"/>
              <a:gd name="connsiteY1077" fmla="*/ 575779 h 1608850"/>
              <a:gd name="connsiteX1078" fmla="*/ 6962120 w 12192000"/>
              <a:gd name="connsiteY1078" fmla="*/ 575779 h 1608850"/>
              <a:gd name="connsiteX1079" fmla="*/ 6962120 w 12192000"/>
              <a:gd name="connsiteY1079" fmla="*/ 614691 h 1608850"/>
              <a:gd name="connsiteX1080" fmla="*/ 6963893 w 12192000"/>
              <a:gd name="connsiteY1080" fmla="*/ 614691 h 1608850"/>
              <a:gd name="connsiteX1081" fmla="*/ 6976307 w 12192000"/>
              <a:gd name="connsiteY1081" fmla="*/ 614691 h 1608850"/>
              <a:gd name="connsiteX1082" fmla="*/ 6976307 w 12192000"/>
              <a:gd name="connsiteY1082" fmla="*/ 616853 h 1608850"/>
              <a:gd name="connsiteX1083" fmla="*/ 6976307 w 12192000"/>
              <a:gd name="connsiteY1083" fmla="*/ 631985 h 1608850"/>
              <a:gd name="connsiteX1084" fmla="*/ 6980360 w 12192000"/>
              <a:gd name="connsiteY1084" fmla="*/ 629824 h 1608850"/>
              <a:gd name="connsiteX1085" fmla="*/ 6980360 w 12192000"/>
              <a:gd name="connsiteY1085" fmla="*/ 614691 h 1608850"/>
              <a:gd name="connsiteX1086" fmla="*/ 6981880 w 12192000"/>
              <a:gd name="connsiteY1086" fmla="*/ 614691 h 1608850"/>
              <a:gd name="connsiteX1087" fmla="*/ 6992520 w 12192000"/>
              <a:gd name="connsiteY1087" fmla="*/ 614691 h 1608850"/>
              <a:gd name="connsiteX1088" fmla="*/ 6992520 w 12192000"/>
              <a:gd name="connsiteY1088" fmla="*/ 616312 h 1608850"/>
              <a:gd name="connsiteX1089" fmla="*/ 6992520 w 12192000"/>
              <a:gd name="connsiteY1089" fmla="*/ 627662 h 1608850"/>
              <a:gd name="connsiteX1090" fmla="*/ 7022921 w 12192000"/>
              <a:gd name="connsiteY1090" fmla="*/ 627662 h 1608850"/>
              <a:gd name="connsiteX1091" fmla="*/ 7022921 w 12192000"/>
              <a:gd name="connsiteY1091" fmla="*/ 590912 h 1608850"/>
              <a:gd name="connsiteX1092" fmla="*/ 7024187 w 12192000"/>
              <a:gd name="connsiteY1092" fmla="*/ 590912 h 1608850"/>
              <a:gd name="connsiteX1093" fmla="*/ 7033054 w 12192000"/>
              <a:gd name="connsiteY1093" fmla="*/ 590912 h 1608850"/>
              <a:gd name="connsiteX1094" fmla="*/ 7033054 w 12192000"/>
              <a:gd name="connsiteY1094" fmla="*/ 612529 h 1608850"/>
              <a:gd name="connsiteX1095" fmla="*/ 7035081 w 12192000"/>
              <a:gd name="connsiteY1095" fmla="*/ 580103 h 1608850"/>
              <a:gd name="connsiteX1096" fmla="*/ 7057374 w 12192000"/>
              <a:gd name="connsiteY1096" fmla="*/ 580103 h 1608850"/>
              <a:gd name="connsiteX1097" fmla="*/ 7057374 w 12192000"/>
              <a:gd name="connsiteY1097" fmla="*/ 578481 h 1608850"/>
              <a:gd name="connsiteX1098" fmla="*/ 7057374 w 12192000"/>
              <a:gd name="connsiteY1098" fmla="*/ 567132 h 1608850"/>
              <a:gd name="connsiteX1099" fmla="*/ 7058134 w 12192000"/>
              <a:gd name="connsiteY1099" fmla="*/ 567132 h 1608850"/>
              <a:gd name="connsiteX1100" fmla="*/ 7063454 w 12192000"/>
              <a:gd name="connsiteY1100" fmla="*/ 567132 h 1608850"/>
              <a:gd name="connsiteX1101" fmla="*/ 7063454 w 12192000"/>
              <a:gd name="connsiteY1101" fmla="*/ 565241 h 1608850"/>
              <a:gd name="connsiteX1102" fmla="*/ 7063454 w 12192000"/>
              <a:gd name="connsiteY1102" fmla="*/ 552000 h 1608850"/>
              <a:gd name="connsiteX1103" fmla="*/ 7067508 w 12192000"/>
              <a:gd name="connsiteY1103" fmla="*/ 558485 h 1608850"/>
              <a:gd name="connsiteX1104" fmla="*/ 7069788 w 12192000"/>
              <a:gd name="connsiteY1104" fmla="*/ 558485 h 1608850"/>
              <a:gd name="connsiteX1105" fmla="*/ 7085748 w 12192000"/>
              <a:gd name="connsiteY1105" fmla="*/ 558485 h 1608850"/>
              <a:gd name="connsiteX1106" fmla="*/ 7085748 w 12192000"/>
              <a:gd name="connsiteY1106" fmla="*/ 557674 h 1608850"/>
              <a:gd name="connsiteX1107" fmla="*/ 7085748 w 12192000"/>
              <a:gd name="connsiteY1107" fmla="*/ 552000 h 1608850"/>
              <a:gd name="connsiteX1108" fmla="*/ 7086508 w 12192000"/>
              <a:gd name="connsiteY1108" fmla="*/ 552000 h 1608850"/>
              <a:gd name="connsiteX1109" fmla="*/ 7091828 w 12192000"/>
              <a:gd name="connsiteY1109" fmla="*/ 552000 h 1608850"/>
              <a:gd name="connsiteX1110" fmla="*/ 7091828 w 12192000"/>
              <a:gd name="connsiteY1110" fmla="*/ 553351 h 1608850"/>
              <a:gd name="connsiteX1111" fmla="*/ 7091828 w 12192000"/>
              <a:gd name="connsiteY1111" fmla="*/ 562809 h 1608850"/>
              <a:gd name="connsiteX1112" fmla="*/ 7130335 w 12192000"/>
              <a:gd name="connsiteY1112" fmla="*/ 562809 h 1608850"/>
              <a:gd name="connsiteX1113" fmla="*/ 7130335 w 12192000"/>
              <a:gd name="connsiteY1113" fmla="*/ 701162 h 1608850"/>
              <a:gd name="connsiteX1114" fmla="*/ 7131855 w 12192000"/>
              <a:gd name="connsiteY1114" fmla="*/ 701162 h 1608850"/>
              <a:gd name="connsiteX1115" fmla="*/ 7142495 w 12192000"/>
              <a:gd name="connsiteY1115" fmla="*/ 701162 h 1608850"/>
              <a:gd name="connsiteX1116" fmla="*/ 7142495 w 12192000"/>
              <a:gd name="connsiteY1116" fmla="*/ 688192 h 1608850"/>
              <a:gd name="connsiteX1117" fmla="*/ 7146549 w 12192000"/>
              <a:gd name="connsiteY1117" fmla="*/ 688192 h 1608850"/>
              <a:gd name="connsiteX1118" fmla="*/ 7146549 w 12192000"/>
              <a:gd name="connsiteY1118" fmla="*/ 701162 h 1608850"/>
              <a:gd name="connsiteX1119" fmla="*/ 7176949 w 12192000"/>
              <a:gd name="connsiteY1119" fmla="*/ 701162 h 1608850"/>
              <a:gd name="connsiteX1120" fmla="*/ 7176949 w 12192000"/>
              <a:gd name="connsiteY1120" fmla="*/ 670897 h 1608850"/>
              <a:gd name="connsiteX1121" fmla="*/ 7189109 w 12192000"/>
              <a:gd name="connsiteY1121" fmla="*/ 670897 h 1608850"/>
              <a:gd name="connsiteX1122" fmla="*/ 7201269 w 12192000"/>
              <a:gd name="connsiteY1122" fmla="*/ 668736 h 1608850"/>
              <a:gd name="connsiteX1123" fmla="*/ 7205323 w 12192000"/>
              <a:gd name="connsiteY1123" fmla="*/ 670897 h 1608850"/>
              <a:gd name="connsiteX1124" fmla="*/ 7215456 w 12192000"/>
              <a:gd name="connsiteY1124" fmla="*/ 670897 h 1608850"/>
              <a:gd name="connsiteX1125" fmla="*/ 7215456 w 12192000"/>
              <a:gd name="connsiteY1125" fmla="*/ 701162 h 1608850"/>
              <a:gd name="connsiteX1126" fmla="*/ 7223563 w 12192000"/>
              <a:gd name="connsiteY1126" fmla="*/ 701162 h 1608850"/>
              <a:gd name="connsiteX1127" fmla="*/ 7223563 w 12192000"/>
              <a:gd name="connsiteY1127" fmla="*/ 718457 h 1608850"/>
              <a:gd name="connsiteX1128" fmla="*/ 7232899 w 12192000"/>
              <a:gd name="connsiteY1128" fmla="*/ 719362 h 1608850"/>
              <a:gd name="connsiteX1129" fmla="*/ 7245857 w 12192000"/>
              <a:gd name="connsiteY1129" fmla="*/ 719362 h 1608850"/>
              <a:gd name="connsiteX1130" fmla="*/ 7245857 w 12192000"/>
              <a:gd name="connsiteY1130" fmla="*/ 703324 h 1608850"/>
              <a:gd name="connsiteX1131" fmla="*/ 7313813 w 12192000"/>
              <a:gd name="connsiteY1131" fmla="*/ 703324 h 1608850"/>
              <a:gd name="connsiteX1132" fmla="*/ 7313813 w 12192000"/>
              <a:gd name="connsiteY1132" fmla="*/ 618071 h 1608850"/>
              <a:gd name="connsiteX1133" fmla="*/ 7385821 w 12192000"/>
              <a:gd name="connsiteY1133" fmla="*/ 618071 h 1608850"/>
              <a:gd name="connsiteX1134" fmla="*/ 7385821 w 12192000"/>
              <a:gd name="connsiteY1134" fmla="*/ 696839 h 1608850"/>
              <a:gd name="connsiteX1135" fmla="*/ 7387725 w 12192000"/>
              <a:gd name="connsiteY1135" fmla="*/ 696839 h 1608850"/>
              <a:gd name="connsiteX1136" fmla="*/ 7388967 w 12192000"/>
              <a:gd name="connsiteY1136" fmla="*/ 719362 h 1608850"/>
              <a:gd name="connsiteX1137" fmla="*/ 7398643 w 12192000"/>
              <a:gd name="connsiteY1137" fmla="*/ 719362 h 1608850"/>
              <a:gd name="connsiteX1138" fmla="*/ 7399885 w 12192000"/>
              <a:gd name="connsiteY1138" fmla="*/ 696839 h 1608850"/>
              <a:gd name="connsiteX1139" fmla="*/ 7405965 w 12192000"/>
              <a:gd name="connsiteY1139" fmla="*/ 696839 h 1608850"/>
              <a:gd name="connsiteX1140" fmla="*/ 7407207 w 12192000"/>
              <a:gd name="connsiteY1140" fmla="*/ 719362 h 1608850"/>
              <a:gd name="connsiteX1141" fmla="*/ 7457829 w 12192000"/>
              <a:gd name="connsiteY1141" fmla="*/ 719362 h 1608850"/>
              <a:gd name="connsiteX1142" fmla="*/ 7457829 w 12192000"/>
              <a:gd name="connsiteY1142" fmla="*/ 556334 h 1608850"/>
              <a:gd name="connsiteX1143" fmla="*/ 7655156 w 12192000"/>
              <a:gd name="connsiteY1143" fmla="*/ 556334 h 1608850"/>
              <a:gd name="connsiteX1144" fmla="*/ 7655156 w 12192000"/>
              <a:gd name="connsiteY1144" fmla="*/ 719362 h 1608850"/>
              <a:gd name="connsiteX1145" fmla="*/ 7673853 w 12192000"/>
              <a:gd name="connsiteY1145" fmla="*/ 719362 h 1608850"/>
              <a:gd name="connsiteX1146" fmla="*/ 7673853 w 12192000"/>
              <a:gd name="connsiteY1146" fmla="*/ 636669 h 1608850"/>
              <a:gd name="connsiteX1147" fmla="*/ 7768973 w 12192000"/>
              <a:gd name="connsiteY1147" fmla="*/ 636669 h 1608850"/>
              <a:gd name="connsiteX1148" fmla="*/ 7773382 w 12192000"/>
              <a:gd name="connsiteY1148" fmla="*/ 519115 h 1608850"/>
              <a:gd name="connsiteX1149" fmla="*/ 7819759 w 12192000"/>
              <a:gd name="connsiteY1149" fmla="*/ 519115 h 1608850"/>
              <a:gd name="connsiteX1150" fmla="*/ 7821437 w 12192000"/>
              <a:gd name="connsiteY1150" fmla="*/ 571456 h 1608850"/>
              <a:gd name="connsiteX1151" fmla="*/ 7886292 w 12192000"/>
              <a:gd name="connsiteY1151" fmla="*/ 571456 h 1608850"/>
              <a:gd name="connsiteX1152" fmla="*/ 7886292 w 12192000"/>
              <a:gd name="connsiteY1152" fmla="*/ 647118 h 1608850"/>
              <a:gd name="connsiteX1153" fmla="*/ 7894398 w 12192000"/>
              <a:gd name="connsiteY1153" fmla="*/ 647118 h 1608850"/>
              <a:gd name="connsiteX1154" fmla="*/ 7896425 w 12192000"/>
              <a:gd name="connsiteY1154" fmla="*/ 640633 h 1608850"/>
              <a:gd name="connsiteX1155" fmla="*/ 7902505 w 12192000"/>
              <a:gd name="connsiteY1155" fmla="*/ 640633 h 1608850"/>
              <a:gd name="connsiteX1156" fmla="*/ 7904533 w 12192000"/>
              <a:gd name="connsiteY1156" fmla="*/ 649280 h 1608850"/>
              <a:gd name="connsiteX1157" fmla="*/ 7916693 w 12192000"/>
              <a:gd name="connsiteY1157" fmla="*/ 649280 h 1608850"/>
              <a:gd name="connsiteX1158" fmla="*/ 7916693 w 12192000"/>
              <a:gd name="connsiteY1158" fmla="*/ 642794 h 1608850"/>
              <a:gd name="connsiteX1159" fmla="*/ 7938985 w 12192000"/>
              <a:gd name="connsiteY1159" fmla="*/ 642794 h 1608850"/>
              <a:gd name="connsiteX1160" fmla="*/ 7938985 w 12192000"/>
              <a:gd name="connsiteY1160" fmla="*/ 649280 h 1608850"/>
              <a:gd name="connsiteX1161" fmla="*/ 7959253 w 12192000"/>
              <a:gd name="connsiteY1161" fmla="*/ 649280 h 1608850"/>
              <a:gd name="connsiteX1162" fmla="*/ 7959253 w 12192000"/>
              <a:gd name="connsiteY1162" fmla="*/ 694677 h 1608850"/>
              <a:gd name="connsiteX1163" fmla="*/ 7973440 w 12192000"/>
              <a:gd name="connsiteY1163" fmla="*/ 694677 h 1608850"/>
              <a:gd name="connsiteX1164" fmla="*/ 7973440 w 12192000"/>
              <a:gd name="connsiteY1164" fmla="*/ 681706 h 1608850"/>
              <a:gd name="connsiteX1165" fmla="*/ 7989653 w 12192000"/>
              <a:gd name="connsiteY1165" fmla="*/ 681706 h 1608850"/>
              <a:gd name="connsiteX1166" fmla="*/ 7989653 w 12192000"/>
              <a:gd name="connsiteY1166" fmla="*/ 502279 h 1608850"/>
              <a:gd name="connsiteX1167" fmla="*/ 7995733 w 12192000"/>
              <a:gd name="connsiteY1167" fmla="*/ 495793 h 1608850"/>
              <a:gd name="connsiteX1168" fmla="*/ 8068694 w 12192000"/>
              <a:gd name="connsiteY1168" fmla="*/ 495793 h 1608850"/>
              <a:gd name="connsiteX1169" fmla="*/ 8068694 w 12192000"/>
              <a:gd name="connsiteY1169" fmla="*/ 504441 h 1608850"/>
              <a:gd name="connsiteX1170" fmla="*/ 8078828 w 12192000"/>
              <a:gd name="connsiteY1170" fmla="*/ 504441 h 1608850"/>
              <a:gd name="connsiteX1171" fmla="*/ 8078828 w 12192000"/>
              <a:gd name="connsiteY1171" fmla="*/ 619015 h 1608850"/>
              <a:gd name="connsiteX1172" fmla="*/ 8101121 w 12192000"/>
              <a:gd name="connsiteY1172" fmla="*/ 619015 h 1608850"/>
              <a:gd name="connsiteX1173" fmla="*/ 8101121 w 12192000"/>
              <a:gd name="connsiteY1173" fmla="*/ 552000 h 1608850"/>
              <a:gd name="connsiteX1174" fmla="*/ 8127469 w 12192000"/>
              <a:gd name="connsiteY1174" fmla="*/ 552000 h 1608850"/>
              <a:gd name="connsiteX1175" fmla="*/ 8131521 w 12192000"/>
              <a:gd name="connsiteY1175" fmla="*/ 547676 h 1608850"/>
              <a:gd name="connsiteX1176" fmla="*/ 8139629 w 12192000"/>
              <a:gd name="connsiteY1176" fmla="*/ 547676 h 1608850"/>
              <a:gd name="connsiteX1177" fmla="*/ 8143681 w 12192000"/>
              <a:gd name="connsiteY1177" fmla="*/ 552000 h 1608850"/>
              <a:gd name="connsiteX1178" fmla="*/ 8165976 w 12192000"/>
              <a:gd name="connsiteY1178" fmla="*/ 552000 h 1608850"/>
              <a:gd name="connsiteX1179" fmla="*/ 8165976 w 12192000"/>
              <a:gd name="connsiteY1179" fmla="*/ 435264 h 1608850"/>
              <a:gd name="connsiteX1180" fmla="*/ 8222722 w 12192000"/>
              <a:gd name="connsiteY1180" fmla="*/ 424455 h 1608850"/>
              <a:gd name="connsiteX1181" fmla="*/ 8222722 w 12192000"/>
              <a:gd name="connsiteY1181" fmla="*/ 425536 h 1608850"/>
              <a:gd name="connsiteX1182" fmla="*/ 8222722 w 12192000"/>
              <a:gd name="connsiteY1182" fmla="*/ 433102 h 1608850"/>
              <a:gd name="connsiteX1183" fmla="*/ 8249069 w 12192000"/>
              <a:gd name="connsiteY1183" fmla="*/ 433102 h 1608850"/>
              <a:gd name="connsiteX1184" fmla="*/ 8249069 w 12192000"/>
              <a:gd name="connsiteY1184" fmla="*/ 688192 h 1608850"/>
              <a:gd name="connsiteX1185" fmla="*/ 8271364 w 12192000"/>
              <a:gd name="connsiteY1185" fmla="*/ 688192 h 1608850"/>
              <a:gd name="connsiteX1186" fmla="*/ 8271364 w 12192000"/>
              <a:gd name="connsiteY1186" fmla="*/ 683868 h 1608850"/>
              <a:gd name="connsiteX1187" fmla="*/ 8283524 w 12192000"/>
              <a:gd name="connsiteY1187" fmla="*/ 683868 h 1608850"/>
              <a:gd name="connsiteX1188" fmla="*/ 8283524 w 12192000"/>
              <a:gd name="connsiteY1188" fmla="*/ 688192 h 1608850"/>
              <a:gd name="connsiteX1189" fmla="*/ 8307844 w 12192000"/>
              <a:gd name="connsiteY1189" fmla="*/ 688192 h 1608850"/>
              <a:gd name="connsiteX1190" fmla="*/ 8307844 w 12192000"/>
              <a:gd name="connsiteY1190" fmla="*/ 675221 h 1608850"/>
              <a:gd name="connsiteX1191" fmla="*/ 8336217 w 12192000"/>
              <a:gd name="connsiteY1191" fmla="*/ 675221 h 1608850"/>
              <a:gd name="connsiteX1192" fmla="*/ 8348377 w 12192000"/>
              <a:gd name="connsiteY1192" fmla="*/ 670897 h 1608850"/>
              <a:gd name="connsiteX1193" fmla="*/ 8368645 w 12192000"/>
              <a:gd name="connsiteY1193" fmla="*/ 675221 h 1608850"/>
              <a:gd name="connsiteX1194" fmla="*/ 8368645 w 12192000"/>
              <a:gd name="connsiteY1194" fmla="*/ 657927 h 1608850"/>
              <a:gd name="connsiteX1195" fmla="*/ 8376752 w 12192000"/>
              <a:gd name="connsiteY1195" fmla="*/ 657927 h 1608850"/>
              <a:gd name="connsiteX1196" fmla="*/ 8376752 w 12192000"/>
              <a:gd name="connsiteY1196" fmla="*/ 644956 h 1608850"/>
              <a:gd name="connsiteX1197" fmla="*/ 8433498 w 12192000"/>
              <a:gd name="connsiteY1197" fmla="*/ 644956 h 1608850"/>
              <a:gd name="connsiteX1198" fmla="*/ 8433498 w 12192000"/>
              <a:gd name="connsiteY1198" fmla="*/ 614691 h 1608850"/>
              <a:gd name="connsiteX1199" fmla="*/ 8451738 w 12192000"/>
              <a:gd name="connsiteY1199" fmla="*/ 614691 h 1608850"/>
              <a:gd name="connsiteX1200" fmla="*/ 8451738 w 12192000"/>
              <a:gd name="connsiteY1200" fmla="*/ 608206 h 1608850"/>
              <a:gd name="connsiteX1201" fmla="*/ 8463898 w 12192000"/>
              <a:gd name="connsiteY1201" fmla="*/ 608206 h 1608850"/>
              <a:gd name="connsiteX1202" fmla="*/ 8463898 w 12192000"/>
              <a:gd name="connsiteY1202" fmla="*/ 614691 h 1608850"/>
              <a:gd name="connsiteX1203" fmla="*/ 8480112 w 12192000"/>
              <a:gd name="connsiteY1203" fmla="*/ 614691 h 1608850"/>
              <a:gd name="connsiteX1204" fmla="*/ 8480112 w 12192000"/>
              <a:gd name="connsiteY1204" fmla="*/ 664412 h 1608850"/>
              <a:gd name="connsiteX1205" fmla="*/ 8512540 w 12192000"/>
              <a:gd name="connsiteY1205" fmla="*/ 664412 h 1608850"/>
              <a:gd name="connsiteX1206" fmla="*/ 8512540 w 12192000"/>
              <a:gd name="connsiteY1206" fmla="*/ 638471 h 1608850"/>
              <a:gd name="connsiteX1207" fmla="*/ 8551046 w 12192000"/>
              <a:gd name="connsiteY1207" fmla="*/ 638471 h 1608850"/>
              <a:gd name="connsiteX1208" fmla="*/ 8551046 w 12192000"/>
              <a:gd name="connsiteY1208" fmla="*/ 608206 h 1608850"/>
              <a:gd name="connsiteX1209" fmla="*/ 8599688 w 12192000"/>
              <a:gd name="connsiteY1209" fmla="*/ 608206 h 1608850"/>
              <a:gd name="connsiteX1210" fmla="*/ 8599688 w 12192000"/>
              <a:gd name="connsiteY1210" fmla="*/ 719362 h 1608850"/>
              <a:gd name="connsiteX1211" fmla="*/ 8599688 w 12192000"/>
              <a:gd name="connsiteY1211" fmla="*/ 733141 h 1608850"/>
              <a:gd name="connsiteX1212" fmla="*/ 8665562 w 12192000"/>
              <a:gd name="connsiteY1212" fmla="*/ 733141 h 1608850"/>
              <a:gd name="connsiteX1213" fmla="*/ 8665562 w 12192000"/>
              <a:gd name="connsiteY1213" fmla="*/ 838913 h 1608850"/>
              <a:gd name="connsiteX1214" fmla="*/ 8665562 w 12192000"/>
              <a:gd name="connsiteY1214" fmla="*/ 862160 h 1608850"/>
              <a:gd name="connsiteX1215" fmla="*/ 8680522 w 12192000"/>
              <a:gd name="connsiteY1215" fmla="*/ 862160 h 1608850"/>
              <a:gd name="connsiteX1216" fmla="*/ 8680522 w 12192000"/>
              <a:gd name="connsiteY1216" fmla="*/ 860998 h 1608850"/>
              <a:gd name="connsiteX1217" fmla="*/ 8680522 w 12192000"/>
              <a:gd name="connsiteY1217" fmla="*/ 852862 h 1608850"/>
              <a:gd name="connsiteX1218" fmla="*/ 8725102 w 12192000"/>
              <a:gd name="connsiteY1218" fmla="*/ 852862 h 1608850"/>
              <a:gd name="connsiteX1219" fmla="*/ 8725102 w 12192000"/>
              <a:gd name="connsiteY1219" fmla="*/ 855477 h 1608850"/>
              <a:gd name="connsiteX1220" fmla="*/ 8725102 w 12192000"/>
              <a:gd name="connsiteY1220" fmla="*/ 861131 h 1608850"/>
              <a:gd name="connsiteX1221" fmla="*/ 8733569 w 12192000"/>
              <a:gd name="connsiteY1221" fmla="*/ 852574 h 1608850"/>
              <a:gd name="connsiteX1222" fmla="*/ 8729111 w 12192000"/>
              <a:gd name="connsiteY1222" fmla="*/ 850249 h 1608850"/>
              <a:gd name="connsiteX1223" fmla="*/ 8729111 w 12192000"/>
              <a:gd name="connsiteY1223" fmla="*/ 843275 h 1608850"/>
              <a:gd name="connsiteX1224" fmla="*/ 8735797 w 12192000"/>
              <a:gd name="connsiteY1224" fmla="*/ 840950 h 1608850"/>
              <a:gd name="connsiteX1225" fmla="*/ 8735797 w 12192000"/>
              <a:gd name="connsiteY1225" fmla="*/ 831652 h 1608850"/>
              <a:gd name="connsiteX1226" fmla="*/ 8740256 w 12192000"/>
              <a:gd name="connsiteY1226" fmla="*/ 831652 h 1608850"/>
              <a:gd name="connsiteX1227" fmla="*/ 8740256 w 12192000"/>
              <a:gd name="connsiteY1227" fmla="*/ 810730 h 1608850"/>
              <a:gd name="connsiteX1228" fmla="*/ 8735797 w 12192000"/>
              <a:gd name="connsiteY1228" fmla="*/ 810730 h 1608850"/>
              <a:gd name="connsiteX1229" fmla="*/ 8735797 w 12192000"/>
              <a:gd name="connsiteY1229" fmla="*/ 806081 h 1608850"/>
              <a:gd name="connsiteX1230" fmla="*/ 8740256 w 12192000"/>
              <a:gd name="connsiteY1230" fmla="*/ 803756 h 1608850"/>
              <a:gd name="connsiteX1231" fmla="*/ 8751401 w 12192000"/>
              <a:gd name="connsiteY1231" fmla="*/ 787483 h 1608850"/>
              <a:gd name="connsiteX1232" fmla="*/ 8753629 w 12192000"/>
              <a:gd name="connsiteY1232" fmla="*/ 778185 h 1608850"/>
              <a:gd name="connsiteX1233" fmla="*/ 8753629 w 12192000"/>
              <a:gd name="connsiteY1233" fmla="*/ 752614 h 1608850"/>
              <a:gd name="connsiteX1234" fmla="*/ 8753909 w 12192000"/>
              <a:gd name="connsiteY1234" fmla="*/ 751742 h 1608850"/>
              <a:gd name="connsiteX1235" fmla="*/ 8755767 w 12192000"/>
              <a:gd name="connsiteY1235" fmla="*/ 745928 h 1608850"/>
              <a:gd name="connsiteX1236" fmla="*/ 8754080 w 12192000"/>
              <a:gd name="connsiteY1236" fmla="*/ 745928 h 1608850"/>
              <a:gd name="connsiteX1237" fmla="*/ 8754080 w 12192000"/>
              <a:gd name="connsiteY1237" fmla="*/ 744766 h 1608850"/>
              <a:gd name="connsiteX1238" fmla="*/ 8754080 w 12192000"/>
              <a:gd name="connsiteY1238" fmla="*/ 736629 h 1608850"/>
              <a:gd name="connsiteX1239" fmla="*/ 8755194 w 12192000"/>
              <a:gd name="connsiteY1239" fmla="*/ 736629 h 1608850"/>
              <a:gd name="connsiteX1240" fmla="*/ 8762996 w 12192000"/>
              <a:gd name="connsiteY1240" fmla="*/ 736629 h 1608850"/>
              <a:gd name="connsiteX1241" fmla="*/ 8762996 w 12192000"/>
              <a:gd name="connsiteY1241" fmla="*/ 735467 h 1608850"/>
              <a:gd name="connsiteX1242" fmla="*/ 8762996 w 12192000"/>
              <a:gd name="connsiteY1242" fmla="*/ 727331 h 1608850"/>
              <a:gd name="connsiteX1243" fmla="*/ 8761881 w 12192000"/>
              <a:gd name="connsiteY1243" fmla="*/ 727331 h 1608850"/>
              <a:gd name="connsiteX1244" fmla="*/ 8754080 w 12192000"/>
              <a:gd name="connsiteY1244" fmla="*/ 727331 h 1608850"/>
              <a:gd name="connsiteX1245" fmla="*/ 8754080 w 12192000"/>
              <a:gd name="connsiteY1245" fmla="*/ 726168 h 1608850"/>
              <a:gd name="connsiteX1246" fmla="*/ 8754080 w 12192000"/>
              <a:gd name="connsiteY1246" fmla="*/ 718032 h 1608850"/>
              <a:gd name="connsiteX1247" fmla="*/ 8755194 w 12192000"/>
              <a:gd name="connsiteY1247" fmla="*/ 718032 h 1608850"/>
              <a:gd name="connsiteX1248" fmla="*/ 8762996 w 12192000"/>
              <a:gd name="connsiteY1248" fmla="*/ 718032 h 1608850"/>
              <a:gd name="connsiteX1249" fmla="*/ 8762996 w 12192000"/>
              <a:gd name="connsiteY1249" fmla="*/ 717160 h 1608850"/>
              <a:gd name="connsiteX1250" fmla="*/ 8762996 w 12192000"/>
              <a:gd name="connsiteY1250" fmla="*/ 711058 h 1608850"/>
              <a:gd name="connsiteX1251" fmla="*/ 8761881 w 12192000"/>
              <a:gd name="connsiteY1251" fmla="*/ 711058 h 1608850"/>
              <a:gd name="connsiteX1252" fmla="*/ 8754080 w 12192000"/>
              <a:gd name="connsiteY1252" fmla="*/ 711058 h 1608850"/>
              <a:gd name="connsiteX1253" fmla="*/ 8754080 w 12192000"/>
              <a:gd name="connsiteY1253" fmla="*/ 709896 h 1608850"/>
              <a:gd name="connsiteX1254" fmla="*/ 8754080 w 12192000"/>
              <a:gd name="connsiteY1254" fmla="*/ 701759 h 1608850"/>
              <a:gd name="connsiteX1255" fmla="*/ 8755194 w 12192000"/>
              <a:gd name="connsiteY1255" fmla="*/ 701759 h 1608850"/>
              <a:gd name="connsiteX1256" fmla="*/ 8762996 w 12192000"/>
              <a:gd name="connsiteY1256" fmla="*/ 701759 h 1608850"/>
              <a:gd name="connsiteX1257" fmla="*/ 8761881 w 12192000"/>
              <a:gd name="connsiteY1257" fmla="*/ 700016 h 1608850"/>
              <a:gd name="connsiteX1258" fmla="*/ 8754080 w 12192000"/>
              <a:gd name="connsiteY1258" fmla="*/ 687812 h 1608850"/>
              <a:gd name="connsiteX1259" fmla="*/ 8754080 w 12192000"/>
              <a:gd name="connsiteY1259" fmla="*/ 650617 h 1608850"/>
              <a:gd name="connsiteX1260" fmla="*/ 8903424 w 12192000"/>
              <a:gd name="connsiteY1260" fmla="*/ 650617 h 1608850"/>
              <a:gd name="connsiteX1261" fmla="*/ 8905096 w 12192000"/>
              <a:gd name="connsiteY1261" fmla="*/ 653232 h 1608850"/>
              <a:gd name="connsiteX1262" fmla="*/ 8908543 w 12192000"/>
              <a:gd name="connsiteY1262" fmla="*/ 658626 h 1608850"/>
              <a:gd name="connsiteX1263" fmla="*/ 8908543 w 12192000"/>
              <a:gd name="connsiteY1263" fmla="*/ 647687 h 1608850"/>
              <a:gd name="connsiteX1264" fmla="*/ 8908543 w 12192000"/>
              <a:gd name="connsiteY1264" fmla="*/ 607460 h 1608850"/>
              <a:gd name="connsiteX1265" fmla="*/ 8910570 w 12192000"/>
              <a:gd name="connsiteY1265" fmla="*/ 607460 h 1608850"/>
              <a:gd name="connsiteX1266" fmla="*/ 8924757 w 12192000"/>
              <a:gd name="connsiteY1266" fmla="*/ 607460 h 1608850"/>
              <a:gd name="connsiteX1267" fmla="*/ 8924757 w 12192000"/>
              <a:gd name="connsiteY1267" fmla="*/ 515723 h 1608850"/>
              <a:gd name="connsiteX1268" fmla="*/ 8924757 w 12192000"/>
              <a:gd name="connsiteY1268" fmla="*/ 490724 h 1608850"/>
              <a:gd name="connsiteX1269" fmla="*/ 9078786 w 12192000"/>
              <a:gd name="connsiteY1269" fmla="*/ 490724 h 1608850"/>
              <a:gd name="connsiteX1270" fmla="*/ 9078786 w 12192000"/>
              <a:gd name="connsiteY1270" fmla="*/ 506306 h 1608850"/>
              <a:gd name="connsiteX1271" fmla="*/ 9078786 w 12192000"/>
              <a:gd name="connsiteY1271" fmla="*/ 611783 h 1608850"/>
              <a:gd name="connsiteX1272" fmla="*/ 9080306 w 12192000"/>
              <a:gd name="connsiteY1272" fmla="*/ 611513 h 1608850"/>
              <a:gd name="connsiteX1273" fmla="*/ 9090946 w 12192000"/>
              <a:gd name="connsiteY1273" fmla="*/ 609622 h 1608850"/>
              <a:gd name="connsiteX1274" fmla="*/ 9088919 w 12192000"/>
              <a:gd name="connsiteY1274" fmla="*/ 698254 h 1608850"/>
              <a:gd name="connsiteX1275" fmla="*/ 9090439 w 12192000"/>
              <a:gd name="connsiteY1275" fmla="*/ 698525 h 1608850"/>
              <a:gd name="connsiteX1276" fmla="*/ 9101079 w 12192000"/>
              <a:gd name="connsiteY1276" fmla="*/ 700416 h 1608850"/>
              <a:gd name="connsiteX1277" fmla="*/ 9101332 w 12192000"/>
              <a:gd name="connsiteY1277" fmla="*/ 701227 h 1608850"/>
              <a:gd name="connsiteX1278" fmla="*/ 9103106 w 12192000"/>
              <a:gd name="connsiteY1278" fmla="*/ 706902 h 1608850"/>
              <a:gd name="connsiteX1279" fmla="*/ 9103866 w 12192000"/>
              <a:gd name="connsiteY1279" fmla="*/ 704470 h 1608850"/>
              <a:gd name="connsiteX1280" fmla="*/ 9109186 w 12192000"/>
              <a:gd name="connsiteY1280" fmla="*/ 687446 h 1608850"/>
              <a:gd name="connsiteX1281" fmla="*/ 9110959 w 12192000"/>
              <a:gd name="connsiteY1281" fmla="*/ 687446 h 1608850"/>
              <a:gd name="connsiteX1282" fmla="*/ 9123373 w 12192000"/>
              <a:gd name="connsiteY1282" fmla="*/ 687446 h 1608850"/>
              <a:gd name="connsiteX1283" fmla="*/ 9123373 w 12192000"/>
              <a:gd name="connsiteY1283" fmla="*/ 719872 h 1608850"/>
              <a:gd name="connsiteX1284" fmla="*/ 9124386 w 12192000"/>
              <a:gd name="connsiteY1284" fmla="*/ 720413 h 1608850"/>
              <a:gd name="connsiteX1285" fmla="*/ 9131480 w 12192000"/>
              <a:gd name="connsiteY1285" fmla="*/ 724196 h 1608850"/>
              <a:gd name="connsiteX1286" fmla="*/ 9131480 w 12192000"/>
              <a:gd name="connsiteY1286" fmla="*/ 725547 h 1608850"/>
              <a:gd name="connsiteX1287" fmla="*/ 9131480 w 12192000"/>
              <a:gd name="connsiteY1287" fmla="*/ 735005 h 1608850"/>
              <a:gd name="connsiteX1288" fmla="*/ 9176067 w 12192000"/>
              <a:gd name="connsiteY1288" fmla="*/ 735005 h 1608850"/>
              <a:gd name="connsiteX1289" fmla="*/ 9176067 w 12192000"/>
              <a:gd name="connsiteY1289" fmla="*/ 736086 h 1608850"/>
              <a:gd name="connsiteX1290" fmla="*/ 9176067 w 12192000"/>
              <a:gd name="connsiteY1290" fmla="*/ 743652 h 1608850"/>
              <a:gd name="connsiteX1291" fmla="*/ 9178093 w 12192000"/>
              <a:gd name="connsiteY1291" fmla="*/ 743652 h 1608850"/>
              <a:gd name="connsiteX1292" fmla="*/ 9192280 w 12192000"/>
              <a:gd name="connsiteY1292" fmla="*/ 743652 h 1608850"/>
              <a:gd name="connsiteX1293" fmla="*/ 9192280 w 12192000"/>
              <a:gd name="connsiteY1293" fmla="*/ 713387 h 1608850"/>
              <a:gd name="connsiteX1294" fmla="*/ 9236867 w 12192000"/>
              <a:gd name="connsiteY1294" fmla="*/ 713387 h 1608850"/>
              <a:gd name="connsiteX1295" fmla="*/ 9236867 w 12192000"/>
              <a:gd name="connsiteY1295" fmla="*/ 712036 h 1608850"/>
              <a:gd name="connsiteX1296" fmla="*/ 9236867 w 12192000"/>
              <a:gd name="connsiteY1296" fmla="*/ 702578 h 1608850"/>
              <a:gd name="connsiteX1297" fmla="*/ 9237881 w 12192000"/>
              <a:gd name="connsiteY1297" fmla="*/ 702578 h 1608850"/>
              <a:gd name="connsiteX1298" fmla="*/ 9244974 w 12192000"/>
              <a:gd name="connsiteY1298" fmla="*/ 702578 h 1608850"/>
              <a:gd name="connsiteX1299" fmla="*/ 9244974 w 12192000"/>
              <a:gd name="connsiteY1299" fmla="*/ 700687 h 1608850"/>
              <a:gd name="connsiteX1300" fmla="*/ 9244974 w 12192000"/>
              <a:gd name="connsiteY1300" fmla="*/ 687446 h 1608850"/>
              <a:gd name="connsiteX1301" fmla="*/ 9245734 w 12192000"/>
              <a:gd name="connsiteY1301" fmla="*/ 687446 h 1608850"/>
              <a:gd name="connsiteX1302" fmla="*/ 9251054 w 12192000"/>
              <a:gd name="connsiteY1302" fmla="*/ 687446 h 1608850"/>
              <a:gd name="connsiteX1303" fmla="*/ 9251054 w 12192000"/>
              <a:gd name="connsiteY1303" fmla="*/ 686365 h 1608850"/>
              <a:gd name="connsiteX1304" fmla="*/ 9251054 w 12192000"/>
              <a:gd name="connsiteY1304" fmla="*/ 678798 h 1608850"/>
              <a:gd name="connsiteX1305" fmla="*/ 9253081 w 12192000"/>
              <a:gd name="connsiteY1305" fmla="*/ 678798 h 1608850"/>
              <a:gd name="connsiteX1306" fmla="*/ 9267268 w 12192000"/>
              <a:gd name="connsiteY1306" fmla="*/ 678798 h 1608850"/>
              <a:gd name="connsiteX1307" fmla="*/ 9267268 w 12192000"/>
              <a:gd name="connsiteY1307" fmla="*/ 679879 h 1608850"/>
              <a:gd name="connsiteX1308" fmla="*/ 9267268 w 12192000"/>
              <a:gd name="connsiteY1308" fmla="*/ 687446 h 1608850"/>
              <a:gd name="connsiteX1309" fmla="*/ 9289561 w 12192000"/>
              <a:gd name="connsiteY1309" fmla="*/ 687446 h 1608850"/>
              <a:gd name="connsiteX1310" fmla="*/ 9289561 w 12192000"/>
              <a:gd name="connsiteY1310" fmla="*/ 685554 h 1608850"/>
              <a:gd name="connsiteX1311" fmla="*/ 9289561 w 12192000"/>
              <a:gd name="connsiteY1311" fmla="*/ 672313 h 1608850"/>
              <a:gd name="connsiteX1312" fmla="*/ 9291335 w 12192000"/>
              <a:gd name="connsiteY1312" fmla="*/ 672313 h 1608850"/>
              <a:gd name="connsiteX1313" fmla="*/ 9303748 w 12192000"/>
              <a:gd name="connsiteY1313" fmla="*/ 672313 h 1608850"/>
              <a:gd name="connsiteX1314" fmla="*/ 9303748 w 12192000"/>
              <a:gd name="connsiteY1314" fmla="*/ 696093 h 1608850"/>
              <a:gd name="connsiteX1315" fmla="*/ 9304762 w 12192000"/>
              <a:gd name="connsiteY1315" fmla="*/ 696093 h 1608850"/>
              <a:gd name="connsiteX1316" fmla="*/ 9311855 w 12192000"/>
              <a:gd name="connsiteY1316" fmla="*/ 696093 h 1608850"/>
              <a:gd name="connsiteX1317" fmla="*/ 9311855 w 12192000"/>
              <a:gd name="connsiteY1317" fmla="*/ 695012 h 1608850"/>
              <a:gd name="connsiteX1318" fmla="*/ 9311855 w 12192000"/>
              <a:gd name="connsiteY1318" fmla="*/ 687446 h 1608850"/>
              <a:gd name="connsiteX1319" fmla="*/ 9313628 w 12192000"/>
              <a:gd name="connsiteY1319" fmla="*/ 687446 h 1608850"/>
              <a:gd name="connsiteX1320" fmla="*/ 9326042 w 12192000"/>
              <a:gd name="connsiteY1320" fmla="*/ 687446 h 1608850"/>
              <a:gd name="connsiteX1321" fmla="*/ 9326042 w 12192000"/>
              <a:gd name="connsiteY1321" fmla="*/ 713387 h 1608850"/>
              <a:gd name="connsiteX1322" fmla="*/ 9328069 w 12192000"/>
              <a:gd name="connsiteY1322" fmla="*/ 713387 h 1608850"/>
              <a:gd name="connsiteX1323" fmla="*/ 9342255 w 12192000"/>
              <a:gd name="connsiteY1323" fmla="*/ 713387 h 1608850"/>
              <a:gd name="connsiteX1324" fmla="*/ 9342255 w 12192000"/>
              <a:gd name="connsiteY1324" fmla="*/ 715008 h 1608850"/>
              <a:gd name="connsiteX1325" fmla="*/ 9342255 w 12192000"/>
              <a:gd name="connsiteY1325" fmla="*/ 726358 h 1608850"/>
              <a:gd name="connsiteX1326" fmla="*/ 9343015 w 12192000"/>
              <a:gd name="connsiteY1326" fmla="*/ 726358 h 1608850"/>
              <a:gd name="connsiteX1327" fmla="*/ 9348336 w 12192000"/>
              <a:gd name="connsiteY1327" fmla="*/ 726358 h 1608850"/>
              <a:gd name="connsiteX1328" fmla="*/ 9348336 w 12192000"/>
              <a:gd name="connsiteY1328" fmla="*/ 725547 h 1608850"/>
              <a:gd name="connsiteX1329" fmla="*/ 9348336 w 12192000"/>
              <a:gd name="connsiteY1329" fmla="*/ 719872 h 1608850"/>
              <a:gd name="connsiteX1330" fmla="*/ 9378736 w 12192000"/>
              <a:gd name="connsiteY1330" fmla="*/ 719872 h 1608850"/>
              <a:gd name="connsiteX1331" fmla="*/ 9378736 w 12192000"/>
              <a:gd name="connsiteY1331" fmla="*/ 743652 h 1608850"/>
              <a:gd name="connsiteX1332" fmla="*/ 9379749 w 12192000"/>
              <a:gd name="connsiteY1332" fmla="*/ 743652 h 1608850"/>
              <a:gd name="connsiteX1333" fmla="*/ 9386843 w 12192000"/>
              <a:gd name="connsiteY1333" fmla="*/ 743652 h 1608850"/>
              <a:gd name="connsiteX1334" fmla="*/ 9386843 w 12192000"/>
              <a:gd name="connsiteY1334" fmla="*/ 744733 h 1608850"/>
              <a:gd name="connsiteX1335" fmla="*/ 9386843 w 12192000"/>
              <a:gd name="connsiteY1335" fmla="*/ 752299 h 1608850"/>
              <a:gd name="connsiteX1336" fmla="*/ 9387603 w 12192000"/>
              <a:gd name="connsiteY1336" fmla="*/ 752299 h 1608850"/>
              <a:gd name="connsiteX1337" fmla="*/ 9392923 w 12192000"/>
              <a:gd name="connsiteY1337" fmla="*/ 752299 h 1608850"/>
              <a:gd name="connsiteX1338" fmla="*/ 9392923 w 12192000"/>
              <a:gd name="connsiteY1338" fmla="*/ 750137 h 1608850"/>
              <a:gd name="connsiteX1339" fmla="*/ 9392923 w 12192000"/>
              <a:gd name="connsiteY1339" fmla="*/ 735005 h 1608850"/>
              <a:gd name="connsiteX1340" fmla="*/ 9393936 w 12192000"/>
              <a:gd name="connsiteY1340" fmla="*/ 735005 h 1608850"/>
              <a:gd name="connsiteX1341" fmla="*/ 9401030 w 12192000"/>
              <a:gd name="connsiteY1341" fmla="*/ 735005 h 1608850"/>
              <a:gd name="connsiteX1342" fmla="*/ 9401030 w 12192000"/>
              <a:gd name="connsiteY1342" fmla="*/ 736086 h 1608850"/>
              <a:gd name="connsiteX1343" fmla="*/ 9401030 w 12192000"/>
              <a:gd name="connsiteY1343" fmla="*/ 743652 h 1608850"/>
              <a:gd name="connsiteX1344" fmla="*/ 9406350 w 12192000"/>
              <a:gd name="connsiteY1344" fmla="*/ 741659 h 1608850"/>
              <a:gd name="connsiteX1345" fmla="*/ 9407110 w 12192000"/>
              <a:gd name="connsiteY1345" fmla="*/ 740679 h 1608850"/>
              <a:gd name="connsiteX1346" fmla="*/ 9407110 w 12192000"/>
              <a:gd name="connsiteY1346" fmla="*/ 735005 h 1608850"/>
              <a:gd name="connsiteX1347" fmla="*/ 9445617 w 12192000"/>
              <a:gd name="connsiteY1347" fmla="*/ 735005 h 1608850"/>
              <a:gd name="connsiteX1348" fmla="*/ 9445617 w 12192000"/>
              <a:gd name="connsiteY1348" fmla="*/ 758784 h 1608850"/>
              <a:gd name="connsiteX1349" fmla="*/ 9447643 w 12192000"/>
              <a:gd name="connsiteY1349" fmla="*/ 758784 h 1608850"/>
              <a:gd name="connsiteX1350" fmla="*/ 9461830 w 12192000"/>
              <a:gd name="connsiteY1350" fmla="*/ 758784 h 1608850"/>
              <a:gd name="connsiteX1351" fmla="*/ 9461830 w 12192000"/>
              <a:gd name="connsiteY1351" fmla="*/ 759865 h 1608850"/>
              <a:gd name="connsiteX1352" fmla="*/ 9461830 w 12192000"/>
              <a:gd name="connsiteY1352" fmla="*/ 767431 h 1608850"/>
              <a:gd name="connsiteX1353" fmla="*/ 9463604 w 12192000"/>
              <a:gd name="connsiteY1353" fmla="*/ 767431 h 1608850"/>
              <a:gd name="connsiteX1354" fmla="*/ 9476017 w 12192000"/>
              <a:gd name="connsiteY1354" fmla="*/ 767431 h 1608850"/>
              <a:gd name="connsiteX1355" fmla="*/ 9476017 w 12192000"/>
              <a:gd name="connsiteY1355" fmla="*/ 743652 h 1608850"/>
              <a:gd name="connsiteX1356" fmla="*/ 9477030 w 12192000"/>
              <a:gd name="connsiteY1356" fmla="*/ 743652 h 1608850"/>
              <a:gd name="connsiteX1357" fmla="*/ 9484124 w 12192000"/>
              <a:gd name="connsiteY1357" fmla="*/ 743652 h 1608850"/>
              <a:gd name="connsiteX1358" fmla="*/ 9484124 w 12192000"/>
              <a:gd name="connsiteY1358" fmla="*/ 711225 h 1608850"/>
              <a:gd name="connsiteX1359" fmla="*/ 9485137 w 12192000"/>
              <a:gd name="connsiteY1359" fmla="*/ 711225 h 1608850"/>
              <a:gd name="connsiteX1360" fmla="*/ 9492231 w 12192000"/>
              <a:gd name="connsiteY1360" fmla="*/ 711225 h 1608850"/>
              <a:gd name="connsiteX1361" fmla="*/ 9492231 w 12192000"/>
              <a:gd name="connsiteY1361" fmla="*/ 709334 h 1608850"/>
              <a:gd name="connsiteX1362" fmla="*/ 9492231 w 12192000"/>
              <a:gd name="connsiteY1362" fmla="*/ 696093 h 1608850"/>
              <a:gd name="connsiteX1363" fmla="*/ 9490964 w 12192000"/>
              <a:gd name="connsiteY1363" fmla="*/ 694471 h 1608850"/>
              <a:gd name="connsiteX1364" fmla="*/ 9496284 w 12192000"/>
              <a:gd name="connsiteY1364" fmla="*/ 683122 h 1608850"/>
              <a:gd name="connsiteX1365" fmla="*/ 9504391 w 12192000"/>
              <a:gd name="connsiteY1365" fmla="*/ 711225 h 1608850"/>
              <a:gd name="connsiteX1366" fmla="*/ 9505151 w 12192000"/>
              <a:gd name="connsiteY1366" fmla="*/ 711225 h 1608850"/>
              <a:gd name="connsiteX1367" fmla="*/ 9510471 w 12192000"/>
              <a:gd name="connsiteY1367" fmla="*/ 711225 h 1608850"/>
              <a:gd name="connsiteX1368" fmla="*/ 9510471 w 12192000"/>
              <a:gd name="connsiteY1368" fmla="*/ 605298 h 1608850"/>
              <a:gd name="connsiteX1369" fmla="*/ 9511991 w 12192000"/>
              <a:gd name="connsiteY1369" fmla="*/ 605298 h 1608850"/>
              <a:gd name="connsiteX1370" fmla="*/ 9522631 w 12192000"/>
              <a:gd name="connsiteY1370" fmla="*/ 605298 h 1608850"/>
              <a:gd name="connsiteX1371" fmla="*/ 9522631 w 12192000"/>
              <a:gd name="connsiteY1371" fmla="*/ 557739 h 1608850"/>
              <a:gd name="connsiteX1372" fmla="*/ 9548978 w 12192000"/>
              <a:gd name="connsiteY1372" fmla="*/ 557739 h 1608850"/>
              <a:gd name="connsiteX1373" fmla="*/ 9548978 w 12192000"/>
              <a:gd name="connsiteY1373" fmla="*/ 536121 h 1608850"/>
              <a:gd name="connsiteX1374" fmla="*/ 9583432 w 12192000"/>
              <a:gd name="connsiteY1374" fmla="*/ 536121 h 1608850"/>
              <a:gd name="connsiteX1375" fmla="*/ 9583432 w 12192000"/>
              <a:gd name="connsiteY1375" fmla="*/ 538553 h 1608850"/>
              <a:gd name="connsiteX1376" fmla="*/ 9583432 w 12192000"/>
              <a:gd name="connsiteY1376" fmla="*/ 555577 h 1608850"/>
              <a:gd name="connsiteX1377" fmla="*/ 9585712 w 12192000"/>
              <a:gd name="connsiteY1377" fmla="*/ 555577 h 1608850"/>
              <a:gd name="connsiteX1378" fmla="*/ 9601672 w 12192000"/>
              <a:gd name="connsiteY1378" fmla="*/ 555577 h 1608850"/>
              <a:gd name="connsiteX1379" fmla="*/ 9601672 w 12192000"/>
              <a:gd name="connsiteY1379" fmla="*/ 603136 h 1608850"/>
              <a:gd name="connsiteX1380" fmla="*/ 9602685 w 12192000"/>
              <a:gd name="connsiteY1380" fmla="*/ 603136 h 1608850"/>
              <a:gd name="connsiteX1381" fmla="*/ 9609779 w 12192000"/>
              <a:gd name="connsiteY1381" fmla="*/ 603136 h 1608850"/>
              <a:gd name="connsiteX1382" fmla="*/ 9623966 w 12192000"/>
              <a:gd name="connsiteY1382" fmla="*/ 607460 h 1608850"/>
              <a:gd name="connsiteX1383" fmla="*/ 9623966 w 12192000"/>
              <a:gd name="connsiteY1383" fmla="*/ 646372 h 1608850"/>
              <a:gd name="connsiteX1384" fmla="*/ 9624979 w 12192000"/>
              <a:gd name="connsiteY1384" fmla="*/ 646372 h 1608850"/>
              <a:gd name="connsiteX1385" fmla="*/ 9632072 w 12192000"/>
              <a:gd name="connsiteY1385" fmla="*/ 646372 h 1608850"/>
              <a:gd name="connsiteX1386" fmla="*/ 9632072 w 12192000"/>
              <a:gd name="connsiteY1386" fmla="*/ 647993 h 1608850"/>
              <a:gd name="connsiteX1387" fmla="*/ 9632072 w 12192000"/>
              <a:gd name="connsiteY1387" fmla="*/ 659342 h 1608850"/>
              <a:gd name="connsiteX1388" fmla="*/ 9634099 w 12192000"/>
              <a:gd name="connsiteY1388" fmla="*/ 659342 h 1608850"/>
              <a:gd name="connsiteX1389" fmla="*/ 9648286 w 12192000"/>
              <a:gd name="connsiteY1389" fmla="*/ 659342 h 1608850"/>
              <a:gd name="connsiteX1390" fmla="*/ 9654366 w 12192000"/>
              <a:gd name="connsiteY1390" fmla="*/ 665828 h 1608850"/>
              <a:gd name="connsiteX1391" fmla="*/ 9654366 w 12192000"/>
              <a:gd name="connsiteY1391" fmla="*/ 687446 h 1608850"/>
              <a:gd name="connsiteX1392" fmla="*/ 9656646 w 12192000"/>
              <a:gd name="connsiteY1392" fmla="*/ 687446 h 1608850"/>
              <a:gd name="connsiteX1393" fmla="*/ 9672606 w 12192000"/>
              <a:gd name="connsiteY1393" fmla="*/ 687446 h 1608850"/>
              <a:gd name="connsiteX1394" fmla="*/ 9672606 w 12192000"/>
              <a:gd name="connsiteY1394" fmla="*/ 688526 h 1608850"/>
              <a:gd name="connsiteX1395" fmla="*/ 9672606 w 12192000"/>
              <a:gd name="connsiteY1395" fmla="*/ 696093 h 1608850"/>
              <a:gd name="connsiteX1396" fmla="*/ 9673873 w 12192000"/>
              <a:gd name="connsiteY1396" fmla="*/ 696093 h 1608850"/>
              <a:gd name="connsiteX1397" fmla="*/ 9682740 w 12192000"/>
              <a:gd name="connsiteY1397" fmla="*/ 696093 h 1608850"/>
              <a:gd name="connsiteX1398" fmla="*/ 9682740 w 12192000"/>
              <a:gd name="connsiteY1398" fmla="*/ 698254 h 1608850"/>
              <a:gd name="connsiteX1399" fmla="*/ 9682740 w 12192000"/>
              <a:gd name="connsiteY1399" fmla="*/ 713387 h 1608850"/>
              <a:gd name="connsiteX1400" fmla="*/ 9686793 w 12192000"/>
              <a:gd name="connsiteY1400" fmla="*/ 711495 h 1608850"/>
              <a:gd name="connsiteX1401" fmla="*/ 9686793 w 12192000"/>
              <a:gd name="connsiteY1401" fmla="*/ 698254 h 1608850"/>
              <a:gd name="connsiteX1402" fmla="*/ 9687806 w 12192000"/>
              <a:gd name="connsiteY1402" fmla="*/ 698254 h 1608850"/>
              <a:gd name="connsiteX1403" fmla="*/ 9694900 w 12192000"/>
              <a:gd name="connsiteY1403" fmla="*/ 698254 h 1608850"/>
              <a:gd name="connsiteX1404" fmla="*/ 9694900 w 12192000"/>
              <a:gd name="connsiteY1404" fmla="*/ 699876 h 1608850"/>
              <a:gd name="connsiteX1405" fmla="*/ 9694900 w 12192000"/>
              <a:gd name="connsiteY1405" fmla="*/ 711225 h 1608850"/>
              <a:gd name="connsiteX1406" fmla="*/ 9695660 w 12192000"/>
              <a:gd name="connsiteY1406" fmla="*/ 711225 h 1608850"/>
              <a:gd name="connsiteX1407" fmla="*/ 9700980 w 12192000"/>
              <a:gd name="connsiteY1407" fmla="*/ 711225 h 1608850"/>
              <a:gd name="connsiteX1408" fmla="*/ 9749620 w 12192000"/>
              <a:gd name="connsiteY1408" fmla="*/ 706902 h 1608850"/>
              <a:gd name="connsiteX1409" fmla="*/ 9749620 w 12192000"/>
              <a:gd name="connsiteY1409" fmla="*/ 708253 h 1608850"/>
              <a:gd name="connsiteX1410" fmla="*/ 9749620 w 12192000"/>
              <a:gd name="connsiteY1410" fmla="*/ 717710 h 1608850"/>
              <a:gd name="connsiteX1411" fmla="*/ 9750380 w 12192000"/>
              <a:gd name="connsiteY1411" fmla="*/ 717710 h 1608850"/>
              <a:gd name="connsiteX1412" fmla="*/ 9755702 w 12192000"/>
              <a:gd name="connsiteY1412" fmla="*/ 717710 h 1608850"/>
              <a:gd name="connsiteX1413" fmla="*/ 9755702 w 12192000"/>
              <a:gd name="connsiteY1413" fmla="*/ 719872 h 1608850"/>
              <a:gd name="connsiteX1414" fmla="*/ 9755702 w 12192000"/>
              <a:gd name="connsiteY1414" fmla="*/ 735005 h 1608850"/>
              <a:gd name="connsiteX1415" fmla="*/ 9757728 w 12192000"/>
              <a:gd name="connsiteY1415" fmla="*/ 733654 h 1608850"/>
              <a:gd name="connsiteX1416" fmla="*/ 9771914 w 12192000"/>
              <a:gd name="connsiteY1416" fmla="*/ 724196 h 1608850"/>
              <a:gd name="connsiteX1417" fmla="*/ 9777994 w 12192000"/>
              <a:gd name="connsiteY1417" fmla="*/ 683122 h 1608850"/>
              <a:gd name="connsiteX1418" fmla="*/ 9778754 w 12192000"/>
              <a:gd name="connsiteY1418" fmla="*/ 682852 h 1608850"/>
              <a:gd name="connsiteX1419" fmla="*/ 9784074 w 12192000"/>
              <a:gd name="connsiteY1419" fmla="*/ 680960 h 1608850"/>
              <a:gd name="connsiteX1420" fmla="*/ 9786102 w 12192000"/>
              <a:gd name="connsiteY1420" fmla="*/ 611783 h 1608850"/>
              <a:gd name="connsiteX1421" fmla="*/ 9788128 w 12192000"/>
              <a:gd name="connsiteY1421" fmla="*/ 680960 h 1608850"/>
              <a:gd name="connsiteX1422" fmla="*/ 9788888 w 12192000"/>
              <a:gd name="connsiteY1422" fmla="*/ 681230 h 1608850"/>
              <a:gd name="connsiteX1423" fmla="*/ 9794208 w 12192000"/>
              <a:gd name="connsiteY1423" fmla="*/ 683122 h 1608850"/>
              <a:gd name="connsiteX1424" fmla="*/ 9794208 w 12192000"/>
              <a:gd name="connsiteY1424" fmla="*/ 596651 h 1608850"/>
              <a:gd name="connsiteX1425" fmla="*/ 9798262 w 12192000"/>
              <a:gd name="connsiteY1425" fmla="*/ 564224 h 1608850"/>
              <a:gd name="connsiteX1426" fmla="*/ 9836768 w 12192000"/>
              <a:gd name="connsiteY1426" fmla="*/ 564224 h 1608850"/>
              <a:gd name="connsiteX1427" fmla="*/ 9836768 w 12192000"/>
              <a:gd name="connsiteY1427" fmla="*/ 596651 h 1608850"/>
              <a:gd name="connsiteX1428" fmla="*/ 9837528 w 12192000"/>
              <a:gd name="connsiteY1428" fmla="*/ 596651 h 1608850"/>
              <a:gd name="connsiteX1429" fmla="*/ 9842848 w 12192000"/>
              <a:gd name="connsiteY1429" fmla="*/ 596651 h 1608850"/>
              <a:gd name="connsiteX1430" fmla="*/ 9842848 w 12192000"/>
              <a:gd name="connsiteY1430" fmla="*/ 514503 h 1608850"/>
              <a:gd name="connsiteX1431" fmla="*/ 9844622 w 12192000"/>
              <a:gd name="connsiteY1431" fmla="*/ 514503 h 1608850"/>
              <a:gd name="connsiteX1432" fmla="*/ 9857036 w 12192000"/>
              <a:gd name="connsiteY1432" fmla="*/ 514503 h 1608850"/>
              <a:gd name="connsiteX1433" fmla="*/ 9857036 w 12192000"/>
              <a:gd name="connsiteY1433" fmla="*/ 512612 h 1608850"/>
              <a:gd name="connsiteX1434" fmla="*/ 9857036 w 12192000"/>
              <a:gd name="connsiteY1434" fmla="*/ 499371 h 1608850"/>
              <a:gd name="connsiteX1435" fmla="*/ 9879330 w 12192000"/>
              <a:gd name="connsiteY1435" fmla="*/ 499371 h 1608850"/>
              <a:gd name="connsiteX1436" fmla="*/ 9879330 w 12192000"/>
              <a:gd name="connsiteY1436" fmla="*/ 498290 h 1608850"/>
              <a:gd name="connsiteX1437" fmla="*/ 9879330 w 12192000"/>
              <a:gd name="connsiteY1437" fmla="*/ 490724 h 1608850"/>
              <a:gd name="connsiteX1438" fmla="*/ 9881102 w 12192000"/>
              <a:gd name="connsiteY1438" fmla="*/ 490724 h 1608850"/>
              <a:gd name="connsiteX1439" fmla="*/ 9893516 w 12192000"/>
              <a:gd name="connsiteY1439" fmla="*/ 490724 h 1608850"/>
              <a:gd name="connsiteX1440" fmla="*/ 9893516 w 12192000"/>
              <a:gd name="connsiteY1440" fmla="*/ 491805 h 1608850"/>
              <a:gd name="connsiteX1441" fmla="*/ 9893516 w 12192000"/>
              <a:gd name="connsiteY1441" fmla="*/ 499371 h 1608850"/>
              <a:gd name="connsiteX1442" fmla="*/ 9894276 w 12192000"/>
              <a:gd name="connsiteY1442" fmla="*/ 499371 h 1608850"/>
              <a:gd name="connsiteX1443" fmla="*/ 9899596 w 12192000"/>
              <a:gd name="connsiteY1443" fmla="*/ 499371 h 1608850"/>
              <a:gd name="connsiteX1444" fmla="*/ 9909730 w 12192000"/>
              <a:gd name="connsiteY1444" fmla="*/ 495047 h 1608850"/>
              <a:gd name="connsiteX1445" fmla="*/ 9913782 w 12192000"/>
              <a:gd name="connsiteY1445" fmla="*/ 498290 h 1608850"/>
              <a:gd name="connsiteX1446" fmla="*/ 9913782 w 12192000"/>
              <a:gd name="connsiteY1446" fmla="*/ 490724 h 1608850"/>
              <a:gd name="connsiteX1447" fmla="*/ 9916062 w 12192000"/>
              <a:gd name="connsiteY1447" fmla="*/ 490724 h 1608850"/>
              <a:gd name="connsiteX1448" fmla="*/ 9932024 w 12192000"/>
              <a:gd name="connsiteY1448" fmla="*/ 490724 h 1608850"/>
              <a:gd name="connsiteX1449" fmla="*/ 9932024 w 12192000"/>
              <a:gd name="connsiteY1449" fmla="*/ 491805 h 1608850"/>
              <a:gd name="connsiteX1450" fmla="*/ 9932024 w 12192000"/>
              <a:gd name="connsiteY1450" fmla="*/ 499371 h 1608850"/>
              <a:gd name="connsiteX1451" fmla="*/ 9962424 w 12192000"/>
              <a:gd name="connsiteY1451" fmla="*/ 499371 h 1608850"/>
              <a:gd name="connsiteX1452" fmla="*/ 9962424 w 12192000"/>
              <a:gd name="connsiteY1452" fmla="*/ 500992 h 1608850"/>
              <a:gd name="connsiteX1453" fmla="*/ 9962424 w 12192000"/>
              <a:gd name="connsiteY1453" fmla="*/ 512342 h 1608850"/>
              <a:gd name="connsiteX1454" fmla="*/ 9988770 w 12192000"/>
              <a:gd name="connsiteY1454" fmla="*/ 512342 h 1608850"/>
              <a:gd name="connsiteX1455" fmla="*/ 9988770 w 12192000"/>
              <a:gd name="connsiteY1455" fmla="*/ 542606 h 1608850"/>
              <a:gd name="connsiteX1456" fmla="*/ 9989530 w 12192000"/>
              <a:gd name="connsiteY1456" fmla="*/ 542606 h 1608850"/>
              <a:gd name="connsiteX1457" fmla="*/ 9994850 w 12192000"/>
              <a:gd name="connsiteY1457" fmla="*/ 542606 h 1608850"/>
              <a:gd name="connsiteX1458" fmla="*/ 9994850 w 12192000"/>
              <a:gd name="connsiteY1458" fmla="*/ 543687 h 1608850"/>
              <a:gd name="connsiteX1459" fmla="*/ 9994850 w 12192000"/>
              <a:gd name="connsiteY1459" fmla="*/ 551254 h 1608850"/>
              <a:gd name="connsiteX1460" fmla="*/ 9998904 w 12192000"/>
              <a:gd name="connsiteY1460" fmla="*/ 581518 h 1608850"/>
              <a:gd name="connsiteX1461" fmla="*/ 9999664 w 12192000"/>
              <a:gd name="connsiteY1461" fmla="*/ 581518 h 1608850"/>
              <a:gd name="connsiteX1462" fmla="*/ 10004984 w 12192000"/>
              <a:gd name="connsiteY1462" fmla="*/ 581518 h 1608850"/>
              <a:gd name="connsiteX1463" fmla="*/ 10004984 w 12192000"/>
              <a:gd name="connsiteY1463" fmla="*/ 582329 h 1608850"/>
              <a:gd name="connsiteX1464" fmla="*/ 10004984 w 12192000"/>
              <a:gd name="connsiteY1464" fmla="*/ 588004 h 1608850"/>
              <a:gd name="connsiteX1465" fmla="*/ 10005998 w 12192000"/>
              <a:gd name="connsiteY1465" fmla="*/ 588004 h 1608850"/>
              <a:gd name="connsiteX1466" fmla="*/ 10013090 w 12192000"/>
              <a:gd name="connsiteY1466" fmla="*/ 588004 h 1608850"/>
              <a:gd name="connsiteX1467" fmla="*/ 10013090 w 12192000"/>
              <a:gd name="connsiteY1467" fmla="*/ 618269 h 1608850"/>
              <a:gd name="connsiteX1468" fmla="*/ 10015118 w 12192000"/>
              <a:gd name="connsiteY1468" fmla="*/ 618269 h 1608850"/>
              <a:gd name="connsiteX1469" fmla="*/ 10029304 w 12192000"/>
              <a:gd name="connsiteY1469" fmla="*/ 618269 h 1608850"/>
              <a:gd name="connsiteX1470" fmla="*/ 10029304 w 12192000"/>
              <a:gd name="connsiteY1470" fmla="*/ 642048 h 1608850"/>
              <a:gd name="connsiteX1471" fmla="*/ 10031332 w 12192000"/>
              <a:gd name="connsiteY1471" fmla="*/ 643669 h 1608850"/>
              <a:gd name="connsiteX1472" fmla="*/ 10031332 w 12192000"/>
              <a:gd name="connsiteY1472" fmla="*/ 655019 h 1608850"/>
              <a:gd name="connsiteX1473" fmla="*/ 10032092 w 12192000"/>
              <a:gd name="connsiteY1473" fmla="*/ 655019 h 1608850"/>
              <a:gd name="connsiteX1474" fmla="*/ 10037412 w 12192000"/>
              <a:gd name="connsiteY1474" fmla="*/ 655019 h 1608850"/>
              <a:gd name="connsiteX1475" fmla="*/ 10037412 w 12192000"/>
              <a:gd name="connsiteY1475" fmla="*/ 678798 h 1608850"/>
              <a:gd name="connsiteX1476" fmla="*/ 10038678 w 12192000"/>
              <a:gd name="connsiteY1476" fmla="*/ 678798 h 1608850"/>
              <a:gd name="connsiteX1477" fmla="*/ 10047544 w 12192000"/>
              <a:gd name="connsiteY1477" fmla="*/ 678798 h 1608850"/>
              <a:gd name="connsiteX1478" fmla="*/ 10049572 w 12192000"/>
              <a:gd name="connsiteY1478" fmla="*/ 682852 h 1608850"/>
              <a:gd name="connsiteX1479" fmla="*/ 10049572 w 12192000"/>
              <a:gd name="connsiteY1479" fmla="*/ 696093 h 1608850"/>
              <a:gd name="connsiteX1480" fmla="*/ 10051092 w 12192000"/>
              <a:gd name="connsiteY1480" fmla="*/ 694201 h 1608850"/>
              <a:gd name="connsiteX1481" fmla="*/ 10061732 w 12192000"/>
              <a:gd name="connsiteY1481" fmla="*/ 680960 h 1608850"/>
              <a:gd name="connsiteX1482" fmla="*/ 10090106 w 12192000"/>
              <a:gd name="connsiteY1482" fmla="*/ 680960 h 1608850"/>
              <a:gd name="connsiteX1483" fmla="*/ 10090106 w 12192000"/>
              <a:gd name="connsiteY1483" fmla="*/ 767431 h 1608850"/>
              <a:gd name="connsiteX1484" fmla="*/ 10090866 w 12192000"/>
              <a:gd name="connsiteY1484" fmla="*/ 767431 h 1608850"/>
              <a:gd name="connsiteX1485" fmla="*/ 10096186 w 12192000"/>
              <a:gd name="connsiteY1485" fmla="*/ 767431 h 1608850"/>
              <a:gd name="connsiteX1486" fmla="*/ 10096946 w 12192000"/>
              <a:gd name="connsiteY1486" fmla="*/ 766080 h 1608850"/>
              <a:gd name="connsiteX1487" fmla="*/ 10102266 w 12192000"/>
              <a:gd name="connsiteY1487" fmla="*/ 756622 h 1608850"/>
              <a:gd name="connsiteX1488" fmla="*/ 10102266 w 12192000"/>
              <a:gd name="connsiteY1488" fmla="*/ 758514 h 1608850"/>
              <a:gd name="connsiteX1489" fmla="*/ 10102266 w 12192000"/>
              <a:gd name="connsiteY1489" fmla="*/ 771755 h 1608850"/>
              <a:gd name="connsiteX1490" fmla="*/ 10106318 w 12192000"/>
              <a:gd name="connsiteY1490" fmla="*/ 726358 h 1608850"/>
              <a:gd name="connsiteX1491" fmla="*/ 10107078 w 12192000"/>
              <a:gd name="connsiteY1491" fmla="*/ 726358 h 1608850"/>
              <a:gd name="connsiteX1492" fmla="*/ 10112398 w 12192000"/>
              <a:gd name="connsiteY1492" fmla="*/ 726358 h 1608850"/>
              <a:gd name="connsiteX1493" fmla="*/ 10112398 w 12192000"/>
              <a:gd name="connsiteY1493" fmla="*/ 661504 h 1608850"/>
              <a:gd name="connsiteX1494" fmla="*/ 10113412 w 12192000"/>
              <a:gd name="connsiteY1494" fmla="*/ 661504 h 1608850"/>
              <a:gd name="connsiteX1495" fmla="*/ 10120506 w 12192000"/>
              <a:gd name="connsiteY1495" fmla="*/ 661504 h 1608850"/>
              <a:gd name="connsiteX1496" fmla="*/ 10132666 w 12192000"/>
              <a:gd name="connsiteY1496" fmla="*/ 618269 h 1608850"/>
              <a:gd name="connsiteX1497" fmla="*/ 10133932 w 12192000"/>
              <a:gd name="connsiteY1497" fmla="*/ 618269 h 1608850"/>
              <a:gd name="connsiteX1498" fmla="*/ 10142800 w 12192000"/>
              <a:gd name="connsiteY1498" fmla="*/ 618269 h 1608850"/>
              <a:gd name="connsiteX1499" fmla="*/ 10152932 w 12192000"/>
              <a:gd name="connsiteY1499" fmla="*/ 661504 h 1608850"/>
              <a:gd name="connsiteX1500" fmla="*/ 10153946 w 12192000"/>
              <a:gd name="connsiteY1500" fmla="*/ 661504 h 1608850"/>
              <a:gd name="connsiteX1501" fmla="*/ 10161040 w 12192000"/>
              <a:gd name="connsiteY1501" fmla="*/ 661504 h 1608850"/>
              <a:gd name="connsiteX1502" fmla="*/ 10161040 w 12192000"/>
              <a:gd name="connsiteY1502" fmla="*/ 700416 h 1608850"/>
              <a:gd name="connsiteX1503" fmla="*/ 10162812 w 12192000"/>
              <a:gd name="connsiteY1503" fmla="*/ 700416 h 1608850"/>
              <a:gd name="connsiteX1504" fmla="*/ 10175226 w 12192000"/>
              <a:gd name="connsiteY1504" fmla="*/ 700416 h 1608850"/>
              <a:gd name="connsiteX1505" fmla="*/ 10175226 w 12192000"/>
              <a:gd name="connsiteY1505" fmla="*/ 702578 h 1608850"/>
              <a:gd name="connsiteX1506" fmla="*/ 10175226 w 12192000"/>
              <a:gd name="connsiteY1506" fmla="*/ 717710 h 1608850"/>
              <a:gd name="connsiteX1507" fmla="*/ 10179280 w 12192000"/>
              <a:gd name="connsiteY1507" fmla="*/ 715549 h 1608850"/>
              <a:gd name="connsiteX1508" fmla="*/ 10179280 w 12192000"/>
              <a:gd name="connsiteY1508" fmla="*/ 700416 h 1608850"/>
              <a:gd name="connsiteX1509" fmla="*/ 10180800 w 12192000"/>
              <a:gd name="connsiteY1509" fmla="*/ 700416 h 1608850"/>
              <a:gd name="connsiteX1510" fmla="*/ 10191440 w 12192000"/>
              <a:gd name="connsiteY1510" fmla="*/ 700416 h 1608850"/>
              <a:gd name="connsiteX1511" fmla="*/ 10191440 w 12192000"/>
              <a:gd name="connsiteY1511" fmla="*/ 702037 h 1608850"/>
              <a:gd name="connsiteX1512" fmla="*/ 10191440 w 12192000"/>
              <a:gd name="connsiteY1512" fmla="*/ 713387 h 1608850"/>
              <a:gd name="connsiteX1513" fmla="*/ 10221840 w 12192000"/>
              <a:gd name="connsiteY1513" fmla="*/ 713387 h 1608850"/>
              <a:gd name="connsiteX1514" fmla="*/ 10221840 w 12192000"/>
              <a:gd name="connsiteY1514" fmla="*/ 676637 h 1608850"/>
              <a:gd name="connsiteX1515" fmla="*/ 10223106 w 12192000"/>
              <a:gd name="connsiteY1515" fmla="*/ 676637 h 1608850"/>
              <a:gd name="connsiteX1516" fmla="*/ 10231974 w 12192000"/>
              <a:gd name="connsiteY1516" fmla="*/ 676637 h 1608850"/>
              <a:gd name="connsiteX1517" fmla="*/ 10231974 w 12192000"/>
              <a:gd name="connsiteY1517" fmla="*/ 698254 h 1608850"/>
              <a:gd name="connsiteX1518" fmla="*/ 10234000 w 12192000"/>
              <a:gd name="connsiteY1518" fmla="*/ 665828 h 1608850"/>
              <a:gd name="connsiteX1519" fmla="*/ 10256294 w 12192000"/>
              <a:gd name="connsiteY1519" fmla="*/ 665828 h 1608850"/>
              <a:gd name="connsiteX1520" fmla="*/ 10256294 w 12192000"/>
              <a:gd name="connsiteY1520" fmla="*/ 664206 h 1608850"/>
              <a:gd name="connsiteX1521" fmla="*/ 10256294 w 12192000"/>
              <a:gd name="connsiteY1521" fmla="*/ 652857 h 1608850"/>
              <a:gd name="connsiteX1522" fmla="*/ 10257054 w 12192000"/>
              <a:gd name="connsiteY1522" fmla="*/ 652857 h 1608850"/>
              <a:gd name="connsiteX1523" fmla="*/ 10262374 w 12192000"/>
              <a:gd name="connsiteY1523" fmla="*/ 652857 h 1608850"/>
              <a:gd name="connsiteX1524" fmla="*/ 10262374 w 12192000"/>
              <a:gd name="connsiteY1524" fmla="*/ 650966 h 1608850"/>
              <a:gd name="connsiteX1525" fmla="*/ 10262374 w 12192000"/>
              <a:gd name="connsiteY1525" fmla="*/ 637725 h 1608850"/>
              <a:gd name="connsiteX1526" fmla="*/ 10266428 w 12192000"/>
              <a:gd name="connsiteY1526" fmla="*/ 644210 h 1608850"/>
              <a:gd name="connsiteX1527" fmla="*/ 10268708 w 12192000"/>
              <a:gd name="connsiteY1527" fmla="*/ 644210 h 1608850"/>
              <a:gd name="connsiteX1528" fmla="*/ 10284668 w 12192000"/>
              <a:gd name="connsiteY1528" fmla="*/ 644210 h 1608850"/>
              <a:gd name="connsiteX1529" fmla="*/ 10284668 w 12192000"/>
              <a:gd name="connsiteY1529" fmla="*/ 643399 h 1608850"/>
              <a:gd name="connsiteX1530" fmla="*/ 10284668 w 12192000"/>
              <a:gd name="connsiteY1530" fmla="*/ 637725 h 1608850"/>
              <a:gd name="connsiteX1531" fmla="*/ 10285428 w 12192000"/>
              <a:gd name="connsiteY1531" fmla="*/ 637725 h 1608850"/>
              <a:gd name="connsiteX1532" fmla="*/ 10290748 w 12192000"/>
              <a:gd name="connsiteY1532" fmla="*/ 637725 h 1608850"/>
              <a:gd name="connsiteX1533" fmla="*/ 10290748 w 12192000"/>
              <a:gd name="connsiteY1533" fmla="*/ 639076 h 1608850"/>
              <a:gd name="connsiteX1534" fmla="*/ 10290748 w 12192000"/>
              <a:gd name="connsiteY1534" fmla="*/ 648534 h 1608850"/>
              <a:gd name="connsiteX1535" fmla="*/ 10329254 w 12192000"/>
              <a:gd name="connsiteY1535" fmla="*/ 648534 h 1608850"/>
              <a:gd name="connsiteX1536" fmla="*/ 10329254 w 12192000"/>
              <a:gd name="connsiteY1536" fmla="*/ 786887 h 1608850"/>
              <a:gd name="connsiteX1537" fmla="*/ 10330774 w 12192000"/>
              <a:gd name="connsiteY1537" fmla="*/ 786887 h 1608850"/>
              <a:gd name="connsiteX1538" fmla="*/ 10341414 w 12192000"/>
              <a:gd name="connsiteY1538" fmla="*/ 786887 h 1608850"/>
              <a:gd name="connsiteX1539" fmla="*/ 10341414 w 12192000"/>
              <a:gd name="connsiteY1539" fmla="*/ 773917 h 1608850"/>
              <a:gd name="connsiteX1540" fmla="*/ 10345468 w 12192000"/>
              <a:gd name="connsiteY1540" fmla="*/ 773917 h 1608850"/>
              <a:gd name="connsiteX1541" fmla="*/ 10345468 w 12192000"/>
              <a:gd name="connsiteY1541" fmla="*/ 786887 h 1608850"/>
              <a:gd name="connsiteX1542" fmla="*/ 10375868 w 12192000"/>
              <a:gd name="connsiteY1542" fmla="*/ 786887 h 1608850"/>
              <a:gd name="connsiteX1543" fmla="*/ 10375868 w 12192000"/>
              <a:gd name="connsiteY1543" fmla="*/ 756622 h 1608850"/>
              <a:gd name="connsiteX1544" fmla="*/ 10388028 w 12192000"/>
              <a:gd name="connsiteY1544" fmla="*/ 756622 h 1608850"/>
              <a:gd name="connsiteX1545" fmla="*/ 10400188 w 12192000"/>
              <a:gd name="connsiteY1545" fmla="*/ 754461 h 1608850"/>
              <a:gd name="connsiteX1546" fmla="*/ 10404242 w 12192000"/>
              <a:gd name="connsiteY1546" fmla="*/ 756622 h 1608850"/>
              <a:gd name="connsiteX1547" fmla="*/ 10414376 w 12192000"/>
              <a:gd name="connsiteY1547" fmla="*/ 756622 h 1608850"/>
              <a:gd name="connsiteX1548" fmla="*/ 10414376 w 12192000"/>
              <a:gd name="connsiteY1548" fmla="*/ 786887 h 1608850"/>
              <a:gd name="connsiteX1549" fmla="*/ 10422482 w 12192000"/>
              <a:gd name="connsiteY1549" fmla="*/ 786887 h 1608850"/>
              <a:gd name="connsiteX1550" fmla="*/ 10422482 w 12192000"/>
              <a:gd name="connsiteY1550" fmla="*/ 804182 h 1608850"/>
              <a:gd name="connsiteX1551" fmla="*/ 10431818 w 12192000"/>
              <a:gd name="connsiteY1551" fmla="*/ 805087 h 1608850"/>
              <a:gd name="connsiteX1552" fmla="*/ 10444776 w 12192000"/>
              <a:gd name="connsiteY1552" fmla="*/ 805087 h 1608850"/>
              <a:gd name="connsiteX1553" fmla="*/ 10444776 w 12192000"/>
              <a:gd name="connsiteY1553" fmla="*/ 789049 h 1608850"/>
              <a:gd name="connsiteX1554" fmla="*/ 10512732 w 12192000"/>
              <a:gd name="connsiteY1554" fmla="*/ 789049 h 1608850"/>
              <a:gd name="connsiteX1555" fmla="*/ 10512732 w 12192000"/>
              <a:gd name="connsiteY1555" fmla="*/ 703796 h 1608850"/>
              <a:gd name="connsiteX1556" fmla="*/ 10584740 w 12192000"/>
              <a:gd name="connsiteY1556" fmla="*/ 703796 h 1608850"/>
              <a:gd name="connsiteX1557" fmla="*/ 10584740 w 12192000"/>
              <a:gd name="connsiteY1557" fmla="*/ 782564 h 1608850"/>
              <a:gd name="connsiteX1558" fmla="*/ 10586644 w 12192000"/>
              <a:gd name="connsiteY1558" fmla="*/ 782564 h 1608850"/>
              <a:gd name="connsiteX1559" fmla="*/ 10587886 w 12192000"/>
              <a:gd name="connsiteY1559" fmla="*/ 805087 h 1608850"/>
              <a:gd name="connsiteX1560" fmla="*/ 10597562 w 12192000"/>
              <a:gd name="connsiteY1560" fmla="*/ 805087 h 1608850"/>
              <a:gd name="connsiteX1561" fmla="*/ 10598804 w 12192000"/>
              <a:gd name="connsiteY1561" fmla="*/ 782564 h 1608850"/>
              <a:gd name="connsiteX1562" fmla="*/ 10604884 w 12192000"/>
              <a:gd name="connsiteY1562" fmla="*/ 782564 h 1608850"/>
              <a:gd name="connsiteX1563" fmla="*/ 10606126 w 12192000"/>
              <a:gd name="connsiteY1563" fmla="*/ 805087 h 1608850"/>
              <a:gd name="connsiteX1564" fmla="*/ 10656748 w 12192000"/>
              <a:gd name="connsiteY1564" fmla="*/ 805087 h 1608850"/>
              <a:gd name="connsiteX1565" fmla="*/ 10656748 w 12192000"/>
              <a:gd name="connsiteY1565" fmla="*/ 642059 h 1608850"/>
              <a:gd name="connsiteX1566" fmla="*/ 10854076 w 12192000"/>
              <a:gd name="connsiteY1566" fmla="*/ 642059 h 1608850"/>
              <a:gd name="connsiteX1567" fmla="*/ 10854076 w 12192000"/>
              <a:gd name="connsiteY1567" fmla="*/ 805087 h 1608850"/>
              <a:gd name="connsiteX1568" fmla="*/ 10872772 w 12192000"/>
              <a:gd name="connsiteY1568" fmla="*/ 805087 h 1608850"/>
              <a:gd name="connsiteX1569" fmla="*/ 10872772 w 12192000"/>
              <a:gd name="connsiteY1569" fmla="*/ 722394 h 1608850"/>
              <a:gd name="connsiteX1570" fmla="*/ 10967892 w 12192000"/>
              <a:gd name="connsiteY1570" fmla="*/ 722394 h 1608850"/>
              <a:gd name="connsiteX1571" fmla="*/ 10979823 w 12192000"/>
              <a:gd name="connsiteY1571" fmla="*/ 404253 h 1608850"/>
              <a:gd name="connsiteX1572" fmla="*/ 10967663 w 12192000"/>
              <a:gd name="connsiteY1572" fmla="*/ 382635 h 1608850"/>
              <a:gd name="connsiteX1573" fmla="*/ 10961583 w 12192000"/>
              <a:gd name="connsiteY1573" fmla="*/ 378311 h 1608850"/>
              <a:gd name="connsiteX1574" fmla="*/ 10969690 w 12192000"/>
              <a:gd name="connsiteY1574" fmla="*/ 354532 h 1608850"/>
              <a:gd name="connsiteX1575" fmla="*/ 10969690 w 12192000"/>
              <a:gd name="connsiteY1575" fmla="*/ 337238 h 1608850"/>
              <a:gd name="connsiteX1576" fmla="*/ 10983876 w 12192000"/>
              <a:gd name="connsiteY1576" fmla="*/ 337238 h 1608850"/>
              <a:gd name="connsiteX1577" fmla="*/ 10983876 w 12192000"/>
              <a:gd name="connsiteY1577" fmla="*/ 315620 h 1608850"/>
              <a:gd name="connsiteX1578" fmla="*/ 10985903 w 12192000"/>
              <a:gd name="connsiteY1578" fmla="*/ 311296 h 1608850"/>
              <a:gd name="connsiteX1579" fmla="*/ 10985903 w 12192000"/>
              <a:gd name="connsiteY1579" fmla="*/ 233472 h 1608850"/>
              <a:gd name="connsiteX1580" fmla="*/ 10983876 w 12192000"/>
              <a:gd name="connsiteY1580" fmla="*/ 226987 h 1608850"/>
              <a:gd name="connsiteX1581" fmla="*/ 10989956 w 12192000"/>
              <a:gd name="connsiteY1581" fmla="*/ 220501 h 1608850"/>
              <a:gd name="connsiteX1582" fmla="*/ 10989956 w 12192000"/>
              <a:gd name="connsiteY1582" fmla="*/ 162133 h 1608850"/>
              <a:gd name="connsiteX1583" fmla="*/ 10991983 w 12192000"/>
              <a:gd name="connsiteY1583" fmla="*/ 157810 h 1608850"/>
              <a:gd name="connsiteX1584" fmla="*/ 10991983 w 12192000"/>
              <a:gd name="connsiteY1584" fmla="*/ 101604 h 1608850"/>
              <a:gd name="connsiteX1585" fmla="*/ 10994010 w 12192000"/>
              <a:gd name="connsiteY1585" fmla="*/ 82148 h 1608850"/>
              <a:gd name="connsiteX1586" fmla="*/ 10998063 w 12192000"/>
              <a:gd name="connsiteY1586" fmla="*/ 99442 h 1608850"/>
              <a:gd name="connsiteX1587" fmla="*/ 11000090 w 12192000"/>
              <a:gd name="connsiteY1587" fmla="*/ 157810 h 1608850"/>
              <a:gd name="connsiteX1588" fmla="*/ 11002116 w 12192000"/>
              <a:gd name="connsiteY1588" fmla="*/ 220501 h 1608850"/>
              <a:gd name="connsiteX1589" fmla="*/ 11008196 w 12192000"/>
              <a:gd name="connsiteY1589" fmla="*/ 226987 h 1608850"/>
              <a:gd name="connsiteX1590" fmla="*/ 11006170 w 12192000"/>
              <a:gd name="connsiteY1590" fmla="*/ 233472 h 1608850"/>
              <a:gd name="connsiteX1591" fmla="*/ 11006170 w 12192000"/>
              <a:gd name="connsiteY1591" fmla="*/ 311296 h 1608850"/>
              <a:gd name="connsiteX1592" fmla="*/ 11008196 w 12192000"/>
              <a:gd name="connsiteY1592" fmla="*/ 315620 h 1608850"/>
              <a:gd name="connsiteX1593" fmla="*/ 11008196 w 12192000"/>
              <a:gd name="connsiteY1593" fmla="*/ 337238 h 1608850"/>
              <a:gd name="connsiteX1594" fmla="*/ 11022383 w 12192000"/>
              <a:gd name="connsiteY1594" fmla="*/ 337238 h 1608850"/>
              <a:gd name="connsiteX1595" fmla="*/ 11022383 w 12192000"/>
              <a:gd name="connsiteY1595" fmla="*/ 354532 h 1608850"/>
              <a:gd name="connsiteX1596" fmla="*/ 11030491 w 12192000"/>
              <a:gd name="connsiteY1596" fmla="*/ 378311 h 1608850"/>
              <a:gd name="connsiteX1597" fmla="*/ 11024411 w 12192000"/>
              <a:gd name="connsiteY1597" fmla="*/ 382635 h 1608850"/>
              <a:gd name="connsiteX1598" fmla="*/ 11012250 w 12192000"/>
              <a:gd name="connsiteY1598" fmla="*/ 404253 h 1608850"/>
              <a:gd name="connsiteX1599" fmla="*/ 11020356 w 12192000"/>
              <a:gd name="connsiteY1599" fmla="*/ 657181 h 1608850"/>
              <a:gd name="connsiteX1600" fmla="*/ 11085211 w 12192000"/>
              <a:gd name="connsiteY1600" fmla="*/ 657181 h 1608850"/>
              <a:gd name="connsiteX1601" fmla="*/ 11085211 w 12192000"/>
              <a:gd name="connsiteY1601" fmla="*/ 732843 h 1608850"/>
              <a:gd name="connsiteX1602" fmla="*/ 11093318 w 12192000"/>
              <a:gd name="connsiteY1602" fmla="*/ 732843 h 1608850"/>
              <a:gd name="connsiteX1603" fmla="*/ 11095344 w 12192000"/>
              <a:gd name="connsiteY1603" fmla="*/ 726358 h 1608850"/>
              <a:gd name="connsiteX1604" fmla="*/ 11101424 w 12192000"/>
              <a:gd name="connsiteY1604" fmla="*/ 726358 h 1608850"/>
              <a:gd name="connsiteX1605" fmla="*/ 11103452 w 12192000"/>
              <a:gd name="connsiteY1605" fmla="*/ 735005 h 1608850"/>
              <a:gd name="connsiteX1606" fmla="*/ 11115612 w 12192000"/>
              <a:gd name="connsiteY1606" fmla="*/ 735005 h 1608850"/>
              <a:gd name="connsiteX1607" fmla="*/ 11115612 w 12192000"/>
              <a:gd name="connsiteY1607" fmla="*/ 728519 h 1608850"/>
              <a:gd name="connsiteX1608" fmla="*/ 11137904 w 12192000"/>
              <a:gd name="connsiteY1608" fmla="*/ 728519 h 1608850"/>
              <a:gd name="connsiteX1609" fmla="*/ 11137904 w 12192000"/>
              <a:gd name="connsiteY1609" fmla="*/ 735005 h 1608850"/>
              <a:gd name="connsiteX1610" fmla="*/ 11158172 w 12192000"/>
              <a:gd name="connsiteY1610" fmla="*/ 735005 h 1608850"/>
              <a:gd name="connsiteX1611" fmla="*/ 11158172 w 12192000"/>
              <a:gd name="connsiteY1611" fmla="*/ 780402 h 1608850"/>
              <a:gd name="connsiteX1612" fmla="*/ 11172359 w 12192000"/>
              <a:gd name="connsiteY1612" fmla="*/ 780402 h 1608850"/>
              <a:gd name="connsiteX1613" fmla="*/ 11172359 w 12192000"/>
              <a:gd name="connsiteY1613" fmla="*/ 767431 h 1608850"/>
              <a:gd name="connsiteX1614" fmla="*/ 11188572 w 12192000"/>
              <a:gd name="connsiteY1614" fmla="*/ 767431 h 1608850"/>
              <a:gd name="connsiteX1615" fmla="*/ 11188572 w 12192000"/>
              <a:gd name="connsiteY1615" fmla="*/ 588004 h 1608850"/>
              <a:gd name="connsiteX1616" fmla="*/ 11194652 w 12192000"/>
              <a:gd name="connsiteY1616" fmla="*/ 581518 h 1608850"/>
              <a:gd name="connsiteX1617" fmla="*/ 11267614 w 12192000"/>
              <a:gd name="connsiteY1617" fmla="*/ 581518 h 1608850"/>
              <a:gd name="connsiteX1618" fmla="*/ 11267614 w 12192000"/>
              <a:gd name="connsiteY1618" fmla="*/ 590166 h 1608850"/>
              <a:gd name="connsiteX1619" fmla="*/ 11277747 w 12192000"/>
              <a:gd name="connsiteY1619" fmla="*/ 590166 h 1608850"/>
              <a:gd name="connsiteX1620" fmla="*/ 11277747 w 12192000"/>
              <a:gd name="connsiteY1620" fmla="*/ 704740 h 1608850"/>
              <a:gd name="connsiteX1621" fmla="*/ 11300040 w 12192000"/>
              <a:gd name="connsiteY1621" fmla="*/ 704740 h 1608850"/>
              <a:gd name="connsiteX1622" fmla="*/ 11300040 w 12192000"/>
              <a:gd name="connsiteY1622" fmla="*/ 637725 h 1608850"/>
              <a:gd name="connsiteX1623" fmla="*/ 11326388 w 12192000"/>
              <a:gd name="connsiteY1623" fmla="*/ 637725 h 1608850"/>
              <a:gd name="connsiteX1624" fmla="*/ 11330440 w 12192000"/>
              <a:gd name="connsiteY1624" fmla="*/ 633401 h 1608850"/>
              <a:gd name="connsiteX1625" fmla="*/ 11338548 w 12192000"/>
              <a:gd name="connsiteY1625" fmla="*/ 633401 h 1608850"/>
              <a:gd name="connsiteX1626" fmla="*/ 11342600 w 12192000"/>
              <a:gd name="connsiteY1626" fmla="*/ 637725 h 1608850"/>
              <a:gd name="connsiteX1627" fmla="*/ 11364895 w 12192000"/>
              <a:gd name="connsiteY1627" fmla="*/ 637725 h 1608850"/>
              <a:gd name="connsiteX1628" fmla="*/ 11364895 w 12192000"/>
              <a:gd name="connsiteY1628" fmla="*/ 520989 h 1608850"/>
              <a:gd name="connsiteX1629" fmla="*/ 11421642 w 12192000"/>
              <a:gd name="connsiteY1629" fmla="*/ 510180 h 1608850"/>
              <a:gd name="connsiteX1630" fmla="*/ 11421642 w 12192000"/>
              <a:gd name="connsiteY1630" fmla="*/ 511261 h 1608850"/>
              <a:gd name="connsiteX1631" fmla="*/ 11421642 w 12192000"/>
              <a:gd name="connsiteY1631" fmla="*/ 518827 h 1608850"/>
              <a:gd name="connsiteX1632" fmla="*/ 11447988 w 12192000"/>
              <a:gd name="connsiteY1632" fmla="*/ 518827 h 1608850"/>
              <a:gd name="connsiteX1633" fmla="*/ 11447988 w 12192000"/>
              <a:gd name="connsiteY1633" fmla="*/ 773917 h 1608850"/>
              <a:gd name="connsiteX1634" fmla="*/ 11470283 w 12192000"/>
              <a:gd name="connsiteY1634" fmla="*/ 773917 h 1608850"/>
              <a:gd name="connsiteX1635" fmla="*/ 11470283 w 12192000"/>
              <a:gd name="connsiteY1635" fmla="*/ 769593 h 1608850"/>
              <a:gd name="connsiteX1636" fmla="*/ 11482443 w 12192000"/>
              <a:gd name="connsiteY1636" fmla="*/ 769593 h 1608850"/>
              <a:gd name="connsiteX1637" fmla="*/ 11482443 w 12192000"/>
              <a:gd name="connsiteY1637" fmla="*/ 773917 h 1608850"/>
              <a:gd name="connsiteX1638" fmla="*/ 11506763 w 12192000"/>
              <a:gd name="connsiteY1638" fmla="*/ 773917 h 1608850"/>
              <a:gd name="connsiteX1639" fmla="*/ 11506763 w 12192000"/>
              <a:gd name="connsiteY1639" fmla="*/ 760946 h 1608850"/>
              <a:gd name="connsiteX1640" fmla="*/ 11535136 w 12192000"/>
              <a:gd name="connsiteY1640" fmla="*/ 760946 h 1608850"/>
              <a:gd name="connsiteX1641" fmla="*/ 11547296 w 12192000"/>
              <a:gd name="connsiteY1641" fmla="*/ 756622 h 1608850"/>
              <a:gd name="connsiteX1642" fmla="*/ 11567564 w 12192000"/>
              <a:gd name="connsiteY1642" fmla="*/ 760946 h 1608850"/>
              <a:gd name="connsiteX1643" fmla="*/ 11567564 w 12192000"/>
              <a:gd name="connsiteY1643" fmla="*/ 743652 h 1608850"/>
              <a:gd name="connsiteX1644" fmla="*/ 11575671 w 12192000"/>
              <a:gd name="connsiteY1644" fmla="*/ 743652 h 1608850"/>
              <a:gd name="connsiteX1645" fmla="*/ 11575671 w 12192000"/>
              <a:gd name="connsiteY1645" fmla="*/ 730681 h 1608850"/>
              <a:gd name="connsiteX1646" fmla="*/ 11632418 w 12192000"/>
              <a:gd name="connsiteY1646" fmla="*/ 730681 h 1608850"/>
              <a:gd name="connsiteX1647" fmla="*/ 11632418 w 12192000"/>
              <a:gd name="connsiteY1647" fmla="*/ 700416 h 1608850"/>
              <a:gd name="connsiteX1648" fmla="*/ 11650658 w 12192000"/>
              <a:gd name="connsiteY1648" fmla="*/ 700416 h 1608850"/>
              <a:gd name="connsiteX1649" fmla="*/ 11650658 w 12192000"/>
              <a:gd name="connsiteY1649" fmla="*/ 693931 h 1608850"/>
              <a:gd name="connsiteX1650" fmla="*/ 11662818 w 12192000"/>
              <a:gd name="connsiteY1650" fmla="*/ 693931 h 1608850"/>
              <a:gd name="connsiteX1651" fmla="*/ 11662818 w 12192000"/>
              <a:gd name="connsiteY1651" fmla="*/ 700416 h 1608850"/>
              <a:gd name="connsiteX1652" fmla="*/ 11679031 w 12192000"/>
              <a:gd name="connsiteY1652" fmla="*/ 700416 h 1608850"/>
              <a:gd name="connsiteX1653" fmla="*/ 11679031 w 12192000"/>
              <a:gd name="connsiteY1653" fmla="*/ 750137 h 1608850"/>
              <a:gd name="connsiteX1654" fmla="*/ 11711459 w 12192000"/>
              <a:gd name="connsiteY1654" fmla="*/ 750137 h 1608850"/>
              <a:gd name="connsiteX1655" fmla="*/ 11711459 w 12192000"/>
              <a:gd name="connsiteY1655" fmla="*/ 724196 h 1608850"/>
              <a:gd name="connsiteX1656" fmla="*/ 11749966 w 12192000"/>
              <a:gd name="connsiteY1656" fmla="*/ 724196 h 1608850"/>
              <a:gd name="connsiteX1657" fmla="*/ 11749966 w 12192000"/>
              <a:gd name="connsiteY1657" fmla="*/ 693931 h 1608850"/>
              <a:gd name="connsiteX1658" fmla="*/ 11798607 w 12192000"/>
              <a:gd name="connsiteY1658" fmla="*/ 693931 h 1608850"/>
              <a:gd name="connsiteX1659" fmla="*/ 11798607 w 12192000"/>
              <a:gd name="connsiteY1659" fmla="*/ 805087 h 1608850"/>
              <a:gd name="connsiteX1660" fmla="*/ 11798607 w 12192000"/>
              <a:gd name="connsiteY1660" fmla="*/ 818866 h 1608850"/>
              <a:gd name="connsiteX1661" fmla="*/ 11864482 w 12192000"/>
              <a:gd name="connsiteY1661" fmla="*/ 818866 h 1608850"/>
              <a:gd name="connsiteX1662" fmla="*/ 11864482 w 12192000"/>
              <a:gd name="connsiteY1662" fmla="*/ 924638 h 1608850"/>
              <a:gd name="connsiteX1663" fmla="*/ 11864482 w 12192000"/>
              <a:gd name="connsiteY1663" fmla="*/ 947885 h 1608850"/>
              <a:gd name="connsiteX1664" fmla="*/ 11879442 w 12192000"/>
              <a:gd name="connsiteY1664" fmla="*/ 947885 h 1608850"/>
              <a:gd name="connsiteX1665" fmla="*/ 11879442 w 12192000"/>
              <a:gd name="connsiteY1665" fmla="*/ 946723 h 1608850"/>
              <a:gd name="connsiteX1666" fmla="*/ 11879442 w 12192000"/>
              <a:gd name="connsiteY1666" fmla="*/ 938587 h 1608850"/>
              <a:gd name="connsiteX1667" fmla="*/ 11924022 w 12192000"/>
              <a:gd name="connsiteY1667" fmla="*/ 938587 h 1608850"/>
              <a:gd name="connsiteX1668" fmla="*/ 11924022 w 12192000"/>
              <a:gd name="connsiteY1668" fmla="*/ 959508 h 1608850"/>
              <a:gd name="connsiteX1669" fmla="*/ 11926250 w 12192000"/>
              <a:gd name="connsiteY1669" fmla="*/ 960671 h 1608850"/>
              <a:gd name="connsiteX1670" fmla="*/ 11941854 w 12192000"/>
              <a:gd name="connsiteY1670" fmla="*/ 968807 h 1608850"/>
              <a:gd name="connsiteX1671" fmla="*/ 11941854 w 12192000"/>
              <a:gd name="connsiteY1671" fmla="*/ 999027 h 1608850"/>
              <a:gd name="connsiteX1672" fmla="*/ 11943247 w 12192000"/>
              <a:gd name="connsiteY1672" fmla="*/ 999609 h 1608850"/>
              <a:gd name="connsiteX1673" fmla="*/ 11952999 w 12192000"/>
              <a:gd name="connsiteY1673" fmla="*/ 1003677 h 1608850"/>
              <a:gd name="connsiteX1674" fmla="*/ 11952999 w 12192000"/>
              <a:gd name="connsiteY1674" fmla="*/ 1002515 h 1608850"/>
              <a:gd name="connsiteX1675" fmla="*/ 11952999 w 12192000"/>
              <a:gd name="connsiteY1675" fmla="*/ 994378 h 1608850"/>
              <a:gd name="connsiteX1676" fmla="*/ 11954114 w 12192000"/>
              <a:gd name="connsiteY1676" fmla="*/ 994378 h 1608850"/>
              <a:gd name="connsiteX1677" fmla="*/ 11961915 w 12192000"/>
              <a:gd name="connsiteY1677" fmla="*/ 994378 h 1608850"/>
              <a:gd name="connsiteX1678" fmla="*/ 11961915 w 12192000"/>
              <a:gd name="connsiteY1678" fmla="*/ 993506 h 1608850"/>
              <a:gd name="connsiteX1679" fmla="*/ 11961915 w 12192000"/>
              <a:gd name="connsiteY1679" fmla="*/ 987404 h 1608850"/>
              <a:gd name="connsiteX1680" fmla="*/ 11960800 w 12192000"/>
              <a:gd name="connsiteY1680" fmla="*/ 987404 h 1608850"/>
              <a:gd name="connsiteX1681" fmla="*/ 11952999 w 12192000"/>
              <a:gd name="connsiteY1681" fmla="*/ 987404 h 1608850"/>
              <a:gd name="connsiteX1682" fmla="*/ 11952999 w 12192000"/>
              <a:gd name="connsiteY1682" fmla="*/ 986242 h 1608850"/>
              <a:gd name="connsiteX1683" fmla="*/ 11952999 w 12192000"/>
              <a:gd name="connsiteY1683" fmla="*/ 978106 h 1608850"/>
              <a:gd name="connsiteX1684" fmla="*/ 11954114 w 12192000"/>
              <a:gd name="connsiteY1684" fmla="*/ 978106 h 1608850"/>
              <a:gd name="connsiteX1685" fmla="*/ 11961915 w 12192000"/>
              <a:gd name="connsiteY1685" fmla="*/ 978106 h 1608850"/>
              <a:gd name="connsiteX1686" fmla="*/ 11961915 w 12192000"/>
              <a:gd name="connsiteY1686" fmla="*/ 976943 h 1608850"/>
              <a:gd name="connsiteX1687" fmla="*/ 11961915 w 12192000"/>
              <a:gd name="connsiteY1687" fmla="*/ 968807 h 1608850"/>
              <a:gd name="connsiteX1688" fmla="*/ 11960800 w 12192000"/>
              <a:gd name="connsiteY1688" fmla="*/ 968807 h 1608850"/>
              <a:gd name="connsiteX1689" fmla="*/ 11952999 w 12192000"/>
              <a:gd name="connsiteY1689" fmla="*/ 968807 h 1608850"/>
              <a:gd name="connsiteX1690" fmla="*/ 11952999 w 12192000"/>
              <a:gd name="connsiteY1690" fmla="*/ 967645 h 1608850"/>
              <a:gd name="connsiteX1691" fmla="*/ 11952999 w 12192000"/>
              <a:gd name="connsiteY1691" fmla="*/ 959508 h 1608850"/>
              <a:gd name="connsiteX1692" fmla="*/ 11954114 w 12192000"/>
              <a:gd name="connsiteY1692" fmla="*/ 959508 h 1608850"/>
              <a:gd name="connsiteX1693" fmla="*/ 11961915 w 12192000"/>
              <a:gd name="connsiteY1693" fmla="*/ 959508 h 1608850"/>
              <a:gd name="connsiteX1694" fmla="*/ 11961915 w 12192000"/>
              <a:gd name="connsiteY1694" fmla="*/ 958637 h 1608850"/>
              <a:gd name="connsiteX1695" fmla="*/ 11961915 w 12192000"/>
              <a:gd name="connsiteY1695" fmla="*/ 952535 h 1608850"/>
              <a:gd name="connsiteX1696" fmla="*/ 11960800 w 12192000"/>
              <a:gd name="connsiteY1696" fmla="*/ 952535 h 1608850"/>
              <a:gd name="connsiteX1697" fmla="*/ 11952999 w 12192000"/>
              <a:gd name="connsiteY1697" fmla="*/ 952535 h 1608850"/>
              <a:gd name="connsiteX1698" fmla="*/ 11952999 w 12192000"/>
              <a:gd name="connsiteY1698" fmla="*/ 951372 h 1608850"/>
              <a:gd name="connsiteX1699" fmla="*/ 11952999 w 12192000"/>
              <a:gd name="connsiteY1699" fmla="*/ 943236 h 1608850"/>
              <a:gd name="connsiteX1700" fmla="*/ 11954114 w 12192000"/>
              <a:gd name="connsiteY1700" fmla="*/ 943236 h 1608850"/>
              <a:gd name="connsiteX1701" fmla="*/ 11961915 w 12192000"/>
              <a:gd name="connsiteY1701" fmla="*/ 943236 h 1608850"/>
              <a:gd name="connsiteX1702" fmla="*/ 11961915 w 12192000"/>
              <a:gd name="connsiteY1702" fmla="*/ 942074 h 1608850"/>
              <a:gd name="connsiteX1703" fmla="*/ 11961915 w 12192000"/>
              <a:gd name="connsiteY1703" fmla="*/ 933937 h 1608850"/>
              <a:gd name="connsiteX1704" fmla="*/ 11960800 w 12192000"/>
              <a:gd name="connsiteY1704" fmla="*/ 933937 h 1608850"/>
              <a:gd name="connsiteX1705" fmla="*/ 11952999 w 12192000"/>
              <a:gd name="connsiteY1705" fmla="*/ 933937 h 1608850"/>
              <a:gd name="connsiteX1706" fmla="*/ 11952999 w 12192000"/>
              <a:gd name="connsiteY1706" fmla="*/ 933066 h 1608850"/>
              <a:gd name="connsiteX1707" fmla="*/ 11952999 w 12192000"/>
              <a:gd name="connsiteY1707" fmla="*/ 926963 h 1608850"/>
              <a:gd name="connsiteX1708" fmla="*/ 11954114 w 12192000"/>
              <a:gd name="connsiteY1708" fmla="*/ 926963 h 1608850"/>
              <a:gd name="connsiteX1709" fmla="*/ 11961915 w 12192000"/>
              <a:gd name="connsiteY1709" fmla="*/ 926963 h 1608850"/>
              <a:gd name="connsiteX1710" fmla="*/ 11961915 w 12192000"/>
              <a:gd name="connsiteY1710" fmla="*/ 925801 h 1608850"/>
              <a:gd name="connsiteX1711" fmla="*/ 11961915 w 12192000"/>
              <a:gd name="connsiteY1711" fmla="*/ 917665 h 1608850"/>
              <a:gd name="connsiteX1712" fmla="*/ 11960800 w 12192000"/>
              <a:gd name="connsiteY1712" fmla="*/ 917665 h 1608850"/>
              <a:gd name="connsiteX1713" fmla="*/ 11952999 w 12192000"/>
              <a:gd name="connsiteY1713" fmla="*/ 917665 h 1608850"/>
              <a:gd name="connsiteX1714" fmla="*/ 11952999 w 12192000"/>
              <a:gd name="connsiteY1714" fmla="*/ 916503 h 1608850"/>
              <a:gd name="connsiteX1715" fmla="*/ 11952999 w 12192000"/>
              <a:gd name="connsiteY1715" fmla="*/ 908366 h 1608850"/>
              <a:gd name="connsiteX1716" fmla="*/ 11954114 w 12192000"/>
              <a:gd name="connsiteY1716" fmla="*/ 908366 h 1608850"/>
              <a:gd name="connsiteX1717" fmla="*/ 11961915 w 12192000"/>
              <a:gd name="connsiteY1717" fmla="*/ 908366 h 1608850"/>
              <a:gd name="connsiteX1718" fmla="*/ 11961915 w 12192000"/>
              <a:gd name="connsiteY1718" fmla="*/ 907204 h 1608850"/>
              <a:gd name="connsiteX1719" fmla="*/ 11961915 w 12192000"/>
              <a:gd name="connsiteY1719" fmla="*/ 899068 h 1608850"/>
              <a:gd name="connsiteX1720" fmla="*/ 11960800 w 12192000"/>
              <a:gd name="connsiteY1720" fmla="*/ 899068 h 1608850"/>
              <a:gd name="connsiteX1721" fmla="*/ 11952999 w 12192000"/>
              <a:gd name="connsiteY1721" fmla="*/ 899068 h 1608850"/>
              <a:gd name="connsiteX1722" fmla="*/ 11952999 w 12192000"/>
              <a:gd name="connsiteY1722" fmla="*/ 898196 h 1608850"/>
              <a:gd name="connsiteX1723" fmla="*/ 11952999 w 12192000"/>
              <a:gd name="connsiteY1723" fmla="*/ 892094 h 1608850"/>
              <a:gd name="connsiteX1724" fmla="*/ 11954114 w 12192000"/>
              <a:gd name="connsiteY1724" fmla="*/ 892094 h 1608850"/>
              <a:gd name="connsiteX1725" fmla="*/ 11961915 w 12192000"/>
              <a:gd name="connsiteY1725" fmla="*/ 892094 h 1608850"/>
              <a:gd name="connsiteX1726" fmla="*/ 11961915 w 12192000"/>
              <a:gd name="connsiteY1726" fmla="*/ 890931 h 1608850"/>
              <a:gd name="connsiteX1727" fmla="*/ 11961915 w 12192000"/>
              <a:gd name="connsiteY1727" fmla="*/ 882795 h 1608850"/>
              <a:gd name="connsiteX1728" fmla="*/ 11960800 w 12192000"/>
              <a:gd name="connsiteY1728" fmla="*/ 882795 h 1608850"/>
              <a:gd name="connsiteX1729" fmla="*/ 11952999 w 12192000"/>
              <a:gd name="connsiteY1729" fmla="*/ 882795 h 1608850"/>
              <a:gd name="connsiteX1730" fmla="*/ 11952999 w 12192000"/>
              <a:gd name="connsiteY1730" fmla="*/ 881633 h 1608850"/>
              <a:gd name="connsiteX1731" fmla="*/ 11952999 w 12192000"/>
              <a:gd name="connsiteY1731" fmla="*/ 873496 h 1608850"/>
              <a:gd name="connsiteX1732" fmla="*/ 11954114 w 12192000"/>
              <a:gd name="connsiteY1732" fmla="*/ 873496 h 1608850"/>
              <a:gd name="connsiteX1733" fmla="*/ 11961915 w 12192000"/>
              <a:gd name="connsiteY1733" fmla="*/ 873496 h 1608850"/>
              <a:gd name="connsiteX1734" fmla="*/ 11961915 w 12192000"/>
              <a:gd name="connsiteY1734" fmla="*/ 872625 h 1608850"/>
              <a:gd name="connsiteX1735" fmla="*/ 11961915 w 12192000"/>
              <a:gd name="connsiteY1735" fmla="*/ 866523 h 1608850"/>
              <a:gd name="connsiteX1736" fmla="*/ 11960800 w 12192000"/>
              <a:gd name="connsiteY1736" fmla="*/ 866523 h 1608850"/>
              <a:gd name="connsiteX1737" fmla="*/ 11952999 w 12192000"/>
              <a:gd name="connsiteY1737" fmla="*/ 866523 h 1608850"/>
              <a:gd name="connsiteX1738" fmla="*/ 11952999 w 12192000"/>
              <a:gd name="connsiteY1738" fmla="*/ 865360 h 1608850"/>
              <a:gd name="connsiteX1739" fmla="*/ 11952999 w 12192000"/>
              <a:gd name="connsiteY1739" fmla="*/ 857224 h 1608850"/>
              <a:gd name="connsiteX1740" fmla="*/ 11954114 w 12192000"/>
              <a:gd name="connsiteY1740" fmla="*/ 857224 h 1608850"/>
              <a:gd name="connsiteX1741" fmla="*/ 11961915 w 12192000"/>
              <a:gd name="connsiteY1741" fmla="*/ 857224 h 1608850"/>
              <a:gd name="connsiteX1742" fmla="*/ 11961915 w 12192000"/>
              <a:gd name="connsiteY1742" fmla="*/ 856062 h 1608850"/>
              <a:gd name="connsiteX1743" fmla="*/ 11961915 w 12192000"/>
              <a:gd name="connsiteY1743" fmla="*/ 847925 h 1608850"/>
              <a:gd name="connsiteX1744" fmla="*/ 11960800 w 12192000"/>
              <a:gd name="connsiteY1744" fmla="*/ 847925 h 1608850"/>
              <a:gd name="connsiteX1745" fmla="*/ 11952999 w 12192000"/>
              <a:gd name="connsiteY1745" fmla="*/ 847925 h 1608850"/>
              <a:gd name="connsiteX1746" fmla="*/ 11952999 w 12192000"/>
              <a:gd name="connsiteY1746" fmla="*/ 846763 h 1608850"/>
              <a:gd name="connsiteX1747" fmla="*/ 11952999 w 12192000"/>
              <a:gd name="connsiteY1747" fmla="*/ 838627 h 1608850"/>
              <a:gd name="connsiteX1748" fmla="*/ 11954114 w 12192000"/>
              <a:gd name="connsiteY1748" fmla="*/ 838627 h 1608850"/>
              <a:gd name="connsiteX1749" fmla="*/ 11961915 w 12192000"/>
              <a:gd name="connsiteY1749" fmla="*/ 838627 h 1608850"/>
              <a:gd name="connsiteX1750" fmla="*/ 11961915 w 12192000"/>
              <a:gd name="connsiteY1750" fmla="*/ 837755 h 1608850"/>
              <a:gd name="connsiteX1751" fmla="*/ 11961915 w 12192000"/>
              <a:gd name="connsiteY1751" fmla="*/ 831653 h 1608850"/>
              <a:gd name="connsiteX1752" fmla="*/ 11960800 w 12192000"/>
              <a:gd name="connsiteY1752" fmla="*/ 831653 h 1608850"/>
              <a:gd name="connsiteX1753" fmla="*/ 11952999 w 12192000"/>
              <a:gd name="connsiteY1753" fmla="*/ 831653 h 1608850"/>
              <a:gd name="connsiteX1754" fmla="*/ 11952999 w 12192000"/>
              <a:gd name="connsiteY1754" fmla="*/ 830491 h 1608850"/>
              <a:gd name="connsiteX1755" fmla="*/ 11952999 w 12192000"/>
              <a:gd name="connsiteY1755" fmla="*/ 822354 h 1608850"/>
              <a:gd name="connsiteX1756" fmla="*/ 11954114 w 12192000"/>
              <a:gd name="connsiteY1756" fmla="*/ 822354 h 1608850"/>
              <a:gd name="connsiteX1757" fmla="*/ 11961915 w 12192000"/>
              <a:gd name="connsiteY1757" fmla="*/ 822354 h 1608850"/>
              <a:gd name="connsiteX1758" fmla="*/ 11961915 w 12192000"/>
              <a:gd name="connsiteY1758" fmla="*/ 821192 h 1608850"/>
              <a:gd name="connsiteX1759" fmla="*/ 11961915 w 12192000"/>
              <a:gd name="connsiteY1759" fmla="*/ 813056 h 1608850"/>
              <a:gd name="connsiteX1760" fmla="*/ 11960800 w 12192000"/>
              <a:gd name="connsiteY1760" fmla="*/ 813056 h 1608850"/>
              <a:gd name="connsiteX1761" fmla="*/ 11952999 w 12192000"/>
              <a:gd name="connsiteY1761" fmla="*/ 813056 h 1608850"/>
              <a:gd name="connsiteX1762" fmla="*/ 11952999 w 12192000"/>
              <a:gd name="connsiteY1762" fmla="*/ 811893 h 1608850"/>
              <a:gd name="connsiteX1763" fmla="*/ 11952999 w 12192000"/>
              <a:gd name="connsiteY1763" fmla="*/ 803757 h 1608850"/>
              <a:gd name="connsiteX1764" fmla="*/ 11954114 w 12192000"/>
              <a:gd name="connsiteY1764" fmla="*/ 803757 h 1608850"/>
              <a:gd name="connsiteX1765" fmla="*/ 11961915 w 12192000"/>
              <a:gd name="connsiteY1765" fmla="*/ 803757 h 1608850"/>
              <a:gd name="connsiteX1766" fmla="*/ 11961915 w 12192000"/>
              <a:gd name="connsiteY1766" fmla="*/ 802885 h 1608850"/>
              <a:gd name="connsiteX1767" fmla="*/ 11961915 w 12192000"/>
              <a:gd name="connsiteY1767" fmla="*/ 796783 h 1608850"/>
              <a:gd name="connsiteX1768" fmla="*/ 11960800 w 12192000"/>
              <a:gd name="connsiteY1768" fmla="*/ 796783 h 1608850"/>
              <a:gd name="connsiteX1769" fmla="*/ 11952999 w 12192000"/>
              <a:gd name="connsiteY1769" fmla="*/ 796783 h 1608850"/>
              <a:gd name="connsiteX1770" fmla="*/ 11952999 w 12192000"/>
              <a:gd name="connsiteY1770" fmla="*/ 795621 h 1608850"/>
              <a:gd name="connsiteX1771" fmla="*/ 11952999 w 12192000"/>
              <a:gd name="connsiteY1771" fmla="*/ 787484 h 1608850"/>
              <a:gd name="connsiteX1772" fmla="*/ 11954114 w 12192000"/>
              <a:gd name="connsiteY1772" fmla="*/ 787484 h 1608850"/>
              <a:gd name="connsiteX1773" fmla="*/ 11961915 w 12192000"/>
              <a:gd name="connsiteY1773" fmla="*/ 787484 h 1608850"/>
              <a:gd name="connsiteX1774" fmla="*/ 11960800 w 12192000"/>
              <a:gd name="connsiteY1774" fmla="*/ 785741 h 1608850"/>
              <a:gd name="connsiteX1775" fmla="*/ 11952999 w 12192000"/>
              <a:gd name="connsiteY1775" fmla="*/ 773537 h 1608850"/>
              <a:gd name="connsiteX1776" fmla="*/ 11952999 w 12192000"/>
              <a:gd name="connsiteY1776" fmla="*/ 736342 h 1608850"/>
              <a:gd name="connsiteX1777" fmla="*/ 12102343 w 12192000"/>
              <a:gd name="connsiteY1777" fmla="*/ 736342 h 1608850"/>
              <a:gd name="connsiteX1778" fmla="*/ 12115716 w 12192000"/>
              <a:gd name="connsiteY1778" fmla="*/ 757264 h 1608850"/>
              <a:gd name="connsiteX1779" fmla="*/ 12115716 w 12192000"/>
              <a:gd name="connsiteY1779" fmla="*/ 803757 h 1608850"/>
              <a:gd name="connsiteX1780" fmla="*/ 12114602 w 12192000"/>
              <a:gd name="connsiteY1780" fmla="*/ 803757 h 1608850"/>
              <a:gd name="connsiteX1781" fmla="*/ 12106800 w 12192000"/>
              <a:gd name="connsiteY1781" fmla="*/ 803757 h 1608850"/>
              <a:gd name="connsiteX1782" fmla="*/ 12106800 w 12192000"/>
              <a:gd name="connsiteY1782" fmla="*/ 804919 h 1608850"/>
              <a:gd name="connsiteX1783" fmla="*/ 12106800 w 12192000"/>
              <a:gd name="connsiteY1783" fmla="*/ 813056 h 1608850"/>
              <a:gd name="connsiteX1784" fmla="*/ 12107915 w 12192000"/>
              <a:gd name="connsiteY1784" fmla="*/ 813056 h 1608850"/>
              <a:gd name="connsiteX1785" fmla="*/ 12115716 w 12192000"/>
              <a:gd name="connsiteY1785" fmla="*/ 813056 h 1608850"/>
              <a:gd name="connsiteX1786" fmla="*/ 12115716 w 12192000"/>
              <a:gd name="connsiteY1786" fmla="*/ 814218 h 1608850"/>
              <a:gd name="connsiteX1787" fmla="*/ 12115716 w 12192000"/>
              <a:gd name="connsiteY1787" fmla="*/ 822354 h 1608850"/>
              <a:gd name="connsiteX1788" fmla="*/ 12114602 w 12192000"/>
              <a:gd name="connsiteY1788" fmla="*/ 822354 h 1608850"/>
              <a:gd name="connsiteX1789" fmla="*/ 12106800 w 12192000"/>
              <a:gd name="connsiteY1789" fmla="*/ 822354 h 1608850"/>
              <a:gd name="connsiteX1790" fmla="*/ 12106800 w 12192000"/>
              <a:gd name="connsiteY1790" fmla="*/ 823516 h 1608850"/>
              <a:gd name="connsiteX1791" fmla="*/ 12106800 w 12192000"/>
              <a:gd name="connsiteY1791" fmla="*/ 831653 h 1608850"/>
              <a:gd name="connsiteX1792" fmla="*/ 12107915 w 12192000"/>
              <a:gd name="connsiteY1792" fmla="*/ 831653 h 1608850"/>
              <a:gd name="connsiteX1793" fmla="*/ 12115716 w 12192000"/>
              <a:gd name="connsiteY1793" fmla="*/ 831653 h 1608850"/>
              <a:gd name="connsiteX1794" fmla="*/ 12115716 w 12192000"/>
              <a:gd name="connsiteY1794" fmla="*/ 832525 h 1608850"/>
              <a:gd name="connsiteX1795" fmla="*/ 12115716 w 12192000"/>
              <a:gd name="connsiteY1795" fmla="*/ 838627 h 1608850"/>
              <a:gd name="connsiteX1796" fmla="*/ 12114602 w 12192000"/>
              <a:gd name="connsiteY1796" fmla="*/ 838627 h 1608850"/>
              <a:gd name="connsiteX1797" fmla="*/ 12106800 w 12192000"/>
              <a:gd name="connsiteY1797" fmla="*/ 838627 h 1608850"/>
              <a:gd name="connsiteX1798" fmla="*/ 12106800 w 12192000"/>
              <a:gd name="connsiteY1798" fmla="*/ 839789 h 1608850"/>
              <a:gd name="connsiteX1799" fmla="*/ 12106800 w 12192000"/>
              <a:gd name="connsiteY1799" fmla="*/ 847925 h 1608850"/>
              <a:gd name="connsiteX1800" fmla="*/ 12107915 w 12192000"/>
              <a:gd name="connsiteY1800" fmla="*/ 847925 h 1608850"/>
              <a:gd name="connsiteX1801" fmla="*/ 12115716 w 12192000"/>
              <a:gd name="connsiteY1801" fmla="*/ 847925 h 1608850"/>
              <a:gd name="connsiteX1802" fmla="*/ 12115716 w 12192000"/>
              <a:gd name="connsiteY1802" fmla="*/ 849088 h 1608850"/>
              <a:gd name="connsiteX1803" fmla="*/ 12115716 w 12192000"/>
              <a:gd name="connsiteY1803" fmla="*/ 857224 h 1608850"/>
              <a:gd name="connsiteX1804" fmla="*/ 12114602 w 12192000"/>
              <a:gd name="connsiteY1804" fmla="*/ 857224 h 1608850"/>
              <a:gd name="connsiteX1805" fmla="*/ 12106800 w 12192000"/>
              <a:gd name="connsiteY1805" fmla="*/ 857224 h 1608850"/>
              <a:gd name="connsiteX1806" fmla="*/ 12106800 w 12192000"/>
              <a:gd name="connsiteY1806" fmla="*/ 858386 h 1608850"/>
              <a:gd name="connsiteX1807" fmla="*/ 12106800 w 12192000"/>
              <a:gd name="connsiteY1807" fmla="*/ 866523 h 1608850"/>
              <a:gd name="connsiteX1808" fmla="*/ 12107915 w 12192000"/>
              <a:gd name="connsiteY1808" fmla="*/ 866523 h 1608850"/>
              <a:gd name="connsiteX1809" fmla="*/ 12115716 w 12192000"/>
              <a:gd name="connsiteY1809" fmla="*/ 866523 h 1608850"/>
              <a:gd name="connsiteX1810" fmla="*/ 12115716 w 12192000"/>
              <a:gd name="connsiteY1810" fmla="*/ 867394 h 1608850"/>
              <a:gd name="connsiteX1811" fmla="*/ 12115716 w 12192000"/>
              <a:gd name="connsiteY1811" fmla="*/ 873496 h 1608850"/>
              <a:gd name="connsiteX1812" fmla="*/ 12114602 w 12192000"/>
              <a:gd name="connsiteY1812" fmla="*/ 873496 h 1608850"/>
              <a:gd name="connsiteX1813" fmla="*/ 12106800 w 12192000"/>
              <a:gd name="connsiteY1813" fmla="*/ 873496 h 1608850"/>
              <a:gd name="connsiteX1814" fmla="*/ 12106800 w 12192000"/>
              <a:gd name="connsiteY1814" fmla="*/ 874659 h 1608850"/>
              <a:gd name="connsiteX1815" fmla="*/ 12106800 w 12192000"/>
              <a:gd name="connsiteY1815" fmla="*/ 882795 h 1608850"/>
              <a:gd name="connsiteX1816" fmla="*/ 12107915 w 12192000"/>
              <a:gd name="connsiteY1816" fmla="*/ 882795 h 1608850"/>
              <a:gd name="connsiteX1817" fmla="*/ 12115716 w 12192000"/>
              <a:gd name="connsiteY1817" fmla="*/ 882795 h 1608850"/>
              <a:gd name="connsiteX1818" fmla="*/ 12115716 w 12192000"/>
              <a:gd name="connsiteY1818" fmla="*/ 883957 h 1608850"/>
              <a:gd name="connsiteX1819" fmla="*/ 12115716 w 12192000"/>
              <a:gd name="connsiteY1819" fmla="*/ 892094 h 1608850"/>
              <a:gd name="connsiteX1820" fmla="*/ 12114602 w 12192000"/>
              <a:gd name="connsiteY1820" fmla="*/ 892094 h 1608850"/>
              <a:gd name="connsiteX1821" fmla="*/ 12106800 w 12192000"/>
              <a:gd name="connsiteY1821" fmla="*/ 892094 h 1608850"/>
              <a:gd name="connsiteX1822" fmla="*/ 12106800 w 12192000"/>
              <a:gd name="connsiteY1822" fmla="*/ 892965 h 1608850"/>
              <a:gd name="connsiteX1823" fmla="*/ 12106800 w 12192000"/>
              <a:gd name="connsiteY1823" fmla="*/ 899068 h 1608850"/>
              <a:gd name="connsiteX1824" fmla="*/ 12107915 w 12192000"/>
              <a:gd name="connsiteY1824" fmla="*/ 899068 h 1608850"/>
              <a:gd name="connsiteX1825" fmla="*/ 12115716 w 12192000"/>
              <a:gd name="connsiteY1825" fmla="*/ 899068 h 1608850"/>
              <a:gd name="connsiteX1826" fmla="*/ 12115716 w 12192000"/>
              <a:gd name="connsiteY1826" fmla="*/ 900230 h 1608850"/>
              <a:gd name="connsiteX1827" fmla="*/ 12115716 w 12192000"/>
              <a:gd name="connsiteY1827" fmla="*/ 908366 h 1608850"/>
              <a:gd name="connsiteX1828" fmla="*/ 12114602 w 12192000"/>
              <a:gd name="connsiteY1828" fmla="*/ 908366 h 1608850"/>
              <a:gd name="connsiteX1829" fmla="*/ 12106800 w 12192000"/>
              <a:gd name="connsiteY1829" fmla="*/ 908366 h 1608850"/>
              <a:gd name="connsiteX1830" fmla="*/ 12106800 w 12192000"/>
              <a:gd name="connsiteY1830" fmla="*/ 909528 h 1608850"/>
              <a:gd name="connsiteX1831" fmla="*/ 12106800 w 12192000"/>
              <a:gd name="connsiteY1831" fmla="*/ 917665 h 1608850"/>
              <a:gd name="connsiteX1832" fmla="*/ 12107915 w 12192000"/>
              <a:gd name="connsiteY1832" fmla="*/ 917665 h 1608850"/>
              <a:gd name="connsiteX1833" fmla="*/ 12115716 w 12192000"/>
              <a:gd name="connsiteY1833" fmla="*/ 917665 h 1608850"/>
              <a:gd name="connsiteX1834" fmla="*/ 12115716 w 12192000"/>
              <a:gd name="connsiteY1834" fmla="*/ 918827 h 1608850"/>
              <a:gd name="connsiteX1835" fmla="*/ 12115716 w 12192000"/>
              <a:gd name="connsiteY1835" fmla="*/ 926963 h 1608850"/>
              <a:gd name="connsiteX1836" fmla="*/ 12114602 w 12192000"/>
              <a:gd name="connsiteY1836" fmla="*/ 926963 h 1608850"/>
              <a:gd name="connsiteX1837" fmla="*/ 12106800 w 12192000"/>
              <a:gd name="connsiteY1837" fmla="*/ 926963 h 1608850"/>
              <a:gd name="connsiteX1838" fmla="*/ 12106800 w 12192000"/>
              <a:gd name="connsiteY1838" fmla="*/ 927835 h 1608850"/>
              <a:gd name="connsiteX1839" fmla="*/ 12106800 w 12192000"/>
              <a:gd name="connsiteY1839" fmla="*/ 933937 h 1608850"/>
              <a:gd name="connsiteX1840" fmla="*/ 12107915 w 12192000"/>
              <a:gd name="connsiteY1840" fmla="*/ 933937 h 1608850"/>
              <a:gd name="connsiteX1841" fmla="*/ 12115716 w 12192000"/>
              <a:gd name="connsiteY1841" fmla="*/ 933937 h 1608850"/>
              <a:gd name="connsiteX1842" fmla="*/ 12115716 w 12192000"/>
              <a:gd name="connsiteY1842" fmla="*/ 935100 h 1608850"/>
              <a:gd name="connsiteX1843" fmla="*/ 12115716 w 12192000"/>
              <a:gd name="connsiteY1843" fmla="*/ 943236 h 1608850"/>
              <a:gd name="connsiteX1844" fmla="*/ 12114602 w 12192000"/>
              <a:gd name="connsiteY1844" fmla="*/ 943236 h 1608850"/>
              <a:gd name="connsiteX1845" fmla="*/ 12106800 w 12192000"/>
              <a:gd name="connsiteY1845" fmla="*/ 943236 h 1608850"/>
              <a:gd name="connsiteX1846" fmla="*/ 12106800 w 12192000"/>
              <a:gd name="connsiteY1846" fmla="*/ 944398 h 1608850"/>
              <a:gd name="connsiteX1847" fmla="*/ 12106800 w 12192000"/>
              <a:gd name="connsiteY1847" fmla="*/ 952535 h 1608850"/>
              <a:gd name="connsiteX1848" fmla="*/ 12107915 w 12192000"/>
              <a:gd name="connsiteY1848" fmla="*/ 952535 h 1608850"/>
              <a:gd name="connsiteX1849" fmla="*/ 12115716 w 12192000"/>
              <a:gd name="connsiteY1849" fmla="*/ 952535 h 1608850"/>
              <a:gd name="connsiteX1850" fmla="*/ 12115716 w 12192000"/>
              <a:gd name="connsiteY1850" fmla="*/ 953406 h 1608850"/>
              <a:gd name="connsiteX1851" fmla="*/ 12115716 w 12192000"/>
              <a:gd name="connsiteY1851" fmla="*/ 959508 h 1608850"/>
              <a:gd name="connsiteX1852" fmla="*/ 12114602 w 12192000"/>
              <a:gd name="connsiteY1852" fmla="*/ 959508 h 1608850"/>
              <a:gd name="connsiteX1853" fmla="*/ 12106800 w 12192000"/>
              <a:gd name="connsiteY1853" fmla="*/ 959508 h 1608850"/>
              <a:gd name="connsiteX1854" fmla="*/ 12106800 w 12192000"/>
              <a:gd name="connsiteY1854" fmla="*/ 960671 h 1608850"/>
              <a:gd name="connsiteX1855" fmla="*/ 12106800 w 12192000"/>
              <a:gd name="connsiteY1855" fmla="*/ 968807 h 1608850"/>
              <a:gd name="connsiteX1856" fmla="*/ 12107915 w 12192000"/>
              <a:gd name="connsiteY1856" fmla="*/ 968807 h 1608850"/>
              <a:gd name="connsiteX1857" fmla="*/ 12115716 w 12192000"/>
              <a:gd name="connsiteY1857" fmla="*/ 968807 h 1608850"/>
              <a:gd name="connsiteX1858" fmla="*/ 12115716 w 12192000"/>
              <a:gd name="connsiteY1858" fmla="*/ 969969 h 1608850"/>
              <a:gd name="connsiteX1859" fmla="*/ 12115716 w 12192000"/>
              <a:gd name="connsiteY1859" fmla="*/ 978106 h 1608850"/>
              <a:gd name="connsiteX1860" fmla="*/ 12114602 w 12192000"/>
              <a:gd name="connsiteY1860" fmla="*/ 978106 h 1608850"/>
              <a:gd name="connsiteX1861" fmla="*/ 12106800 w 12192000"/>
              <a:gd name="connsiteY1861" fmla="*/ 978106 h 1608850"/>
              <a:gd name="connsiteX1862" fmla="*/ 12106800 w 12192000"/>
              <a:gd name="connsiteY1862" fmla="*/ 979268 h 1608850"/>
              <a:gd name="connsiteX1863" fmla="*/ 12106800 w 12192000"/>
              <a:gd name="connsiteY1863" fmla="*/ 987404 h 1608850"/>
              <a:gd name="connsiteX1864" fmla="*/ 12107915 w 12192000"/>
              <a:gd name="connsiteY1864" fmla="*/ 987404 h 1608850"/>
              <a:gd name="connsiteX1865" fmla="*/ 12115716 w 12192000"/>
              <a:gd name="connsiteY1865" fmla="*/ 987404 h 1608850"/>
              <a:gd name="connsiteX1866" fmla="*/ 12115716 w 12192000"/>
              <a:gd name="connsiteY1866" fmla="*/ 988276 h 1608850"/>
              <a:gd name="connsiteX1867" fmla="*/ 12115716 w 12192000"/>
              <a:gd name="connsiteY1867" fmla="*/ 994378 h 1608850"/>
              <a:gd name="connsiteX1868" fmla="*/ 12114602 w 12192000"/>
              <a:gd name="connsiteY1868" fmla="*/ 994378 h 1608850"/>
              <a:gd name="connsiteX1869" fmla="*/ 12106800 w 12192000"/>
              <a:gd name="connsiteY1869" fmla="*/ 994378 h 1608850"/>
              <a:gd name="connsiteX1870" fmla="*/ 12106800 w 12192000"/>
              <a:gd name="connsiteY1870" fmla="*/ 995540 h 1608850"/>
              <a:gd name="connsiteX1871" fmla="*/ 12106800 w 12192000"/>
              <a:gd name="connsiteY1871" fmla="*/ 1003677 h 1608850"/>
              <a:gd name="connsiteX1872" fmla="*/ 12131319 w 12192000"/>
              <a:gd name="connsiteY1872" fmla="*/ 1024599 h 1608850"/>
              <a:gd name="connsiteX1873" fmla="*/ 12130206 w 12192000"/>
              <a:gd name="connsiteY1873" fmla="*/ 1029248 h 1608850"/>
              <a:gd name="connsiteX1874" fmla="*/ 12122403 w 12192000"/>
              <a:gd name="connsiteY1874" fmla="*/ 1029248 h 1608850"/>
              <a:gd name="connsiteX1875" fmla="*/ 12122403 w 12192000"/>
              <a:gd name="connsiteY1875" fmla="*/ 1040036 h 1608850"/>
              <a:gd name="connsiteX1876" fmla="*/ 12122403 w 12192000"/>
              <a:gd name="connsiteY1876" fmla="*/ 1046874 h 1608850"/>
              <a:gd name="connsiteX1877" fmla="*/ 12131319 w 12192000"/>
              <a:gd name="connsiteY1877" fmla="*/ 1046874 h 1608850"/>
              <a:gd name="connsiteX1878" fmla="*/ 12131319 w 12192000"/>
              <a:gd name="connsiteY1878" fmla="*/ 1043196 h 1608850"/>
              <a:gd name="connsiteX1879" fmla="*/ 12132434 w 12192000"/>
              <a:gd name="connsiteY1879" fmla="*/ 1042615 h 1608850"/>
              <a:gd name="connsiteX1880" fmla="*/ 12140235 w 12192000"/>
              <a:gd name="connsiteY1880" fmla="*/ 1038547 h 1608850"/>
              <a:gd name="connsiteX1881" fmla="*/ 12142186 w 12192000"/>
              <a:gd name="connsiteY1881" fmla="*/ 1038547 h 1608850"/>
              <a:gd name="connsiteX1882" fmla="*/ 12155839 w 12192000"/>
              <a:gd name="connsiteY1882" fmla="*/ 1038547 h 1608850"/>
              <a:gd name="connsiteX1883" fmla="*/ 12155839 w 12192000"/>
              <a:gd name="connsiteY1883" fmla="*/ 1039709 h 1608850"/>
              <a:gd name="connsiteX1884" fmla="*/ 12155839 w 12192000"/>
              <a:gd name="connsiteY1884" fmla="*/ 1046874 h 1608850"/>
              <a:gd name="connsiteX1885" fmla="*/ 12192000 w 12192000"/>
              <a:gd name="connsiteY1885" fmla="*/ 1046874 h 1608850"/>
              <a:gd name="connsiteX1886" fmla="*/ 12192000 w 12192000"/>
              <a:gd name="connsiteY1886" fmla="*/ 1070905 h 1608850"/>
              <a:gd name="connsiteX1887" fmla="*/ 12192000 w 12192000"/>
              <a:gd name="connsiteY1887" fmla="*/ 1121663 h 1608850"/>
              <a:gd name="connsiteX1888" fmla="*/ 12192000 w 12192000"/>
              <a:gd name="connsiteY1888" fmla="*/ 1608850 h 1608850"/>
              <a:gd name="connsiteX1889" fmla="*/ 0 w 12192000"/>
              <a:gd name="connsiteY1889" fmla="*/ 1608850 h 1608850"/>
              <a:gd name="connsiteX1890" fmla="*/ 0 w 12192000"/>
              <a:gd name="connsiteY1890" fmla="*/ 1046874 h 1608850"/>
              <a:gd name="connsiteX1891" fmla="*/ 65773 w 12192000"/>
              <a:gd name="connsiteY1891" fmla="*/ 1046874 h 1608850"/>
              <a:gd name="connsiteX1892" fmla="*/ 82231 w 12192000"/>
              <a:gd name="connsiteY1892" fmla="*/ 1045519 h 1608850"/>
              <a:gd name="connsiteX1893" fmla="*/ 82231 w 12192000"/>
              <a:gd name="connsiteY1893" fmla="*/ 1012974 h 1608850"/>
              <a:gd name="connsiteX1894" fmla="*/ 126811 w 12192000"/>
              <a:gd name="connsiteY1894" fmla="*/ 1012974 h 1608850"/>
              <a:gd name="connsiteX1895" fmla="*/ 126811 w 12192000"/>
              <a:gd name="connsiteY1895" fmla="*/ 994377 h 1608850"/>
              <a:gd name="connsiteX1896" fmla="*/ 220430 w 12192000"/>
              <a:gd name="connsiteY1896" fmla="*/ 994377 h 1608850"/>
              <a:gd name="connsiteX1897" fmla="*/ 220430 w 12192000"/>
              <a:gd name="connsiteY1897" fmla="*/ 1006000 h 1608850"/>
              <a:gd name="connsiteX1898" fmla="*/ 280612 w 12192000"/>
              <a:gd name="connsiteY1898" fmla="*/ 1006000 h 1608850"/>
              <a:gd name="connsiteX1899" fmla="*/ 280612 w 12192000"/>
              <a:gd name="connsiteY1899" fmla="*/ 1012974 h 1608850"/>
              <a:gd name="connsiteX1900" fmla="*/ 298444 w 12192000"/>
              <a:gd name="connsiteY1900" fmla="*/ 1012974 h 1608850"/>
              <a:gd name="connsiteX1901" fmla="*/ 298444 w 12192000"/>
              <a:gd name="connsiteY1901" fmla="*/ 1019948 h 1608850"/>
              <a:gd name="connsiteX1902" fmla="*/ 314048 w 12192000"/>
              <a:gd name="connsiteY1902" fmla="*/ 1019948 h 1608850"/>
              <a:gd name="connsiteX1903" fmla="*/ 314048 w 12192000"/>
              <a:gd name="connsiteY1903" fmla="*/ 915339 h 1608850"/>
              <a:gd name="connsiteX1904" fmla="*/ 360858 w 12192000"/>
              <a:gd name="connsiteY1904" fmla="*/ 901391 h 1608850"/>
              <a:gd name="connsiteX1905" fmla="*/ 447789 w 12192000"/>
              <a:gd name="connsiteY1905" fmla="*/ 901391 h 1608850"/>
              <a:gd name="connsiteX1906" fmla="*/ 447789 w 12192000"/>
              <a:gd name="connsiteY1906" fmla="*/ 734017 h 1608850"/>
              <a:gd name="connsiteX1907" fmla="*/ 472308 w 12192000"/>
              <a:gd name="connsiteY1907" fmla="*/ 722393 h 1608850"/>
              <a:gd name="connsiteX1908" fmla="*/ 579301 w 12192000"/>
              <a:gd name="connsiteY1908" fmla="*/ 703796 h 1608850"/>
              <a:gd name="connsiteX1909" fmla="*/ 617194 w 12192000"/>
              <a:gd name="connsiteY1909" fmla="*/ 715419 h 1608850"/>
              <a:gd name="connsiteX1910" fmla="*/ 623881 w 12192000"/>
              <a:gd name="connsiteY1910" fmla="*/ 722393 h 1608850"/>
              <a:gd name="connsiteX1911" fmla="*/ 623881 w 12192000"/>
              <a:gd name="connsiteY1911" fmla="*/ 1033896 h 1608850"/>
              <a:gd name="connsiteX1912" fmla="*/ 639484 w 12192000"/>
              <a:gd name="connsiteY1912" fmla="*/ 1033896 h 1608850"/>
              <a:gd name="connsiteX1913" fmla="*/ 639484 w 12192000"/>
              <a:gd name="connsiteY1913" fmla="*/ 908365 h 1608850"/>
              <a:gd name="connsiteX1914" fmla="*/ 652858 w 12192000"/>
              <a:gd name="connsiteY1914" fmla="*/ 908365 h 1608850"/>
              <a:gd name="connsiteX1915" fmla="*/ 652858 w 12192000"/>
              <a:gd name="connsiteY1915" fmla="*/ 896742 h 1608850"/>
              <a:gd name="connsiteX1916" fmla="*/ 666232 w 12192000"/>
              <a:gd name="connsiteY1916" fmla="*/ 889768 h 1608850"/>
              <a:gd name="connsiteX1917" fmla="*/ 677377 w 12192000"/>
              <a:gd name="connsiteY1917" fmla="*/ 889768 h 1608850"/>
              <a:gd name="connsiteX1918" fmla="*/ 677377 w 12192000"/>
              <a:gd name="connsiteY1918" fmla="*/ 878145 h 1608850"/>
              <a:gd name="connsiteX1919" fmla="*/ 686293 w 12192000"/>
              <a:gd name="connsiteY1919" fmla="*/ 871171 h 1608850"/>
              <a:gd name="connsiteX1920" fmla="*/ 708584 w 12192000"/>
              <a:gd name="connsiteY1920" fmla="*/ 871171 h 1608850"/>
              <a:gd name="connsiteX1921" fmla="*/ 708584 w 12192000"/>
              <a:gd name="connsiteY1921" fmla="*/ 908365 h 1608850"/>
              <a:gd name="connsiteX1922" fmla="*/ 755393 w 12192000"/>
              <a:gd name="connsiteY1922" fmla="*/ 908365 h 1608850"/>
              <a:gd name="connsiteX1923" fmla="*/ 755393 w 12192000"/>
              <a:gd name="connsiteY1923" fmla="*/ 1038546 h 1608850"/>
              <a:gd name="connsiteX1924" fmla="*/ 773225 w 12192000"/>
              <a:gd name="connsiteY1924" fmla="*/ 1038546 h 1608850"/>
              <a:gd name="connsiteX1925" fmla="*/ 791057 w 12192000"/>
              <a:gd name="connsiteY1925" fmla="*/ 1031572 h 1608850"/>
              <a:gd name="connsiteX1926" fmla="*/ 791057 w 12192000"/>
              <a:gd name="connsiteY1926" fmla="*/ 1022273 h 1608850"/>
              <a:gd name="connsiteX1927" fmla="*/ 784370 w 12192000"/>
              <a:gd name="connsiteY1927" fmla="*/ 1019948 h 1608850"/>
              <a:gd name="connsiteX1928" fmla="*/ 784370 w 12192000"/>
              <a:gd name="connsiteY1928" fmla="*/ 1012974 h 1608850"/>
              <a:gd name="connsiteX1929" fmla="*/ 791057 w 12192000"/>
              <a:gd name="connsiteY1929" fmla="*/ 1008325 h 1608850"/>
              <a:gd name="connsiteX1930" fmla="*/ 791057 w 12192000"/>
              <a:gd name="connsiteY1930" fmla="*/ 957183 h 1608850"/>
              <a:gd name="connsiteX1931" fmla="*/ 784370 w 12192000"/>
              <a:gd name="connsiteY1931" fmla="*/ 954858 h 1608850"/>
              <a:gd name="connsiteX1932" fmla="*/ 784370 w 12192000"/>
              <a:gd name="connsiteY1932" fmla="*/ 947884 h 1608850"/>
              <a:gd name="connsiteX1933" fmla="*/ 791057 w 12192000"/>
              <a:gd name="connsiteY1933" fmla="*/ 943235 h 1608850"/>
              <a:gd name="connsiteX1934" fmla="*/ 795515 w 12192000"/>
              <a:gd name="connsiteY1934" fmla="*/ 938586 h 1608850"/>
              <a:gd name="connsiteX1935" fmla="*/ 795515 w 12192000"/>
              <a:gd name="connsiteY1935" fmla="*/ 929287 h 1608850"/>
              <a:gd name="connsiteX1936" fmla="*/ 791057 w 12192000"/>
              <a:gd name="connsiteY1936" fmla="*/ 929287 h 1608850"/>
              <a:gd name="connsiteX1937" fmla="*/ 791057 w 12192000"/>
              <a:gd name="connsiteY1937" fmla="*/ 922313 h 1608850"/>
              <a:gd name="connsiteX1938" fmla="*/ 797744 w 12192000"/>
              <a:gd name="connsiteY1938" fmla="*/ 917664 h 1608850"/>
              <a:gd name="connsiteX1939" fmla="*/ 833408 w 12192000"/>
              <a:gd name="connsiteY1939" fmla="*/ 852574 h 1608850"/>
              <a:gd name="connsiteX1940" fmla="*/ 828950 w 12192000"/>
              <a:gd name="connsiteY1940" fmla="*/ 850249 h 1608850"/>
              <a:gd name="connsiteX1941" fmla="*/ 828950 w 12192000"/>
              <a:gd name="connsiteY1941" fmla="*/ 843275 h 1608850"/>
              <a:gd name="connsiteX1942" fmla="*/ 835637 w 12192000"/>
              <a:gd name="connsiteY1942" fmla="*/ 840950 h 1608850"/>
              <a:gd name="connsiteX1943" fmla="*/ 835637 w 12192000"/>
              <a:gd name="connsiteY1943" fmla="*/ 831652 h 1608850"/>
              <a:gd name="connsiteX1944" fmla="*/ 840095 w 12192000"/>
              <a:gd name="connsiteY1944" fmla="*/ 831652 h 1608850"/>
              <a:gd name="connsiteX1945" fmla="*/ 840095 w 12192000"/>
              <a:gd name="connsiteY1945" fmla="*/ 810730 h 1608850"/>
              <a:gd name="connsiteX1946" fmla="*/ 835637 w 12192000"/>
              <a:gd name="connsiteY1946" fmla="*/ 810730 h 1608850"/>
              <a:gd name="connsiteX1947" fmla="*/ 835637 w 12192000"/>
              <a:gd name="connsiteY1947" fmla="*/ 806081 h 1608850"/>
              <a:gd name="connsiteX1948" fmla="*/ 840095 w 12192000"/>
              <a:gd name="connsiteY1948" fmla="*/ 803756 h 1608850"/>
              <a:gd name="connsiteX1949" fmla="*/ 851240 w 12192000"/>
              <a:gd name="connsiteY1949" fmla="*/ 787483 h 1608850"/>
              <a:gd name="connsiteX1950" fmla="*/ 853469 w 12192000"/>
              <a:gd name="connsiteY1950" fmla="*/ 778185 h 1608850"/>
              <a:gd name="connsiteX1951" fmla="*/ 853469 w 12192000"/>
              <a:gd name="connsiteY1951" fmla="*/ 752614 h 1608850"/>
              <a:gd name="connsiteX1952" fmla="*/ 853748 w 12192000"/>
              <a:gd name="connsiteY1952" fmla="*/ 751742 h 1608850"/>
              <a:gd name="connsiteX1953" fmla="*/ 855698 w 12192000"/>
              <a:gd name="connsiteY1953" fmla="*/ 745640 h 1608850"/>
              <a:gd name="connsiteX1954" fmla="*/ 855977 w 12192000"/>
              <a:gd name="connsiteY1954" fmla="*/ 746512 h 1608850"/>
              <a:gd name="connsiteX1955" fmla="*/ 857927 w 12192000"/>
              <a:gd name="connsiteY1955" fmla="*/ 752614 h 1608850"/>
              <a:gd name="connsiteX1956" fmla="*/ 860156 w 12192000"/>
              <a:gd name="connsiteY1956" fmla="*/ 778185 h 1608850"/>
              <a:gd name="connsiteX1957" fmla="*/ 860156 w 12192000"/>
              <a:gd name="connsiteY1957" fmla="*/ 785159 h 1608850"/>
              <a:gd name="connsiteX1958" fmla="*/ 871302 w 12192000"/>
              <a:gd name="connsiteY1958" fmla="*/ 803756 h 1608850"/>
              <a:gd name="connsiteX1959" fmla="*/ 875760 w 12192000"/>
              <a:gd name="connsiteY1959" fmla="*/ 806081 h 1608850"/>
              <a:gd name="connsiteX1960" fmla="*/ 875760 w 12192000"/>
              <a:gd name="connsiteY1960" fmla="*/ 810730 h 1608850"/>
              <a:gd name="connsiteX1961" fmla="*/ 873531 w 12192000"/>
              <a:gd name="connsiteY1961" fmla="*/ 831652 h 1608850"/>
              <a:gd name="connsiteX1962" fmla="*/ 877989 w 12192000"/>
              <a:gd name="connsiteY1962" fmla="*/ 840950 h 1608850"/>
              <a:gd name="connsiteX1963" fmla="*/ 882447 w 12192000"/>
              <a:gd name="connsiteY1963" fmla="*/ 843275 h 1608850"/>
              <a:gd name="connsiteX1964" fmla="*/ 882447 w 12192000"/>
              <a:gd name="connsiteY1964" fmla="*/ 850249 h 1608850"/>
              <a:gd name="connsiteX1965" fmla="*/ 877989 w 12192000"/>
              <a:gd name="connsiteY1965" fmla="*/ 852574 h 1608850"/>
              <a:gd name="connsiteX1966" fmla="*/ 904180 w 12192000"/>
              <a:gd name="connsiteY1966" fmla="*/ 879888 h 1608850"/>
              <a:gd name="connsiteX1967" fmla="*/ 913070 w 12192000"/>
              <a:gd name="connsiteY1967" fmla="*/ 915339 h 1608850"/>
              <a:gd name="connsiteX1968" fmla="*/ 944859 w 12192000"/>
              <a:gd name="connsiteY1968" fmla="*/ 915339 h 1608850"/>
              <a:gd name="connsiteX1969" fmla="*/ 944859 w 12192000"/>
              <a:gd name="connsiteY1969" fmla="*/ 886329 h 1608850"/>
              <a:gd name="connsiteX1970" fmla="*/ 939475 w 12192000"/>
              <a:gd name="connsiteY1970" fmla="*/ 886329 h 1608850"/>
              <a:gd name="connsiteX1971" fmla="*/ 939475 w 12192000"/>
              <a:gd name="connsiteY1971" fmla="*/ 724196 h 1608850"/>
              <a:gd name="connsiteX1972" fmla="*/ 959742 w 12192000"/>
              <a:gd name="connsiteY1972" fmla="*/ 724196 h 1608850"/>
              <a:gd name="connsiteX1973" fmla="*/ 960249 w 12192000"/>
              <a:gd name="connsiteY1973" fmla="*/ 723115 h 1608850"/>
              <a:gd name="connsiteX1974" fmla="*/ 963795 w 12192000"/>
              <a:gd name="connsiteY1974" fmla="*/ 715549 h 1608850"/>
              <a:gd name="connsiteX1975" fmla="*/ 965569 w 12192000"/>
              <a:gd name="connsiteY1975" fmla="*/ 715819 h 1608850"/>
              <a:gd name="connsiteX1976" fmla="*/ 977982 w 12192000"/>
              <a:gd name="connsiteY1976" fmla="*/ 717710 h 1608850"/>
              <a:gd name="connsiteX1977" fmla="*/ 978489 w 12192000"/>
              <a:gd name="connsiteY1977" fmla="*/ 719062 h 1608850"/>
              <a:gd name="connsiteX1978" fmla="*/ 982035 w 12192000"/>
              <a:gd name="connsiteY1978" fmla="*/ 728519 h 1608850"/>
              <a:gd name="connsiteX1979" fmla="*/ 1008382 w 12192000"/>
              <a:gd name="connsiteY1979" fmla="*/ 730681 h 1608850"/>
              <a:gd name="connsiteX1980" fmla="*/ 1008382 w 12192000"/>
              <a:gd name="connsiteY1980" fmla="*/ 607460 h 1608850"/>
              <a:gd name="connsiteX1981" fmla="*/ 1010409 w 12192000"/>
              <a:gd name="connsiteY1981" fmla="*/ 607460 h 1608850"/>
              <a:gd name="connsiteX1982" fmla="*/ 1024597 w 12192000"/>
              <a:gd name="connsiteY1982" fmla="*/ 607460 h 1608850"/>
              <a:gd name="connsiteX1983" fmla="*/ 1024597 w 12192000"/>
              <a:gd name="connsiteY1983" fmla="*/ 471268 h 1608850"/>
              <a:gd name="connsiteX1984" fmla="*/ 1026369 w 12192000"/>
              <a:gd name="connsiteY1984" fmla="*/ 471268 h 1608850"/>
              <a:gd name="connsiteX1985" fmla="*/ 1038783 w 12192000"/>
              <a:gd name="connsiteY1985" fmla="*/ 471268 h 1608850"/>
              <a:gd name="connsiteX1986" fmla="*/ 1038783 w 12192000"/>
              <a:gd name="connsiteY1986" fmla="*/ 356694 h 1608850"/>
              <a:gd name="connsiteX1987" fmla="*/ 1042837 w 12192000"/>
              <a:gd name="connsiteY1987" fmla="*/ 328590 h 1608850"/>
              <a:gd name="connsiteX1988" fmla="*/ 1044863 w 12192000"/>
              <a:gd name="connsiteY1988" fmla="*/ 328590 h 1608850"/>
              <a:gd name="connsiteX1989" fmla="*/ 1059050 w 12192000"/>
              <a:gd name="connsiteY1989" fmla="*/ 328590 h 1608850"/>
              <a:gd name="connsiteX1990" fmla="*/ 1095531 w 12192000"/>
              <a:gd name="connsiteY1990" fmla="*/ 246443 h 1608850"/>
              <a:gd name="connsiteX1991" fmla="*/ 1099585 w 12192000"/>
              <a:gd name="connsiteY1991" fmla="*/ 0 h 16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</a:cxnLst>
            <a:rect l="l" t="t" r="r" b="b"/>
            <a:pathLst>
              <a:path w="12192000" h="1608850">
                <a:moveTo>
                  <a:pt x="8760317" y="780798"/>
                </a:moveTo>
                <a:lnTo>
                  <a:pt x="8760317" y="785159"/>
                </a:lnTo>
                <a:lnTo>
                  <a:pt x="8761882" y="787771"/>
                </a:lnTo>
                <a:lnTo>
                  <a:pt x="8762996" y="787771"/>
                </a:lnTo>
                <a:cubicBezTo>
                  <a:pt x="8762996" y="787771"/>
                  <a:pt x="8762996" y="787771"/>
                  <a:pt x="8762996" y="786900"/>
                </a:cubicBezTo>
                <a:lnTo>
                  <a:pt x="8762996" y="780798"/>
                </a:lnTo>
                <a:cubicBezTo>
                  <a:pt x="8762996" y="780798"/>
                  <a:pt x="8762996" y="780798"/>
                  <a:pt x="8761881" y="780798"/>
                </a:cubicBezTo>
                <a:close/>
                <a:moveTo>
                  <a:pt x="8758924" y="762200"/>
                </a:moveTo>
                <a:lnTo>
                  <a:pt x="8759734" y="771499"/>
                </a:lnTo>
                <a:lnTo>
                  <a:pt x="8762996" y="771499"/>
                </a:lnTo>
                <a:cubicBezTo>
                  <a:pt x="8762996" y="771499"/>
                  <a:pt x="8762996" y="771499"/>
                  <a:pt x="8762996" y="770337"/>
                </a:cubicBezTo>
                <a:lnTo>
                  <a:pt x="8762996" y="762200"/>
                </a:lnTo>
                <a:cubicBezTo>
                  <a:pt x="8762996" y="762200"/>
                  <a:pt x="8762996" y="762200"/>
                  <a:pt x="8761881" y="762200"/>
                </a:cubicBezTo>
                <a:close/>
                <a:moveTo>
                  <a:pt x="8755951" y="745928"/>
                </a:moveTo>
                <a:lnTo>
                  <a:pt x="8756137" y="746512"/>
                </a:lnTo>
                <a:lnTo>
                  <a:pt x="8758088" y="752614"/>
                </a:lnTo>
                <a:lnTo>
                  <a:pt x="8758113" y="752902"/>
                </a:lnTo>
                <a:lnTo>
                  <a:pt x="8762996" y="752902"/>
                </a:lnTo>
                <a:cubicBezTo>
                  <a:pt x="8762996" y="752902"/>
                  <a:pt x="8762996" y="752902"/>
                  <a:pt x="8762996" y="752030"/>
                </a:cubicBezTo>
                <a:lnTo>
                  <a:pt x="8762996" y="745928"/>
                </a:lnTo>
                <a:cubicBezTo>
                  <a:pt x="8762996" y="745928"/>
                  <a:pt x="8762996" y="745928"/>
                  <a:pt x="8761881" y="745928"/>
                </a:cubicBezTo>
                <a:close/>
                <a:moveTo>
                  <a:pt x="8907881" y="718032"/>
                </a:moveTo>
                <a:cubicBezTo>
                  <a:pt x="8907881" y="718032"/>
                  <a:pt x="8907881" y="718032"/>
                  <a:pt x="8907881" y="719194"/>
                </a:cubicBezTo>
                <a:lnTo>
                  <a:pt x="8907881" y="727331"/>
                </a:lnTo>
                <a:lnTo>
                  <a:pt x="8908543" y="727331"/>
                </a:lnTo>
                <a:lnTo>
                  <a:pt x="8908543" y="718032"/>
                </a:lnTo>
                <a:close/>
                <a:moveTo>
                  <a:pt x="1099585" y="0"/>
                </a:moveTo>
                <a:cubicBezTo>
                  <a:pt x="1099585" y="18"/>
                  <a:pt x="1099601" y="2040"/>
                  <a:pt x="1101611" y="246443"/>
                </a:cubicBezTo>
                <a:cubicBezTo>
                  <a:pt x="1101623" y="246467"/>
                  <a:pt x="1102267" y="247808"/>
                  <a:pt x="1140117" y="326429"/>
                </a:cubicBezTo>
                <a:cubicBezTo>
                  <a:pt x="1140125" y="326429"/>
                  <a:pt x="1140236" y="326429"/>
                  <a:pt x="1142145" y="326429"/>
                </a:cubicBezTo>
                <a:lnTo>
                  <a:pt x="1156331" y="326429"/>
                </a:lnTo>
                <a:cubicBezTo>
                  <a:pt x="1156331" y="326443"/>
                  <a:pt x="1156331" y="327005"/>
                  <a:pt x="1156331" y="350208"/>
                </a:cubicBezTo>
                <a:cubicBezTo>
                  <a:pt x="1156333" y="350214"/>
                  <a:pt x="1156371" y="350272"/>
                  <a:pt x="1156839" y="351019"/>
                </a:cubicBezTo>
                <a:lnTo>
                  <a:pt x="1160385" y="356694"/>
                </a:lnTo>
                <a:cubicBezTo>
                  <a:pt x="1160385" y="356714"/>
                  <a:pt x="1160385" y="358229"/>
                  <a:pt x="1160385" y="471268"/>
                </a:cubicBezTo>
                <a:cubicBezTo>
                  <a:pt x="1160393" y="471268"/>
                  <a:pt x="1160533" y="471268"/>
                  <a:pt x="1162664" y="471268"/>
                </a:cubicBezTo>
                <a:lnTo>
                  <a:pt x="1178625" y="471268"/>
                </a:lnTo>
                <a:cubicBezTo>
                  <a:pt x="1178625" y="471288"/>
                  <a:pt x="1178625" y="472923"/>
                  <a:pt x="1178625" y="611783"/>
                </a:cubicBezTo>
                <a:cubicBezTo>
                  <a:pt x="1178635" y="611782"/>
                  <a:pt x="1178747" y="611761"/>
                  <a:pt x="1180145" y="611513"/>
                </a:cubicBezTo>
                <a:lnTo>
                  <a:pt x="1190785" y="609622"/>
                </a:lnTo>
                <a:cubicBezTo>
                  <a:pt x="1190785" y="609644"/>
                  <a:pt x="1190755" y="610978"/>
                  <a:pt x="1188759" y="698254"/>
                </a:cubicBezTo>
                <a:cubicBezTo>
                  <a:pt x="1188769" y="698256"/>
                  <a:pt x="1188879" y="698276"/>
                  <a:pt x="1190279" y="698525"/>
                </a:cubicBezTo>
                <a:lnTo>
                  <a:pt x="1200919" y="700416"/>
                </a:lnTo>
                <a:cubicBezTo>
                  <a:pt x="1200921" y="700423"/>
                  <a:pt x="1200941" y="700487"/>
                  <a:pt x="1201171" y="701227"/>
                </a:cubicBezTo>
                <a:lnTo>
                  <a:pt x="1202945" y="706902"/>
                </a:lnTo>
                <a:cubicBezTo>
                  <a:pt x="1202947" y="706893"/>
                  <a:pt x="1202993" y="706750"/>
                  <a:pt x="1203705" y="704470"/>
                </a:cubicBezTo>
                <a:lnTo>
                  <a:pt x="1209025" y="687446"/>
                </a:lnTo>
                <a:cubicBezTo>
                  <a:pt x="1209032" y="687446"/>
                  <a:pt x="1209133" y="687446"/>
                  <a:pt x="1210799" y="687446"/>
                </a:cubicBezTo>
                <a:lnTo>
                  <a:pt x="1223212" y="687446"/>
                </a:lnTo>
                <a:cubicBezTo>
                  <a:pt x="1223212" y="687463"/>
                  <a:pt x="1223212" y="688156"/>
                  <a:pt x="1223212" y="719872"/>
                </a:cubicBezTo>
                <a:cubicBezTo>
                  <a:pt x="1223219" y="719877"/>
                  <a:pt x="1223295" y="719917"/>
                  <a:pt x="1224225" y="720413"/>
                </a:cubicBezTo>
                <a:lnTo>
                  <a:pt x="1231319" y="724196"/>
                </a:lnTo>
                <a:cubicBezTo>
                  <a:pt x="1231319" y="724205"/>
                  <a:pt x="1231319" y="724306"/>
                  <a:pt x="1231319" y="725547"/>
                </a:cubicBezTo>
                <a:lnTo>
                  <a:pt x="1231319" y="735005"/>
                </a:lnTo>
                <a:cubicBezTo>
                  <a:pt x="1231339" y="735005"/>
                  <a:pt x="1232247" y="735005"/>
                  <a:pt x="1275907" y="735005"/>
                </a:cubicBezTo>
                <a:cubicBezTo>
                  <a:pt x="1275907" y="735013"/>
                  <a:pt x="1275907" y="735096"/>
                  <a:pt x="1275907" y="736086"/>
                </a:cubicBezTo>
                <a:lnTo>
                  <a:pt x="1275907" y="743652"/>
                </a:lnTo>
                <a:cubicBezTo>
                  <a:pt x="1275915" y="743652"/>
                  <a:pt x="1276037" y="743652"/>
                  <a:pt x="1277933" y="743652"/>
                </a:cubicBezTo>
                <a:lnTo>
                  <a:pt x="1292119" y="743652"/>
                </a:lnTo>
                <a:cubicBezTo>
                  <a:pt x="1292119" y="743634"/>
                  <a:pt x="1292119" y="742905"/>
                  <a:pt x="1292119" y="713387"/>
                </a:cubicBezTo>
                <a:cubicBezTo>
                  <a:pt x="1292141" y="713387"/>
                  <a:pt x="1293071" y="713387"/>
                  <a:pt x="1336706" y="713387"/>
                </a:cubicBezTo>
                <a:cubicBezTo>
                  <a:pt x="1336706" y="713379"/>
                  <a:pt x="1336706" y="713282"/>
                  <a:pt x="1336706" y="712036"/>
                </a:cubicBezTo>
                <a:lnTo>
                  <a:pt x="1336706" y="702578"/>
                </a:lnTo>
                <a:cubicBezTo>
                  <a:pt x="1336713" y="702578"/>
                  <a:pt x="1336787" y="702578"/>
                  <a:pt x="1337721" y="702578"/>
                </a:cubicBezTo>
                <a:lnTo>
                  <a:pt x="1344813" y="702578"/>
                </a:lnTo>
                <a:cubicBezTo>
                  <a:pt x="1344813" y="702571"/>
                  <a:pt x="1344813" y="702458"/>
                  <a:pt x="1344813" y="700687"/>
                </a:cubicBezTo>
                <a:lnTo>
                  <a:pt x="1344813" y="687446"/>
                </a:lnTo>
                <a:cubicBezTo>
                  <a:pt x="1344823" y="687446"/>
                  <a:pt x="1344895" y="687446"/>
                  <a:pt x="1345573" y="687446"/>
                </a:cubicBezTo>
                <a:lnTo>
                  <a:pt x="1350893" y="687446"/>
                </a:lnTo>
                <a:cubicBezTo>
                  <a:pt x="1350893" y="687439"/>
                  <a:pt x="1350893" y="687354"/>
                  <a:pt x="1350893" y="686365"/>
                </a:cubicBezTo>
                <a:lnTo>
                  <a:pt x="1350893" y="678798"/>
                </a:lnTo>
                <a:cubicBezTo>
                  <a:pt x="1350901" y="678798"/>
                  <a:pt x="1351025" y="678798"/>
                  <a:pt x="1352921" y="678798"/>
                </a:cubicBezTo>
                <a:lnTo>
                  <a:pt x="1367107" y="678798"/>
                </a:lnTo>
                <a:cubicBezTo>
                  <a:pt x="1367107" y="678805"/>
                  <a:pt x="1367107" y="678882"/>
                  <a:pt x="1367107" y="679879"/>
                </a:cubicBezTo>
                <a:lnTo>
                  <a:pt x="1367107" y="687446"/>
                </a:lnTo>
                <a:cubicBezTo>
                  <a:pt x="1367119" y="687446"/>
                  <a:pt x="1367619" y="687446"/>
                  <a:pt x="1389401" y="687446"/>
                </a:cubicBezTo>
                <a:cubicBezTo>
                  <a:pt x="1389401" y="687438"/>
                  <a:pt x="1389401" y="687324"/>
                  <a:pt x="1389401" y="685554"/>
                </a:cubicBezTo>
                <a:lnTo>
                  <a:pt x="1389401" y="672313"/>
                </a:lnTo>
                <a:cubicBezTo>
                  <a:pt x="1389407" y="672313"/>
                  <a:pt x="1389503" y="672313"/>
                  <a:pt x="1391174" y="672313"/>
                </a:cubicBezTo>
                <a:lnTo>
                  <a:pt x="1403587" y="672313"/>
                </a:lnTo>
                <a:cubicBezTo>
                  <a:pt x="1403587" y="672325"/>
                  <a:pt x="1403587" y="672839"/>
                  <a:pt x="1403587" y="696093"/>
                </a:cubicBezTo>
                <a:cubicBezTo>
                  <a:pt x="1403595" y="696093"/>
                  <a:pt x="1403675" y="696093"/>
                  <a:pt x="1404601" y="696093"/>
                </a:cubicBezTo>
                <a:lnTo>
                  <a:pt x="1411695" y="696093"/>
                </a:lnTo>
                <a:cubicBezTo>
                  <a:pt x="1411695" y="696087"/>
                  <a:pt x="1411695" y="696006"/>
                  <a:pt x="1411695" y="695012"/>
                </a:cubicBezTo>
                <a:lnTo>
                  <a:pt x="1411695" y="687446"/>
                </a:lnTo>
                <a:cubicBezTo>
                  <a:pt x="1411703" y="687446"/>
                  <a:pt x="1411821" y="687446"/>
                  <a:pt x="1413467" y="687446"/>
                </a:cubicBezTo>
                <a:lnTo>
                  <a:pt x="1425881" y="687446"/>
                </a:lnTo>
                <a:cubicBezTo>
                  <a:pt x="1425881" y="687459"/>
                  <a:pt x="1425881" y="688018"/>
                  <a:pt x="1425881" y="713387"/>
                </a:cubicBezTo>
                <a:cubicBezTo>
                  <a:pt x="1425889" y="713387"/>
                  <a:pt x="1426007" y="713387"/>
                  <a:pt x="1427909" y="713387"/>
                </a:cubicBezTo>
                <a:lnTo>
                  <a:pt x="1442095" y="713387"/>
                </a:lnTo>
                <a:cubicBezTo>
                  <a:pt x="1442095" y="713398"/>
                  <a:pt x="1442095" y="713513"/>
                  <a:pt x="1442095" y="715008"/>
                </a:cubicBezTo>
                <a:lnTo>
                  <a:pt x="1442095" y="726358"/>
                </a:lnTo>
                <a:cubicBezTo>
                  <a:pt x="1442103" y="726358"/>
                  <a:pt x="1442173" y="726358"/>
                  <a:pt x="1442855" y="726358"/>
                </a:cubicBezTo>
                <a:lnTo>
                  <a:pt x="1448175" y="726358"/>
                </a:lnTo>
                <a:cubicBezTo>
                  <a:pt x="1448175" y="726350"/>
                  <a:pt x="1448175" y="726274"/>
                  <a:pt x="1448175" y="725547"/>
                </a:cubicBezTo>
                <a:lnTo>
                  <a:pt x="1448175" y="719872"/>
                </a:lnTo>
                <a:cubicBezTo>
                  <a:pt x="1448193" y="719872"/>
                  <a:pt x="1448911" y="719872"/>
                  <a:pt x="1478575" y="719872"/>
                </a:cubicBezTo>
                <a:cubicBezTo>
                  <a:pt x="1478575" y="719886"/>
                  <a:pt x="1478575" y="720449"/>
                  <a:pt x="1478575" y="743652"/>
                </a:cubicBezTo>
                <a:cubicBezTo>
                  <a:pt x="1478583" y="743652"/>
                  <a:pt x="1478661" y="743652"/>
                  <a:pt x="1479589" y="743652"/>
                </a:cubicBezTo>
                <a:lnTo>
                  <a:pt x="1486683" y="743652"/>
                </a:lnTo>
                <a:cubicBezTo>
                  <a:pt x="1486683" y="743659"/>
                  <a:pt x="1486683" y="743732"/>
                  <a:pt x="1486683" y="744733"/>
                </a:cubicBezTo>
                <a:lnTo>
                  <a:pt x="1486683" y="752299"/>
                </a:lnTo>
                <a:cubicBezTo>
                  <a:pt x="1486691" y="752299"/>
                  <a:pt x="1486765" y="752299"/>
                  <a:pt x="1487443" y="752299"/>
                </a:cubicBezTo>
                <a:lnTo>
                  <a:pt x="1492763" y="752299"/>
                </a:lnTo>
                <a:cubicBezTo>
                  <a:pt x="1492763" y="752292"/>
                  <a:pt x="1492763" y="752172"/>
                  <a:pt x="1492763" y="750137"/>
                </a:cubicBezTo>
                <a:lnTo>
                  <a:pt x="1492763" y="735005"/>
                </a:lnTo>
                <a:cubicBezTo>
                  <a:pt x="1492769" y="735005"/>
                  <a:pt x="1492847" y="735005"/>
                  <a:pt x="1493775" y="735005"/>
                </a:cubicBezTo>
                <a:lnTo>
                  <a:pt x="1500869" y="735005"/>
                </a:lnTo>
                <a:cubicBezTo>
                  <a:pt x="1500869" y="735013"/>
                  <a:pt x="1500869" y="735096"/>
                  <a:pt x="1500869" y="736086"/>
                </a:cubicBezTo>
                <a:lnTo>
                  <a:pt x="1500869" y="743652"/>
                </a:lnTo>
                <a:lnTo>
                  <a:pt x="1506189" y="741659"/>
                </a:lnTo>
                <a:cubicBezTo>
                  <a:pt x="1506949" y="741287"/>
                  <a:pt x="1506949" y="741085"/>
                  <a:pt x="1506949" y="740679"/>
                </a:cubicBezTo>
                <a:lnTo>
                  <a:pt x="1506949" y="735005"/>
                </a:lnTo>
                <a:cubicBezTo>
                  <a:pt x="1506966" y="735005"/>
                  <a:pt x="1507767" y="735005"/>
                  <a:pt x="1545457" y="735005"/>
                </a:cubicBezTo>
                <a:cubicBezTo>
                  <a:pt x="1545457" y="735019"/>
                  <a:pt x="1545457" y="735566"/>
                  <a:pt x="1545457" y="758784"/>
                </a:cubicBezTo>
                <a:cubicBezTo>
                  <a:pt x="1545464" y="758784"/>
                  <a:pt x="1545583" y="758784"/>
                  <a:pt x="1547483" y="758784"/>
                </a:cubicBezTo>
                <a:lnTo>
                  <a:pt x="1561669" y="758784"/>
                </a:lnTo>
                <a:cubicBezTo>
                  <a:pt x="1561669" y="758792"/>
                  <a:pt x="1561669" y="758874"/>
                  <a:pt x="1561669" y="759865"/>
                </a:cubicBezTo>
                <a:lnTo>
                  <a:pt x="1561669" y="767431"/>
                </a:lnTo>
                <a:cubicBezTo>
                  <a:pt x="1561679" y="767431"/>
                  <a:pt x="1561801" y="767431"/>
                  <a:pt x="1563443" y="767431"/>
                </a:cubicBezTo>
                <a:lnTo>
                  <a:pt x="1575857" y="767431"/>
                </a:lnTo>
                <a:cubicBezTo>
                  <a:pt x="1575857" y="767419"/>
                  <a:pt x="1575857" y="766908"/>
                  <a:pt x="1575857" y="743652"/>
                </a:cubicBezTo>
                <a:cubicBezTo>
                  <a:pt x="1575863" y="743652"/>
                  <a:pt x="1575941" y="743652"/>
                  <a:pt x="1576869" y="743652"/>
                </a:cubicBezTo>
                <a:lnTo>
                  <a:pt x="1583963" y="743652"/>
                </a:lnTo>
                <a:cubicBezTo>
                  <a:pt x="1583963" y="743633"/>
                  <a:pt x="1583963" y="742862"/>
                  <a:pt x="1583963" y="711225"/>
                </a:cubicBezTo>
                <a:cubicBezTo>
                  <a:pt x="1583971" y="711225"/>
                  <a:pt x="1584047" y="711225"/>
                  <a:pt x="1584977" y="711225"/>
                </a:cubicBezTo>
                <a:lnTo>
                  <a:pt x="1592071" y="711225"/>
                </a:lnTo>
                <a:cubicBezTo>
                  <a:pt x="1592071" y="711219"/>
                  <a:pt x="1592071" y="711110"/>
                  <a:pt x="1592071" y="709334"/>
                </a:cubicBezTo>
                <a:lnTo>
                  <a:pt x="1592071" y="696093"/>
                </a:lnTo>
                <a:cubicBezTo>
                  <a:pt x="1590043" y="696093"/>
                  <a:pt x="1590043" y="696093"/>
                  <a:pt x="1590803" y="694471"/>
                </a:cubicBezTo>
                <a:lnTo>
                  <a:pt x="1596123" y="683122"/>
                </a:lnTo>
                <a:cubicBezTo>
                  <a:pt x="1596129" y="683139"/>
                  <a:pt x="1596323" y="683813"/>
                  <a:pt x="1604231" y="711225"/>
                </a:cubicBezTo>
                <a:cubicBezTo>
                  <a:pt x="1604239" y="711225"/>
                  <a:pt x="1604311" y="711225"/>
                  <a:pt x="1604991" y="711225"/>
                </a:cubicBezTo>
                <a:lnTo>
                  <a:pt x="1610311" y="711225"/>
                </a:lnTo>
                <a:cubicBezTo>
                  <a:pt x="1610311" y="711212"/>
                  <a:pt x="1610311" y="710033"/>
                  <a:pt x="1610311" y="605298"/>
                </a:cubicBezTo>
                <a:cubicBezTo>
                  <a:pt x="1610321" y="605298"/>
                  <a:pt x="1610435" y="605298"/>
                  <a:pt x="1611831" y="605298"/>
                </a:cubicBezTo>
                <a:lnTo>
                  <a:pt x="1622471" y="605298"/>
                </a:lnTo>
                <a:cubicBezTo>
                  <a:pt x="1622471" y="605276"/>
                  <a:pt x="1622471" y="604266"/>
                  <a:pt x="1622471" y="557739"/>
                </a:cubicBezTo>
                <a:cubicBezTo>
                  <a:pt x="1622487" y="557739"/>
                  <a:pt x="1623113" y="557739"/>
                  <a:pt x="1648817" y="557739"/>
                </a:cubicBezTo>
                <a:cubicBezTo>
                  <a:pt x="1648817" y="557727"/>
                  <a:pt x="1648817" y="557217"/>
                  <a:pt x="1648817" y="536121"/>
                </a:cubicBezTo>
                <a:cubicBezTo>
                  <a:pt x="1648837" y="536121"/>
                  <a:pt x="1649625" y="536121"/>
                  <a:pt x="1683271" y="536121"/>
                </a:cubicBezTo>
                <a:cubicBezTo>
                  <a:pt x="1683271" y="536129"/>
                  <a:pt x="1683271" y="536259"/>
                  <a:pt x="1683271" y="538553"/>
                </a:cubicBezTo>
                <a:lnTo>
                  <a:pt x="1683271" y="555577"/>
                </a:lnTo>
                <a:cubicBezTo>
                  <a:pt x="1683281" y="555577"/>
                  <a:pt x="1683411" y="555577"/>
                  <a:pt x="1685551" y="555577"/>
                </a:cubicBezTo>
                <a:lnTo>
                  <a:pt x="1701511" y="555577"/>
                </a:lnTo>
                <a:cubicBezTo>
                  <a:pt x="1701511" y="555595"/>
                  <a:pt x="1701511" y="556489"/>
                  <a:pt x="1701511" y="603136"/>
                </a:cubicBezTo>
                <a:cubicBezTo>
                  <a:pt x="1701517" y="603136"/>
                  <a:pt x="1701593" y="603136"/>
                  <a:pt x="1702525" y="603136"/>
                </a:cubicBezTo>
                <a:lnTo>
                  <a:pt x="1709619" y="603136"/>
                </a:lnTo>
                <a:lnTo>
                  <a:pt x="1723805" y="607460"/>
                </a:lnTo>
                <a:cubicBezTo>
                  <a:pt x="1723805" y="607470"/>
                  <a:pt x="1723805" y="608120"/>
                  <a:pt x="1723805" y="646372"/>
                </a:cubicBezTo>
                <a:cubicBezTo>
                  <a:pt x="1723811" y="646372"/>
                  <a:pt x="1723887" y="646372"/>
                  <a:pt x="1724819" y="646372"/>
                </a:cubicBezTo>
                <a:lnTo>
                  <a:pt x="1731911" y="646372"/>
                </a:lnTo>
                <a:cubicBezTo>
                  <a:pt x="1731911" y="646382"/>
                  <a:pt x="1731911" y="646488"/>
                  <a:pt x="1731911" y="647993"/>
                </a:cubicBezTo>
                <a:lnTo>
                  <a:pt x="1731911" y="659342"/>
                </a:lnTo>
                <a:cubicBezTo>
                  <a:pt x="1731919" y="659342"/>
                  <a:pt x="1732043" y="659342"/>
                  <a:pt x="1733939" y="659342"/>
                </a:cubicBezTo>
                <a:lnTo>
                  <a:pt x="1748125" y="659342"/>
                </a:lnTo>
                <a:lnTo>
                  <a:pt x="1754205" y="665828"/>
                </a:lnTo>
                <a:cubicBezTo>
                  <a:pt x="1754205" y="665840"/>
                  <a:pt x="1754205" y="666326"/>
                  <a:pt x="1754205" y="687446"/>
                </a:cubicBezTo>
                <a:cubicBezTo>
                  <a:pt x="1754214" y="687446"/>
                  <a:pt x="1754345" y="687446"/>
                  <a:pt x="1756485" y="687446"/>
                </a:cubicBezTo>
                <a:lnTo>
                  <a:pt x="1772445" y="687446"/>
                </a:lnTo>
                <a:cubicBezTo>
                  <a:pt x="1772445" y="687453"/>
                  <a:pt x="1772445" y="687533"/>
                  <a:pt x="1772445" y="688526"/>
                </a:cubicBezTo>
                <a:lnTo>
                  <a:pt x="1772445" y="696093"/>
                </a:lnTo>
                <a:cubicBezTo>
                  <a:pt x="1772455" y="696093"/>
                  <a:pt x="1772553" y="696093"/>
                  <a:pt x="1773713" y="696093"/>
                </a:cubicBezTo>
                <a:lnTo>
                  <a:pt x="1782579" y="696093"/>
                </a:lnTo>
                <a:cubicBezTo>
                  <a:pt x="1782579" y="696102"/>
                  <a:pt x="1782579" y="696231"/>
                  <a:pt x="1782579" y="698254"/>
                </a:cubicBezTo>
                <a:lnTo>
                  <a:pt x="1782579" y="713387"/>
                </a:lnTo>
                <a:cubicBezTo>
                  <a:pt x="1786633" y="713387"/>
                  <a:pt x="1786633" y="713387"/>
                  <a:pt x="1786633" y="711495"/>
                </a:cubicBezTo>
                <a:lnTo>
                  <a:pt x="1786633" y="698254"/>
                </a:lnTo>
                <a:cubicBezTo>
                  <a:pt x="1786639" y="698254"/>
                  <a:pt x="1786716" y="698254"/>
                  <a:pt x="1787645" y="698254"/>
                </a:cubicBezTo>
                <a:lnTo>
                  <a:pt x="1794739" y="698254"/>
                </a:lnTo>
                <a:cubicBezTo>
                  <a:pt x="1794739" y="698265"/>
                  <a:pt x="1794739" y="698384"/>
                  <a:pt x="1794739" y="699876"/>
                </a:cubicBezTo>
                <a:lnTo>
                  <a:pt x="1794739" y="711225"/>
                </a:lnTo>
                <a:cubicBezTo>
                  <a:pt x="1794749" y="711225"/>
                  <a:pt x="1794821" y="711225"/>
                  <a:pt x="1795499" y="711225"/>
                </a:cubicBezTo>
                <a:lnTo>
                  <a:pt x="1800819" y="711225"/>
                </a:lnTo>
                <a:cubicBezTo>
                  <a:pt x="1800819" y="706902"/>
                  <a:pt x="1800819" y="706902"/>
                  <a:pt x="1849459" y="706902"/>
                </a:cubicBezTo>
                <a:cubicBezTo>
                  <a:pt x="1849459" y="706911"/>
                  <a:pt x="1849459" y="707012"/>
                  <a:pt x="1849459" y="708253"/>
                </a:cubicBezTo>
                <a:lnTo>
                  <a:pt x="1849459" y="717710"/>
                </a:lnTo>
                <a:cubicBezTo>
                  <a:pt x="1849467" y="717710"/>
                  <a:pt x="1849543" y="717710"/>
                  <a:pt x="1850219" y="717710"/>
                </a:cubicBezTo>
                <a:lnTo>
                  <a:pt x="1855541" y="717710"/>
                </a:lnTo>
                <a:cubicBezTo>
                  <a:pt x="1855541" y="717719"/>
                  <a:pt x="1855541" y="717841"/>
                  <a:pt x="1855541" y="719872"/>
                </a:cubicBezTo>
                <a:lnTo>
                  <a:pt x="1855541" y="735005"/>
                </a:lnTo>
                <a:cubicBezTo>
                  <a:pt x="1855549" y="735001"/>
                  <a:pt x="1855665" y="734923"/>
                  <a:pt x="1857567" y="733654"/>
                </a:cubicBezTo>
                <a:lnTo>
                  <a:pt x="1871753" y="724196"/>
                </a:lnTo>
                <a:cubicBezTo>
                  <a:pt x="1871755" y="724177"/>
                  <a:pt x="1871887" y="723302"/>
                  <a:pt x="1877833" y="683122"/>
                </a:cubicBezTo>
                <a:cubicBezTo>
                  <a:pt x="1877843" y="683120"/>
                  <a:pt x="1877911" y="683094"/>
                  <a:pt x="1878593" y="682852"/>
                </a:cubicBezTo>
                <a:lnTo>
                  <a:pt x="1883913" y="680960"/>
                </a:lnTo>
                <a:cubicBezTo>
                  <a:pt x="1883913" y="680944"/>
                  <a:pt x="1883947" y="679883"/>
                  <a:pt x="1885941" y="611783"/>
                </a:cubicBezTo>
                <a:cubicBezTo>
                  <a:pt x="1885941" y="611801"/>
                  <a:pt x="1885973" y="612892"/>
                  <a:pt x="1887967" y="680960"/>
                </a:cubicBezTo>
                <a:cubicBezTo>
                  <a:pt x="1887977" y="680963"/>
                  <a:pt x="1888047" y="680988"/>
                  <a:pt x="1888727" y="681230"/>
                </a:cubicBezTo>
                <a:lnTo>
                  <a:pt x="1894047" y="683122"/>
                </a:lnTo>
                <a:cubicBezTo>
                  <a:pt x="1894047" y="683102"/>
                  <a:pt x="1894047" y="681769"/>
                  <a:pt x="1894047" y="596651"/>
                </a:cubicBezTo>
                <a:cubicBezTo>
                  <a:pt x="1898101" y="596651"/>
                  <a:pt x="1898101" y="596651"/>
                  <a:pt x="1898101" y="564224"/>
                </a:cubicBezTo>
                <a:cubicBezTo>
                  <a:pt x="1898113" y="564224"/>
                  <a:pt x="1898799" y="564224"/>
                  <a:pt x="1936607" y="564224"/>
                </a:cubicBezTo>
                <a:cubicBezTo>
                  <a:pt x="1936607" y="564241"/>
                  <a:pt x="1936607" y="564959"/>
                  <a:pt x="1936607" y="596651"/>
                </a:cubicBezTo>
                <a:cubicBezTo>
                  <a:pt x="1936617" y="596651"/>
                  <a:pt x="1936689" y="596651"/>
                  <a:pt x="1937367" y="596651"/>
                </a:cubicBezTo>
                <a:lnTo>
                  <a:pt x="1942687" y="596651"/>
                </a:lnTo>
                <a:cubicBezTo>
                  <a:pt x="1942687" y="596630"/>
                  <a:pt x="1942687" y="595324"/>
                  <a:pt x="1942687" y="514503"/>
                </a:cubicBezTo>
                <a:cubicBezTo>
                  <a:pt x="1942693" y="514503"/>
                  <a:pt x="1942793" y="514503"/>
                  <a:pt x="1944461" y="514503"/>
                </a:cubicBezTo>
                <a:lnTo>
                  <a:pt x="1956875" y="514503"/>
                </a:lnTo>
                <a:cubicBezTo>
                  <a:pt x="1956875" y="514496"/>
                  <a:pt x="1956875" y="514385"/>
                  <a:pt x="1956875" y="512612"/>
                </a:cubicBezTo>
                <a:lnTo>
                  <a:pt x="1956875" y="499371"/>
                </a:lnTo>
                <a:cubicBezTo>
                  <a:pt x="1956885" y="499371"/>
                  <a:pt x="1957383" y="499371"/>
                  <a:pt x="1979169" y="499371"/>
                </a:cubicBezTo>
                <a:cubicBezTo>
                  <a:pt x="1979169" y="499364"/>
                  <a:pt x="1979169" y="499283"/>
                  <a:pt x="1979169" y="498290"/>
                </a:cubicBezTo>
                <a:lnTo>
                  <a:pt x="1979169" y="490724"/>
                </a:lnTo>
                <a:cubicBezTo>
                  <a:pt x="1979175" y="490724"/>
                  <a:pt x="1979285" y="490724"/>
                  <a:pt x="1980941" y="490724"/>
                </a:cubicBezTo>
                <a:lnTo>
                  <a:pt x="1993355" y="490724"/>
                </a:lnTo>
                <a:cubicBezTo>
                  <a:pt x="1993355" y="490732"/>
                  <a:pt x="1993355" y="490811"/>
                  <a:pt x="1993355" y="491805"/>
                </a:cubicBezTo>
                <a:lnTo>
                  <a:pt x="1993355" y="499371"/>
                </a:lnTo>
                <a:cubicBezTo>
                  <a:pt x="1993365" y="499371"/>
                  <a:pt x="1993437" y="499371"/>
                  <a:pt x="1994115" y="499371"/>
                </a:cubicBezTo>
                <a:lnTo>
                  <a:pt x="1999435" y="499371"/>
                </a:lnTo>
                <a:lnTo>
                  <a:pt x="2009569" y="495047"/>
                </a:lnTo>
                <a:lnTo>
                  <a:pt x="2013621" y="498290"/>
                </a:lnTo>
                <a:lnTo>
                  <a:pt x="2013621" y="490724"/>
                </a:lnTo>
                <a:cubicBezTo>
                  <a:pt x="2013631" y="490724"/>
                  <a:pt x="2013767" y="490724"/>
                  <a:pt x="2015901" y="490724"/>
                </a:cubicBezTo>
                <a:lnTo>
                  <a:pt x="2031863" y="490724"/>
                </a:lnTo>
                <a:cubicBezTo>
                  <a:pt x="2031863" y="490732"/>
                  <a:pt x="2031863" y="490811"/>
                  <a:pt x="2031863" y="491805"/>
                </a:cubicBezTo>
                <a:lnTo>
                  <a:pt x="2031863" y="499371"/>
                </a:lnTo>
                <a:cubicBezTo>
                  <a:pt x="2031881" y="499371"/>
                  <a:pt x="2032617" y="499371"/>
                  <a:pt x="2062263" y="499371"/>
                </a:cubicBezTo>
                <a:cubicBezTo>
                  <a:pt x="2062263" y="499381"/>
                  <a:pt x="2062263" y="499490"/>
                  <a:pt x="2062263" y="500992"/>
                </a:cubicBezTo>
                <a:lnTo>
                  <a:pt x="2062263" y="512342"/>
                </a:lnTo>
                <a:cubicBezTo>
                  <a:pt x="2062279" y="512342"/>
                  <a:pt x="2062919" y="512342"/>
                  <a:pt x="2088609" y="512342"/>
                </a:cubicBezTo>
                <a:cubicBezTo>
                  <a:pt x="2088609" y="512358"/>
                  <a:pt x="2088609" y="513038"/>
                  <a:pt x="2088609" y="542606"/>
                </a:cubicBezTo>
                <a:cubicBezTo>
                  <a:pt x="2088619" y="542606"/>
                  <a:pt x="2088691" y="542606"/>
                  <a:pt x="2089369" y="542606"/>
                </a:cubicBezTo>
                <a:lnTo>
                  <a:pt x="2094689" y="542606"/>
                </a:lnTo>
                <a:cubicBezTo>
                  <a:pt x="2094689" y="542613"/>
                  <a:pt x="2094689" y="542699"/>
                  <a:pt x="2094689" y="543687"/>
                </a:cubicBezTo>
                <a:lnTo>
                  <a:pt x="2094689" y="551254"/>
                </a:lnTo>
                <a:cubicBezTo>
                  <a:pt x="2098743" y="551254"/>
                  <a:pt x="2098743" y="551254"/>
                  <a:pt x="2098743" y="581518"/>
                </a:cubicBezTo>
                <a:cubicBezTo>
                  <a:pt x="2098753" y="581518"/>
                  <a:pt x="2098827" y="581518"/>
                  <a:pt x="2099503" y="581518"/>
                </a:cubicBezTo>
                <a:lnTo>
                  <a:pt x="2104823" y="581518"/>
                </a:lnTo>
                <a:cubicBezTo>
                  <a:pt x="2104823" y="581527"/>
                  <a:pt x="2104823" y="581594"/>
                  <a:pt x="2104823" y="582329"/>
                </a:cubicBezTo>
                <a:lnTo>
                  <a:pt x="2104823" y="588004"/>
                </a:lnTo>
                <a:cubicBezTo>
                  <a:pt x="2104829" y="588004"/>
                  <a:pt x="2104907" y="588004"/>
                  <a:pt x="2105837" y="588004"/>
                </a:cubicBezTo>
                <a:lnTo>
                  <a:pt x="2112929" y="588004"/>
                </a:lnTo>
                <a:cubicBezTo>
                  <a:pt x="2112929" y="588021"/>
                  <a:pt x="2112929" y="588734"/>
                  <a:pt x="2112929" y="618269"/>
                </a:cubicBezTo>
                <a:cubicBezTo>
                  <a:pt x="2112937" y="618269"/>
                  <a:pt x="2113057" y="618269"/>
                  <a:pt x="2114957" y="618269"/>
                </a:cubicBezTo>
                <a:lnTo>
                  <a:pt x="2129143" y="618269"/>
                </a:lnTo>
                <a:cubicBezTo>
                  <a:pt x="2129143" y="618285"/>
                  <a:pt x="2129143" y="618865"/>
                  <a:pt x="2129143" y="642048"/>
                </a:cubicBezTo>
                <a:cubicBezTo>
                  <a:pt x="2131171" y="642048"/>
                  <a:pt x="2131171" y="642048"/>
                  <a:pt x="2131171" y="643669"/>
                </a:cubicBezTo>
                <a:lnTo>
                  <a:pt x="2131171" y="655019"/>
                </a:lnTo>
                <a:cubicBezTo>
                  <a:pt x="2131179" y="655019"/>
                  <a:pt x="2131249" y="655019"/>
                  <a:pt x="2131931" y="655019"/>
                </a:cubicBezTo>
                <a:lnTo>
                  <a:pt x="2137251" y="655019"/>
                </a:lnTo>
                <a:cubicBezTo>
                  <a:pt x="2137251" y="655033"/>
                  <a:pt x="2137251" y="655596"/>
                  <a:pt x="2137251" y="678798"/>
                </a:cubicBezTo>
                <a:cubicBezTo>
                  <a:pt x="2137259" y="678798"/>
                  <a:pt x="2137357" y="678798"/>
                  <a:pt x="2138517" y="678798"/>
                </a:cubicBezTo>
                <a:lnTo>
                  <a:pt x="2147383" y="678798"/>
                </a:lnTo>
                <a:cubicBezTo>
                  <a:pt x="2149411" y="680960"/>
                  <a:pt x="2149411" y="680960"/>
                  <a:pt x="2149411" y="682852"/>
                </a:cubicBezTo>
                <a:lnTo>
                  <a:pt x="2149411" y="696093"/>
                </a:lnTo>
                <a:cubicBezTo>
                  <a:pt x="2149415" y="696086"/>
                  <a:pt x="2149503" y="695979"/>
                  <a:pt x="2150931" y="694201"/>
                </a:cubicBezTo>
                <a:lnTo>
                  <a:pt x="2161571" y="680960"/>
                </a:lnTo>
                <a:cubicBezTo>
                  <a:pt x="2161585" y="680960"/>
                  <a:pt x="2162225" y="680960"/>
                  <a:pt x="2189945" y="680960"/>
                </a:cubicBezTo>
                <a:cubicBezTo>
                  <a:pt x="2189945" y="680985"/>
                  <a:pt x="2189945" y="682386"/>
                  <a:pt x="2189945" y="767431"/>
                </a:cubicBezTo>
                <a:cubicBezTo>
                  <a:pt x="2189953" y="767431"/>
                  <a:pt x="2190029" y="767431"/>
                  <a:pt x="2190705" y="767431"/>
                </a:cubicBezTo>
                <a:lnTo>
                  <a:pt x="2196025" y="767431"/>
                </a:lnTo>
                <a:cubicBezTo>
                  <a:pt x="2196029" y="767423"/>
                  <a:pt x="2196087" y="767323"/>
                  <a:pt x="2196785" y="766080"/>
                </a:cubicBezTo>
                <a:lnTo>
                  <a:pt x="2202105" y="756622"/>
                </a:lnTo>
                <a:cubicBezTo>
                  <a:pt x="2202105" y="756629"/>
                  <a:pt x="2202105" y="756728"/>
                  <a:pt x="2202105" y="758514"/>
                </a:cubicBezTo>
                <a:lnTo>
                  <a:pt x="2202105" y="771755"/>
                </a:lnTo>
                <a:cubicBezTo>
                  <a:pt x="2206157" y="771755"/>
                  <a:pt x="2206157" y="771755"/>
                  <a:pt x="2206157" y="726358"/>
                </a:cubicBezTo>
                <a:cubicBezTo>
                  <a:pt x="2206167" y="726358"/>
                  <a:pt x="2206237" y="726358"/>
                  <a:pt x="2206917" y="726358"/>
                </a:cubicBezTo>
                <a:lnTo>
                  <a:pt x="2212237" y="726358"/>
                </a:lnTo>
                <a:cubicBezTo>
                  <a:pt x="2212237" y="726343"/>
                  <a:pt x="2212237" y="725343"/>
                  <a:pt x="2212237" y="661504"/>
                </a:cubicBezTo>
                <a:cubicBezTo>
                  <a:pt x="2212245" y="661504"/>
                  <a:pt x="2212325" y="661504"/>
                  <a:pt x="2213251" y="661504"/>
                </a:cubicBezTo>
                <a:lnTo>
                  <a:pt x="2220345" y="661504"/>
                </a:lnTo>
                <a:cubicBezTo>
                  <a:pt x="2220351" y="661483"/>
                  <a:pt x="2220615" y="660543"/>
                  <a:pt x="2232505" y="618269"/>
                </a:cubicBezTo>
                <a:cubicBezTo>
                  <a:pt x="2232514" y="618269"/>
                  <a:pt x="2232611" y="618269"/>
                  <a:pt x="2233771" y="618269"/>
                </a:cubicBezTo>
                <a:lnTo>
                  <a:pt x="2242639" y="618269"/>
                </a:lnTo>
                <a:cubicBezTo>
                  <a:pt x="2242644" y="618292"/>
                  <a:pt x="2242869" y="619258"/>
                  <a:pt x="2252771" y="661504"/>
                </a:cubicBezTo>
                <a:cubicBezTo>
                  <a:pt x="2252777" y="661504"/>
                  <a:pt x="2252851" y="661504"/>
                  <a:pt x="2253785" y="661504"/>
                </a:cubicBezTo>
                <a:lnTo>
                  <a:pt x="2260879" y="661504"/>
                </a:lnTo>
                <a:cubicBezTo>
                  <a:pt x="2260879" y="661515"/>
                  <a:pt x="2260879" y="662182"/>
                  <a:pt x="2260879" y="700416"/>
                </a:cubicBezTo>
                <a:cubicBezTo>
                  <a:pt x="2260885" y="700416"/>
                  <a:pt x="2260985" y="700416"/>
                  <a:pt x="2262651" y="700416"/>
                </a:cubicBezTo>
                <a:lnTo>
                  <a:pt x="2275065" y="700416"/>
                </a:lnTo>
                <a:cubicBezTo>
                  <a:pt x="2275065" y="700424"/>
                  <a:pt x="2275065" y="700546"/>
                  <a:pt x="2275065" y="702578"/>
                </a:cubicBezTo>
                <a:lnTo>
                  <a:pt x="2275065" y="717710"/>
                </a:lnTo>
                <a:cubicBezTo>
                  <a:pt x="2279119" y="717710"/>
                  <a:pt x="2279119" y="717710"/>
                  <a:pt x="2279119" y="715549"/>
                </a:cubicBezTo>
                <a:lnTo>
                  <a:pt x="2279119" y="700416"/>
                </a:lnTo>
                <a:cubicBezTo>
                  <a:pt x="2279129" y="700416"/>
                  <a:pt x="2279241" y="700416"/>
                  <a:pt x="2280639" y="700416"/>
                </a:cubicBezTo>
                <a:lnTo>
                  <a:pt x="2291279" y="700416"/>
                </a:lnTo>
                <a:cubicBezTo>
                  <a:pt x="2291279" y="700426"/>
                  <a:pt x="2291279" y="700543"/>
                  <a:pt x="2291279" y="702037"/>
                </a:cubicBezTo>
                <a:lnTo>
                  <a:pt x="2291279" y="713387"/>
                </a:lnTo>
                <a:cubicBezTo>
                  <a:pt x="2291295" y="713387"/>
                  <a:pt x="2292003" y="713387"/>
                  <a:pt x="2321680" y="713387"/>
                </a:cubicBezTo>
                <a:cubicBezTo>
                  <a:pt x="2321680" y="713370"/>
                  <a:pt x="2321680" y="712599"/>
                  <a:pt x="2321680" y="676637"/>
                </a:cubicBezTo>
                <a:cubicBezTo>
                  <a:pt x="2321687" y="676637"/>
                  <a:pt x="2321781" y="676637"/>
                  <a:pt x="2322945" y="676637"/>
                </a:cubicBezTo>
                <a:lnTo>
                  <a:pt x="2331813" y="676637"/>
                </a:lnTo>
                <a:cubicBezTo>
                  <a:pt x="2331813" y="676648"/>
                  <a:pt x="2331813" y="677142"/>
                  <a:pt x="2331813" y="698254"/>
                </a:cubicBezTo>
                <a:cubicBezTo>
                  <a:pt x="2333840" y="698254"/>
                  <a:pt x="2333840" y="698254"/>
                  <a:pt x="2333840" y="665828"/>
                </a:cubicBezTo>
                <a:cubicBezTo>
                  <a:pt x="2333853" y="665828"/>
                  <a:pt x="2334395" y="665828"/>
                  <a:pt x="2356133" y="665828"/>
                </a:cubicBezTo>
                <a:cubicBezTo>
                  <a:pt x="2356133" y="665818"/>
                  <a:pt x="2356133" y="665698"/>
                  <a:pt x="2356133" y="664206"/>
                </a:cubicBezTo>
                <a:lnTo>
                  <a:pt x="2356133" y="652857"/>
                </a:lnTo>
                <a:cubicBezTo>
                  <a:pt x="2356141" y="652857"/>
                  <a:pt x="2356215" y="652857"/>
                  <a:pt x="2356893" y="652857"/>
                </a:cubicBezTo>
                <a:lnTo>
                  <a:pt x="2362213" y="652857"/>
                </a:lnTo>
                <a:cubicBezTo>
                  <a:pt x="2362213" y="652851"/>
                  <a:pt x="2362213" y="652738"/>
                  <a:pt x="2362213" y="650966"/>
                </a:cubicBezTo>
                <a:lnTo>
                  <a:pt x="2362213" y="637725"/>
                </a:lnTo>
                <a:lnTo>
                  <a:pt x="2366267" y="644210"/>
                </a:lnTo>
                <a:cubicBezTo>
                  <a:pt x="2366275" y="644210"/>
                  <a:pt x="2366403" y="644210"/>
                  <a:pt x="2368547" y="644210"/>
                </a:cubicBezTo>
                <a:lnTo>
                  <a:pt x="2384507" y="644210"/>
                </a:lnTo>
                <a:cubicBezTo>
                  <a:pt x="2384507" y="644202"/>
                  <a:pt x="2384507" y="644134"/>
                  <a:pt x="2384507" y="643399"/>
                </a:cubicBezTo>
                <a:lnTo>
                  <a:pt x="2384507" y="637725"/>
                </a:lnTo>
                <a:cubicBezTo>
                  <a:pt x="2384516" y="637725"/>
                  <a:pt x="2384590" y="637725"/>
                  <a:pt x="2385267" y="637725"/>
                </a:cubicBezTo>
                <a:lnTo>
                  <a:pt x="2390587" y="637725"/>
                </a:lnTo>
                <a:cubicBezTo>
                  <a:pt x="2390587" y="637734"/>
                  <a:pt x="2390587" y="637834"/>
                  <a:pt x="2390587" y="639076"/>
                </a:cubicBezTo>
                <a:lnTo>
                  <a:pt x="2390587" y="648534"/>
                </a:lnTo>
                <a:cubicBezTo>
                  <a:pt x="2390601" y="648534"/>
                  <a:pt x="2391335" y="648534"/>
                  <a:pt x="2429093" y="648534"/>
                </a:cubicBezTo>
                <a:cubicBezTo>
                  <a:pt x="2429093" y="648552"/>
                  <a:pt x="2429093" y="650062"/>
                  <a:pt x="2429093" y="786887"/>
                </a:cubicBezTo>
                <a:cubicBezTo>
                  <a:pt x="2429104" y="786887"/>
                  <a:pt x="2429219" y="786887"/>
                  <a:pt x="2430613" y="786887"/>
                </a:cubicBezTo>
                <a:lnTo>
                  <a:pt x="2441254" y="786887"/>
                </a:lnTo>
                <a:cubicBezTo>
                  <a:pt x="2441254" y="782564"/>
                  <a:pt x="2441254" y="778240"/>
                  <a:pt x="2441254" y="773917"/>
                </a:cubicBezTo>
                <a:cubicBezTo>
                  <a:pt x="2443281" y="773917"/>
                  <a:pt x="2443281" y="773917"/>
                  <a:pt x="2445307" y="773917"/>
                </a:cubicBezTo>
                <a:cubicBezTo>
                  <a:pt x="2445307" y="778240"/>
                  <a:pt x="2445307" y="782564"/>
                  <a:pt x="2445307" y="786887"/>
                </a:cubicBezTo>
                <a:cubicBezTo>
                  <a:pt x="2455441" y="786887"/>
                  <a:pt x="2465575" y="786887"/>
                  <a:pt x="2475707" y="786887"/>
                </a:cubicBezTo>
                <a:cubicBezTo>
                  <a:pt x="2475707" y="776078"/>
                  <a:pt x="2475707" y="767431"/>
                  <a:pt x="2475707" y="756622"/>
                </a:cubicBezTo>
                <a:cubicBezTo>
                  <a:pt x="2479762" y="756622"/>
                  <a:pt x="2483815" y="756622"/>
                  <a:pt x="2487867" y="756622"/>
                </a:cubicBezTo>
                <a:lnTo>
                  <a:pt x="2500027" y="754461"/>
                </a:lnTo>
                <a:cubicBezTo>
                  <a:pt x="2502055" y="754461"/>
                  <a:pt x="2502055" y="756622"/>
                  <a:pt x="2504082" y="756622"/>
                </a:cubicBezTo>
                <a:lnTo>
                  <a:pt x="2514215" y="756622"/>
                </a:lnTo>
                <a:cubicBezTo>
                  <a:pt x="2514215" y="767431"/>
                  <a:pt x="2514215" y="778240"/>
                  <a:pt x="2514215" y="786887"/>
                </a:cubicBezTo>
                <a:cubicBezTo>
                  <a:pt x="2516242" y="786887"/>
                  <a:pt x="2518269" y="786887"/>
                  <a:pt x="2522321" y="786887"/>
                </a:cubicBezTo>
                <a:cubicBezTo>
                  <a:pt x="2522321" y="793373"/>
                  <a:pt x="2522321" y="799858"/>
                  <a:pt x="2522321" y="804182"/>
                </a:cubicBezTo>
                <a:lnTo>
                  <a:pt x="2531658" y="805087"/>
                </a:lnTo>
                <a:lnTo>
                  <a:pt x="2544615" y="805087"/>
                </a:lnTo>
                <a:cubicBezTo>
                  <a:pt x="2544615" y="799278"/>
                  <a:pt x="2544615" y="795106"/>
                  <a:pt x="2544615" y="789049"/>
                </a:cubicBezTo>
                <a:lnTo>
                  <a:pt x="2612571" y="789049"/>
                </a:lnTo>
                <a:lnTo>
                  <a:pt x="2612571" y="703796"/>
                </a:lnTo>
                <a:lnTo>
                  <a:pt x="2684579" y="703796"/>
                </a:lnTo>
                <a:lnTo>
                  <a:pt x="2684579" y="782564"/>
                </a:lnTo>
                <a:cubicBezTo>
                  <a:pt x="2685215" y="782564"/>
                  <a:pt x="2685849" y="782564"/>
                  <a:pt x="2686483" y="782564"/>
                </a:cubicBezTo>
                <a:lnTo>
                  <a:pt x="2687725" y="805087"/>
                </a:lnTo>
                <a:lnTo>
                  <a:pt x="2697401" y="805087"/>
                </a:lnTo>
                <a:cubicBezTo>
                  <a:pt x="2697937" y="797873"/>
                  <a:pt x="2698643" y="790219"/>
                  <a:pt x="2698643" y="782564"/>
                </a:cubicBezTo>
                <a:cubicBezTo>
                  <a:pt x="2700671" y="782564"/>
                  <a:pt x="2702697" y="782564"/>
                  <a:pt x="2704723" y="782564"/>
                </a:cubicBezTo>
                <a:lnTo>
                  <a:pt x="2705965" y="805087"/>
                </a:lnTo>
                <a:lnTo>
                  <a:pt x="2756588" y="805087"/>
                </a:lnTo>
                <a:lnTo>
                  <a:pt x="2756588" y="642059"/>
                </a:lnTo>
                <a:lnTo>
                  <a:pt x="2953915" y="642059"/>
                </a:lnTo>
                <a:lnTo>
                  <a:pt x="2953915" y="805087"/>
                </a:lnTo>
                <a:lnTo>
                  <a:pt x="2972611" y="805087"/>
                </a:lnTo>
                <a:lnTo>
                  <a:pt x="2972611" y="722394"/>
                </a:lnTo>
                <a:lnTo>
                  <a:pt x="3067731" y="722394"/>
                </a:lnTo>
                <a:cubicBezTo>
                  <a:pt x="3071806" y="616373"/>
                  <a:pt x="3075185" y="510899"/>
                  <a:pt x="3079662" y="404253"/>
                </a:cubicBezTo>
                <a:cubicBezTo>
                  <a:pt x="3069529" y="404253"/>
                  <a:pt x="3045209" y="391282"/>
                  <a:pt x="3067502" y="382635"/>
                </a:cubicBezTo>
                <a:cubicBezTo>
                  <a:pt x="3065474" y="380473"/>
                  <a:pt x="3063449" y="378311"/>
                  <a:pt x="3061422" y="378311"/>
                </a:cubicBezTo>
                <a:cubicBezTo>
                  <a:pt x="3061422" y="365341"/>
                  <a:pt x="3059394" y="363179"/>
                  <a:pt x="3069529" y="354532"/>
                </a:cubicBezTo>
                <a:cubicBezTo>
                  <a:pt x="3069529" y="350208"/>
                  <a:pt x="3069529" y="343723"/>
                  <a:pt x="3069529" y="337238"/>
                </a:cubicBezTo>
                <a:cubicBezTo>
                  <a:pt x="3073582" y="337238"/>
                  <a:pt x="3077635" y="337238"/>
                  <a:pt x="3083715" y="337238"/>
                </a:cubicBezTo>
                <a:cubicBezTo>
                  <a:pt x="3083715" y="328590"/>
                  <a:pt x="3083715" y="322105"/>
                  <a:pt x="3083715" y="315620"/>
                </a:cubicBezTo>
                <a:cubicBezTo>
                  <a:pt x="3083715" y="313458"/>
                  <a:pt x="3085742" y="313458"/>
                  <a:pt x="3085742" y="311296"/>
                </a:cubicBezTo>
                <a:cubicBezTo>
                  <a:pt x="3085742" y="285355"/>
                  <a:pt x="3085742" y="259414"/>
                  <a:pt x="3085742" y="233472"/>
                </a:cubicBezTo>
                <a:cubicBezTo>
                  <a:pt x="3085742" y="231310"/>
                  <a:pt x="3083715" y="229149"/>
                  <a:pt x="3083715" y="226987"/>
                </a:cubicBezTo>
                <a:cubicBezTo>
                  <a:pt x="3085742" y="224825"/>
                  <a:pt x="3087769" y="222663"/>
                  <a:pt x="3089795" y="220501"/>
                </a:cubicBezTo>
                <a:cubicBezTo>
                  <a:pt x="3089795" y="201045"/>
                  <a:pt x="3089795" y="181589"/>
                  <a:pt x="3089795" y="162133"/>
                </a:cubicBezTo>
                <a:cubicBezTo>
                  <a:pt x="3089795" y="159972"/>
                  <a:pt x="3089795" y="159972"/>
                  <a:pt x="3091822" y="157810"/>
                </a:cubicBezTo>
                <a:cubicBezTo>
                  <a:pt x="3091822" y="140516"/>
                  <a:pt x="3091822" y="121060"/>
                  <a:pt x="3091822" y="101604"/>
                </a:cubicBezTo>
                <a:cubicBezTo>
                  <a:pt x="3093849" y="92957"/>
                  <a:pt x="3093849" y="88633"/>
                  <a:pt x="3093849" y="82148"/>
                </a:cubicBezTo>
                <a:cubicBezTo>
                  <a:pt x="3097902" y="88633"/>
                  <a:pt x="3097902" y="92957"/>
                  <a:pt x="3097902" y="99442"/>
                </a:cubicBezTo>
                <a:cubicBezTo>
                  <a:pt x="3099929" y="121060"/>
                  <a:pt x="3099929" y="140516"/>
                  <a:pt x="3099929" y="157810"/>
                </a:cubicBezTo>
                <a:cubicBezTo>
                  <a:pt x="3101955" y="181589"/>
                  <a:pt x="3101955" y="201045"/>
                  <a:pt x="3101955" y="220501"/>
                </a:cubicBezTo>
                <a:cubicBezTo>
                  <a:pt x="3103982" y="222663"/>
                  <a:pt x="3106009" y="224825"/>
                  <a:pt x="3108035" y="226987"/>
                </a:cubicBezTo>
                <a:cubicBezTo>
                  <a:pt x="3108035" y="229149"/>
                  <a:pt x="3106009" y="231310"/>
                  <a:pt x="3106009" y="233472"/>
                </a:cubicBezTo>
                <a:cubicBezTo>
                  <a:pt x="3106009" y="259414"/>
                  <a:pt x="3106009" y="285355"/>
                  <a:pt x="3106009" y="311296"/>
                </a:cubicBezTo>
                <a:cubicBezTo>
                  <a:pt x="3106009" y="313458"/>
                  <a:pt x="3108035" y="313458"/>
                  <a:pt x="3108035" y="315620"/>
                </a:cubicBezTo>
                <a:cubicBezTo>
                  <a:pt x="3108035" y="322105"/>
                  <a:pt x="3108035" y="328590"/>
                  <a:pt x="3108035" y="337238"/>
                </a:cubicBezTo>
                <a:cubicBezTo>
                  <a:pt x="3112089" y="337238"/>
                  <a:pt x="3118169" y="337238"/>
                  <a:pt x="3122222" y="337238"/>
                </a:cubicBezTo>
                <a:cubicBezTo>
                  <a:pt x="3122222" y="343723"/>
                  <a:pt x="3122222" y="350208"/>
                  <a:pt x="3122222" y="354532"/>
                </a:cubicBezTo>
                <a:cubicBezTo>
                  <a:pt x="3130330" y="363179"/>
                  <a:pt x="3130330" y="363179"/>
                  <a:pt x="3130330" y="378311"/>
                </a:cubicBezTo>
                <a:cubicBezTo>
                  <a:pt x="3128302" y="378311"/>
                  <a:pt x="3126275" y="380473"/>
                  <a:pt x="3124250" y="382635"/>
                </a:cubicBezTo>
                <a:cubicBezTo>
                  <a:pt x="3144515" y="393444"/>
                  <a:pt x="3120195" y="402091"/>
                  <a:pt x="3112089" y="404253"/>
                </a:cubicBezTo>
                <a:cubicBezTo>
                  <a:pt x="3114115" y="488562"/>
                  <a:pt x="3118169" y="572871"/>
                  <a:pt x="3120195" y="657181"/>
                </a:cubicBezTo>
                <a:cubicBezTo>
                  <a:pt x="3142490" y="657181"/>
                  <a:pt x="3164782" y="657181"/>
                  <a:pt x="3185050" y="657181"/>
                </a:cubicBezTo>
                <a:cubicBezTo>
                  <a:pt x="3185050" y="683122"/>
                  <a:pt x="3185050" y="709063"/>
                  <a:pt x="3185050" y="732843"/>
                </a:cubicBezTo>
                <a:cubicBezTo>
                  <a:pt x="3189103" y="732843"/>
                  <a:pt x="3191130" y="732843"/>
                  <a:pt x="3193157" y="732843"/>
                </a:cubicBezTo>
                <a:cubicBezTo>
                  <a:pt x="3193157" y="730681"/>
                  <a:pt x="3195183" y="728519"/>
                  <a:pt x="3195183" y="726358"/>
                </a:cubicBezTo>
                <a:cubicBezTo>
                  <a:pt x="3197210" y="726358"/>
                  <a:pt x="3199237" y="726358"/>
                  <a:pt x="3201263" y="726358"/>
                </a:cubicBezTo>
                <a:cubicBezTo>
                  <a:pt x="3201263" y="728519"/>
                  <a:pt x="3201263" y="730681"/>
                  <a:pt x="3203291" y="735005"/>
                </a:cubicBezTo>
                <a:cubicBezTo>
                  <a:pt x="3207343" y="735005"/>
                  <a:pt x="3211397" y="735005"/>
                  <a:pt x="3215451" y="735005"/>
                </a:cubicBezTo>
                <a:cubicBezTo>
                  <a:pt x="3215451" y="732843"/>
                  <a:pt x="3215451" y="730681"/>
                  <a:pt x="3215451" y="728519"/>
                </a:cubicBezTo>
                <a:cubicBezTo>
                  <a:pt x="3223557" y="728519"/>
                  <a:pt x="3229636" y="728519"/>
                  <a:pt x="3237744" y="728519"/>
                </a:cubicBezTo>
                <a:cubicBezTo>
                  <a:pt x="3237744" y="730681"/>
                  <a:pt x="3237744" y="732843"/>
                  <a:pt x="3237744" y="735005"/>
                </a:cubicBezTo>
                <a:cubicBezTo>
                  <a:pt x="3243823" y="735005"/>
                  <a:pt x="3251931" y="735005"/>
                  <a:pt x="3258011" y="735005"/>
                </a:cubicBezTo>
                <a:cubicBezTo>
                  <a:pt x="3258011" y="750137"/>
                  <a:pt x="3258011" y="765270"/>
                  <a:pt x="3258011" y="780402"/>
                </a:cubicBezTo>
                <a:cubicBezTo>
                  <a:pt x="3262065" y="780402"/>
                  <a:pt x="3268145" y="780402"/>
                  <a:pt x="3272198" y="780402"/>
                </a:cubicBezTo>
                <a:cubicBezTo>
                  <a:pt x="3272198" y="776078"/>
                  <a:pt x="3272198" y="771755"/>
                  <a:pt x="3272198" y="767431"/>
                </a:cubicBezTo>
                <a:cubicBezTo>
                  <a:pt x="3278278" y="767431"/>
                  <a:pt x="3284358" y="767431"/>
                  <a:pt x="3288412" y="767431"/>
                </a:cubicBezTo>
                <a:cubicBezTo>
                  <a:pt x="3288412" y="706902"/>
                  <a:pt x="3288412" y="648534"/>
                  <a:pt x="3288412" y="588004"/>
                </a:cubicBezTo>
                <a:cubicBezTo>
                  <a:pt x="3290438" y="585842"/>
                  <a:pt x="3292465" y="583680"/>
                  <a:pt x="3294492" y="581518"/>
                </a:cubicBezTo>
                <a:cubicBezTo>
                  <a:pt x="3318811" y="581518"/>
                  <a:pt x="3343131" y="581518"/>
                  <a:pt x="3367453" y="581518"/>
                </a:cubicBezTo>
                <a:lnTo>
                  <a:pt x="3367453" y="590166"/>
                </a:lnTo>
                <a:lnTo>
                  <a:pt x="3377586" y="590166"/>
                </a:lnTo>
                <a:cubicBezTo>
                  <a:pt x="3377586" y="629078"/>
                  <a:pt x="3377586" y="667990"/>
                  <a:pt x="3377586" y="704740"/>
                </a:cubicBezTo>
                <a:cubicBezTo>
                  <a:pt x="3385693" y="704740"/>
                  <a:pt x="3391773" y="704740"/>
                  <a:pt x="3399879" y="704740"/>
                </a:cubicBezTo>
                <a:cubicBezTo>
                  <a:pt x="3399879" y="683122"/>
                  <a:pt x="3399879" y="661504"/>
                  <a:pt x="3399879" y="637725"/>
                </a:cubicBezTo>
                <a:cubicBezTo>
                  <a:pt x="3407986" y="637725"/>
                  <a:pt x="3418119" y="637725"/>
                  <a:pt x="3426227" y="637725"/>
                </a:cubicBezTo>
                <a:cubicBezTo>
                  <a:pt x="3428253" y="637725"/>
                  <a:pt x="3428253" y="635563"/>
                  <a:pt x="3430279" y="633401"/>
                </a:cubicBezTo>
                <a:lnTo>
                  <a:pt x="3438387" y="633401"/>
                </a:lnTo>
                <a:cubicBezTo>
                  <a:pt x="3440413" y="635563"/>
                  <a:pt x="3440413" y="637725"/>
                  <a:pt x="3442439" y="637725"/>
                </a:cubicBezTo>
                <a:cubicBezTo>
                  <a:pt x="3448519" y="637725"/>
                  <a:pt x="3456627" y="637725"/>
                  <a:pt x="3464734" y="637725"/>
                </a:cubicBezTo>
                <a:cubicBezTo>
                  <a:pt x="3464734" y="598813"/>
                  <a:pt x="3464734" y="559901"/>
                  <a:pt x="3464734" y="520989"/>
                </a:cubicBezTo>
                <a:cubicBezTo>
                  <a:pt x="3464747" y="520986"/>
                  <a:pt x="3465614" y="520822"/>
                  <a:pt x="3521481" y="510180"/>
                </a:cubicBezTo>
                <a:cubicBezTo>
                  <a:pt x="3521481" y="510187"/>
                  <a:pt x="3521481" y="510261"/>
                  <a:pt x="3521481" y="511261"/>
                </a:cubicBezTo>
                <a:lnTo>
                  <a:pt x="3521481" y="518827"/>
                </a:lnTo>
                <a:cubicBezTo>
                  <a:pt x="3521498" y="518827"/>
                  <a:pt x="3522142" y="518827"/>
                  <a:pt x="3547828" y="518827"/>
                </a:cubicBezTo>
                <a:cubicBezTo>
                  <a:pt x="3547828" y="518849"/>
                  <a:pt x="3547828" y="521220"/>
                  <a:pt x="3547828" y="773917"/>
                </a:cubicBezTo>
                <a:cubicBezTo>
                  <a:pt x="3553907" y="773917"/>
                  <a:pt x="3562015" y="773917"/>
                  <a:pt x="3570122" y="773917"/>
                </a:cubicBezTo>
                <a:cubicBezTo>
                  <a:pt x="3570122" y="771755"/>
                  <a:pt x="3570122" y="771755"/>
                  <a:pt x="3570122" y="769593"/>
                </a:cubicBezTo>
                <a:cubicBezTo>
                  <a:pt x="3574174" y="769593"/>
                  <a:pt x="3578227" y="769593"/>
                  <a:pt x="3582282" y="769593"/>
                </a:cubicBezTo>
                <a:cubicBezTo>
                  <a:pt x="3582282" y="771755"/>
                  <a:pt x="3582282" y="771755"/>
                  <a:pt x="3582282" y="773917"/>
                </a:cubicBezTo>
                <a:cubicBezTo>
                  <a:pt x="3590389" y="773917"/>
                  <a:pt x="3598494" y="773917"/>
                  <a:pt x="3606602" y="773917"/>
                </a:cubicBezTo>
                <a:cubicBezTo>
                  <a:pt x="3606602" y="769593"/>
                  <a:pt x="3606602" y="765270"/>
                  <a:pt x="3606602" y="760946"/>
                </a:cubicBezTo>
                <a:cubicBezTo>
                  <a:pt x="3616735" y="760946"/>
                  <a:pt x="3626870" y="760946"/>
                  <a:pt x="3634975" y="760946"/>
                </a:cubicBezTo>
                <a:cubicBezTo>
                  <a:pt x="3639029" y="756622"/>
                  <a:pt x="3643083" y="756622"/>
                  <a:pt x="3647135" y="756622"/>
                </a:cubicBezTo>
                <a:cubicBezTo>
                  <a:pt x="3653215" y="760946"/>
                  <a:pt x="3661323" y="760946"/>
                  <a:pt x="3667403" y="760946"/>
                </a:cubicBezTo>
                <a:cubicBezTo>
                  <a:pt x="3667403" y="754461"/>
                  <a:pt x="3667403" y="750137"/>
                  <a:pt x="3667403" y="743652"/>
                </a:cubicBezTo>
                <a:lnTo>
                  <a:pt x="3675510" y="743652"/>
                </a:lnTo>
                <a:cubicBezTo>
                  <a:pt x="3675510" y="739328"/>
                  <a:pt x="3675510" y="735005"/>
                  <a:pt x="3675510" y="730681"/>
                </a:cubicBezTo>
                <a:cubicBezTo>
                  <a:pt x="3693750" y="730681"/>
                  <a:pt x="3714017" y="730681"/>
                  <a:pt x="3732257" y="730681"/>
                </a:cubicBezTo>
                <a:cubicBezTo>
                  <a:pt x="3732257" y="719872"/>
                  <a:pt x="3732257" y="711225"/>
                  <a:pt x="3732257" y="700416"/>
                </a:cubicBezTo>
                <a:cubicBezTo>
                  <a:pt x="3738337" y="700416"/>
                  <a:pt x="3744417" y="700416"/>
                  <a:pt x="3750497" y="700416"/>
                </a:cubicBezTo>
                <a:cubicBezTo>
                  <a:pt x="3750497" y="698254"/>
                  <a:pt x="3750497" y="696093"/>
                  <a:pt x="3750497" y="693931"/>
                </a:cubicBezTo>
                <a:cubicBezTo>
                  <a:pt x="3754550" y="693931"/>
                  <a:pt x="3758603" y="693931"/>
                  <a:pt x="3762657" y="693931"/>
                </a:cubicBezTo>
                <a:cubicBezTo>
                  <a:pt x="3762657" y="696093"/>
                  <a:pt x="3762657" y="698254"/>
                  <a:pt x="3762657" y="700416"/>
                </a:cubicBezTo>
                <a:cubicBezTo>
                  <a:pt x="3768737" y="700416"/>
                  <a:pt x="3772790" y="700416"/>
                  <a:pt x="3778870" y="700416"/>
                </a:cubicBezTo>
                <a:cubicBezTo>
                  <a:pt x="3778870" y="715549"/>
                  <a:pt x="3778870" y="732843"/>
                  <a:pt x="3778870" y="750137"/>
                </a:cubicBezTo>
                <a:lnTo>
                  <a:pt x="3789470" y="750137"/>
                </a:lnTo>
                <a:lnTo>
                  <a:pt x="3789470" y="586174"/>
                </a:lnTo>
                <a:lnTo>
                  <a:pt x="3791390" y="586174"/>
                </a:lnTo>
                <a:lnTo>
                  <a:pt x="3791390" y="723865"/>
                </a:lnTo>
                <a:lnTo>
                  <a:pt x="3791390" y="750137"/>
                </a:lnTo>
                <a:lnTo>
                  <a:pt x="3806350" y="750137"/>
                </a:lnTo>
                <a:lnTo>
                  <a:pt x="3806350" y="742023"/>
                </a:lnTo>
                <a:lnTo>
                  <a:pt x="3811298" y="742023"/>
                </a:lnTo>
                <a:lnTo>
                  <a:pt x="3811298" y="724196"/>
                </a:lnTo>
                <a:cubicBezTo>
                  <a:pt x="3823458" y="724196"/>
                  <a:pt x="3837645" y="724196"/>
                  <a:pt x="3849805" y="724196"/>
                </a:cubicBezTo>
                <a:cubicBezTo>
                  <a:pt x="3849805" y="713387"/>
                  <a:pt x="3849805" y="704740"/>
                  <a:pt x="3849805" y="693931"/>
                </a:cubicBezTo>
                <a:lnTo>
                  <a:pt x="3888823" y="693931"/>
                </a:lnTo>
                <a:lnTo>
                  <a:pt x="3888823" y="690579"/>
                </a:lnTo>
                <a:cubicBezTo>
                  <a:pt x="3888823" y="690579"/>
                  <a:pt x="3888823" y="690579"/>
                  <a:pt x="3887708" y="690579"/>
                </a:cubicBezTo>
                <a:lnTo>
                  <a:pt x="3879906" y="690579"/>
                </a:lnTo>
                <a:cubicBezTo>
                  <a:pt x="3879906" y="690579"/>
                  <a:pt x="3879906" y="690579"/>
                  <a:pt x="3879906" y="689443"/>
                </a:cubicBezTo>
                <a:lnTo>
                  <a:pt x="3879906" y="681500"/>
                </a:lnTo>
                <a:cubicBezTo>
                  <a:pt x="3879906" y="681500"/>
                  <a:pt x="3879906" y="681500"/>
                  <a:pt x="3881022" y="681500"/>
                </a:cubicBezTo>
                <a:lnTo>
                  <a:pt x="3888823" y="681500"/>
                </a:lnTo>
                <a:cubicBezTo>
                  <a:pt x="3888823" y="681500"/>
                  <a:pt x="3888823" y="681500"/>
                  <a:pt x="3888823" y="679986"/>
                </a:cubicBezTo>
                <a:lnTo>
                  <a:pt x="3888823" y="669395"/>
                </a:lnTo>
                <a:cubicBezTo>
                  <a:pt x="3888823" y="669395"/>
                  <a:pt x="3888823" y="669395"/>
                  <a:pt x="3887708" y="669395"/>
                </a:cubicBezTo>
                <a:lnTo>
                  <a:pt x="3879906" y="669395"/>
                </a:lnTo>
                <a:cubicBezTo>
                  <a:pt x="3879906" y="669395"/>
                  <a:pt x="3879906" y="669395"/>
                  <a:pt x="3879906" y="667882"/>
                </a:cubicBezTo>
                <a:lnTo>
                  <a:pt x="3879906" y="657290"/>
                </a:lnTo>
                <a:cubicBezTo>
                  <a:pt x="3879906" y="657290"/>
                  <a:pt x="3879906" y="657290"/>
                  <a:pt x="3881022" y="657290"/>
                </a:cubicBezTo>
                <a:lnTo>
                  <a:pt x="3888823" y="657290"/>
                </a:lnTo>
                <a:cubicBezTo>
                  <a:pt x="3888823" y="657290"/>
                  <a:pt x="3888823" y="657290"/>
                  <a:pt x="3888823" y="656156"/>
                </a:cubicBezTo>
                <a:lnTo>
                  <a:pt x="3888823" y="648212"/>
                </a:lnTo>
                <a:cubicBezTo>
                  <a:pt x="3888823" y="648212"/>
                  <a:pt x="3888823" y="648212"/>
                  <a:pt x="3887708" y="648212"/>
                </a:cubicBezTo>
                <a:lnTo>
                  <a:pt x="3879906" y="648212"/>
                </a:lnTo>
                <a:cubicBezTo>
                  <a:pt x="3879906" y="648212"/>
                  <a:pt x="3879906" y="648212"/>
                  <a:pt x="3879906" y="646698"/>
                </a:cubicBezTo>
                <a:lnTo>
                  <a:pt x="3879906" y="636107"/>
                </a:lnTo>
                <a:cubicBezTo>
                  <a:pt x="3879906" y="636107"/>
                  <a:pt x="3879906" y="636107"/>
                  <a:pt x="3881022" y="636107"/>
                </a:cubicBezTo>
                <a:lnTo>
                  <a:pt x="3888823" y="636107"/>
                </a:lnTo>
                <a:cubicBezTo>
                  <a:pt x="3888823" y="636107"/>
                  <a:pt x="3888823" y="636107"/>
                  <a:pt x="3888823" y="634594"/>
                </a:cubicBezTo>
                <a:lnTo>
                  <a:pt x="3888823" y="624002"/>
                </a:lnTo>
                <a:cubicBezTo>
                  <a:pt x="3888823" y="624002"/>
                  <a:pt x="3888823" y="624002"/>
                  <a:pt x="3887708" y="624002"/>
                </a:cubicBezTo>
                <a:lnTo>
                  <a:pt x="3879906" y="624002"/>
                </a:lnTo>
                <a:cubicBezTo>
                  <a:pt x="3879906" y="624002"/>
                  <a:pt x="3879906" y="624002"/>
                  <a:pt x="3879906" y="622489"/>
                </a:cubicBezTo>
                <a:lnTo>
                  <a:pt x="3879906" y="611898"/>
                </a:lnTo>
                <a:cubicBezTo>
                  <a:pt x="3879906" y="611898"/>
                  <a:pt x="3879906" y="611898"/>
                  <a:pt x="3881022" y="611898"/>
                </a:cubicBezTo>
                <a:lnTo>
                  <a:pt x="3888823" y="611898"/>
                </a:lnTo>
                <a:cubicBezTo>
                  <a:pt x="3888823" y="611898"/>
                  <a:pt x="3888823" y="611898"/>
                  <a:pt x="3888823" y="610763"/>
                </a:cubicBezTo>
                <a:lnTo>
                  <a:pt x="3888823" y="602819"/>
                </a:lnTo>
                <a:cubicBezTo>
                  <a:pt x="3888823" y="602819"/>
                  <a:pt x="3888823" y="602819"/>
                  <a:pt x="3887708" y="602819"/>
                </a:cubicBezTo>
                <a:lnTo>
                  <a:pt x="3879906" y="602819"/>
                </a:lnTo>
                <a:cubicBezTo>
                  <a:pt x="3879906" y="602819"/>
                  <a:pt x="3879906" y="602819"/>
                  <a:pt x="3879906" y="601307"/>
                </a:cubicBezTo>
                <a:lnTo>
                  <a:pt x="3879906" y="590714"/>
                </a:lnTo>
                <a:cubicBezTo>
                  <a:pt x="3879906" y="590714"/>
                  <a:pt x="3879906" y="590714"/>
                  <a:pt x="3881022" y="590714"/>
                </a:cubicBezTo>
                <a:lnTo>
                  <a:pt x="3888823" y="590714"/>
                </a:lnTo>
                <a:cubicBezTo>
                  <a:pt x="3888823" y="590714"/>
                  <a:pt x="3888823" y="590714"/>
                  <a:pt x="3888823" y="589202"/>
                </a:cubicBezTo>
                <a:lnTo>
                  <a:pt x="3888823" y="578610"/>
                </a:lnTo>
                <a:cubicBezTo>
                  <a:pt x="3888823" y="578610"/>
                  <a:pt x="3888823" y="578610"/>
                  <a:pt x="3887708" y="578610"/>
                </a:cubicBezTo>
                <a:lnTo>
                  <a:pt x="3879906" y="578610"/>
                </a:lnTo>
                <a:cubicBezTo>
                  <a:pt x="3879906" y="578610"/>
                  <a:pt x="3879906" y="578610"/>
                  <a:pt x="3879906" y="577096"/>
                </a:cubicBezTo>
                <a:lnTo>
                  <a:pt x="3879906" y="566505"/>
                </a:lnTo>
                <a:cubicBezTo>
                  <a:pt x="3879906" y="566505"/>
                  <a:pt x="3879906" y="566505"/>
                  <a:pt x="3881022" y="566505"/>
                </a:cubicBezTo>
                <a:lnTo>
                  <a:pt x="3888823" y="566505"/>
                </a:lnTo>
                <a:cubicBezTo>
                  <a:pt x="3888823" y="566505"/>
                  <a:pt x="3888823" y="566505"/>
                  <a:pt x="3888823" y="565370"/>
                </a:cubicBezTo>
                <a:lnTo>
                  <a:pt x="3888823" y="557427"/>
                </a:lnTo>
                <a:cubicBezTo>
                  <a:pt x="3888823" y="557427"/>
                  <a:pt x="3888823" y="557427"/>
                  <a:pt x="3887708" y="557427"/>
                </a:cubicBezTo>
                <a:lnTo>
                  <a:pt x="3879906" y="557427"/>
                </a:lnTo>
                <a:cubicBezTo>
                  <a:pt x="3879906" y="557427"/>
                  <a:pt x="3879906" y="557427"/>
                  <a:pt x="3879906" y="555914"/>
                </a:cubicBezTo>
                <a:lnTo>
                  <a:pt x="3879906" y="545322"/>
                </a:lnTo>
                <a:cubicBezTo>
                  <a:pt x="3879906" y="545322"/>
                  <a:pt x="3879906" y="545322"/>
                  <a:pt x="3881022" y="545322"/>
                </a:cubicBezTo>
                <a:lnTo>
                  <a:pt x="3888823" y="545322"/>
                </a:lnTo>
                <a:cubicBezTo>
                  <a:pt x="3888823" y="545322"/>
                  <a:pt x="3888823" y="545322"/>
                  <a:pt x="3887708" y="543053"/>
                </a:cubicBezTo>
                <a:lnTo>
                  <a:pt x="3879906" y="527166"/>
                </a:lnTo>
                <a:cubicBezTo>
                  <a:pt x="3879906" y="527166"/>
                  <a:pt x="3879906" y="527166"/>
                  <a:pt x="3879906" y="478746"/>
                </a:cubicBezTo>
                <a:cubicBezTo>
                  <a:pt x="3879906" y="478746"/>
                  <a:pt x="3879906" y="478746"/>
                  <a:pt x="4029251" y="478746"/>
                </a:cubicBezTo>
                <a:cubicBezTo>
                  <a:pt x="4029251" y="478746"/>
                  <a:pt x="4029251" y="478746"/>
                  <a:pt x="4042623" y="505982"/>
                </a:cubicBezTo>
                <a:cubicBezTo>
                  <a:pt x="4042623" y="505982"/>
                  <a:pt x="4042623" y="505982"/>
                  <a:pt x="4042623" y="566505"/>
                </a:cubicBezTo>
                <a:cubicBezTo>
                  <a:pt x="4042623" y="566505"/>
                  <a:pt x="4042623" y="566505"/>
                  <a:pt x="4041510" y="566505"/>
                </a:cubicBezTo>
                <a:lnTo>
                  <a:pt x="4033708" y="566505"/>
                </a:lnTo>
                <a:cubicBezTo>
                  <a:pt x="4033708" y="566505"/>
                  <a:pt x="4033708" y="566505"/>
                  <a:pt x="4033708" y="568018"/>
                </a:cubicBezTo>
                <a:lnTo>
                  <a:pt x="4033708" y="578610"/>
                </a:lnTo>
                <a:cubicBezTo>
                  <a:pt x="4033708" y="578610"/>
                  <a:pt x="4033708" y="578610"/>
                  <a:pt x="4034823" y="578610"/>
                </a:cubicBezTo>
                <a:lnTo>
                  <a:pt x="4042623" y="578610"/>
                </a:lnTo>
                <a:cubicBezTo>
                  <a:pt x="4042623" y="578610"/>
                  <a:pt x="4042623" y="578610"/>
                  <a:pt x="4042623" y="580123"/>
                </a:cubicBezTo>
                <a:lnTo>
                  <a:pt x="4042623" y="590714"/>
                </a:lnTo>
                <a:cubicBezTo>
                  <a:pt x="4042623" y="590714"/>
                  <a:pt x="4042623" y="590714"/>
                  <a:pt x="4041510" y="590714"/>
                </a:cubicBezTo>
                <a:lnTo>
                  <a:pt x="4033708" y="590714"/>
                </a:lnTo>
                <a:cubicBezTo>
                  <a:pt x="4033708" y="590714"/>
                  <a:pt x="4033708" y="590714"/>
                  <a:pt x="4033708" y="592227"/>
                </a:cubicBezTo>
                <a:lnTo>
                  <a:pt x="4033708" y="602819"/>
                </a:lnTo>
                <a:cubicBezTo>
                  <a:pt x="4033708" y="602819"/>
                  <a:pt x="4033708" y="602819"/>
                  <a:pt x="4034823" y="602819"/>
                </a:cubicBezTo>
                <a:lnTo>
                  <a:pt x="4042623" y="602819"/>
                </a:lnTo>
                <a:cubicBezTo>
                  <a:pt x="4042623" y="602819"/>
                  <a:pt x="4042623" y="602819"/>
                  <a:pt x="4042623" y="603955"/>
                </a:cubicBezTo>
                <a:lnTo>
                  <a:pt x="4042623" y="611898"/>
                </a:lnTo>
                <a:cubicBezTo>
                  <a:pt x="4042623" y="611898"/>
                  <a:pt x="4042623" y="611898"/>
                  <a:pt x="4041510" y="611898"/>
                </a:cubicBezTo>
                <a:lnTo>
                  <a:pt x="4033708" y="611898"/>
                </a:lnTo>
                <a:cubicBezTo>
                  <a:pt x="4033708" y="611898"/>
                  <a:pt x="4033708" y="611898"/>
                  <a:pt x="4033708" y="613411"/>
                </a:cubicBezTo>
                <a:lnTo>
                  <a:pt x="4033708" y="624002"/>
                </a:lnTo>
                <a:cubicBezTo>
                  <a:pt x="4033708" y="624002"/>
                  <a:pt x="4033708" y="624002"/>
                  <a:pt x="4034823" y="624002"/>
                </a:cubicBezTo>
                <a:lnTo>
                  <a:pt x="4042623" y="624002"/>
                </a:lnTo>
                <a:cubicBezTo>
                  <a:pt x="4042623" y="624002"/>
                  <a:pt x="4042623" y="624002"/>
                  <a:pt x="4042623" y="625516"/>
                </a:cubicBezTo>
                <a:lnTo>
                  <a:pt x="4042623" y="636107"/>
                </a:lnTo>
                <a:cubicBezTo>
                  <a:pt x="4042623" y="636107"/>
                  <a:pt x="4042623" y="636107"/>
                  <a:pt x="4041510" y="636107"/>
                </a:cubicBezTo>
                <a:lnTo>
                  <a:pt x="4033708" y="636107"/>
                </a:lnTo>
                <a:cubicBezTo>
                  <a:pt x="4033708" y="636107"/>
                  <a:pt x="4033708" y="636107"/>
                  <a:pt x="4033708" y="637620"/>
                </a:cubicBezTo>
                <a:lnTo>
                  <a:pt x="4033708" y="648212"/>
                </a:lnTo>
                <a:cubicBezTo>
                  <a:pt x="4033708" y="648212"/>
                  <a:pt x="4033708" y="648212"/>
                  <a:pt x="4034823" y="648212"/>
                </a:cubicBezTo>
                <a:lnTo>
                  <a:pt x="4042623" y="648212"/>
                </a:lnTo>
                <a:cubicBezTo>
                  <a:pt x="4042623" y="648212"/>
                  <a:pt x="4042623" y="648212"/>
                  <a:pt x="4042623" y="649346"/>
                </a:cubicBezTo>
                <a:lnTo>
                  <a:pt x="4042623" y="657290"/>
                </a:lnTo>
                <a:cubicBezTo>
                  <a:pt x="4042623" y="657290"/>
                  <a:pt x="4042623" y="657290"/>
                  <a:pt x="4041510" y="657290"/>
                </a:cubicBezTo>
                <a:lnTo>
                  <a:pt x="4033708" y="657290"/>
                </a:lnTo>
                <a:cubicBezTo>
                  <a:pt x="4033708" y="657290"/>
                  <a:pt x="4033708" y="657290"/>
                  <a:pt x="4033708" y="658804"/>
                </a:cubicBezTo>
                <a:lnTo>
                  <a:pt x="4033708" y="669395"/>
                </a:lnTo>
                <a:cubicBezTo>
                  <a:pt x="4033708" y="669395"/>
                  <a:pt x="4033708" y="669395"/>
                  <a:pt x="4034823" y="669395"/>
                </a:cubicBezTo>
                <a:lnTo>
                  <a:pt x="4042623" y="669395"/>
                </a:lnTo>
                <a:cubicBezTo>
                  <a:pt x="4042623" y="669395"/>
                  <a:pt x="4042623" y="669395"/>
                  <a:pt x="4042623" y="670908"/>
                </a:cubicBezTo>
                <a:lnTo>
                  <a:pt x="4042623" y="681500"/>
                </a:lnTo>
                <a:cubicBezTo>
                  <a:pt x="4042623" y="681500"/>
                  <a:pt x="4042623" y="681500"/>
                  <a:pt x="4041510" y="681500"/>
                </a:cubicBezTo>
                <a:lnTo>
                  <a:pt x="4033708" y="681500"/>
                </a:lnTo>
                <a:cubicBezTo>
                  <a:pt x="4033708" y="681500"/>
                  <a:pt x="4033708" y="681500"/>
                  <a:pt x="4033708" y="682634"/>
                </a:cubicBezTo>
                <a:lnTo>
                  <a:pt x="4033708" y="690579"/>
                </a:lnTo>
                <a:cubicBezTo>
                  <a:pt x="4033708" y="690579"/>
                  <a:pt x="4033708" y="690579"/>
                  <a:pt x="4034823" y="690579"/>
                </a:cubicBezTo>
                <a:lnTo>
                  <a:pt x="4042623" y="690579"/>
                </a:lnTo>
                <a:cubicBezTo>
                  <a:pt x="4042623" y="690579"/>
                  <a:pt x="4042623" y="690579"/>
                  <a:pt x="4042623" y="692091"/>
                </a:cubicBezTo>
                <a:lnTo>
                  <a:pt x="4042623" y="702682"/>
                </a:lnTo>
                <a:cubicBezTo>
                  <a:pt x="4042623" y="702682"/>
                  <a:pt x="4042623" y="702682"/>
                  <a:pt x="4041510" y="702682"/>
                </a:cubicBezTo>
                <a:lnTo>
                  <a:pt x="4033708" y="702682"/>
                </a:lnTo>
                <a:cubicBezTo>
                  <a:pt x="4033708" y="702682"/>
                  <a:pt x="4033708" y="702682"/>
                  <a:pt x="4033708" y="704195"/>
                </a:cubicBezTo>
                <a:lnTo>
                  <a:pt x="4033708" y="714788"/>
                </a:lnTo>
                <a:cubicBezTo>
                  <a:pt x="4033708" y="714788"/>
                  <a:pt x="4033708" y="714788"/>
                  <a:pt x="4034823" y="714788"/>
                </a:cubicBezTo>
                <a:lnTo>
                  <a:pt x="4042623" y="714788"/>
                </a:lnTo>
                <a:cubicBezTo>
                  <a:pt x="4042623" y="714788"/>
                  <a:pt x="4042623" y="714788"/>
                  <a:pt x="4042623" y="716300"/>
                </a:cubicBezTo>
                <a:lnTo>
                  <a:pt x="4042623" y="726892"/>
                </a:lnTo>
                <a:cubicBezTo>
                  <a:pt x="4042623" y="726892"/>
                  <a:pt x="4042623" y="726892"/>
                  <a:pt x="4041510" y="726892"/>
                </a:cubicBezTo>
                <a:lnTo>
                  <a:pt x="4033708" y="726892"/>
                </a:lnTo>
                <a:cubicBezTo>
                  <a:pt x="4033708" y="726892"/>
                  <a:pt x="4033708" y="726892"/>
                  <a:pt x="4033708" y="728027"/>
                </a:cubicBezTo>
                <a:lnTo>
                  <a:pt x="4033708" y="735970"/>
                </a:lnTo>
                <a:cubicBezTo>
                  <a:pt x="4033708" y="735970"/>
                  <a:pt x="4033708" y="735970"/>
                  <a:pt x="4034823" y="735970"/>
                </a:cubicBezTo>
                <a:lnTo>
                  <a:pt x="4042623" y="735970"/>
                </a:lnTo>
                <a:cubicBezTo>
                  <a:pt x="4042623" y="735970"/>
                  <a:pt x="4042623" y="735970"/>
                  <a:pt x="4042623" y="737484"/>
                </a:cubicBezTo>
                <a:lnTo>
                  <a:pt x="4042623" y="748075"/>
                </a:lnTo>
                <a:cubicBezTo>
                  <a:pt x="4042623" y="748075"/>
                  <a:pt x="4042623" y="748075"/>
                  <a:pt x="4041510" y="748075"/>
                </a:cubicBezTo>
                <a:lnTo>
                  <a:pt x="4033708" y="748075"/>
                </a:lnTo>
                <a:cubicBezTo>
                  <a:pt x="4033708" y="748075"/>
                  <a:pt x="4033708" y="748075"/>
                  <a:pt x="4033708" y="749588"/>
                </a:cubicBezTo>
                <a:lnTo>
                  <a:pt x="4033708" y="760181"/>
                </a:lnTo>
                <a:cubicBezTo>
                  <a:pt x="4033708" y="760181"/>
                  <a:pt x="4033708" y="760181"/>
                  <a:pt x="4034823" y="760181"/>
                </a:cubicBezTo>
                <a:lnTo>
                  <a:pt x="4042623" y="760181"/>
                </a:lnTo>
                <a:cubicBezTo>
                  <a:pt x="4042623" y="760181"/>
                  <a:pt x="4042623" y="760181"/>
                  <a:pt x="4042623" y="761314"/>
                </a:cubicBezTo>
                <a:lnTo>
                  <a:pt x="4042623" y="769258"/>
                </a:lnTo>
                <a:cubicBezTo>
                  <a:pt x="4042623" y="769258"/>
                  <a:pt x="4042623" y="769258"/>
                  <a:pt x="4041510" y="769258"/>
                </a:cubicBezTo>
                <a:lnTo>
                  <a:pt x="4033708" y="769258"/>
                </a:lnTo>
                <a:cubicBezTo>
                  <a:pt x="4033708" y="769258"/>
                  <a:pt x="4033708" y="769258"/>
                  <a:pt x="4033708" y="770772"/>
                </a:cubicBezTo>
                <a:lnTo>
                  <a:pt x="4033708" y="781363"/>
                </a:lnTo>
                <a:cubicBezTo>
                  <a:pt x="4033708" y="781363"/>
                  <a:pt x="4033708" y="781363"/>
                  <a:pt x="4034823" y="781363"/>
                </a:cubicBezTo>
                <a:lnTo>
                  <a:pt x="4042623" y="781363"/>
                </a:lnTo>
                <a:cubicBezTo>
                  <a:pt x="4042623" y="781363"/>
                  <a:pt x="4042623" y="781363"/>
                  <a:pt x="4042623" y="782876"/>
                </a:cubicBezTo>
                <a:lnTo>
                  <a:pt x="4042623" y="793468"/>
                </a:lnTo>
                <a:cubicBezTo>
                  <a:pt x="4042623" y="793468"/>
                  <a:pt x="4042623" y="793468"/>
                  <a:pt x="4041510" y="793468"/>
                </a:cubicBezTo>
                <a:lnTo>
                  <a:pt x="4033708" y="793468"/>
                </a:lnTo>
                <a:cubicBezTo>
                  <a:pt x="4033708" y="793468"/>
                  <a:pt x="4033708" y="793468"/>
                  <a:pt x="4033708" y="794981"/>
                </a:cubicBezTo>
                <a:lnTo>
                  <a:pt x="4033708" y="805572"/>
                </a:lnTo>
                <a:cubicBezTo>
                  <a:pt x="4033708" y="805572"/>
                  <a:pt x="4033708" y="805572"/>
                  <a:pt x="4034823" y="805572"/>
                </a:cubicBezTo>
                <a:lnTo>
                  <a:pt x="4042623" y="805572"/>
                </a:lnTo>
                <a:cubicBezTo>
                  <a:pt x="4042623" y="805572"/>
                  <a:pt x="4042623" y="805572"/>
                  <a:pt x="4042623" y="806707"/>
                </a:cubicBezTo>
                <a:lnTo>
                  <a:pt x="4042623" y="814651"/>
                </a:lnTo>
                <a:cubicBezTo>
                  <a:pt x="4042623" y="814651"/>
                  <a:pt x="4042623" y="814651"/>
                  <a:pt x="4041510" y="814651"/>
                </a:cubicBezTo>
                <a:lnTo>
                  <a:pt x="4033708" y="814651"/>
                </a:lnTo>
                <a:cubicBezTo>
                  <a:pt x="4033708" y="814651"/>
                  <a:pt x="4033708" y="814651"/>
                  <a:pt x="4033708" y="816163"/>
                </a:cubicBezTo>
                <a:lnTo>
                  <a:pt x="4033708" y="826756"/>
                </a:lnTo>
                <a:cubicBezTo>
                  <a:pt x="4033708" y="826756"/>
                  <a:pt x="4033708" y="826756"/>
                  <a:pt x="4058227" y="853992"/>
                </a:cubicBezTo>
                <a:cubicBezTo>
                  <a:pt x="4058227" y="860044"/>
                  <a:pt x="4058227" y="860044"/>
                  <a:pt x="4057113" y="860044"/>
                </a:cubicBezTo>
                <a:lnTo>
                  <a:pt x="4049311" y="860044"/>
                </a:lnTo>
                <a:cubicBezTo>
                  <a:pt x="4049311" y="860044"/>
                  <a:pt x="4049311" y="860044"/>
                  <a:pt x="4049311" y="893331"/>
                </a:cubicBezTo>
                <a:cubicBezTo>
                  <a:pt x="4049311" y="893331"/>
                  <a:pt x="4049311" y="893331"/>
                  <a:pt x="4050427" y="893331"/>
                </a:cubicBezTo>
                <a:lnTo>
                  <a:pt x="4058227" y="893331"/>
                </a:lnTo>
                <a:cubicBezTo>
                  <a:pt x="4058227" y="893331"/>
                  <a:pt x="4058227" y="893331"/>
                  <a:pt x="4058227" y="891440"/>
                </a:cubicBezTo>
                <a:lnTo>
                  <a:pt x="4058227" y="878201"/>
                </a:lnTo>
                <a:cubicBezTo>
                  <a:pt x="4058227" y="878201"/>
                  <a:pt x="4058227" y="878201"/>
                  <a:pt x="4059342" y="877444"/>
                </a:cubicBezTo>
                <a:lnTo>
                  <a:pt x="4067142" y="872149"/>
                </a:lnTo>
                <a:cubicBezTo>
                  <a:pt x="4067142" y="872149"/>
                  <a:pt x="4067142" y="872149"/>
                  <a:pt x="4069094" y="872149"/>
                </a:cubicBezTo>
                <a:lnTo>
                  <a:pt x="4082747" y="872149"/>
                </a:lnTo>
                <a:cubicBezTo>
                  <a:pt x="4082747" y="872149"/>
                  <a:pt x="4082747" y="872149"/>
                  <a:pt x="4082747" y="873661"/>
                </a:cubicBezTo>
                <a:lnTo>
                  <a:pt x="4082747" y="884253"/>
                </a:lnTo>
                <a:cubicBezTo>
                  <a:pt x="4082747" y="884253"/>
                  <a:pt x="4082747" y="884253"/>
                  <a:pt x="4084419" y="884253"/>
                </a:cubicBezTo>
                <a:lnTo>
                  <a:pt x="4096121" y="884253"/>
                </a:lnTo>
                <a:cubicBezTo>
                  <a:pt x="4096121" y="890305"/>
                  <a:pt x="4096121" y="890305"/>
                  <a:pt x="4097235" y="890305"/>
                </a:cubicBezTo>
                <a:lnTo>
                  <a:pt x="4105038" y="890305"/>
                </a:lnTo>
                <a:cubicBezTo>
                  <a:pt x="4105038" y="890305"/>
                  <a:pt x="4105038" y="890305"/>
                  <a:pt x="4129555" y="932671"/>
                </a:cubicBezTo>
                <a:cubicBezTo>
                  <a:pt x="4129555" y="932671"/>
                  <a:pt x="4129555" y="932671"/>
                  <a:pt x="4129555" y="951821"/>
                </a:cubicBezTo>
                <a:lnTo>
                  <a:pt x="4129555" y="970823"/>
                </a:lnTo>
                <a:lnTo>
                  <a:pt x="4138472" y="970823"/>
                </a:lnTo>
                <a:lnTo>
                  <a:pt x="4138472" y="956881"/>
                </a:lnTo>
                <a:cubicBezTo>
                  <a:pt x="4138472" y="956881"/>
                  <a:pt x="4138472" y="956881"/>
                  <a:pt x="4139308" y="956881"/>
                </a:cubicBezTo>
                <a:lnTo>
                  <a:pt x="4145159" y="956881"/>
                </a:lnTo>
                <a:cubicBezTo>
                  <a:pt x="4145159" y="956881"/>
                  <a:pt x="4145159" y="956881"/>
                  <a:pt x="4145159" y="958394"/>
                </a:cubicBezTo>
                <a:lnTo>
                  <a:pt x="4145159" y="968985"/>
                </a:lnTo>
                <a:cubicBezTo>
                  <a:pt x="4154075" y="972013"/>
                  <a:pt x="4154075" y="972013"/>
                  <a:pt x="4154075" y="905436"/>
                </a:cubicBezTo>
                <a:cubicBezTo>
                  <a:pt x="4154075" y="905436"/>
                  <a:pt x="4154075" y="905436"/>
                  <a:pt x="4191968" y="905436"/>
                </a:cubicBezTo>
                <a:cubicBezTo>
                  <a:pt x="4191968" y="905436"/>
                  <a:pt x="4191968" y="905436"/>
                  <a:pt x="4191968" y="808599"/>
                </a:cubicBezTo>
                <a:cubicBezTo>
                  <a:pt x="4191968" y="808599"/>
                  <a:pt x="4191968" y="808599"/>
                  <a:pt x="4227631" y="808599"/>
                </a:cubicBezTo>
                <a:cubicBezTo>
                  <a:pt x="4227631" y="808599"/>
                  <a:pt x="4227631" y="808599"/>
                  <a:pt x="4227631" y="807464"/>
                </a:cubicBezTo>
                <a:lnTo>
                  <a:pt x="4227631" y="799520"/>
                </a:lnTo>
                <a:cubicBezTo>
                  <a:pt x="4227631" y="799520"/>
                  <a:pt x="4227631" y="799520"/>
                  <a:pt x="4249922" y="799520"/>
                </a:cubicBezTo>
                <a:cubicBezTo>
                  <a:pt x="4249922" y="799520"/>
                  <a:pt x="4249922" y="799520"/>
                  <a:pt x="4249922" y="748075"/>
                </a:cubicBezTo>
                <a:cubicBezTo>
                  <a:pt x="4245463" y="748075"/>
                  <a:pt x="4245463" y="748075"/>
                  <a:pt x="4245463" y="745805"/>
                </a:cubicBezTo>
                <a:lnTo>
                  <a:pt x="4245463" y="729918"/>
                </a:lnTo>
                <a:lnTo>
                  <a:pt x="4249922" y="732945"/>
                </a:lnTo>
                <a:cubicBezTo>
                  <a:pt x="4249922" y="732945"/>
                  <a:pt x="4249922" y="732945"/>
                  <a:pt x="4254381" y="702682"/>
                </a:cubicBezTo>
                <a:cubicBezTo>
                  <a:pt x="4254381" y="702682"/>
                  <a:pt x="4254381" y="702682"/>
                  <a:pt x="4258839" y="732945"/>
                </a:cubicBezTo>
                <a:cubicBezTo>
                  <a:pt x="4261067" y="729918"/>
                  <a:pt x="4261067" y="729918"/>
                  <a:pt x="4261346" y="728783"/>
                </a:cubicBezTo>
                <a:lnTo>
                  <a:pt x="4263297" y="720840"/>
                </a:lnTo>
                <a:cubicBezTo>
                  <a:pt x="4263297" y="720840"/>
                  <a:pt x="4263297" y="720840"/>
                  <a:pt x="4263853" y="719327"/>
                </a:cubicBezTo>
                <a:lnTo>
                  <a:pt x="4267754" y="708734"/>
                </a:lnTo>
                <a:cubicBezTo>
                  <a:pt x="4267754" y="708734"/>
                  <a:pt x="4267754" y="708734"/>
                  <a:pt x="4268311" y="707222"/>
                </a:cubicBezTo>
                <a:lnTo>
                  <a:pt x="4272213" y="696631"/>
                </a:lnTo>
                <a:cubicBezTo>
                  <a:pt x="4272213" y="696631"/>
                  <a:pt x="4272213" y="696631"/>
                  <a:pt x="4273605" y="695495"/>
                </a:cubicBezTo>
                <a:lnTo>
                  <a:pt x="4283357" y="687552"/>
                </a:lnTo>
                <a:cubicBezTo>
                  <a:pt x="4283357" y="687552"/>
                  <a:pt x="4283357" y="687552"/>
                  <a:pt x="4285030" y="686039"/>
                </a:cubicBezTo>
                <a:lnTo>
                  <a:pt x="4296732" y="675447"/>
                </a:lnTo>
                <a:cubicBezTo>
                  <a:pt x="4296732" y="675447"/>
                  <a:pt x="4296732" y="675447"/>
                  <a:pt x="4297568" y="673934"/>
                </a:cubicBezTo>
                <a:lnTo>
                  <a:pt x="4303418" y="663343"/>
                </a:lnTo>
                <a:cubicBezTo>
                  <a:pt x="4303418" y="663343"/>
                  <a:pt x="4303418" y="663343"/>
                  <a:pt x="4303976" y="660695"/>
                </a:cubicBezTo>
                <a:lnTo>
                  <a:pt x="4307877" y="642159"/>
                </a:lnTo>
                <a:cubicBezTo>
                  <a:pt x="4307877" y="642159"/>
                  <a:pt x="4307877" y="642159"/>
                  <a:pt x="4308435" y="644807"/>
                </a:cubicBezTo>
                <a:lnTo>
                  <a:pt x="4312335" y="663343"/>
                </a:lnTo>
                <a:cubicBezTo>
                  <a:pt x="4312335" y="663343"/>
                  <a:pt x="4312335" y="663343"/>
                  <a:pt x="4312893" y="664477"/>
                </a:cubicBezTo>
                <a:lnTo>
                  <a:pt x="4316793" y="672421"/>
                </a:lnTo>
                <a:cubicBezTo>
                  <a:pt x="4316793" y="672421"/>
                  <a:pt x="4316793" y="672421"/>
                  <a:pt x="4318186" y="673934"/>
                </a:cubicBezTo>
                <a:lnTo>
                  <a:pt x="4327938" y="684525"/>
                </a:lnTo>
                <a:cubicBezTo>
                  <a:pt x="4327938" y="684525"/>
                  <a:pt x="4327938" y="684525"/>
                  <a:pt x="4329054" y="686039"/>
                </a:cubicBezTo>
                <a:lnTo>
                  <a:pt x="4336853" y="696631"/>
                </a:lnTo>
                <a:cubicBezTo>
                  <a:pt x="4336853" y="696631"/>
                  <a:pt x="4336853" y="696631"/>
                  <a:pt x="4337969" y="698143"/>
                </a:cubicBezTo>
                <a:lnTo>
                  <a:pt x="4345771" y="708734"/>
                </a:lnTo>
                <a:cubicBezTo>
                  <a:pt x="4345771" y="708734"/>
                  <a:pt x="4345771" y="708734"/>
                  <a:pt x="4346049" y="710248"/>
                </a:cubicBezTo>
                <a:lnTo>
                  <a:pt x="4347998" y="720840"/>
                </a:lnTo>
                <a:cubicBezTo>
                  <a:pt x="4347998" y="720840"/>
                  <a:pt x="4347998" y="720840"/>
                  <a:pt x="4348277" y="722352"/>
                </a:cubicBezTo>
                <a:lnTo>
                  <a:pt x="4350228" y="732945"/>
                </a:lnTo>
                <a:cubicBezTo>
                  <a:pt x="4354685" y="732945"/>
                  <a:pt x="4354685" y="732945"/>
                  <a:pt x="4356914" y="702682"/>
                </a:cubicBezTo>
                <a:cubicBezTo>
                  <a:pt x="4356914" y="702682"/>
                  <a:pt x="4356914" y="702682"/>
                  <a:pt x="4361373" y="732945"/>
                </a:cubicBezTo>
                <a:cubicBezTo>
                  <a:pt x="4365830" y="732945"/>
                  <a:pt x="4365830" y="732945"/>
                  <a:pt x="4365830" y="735214"/>
                </a:cubicBezTo>
                <a:lnTo>
                  <a:pt x="4365830" y="751102"/>
                </a:lnTo>
                <a:cubicBezTo>
                  <a:pt x="4361373" y="751102"/>
                  <a:pt x="4361373" y="751102"/>
                  <a:pt x="4361373" y="793468"/>
                </a:cubicBezTo>
                <a:cubicBezTo>
                  <a:pt x="4361373" y="793468"/>
                  <a:pt x="4361373" y="793468"/>
                  <a:pt x="4362489" y="793468"/>
                </a:cubicBezTo>
                <a:lnTo>
                  <a:pt x="4370289" y="793468"/>
                </a:lnTo>
                <a:cubicBezTo>
                  <a:pt x="4370289" y="799520"/>
                  <a:pt x="4370289" y="799520"/>
                  <a:pt x="4371126" y="799520"/>
                </a:cubicBezTo>
                <a:lnTo>
                  <a:pt x="4376976" y="799520"/>
                </a:lnTo>
                <a:cubicBezTo>
                  <a:pt x="4376976" y="799520"/>
                  <a:pt x="4376976" y="799520"/>
                  <a:pt x="4376976" y="798007"/>
                </a:cubicBezTo>
                <a:lnTo>
                  <a:pt x="4376976" y="787415"/>
                </a:lnTo>
                <a:cubicBezTo>
                  <a:pt x="4376976" y="787415"/>
                  <a:pt x="4376976" y="787415"/>
                  <a:pt x="4379206" y="787415"/>
                </a:cubicBezTo>
                <a:lnTo>
                  <a:pt x="4394808" y="787415"/>
                </a:lnTo>
                <a:cubicBezTo>
                  <a:pt x="4394808" y="787415"/>
                  <a:pt x="4394808" y="787415"/>
                  <a:pt x="4394808" y="784767"/>
                </a:cubicBezTo>
                <a:lnTo>
                  <a:pt x="4394808" y="766232"/>
                </a:lnTo>
                <a:cubicBezTo>
                  <a:pt x="4394808" y="766232"/>
                  <a:pt x="4394808" y="766232"/>
                  <a:pt x="4432702" y="766232"/>
                </a:cubicBezTo>
                <a:cubicBezTo>
                  <a:pt x="4432702" y="766232"/>
                  <a:pt x="4432702" y="766232"/>
                  <a:pt x="4432702" y="768124"/>
                </a:cubicBezTo>
                <a:lnTo>
                  <a:pt x="4432702" y="781363"/>
                </a:lnTo>
                <a:cubicBezTo>
                  <a:pt x="4432702" y="781363"/>
                  <a:pt x="4432702" y="781363"/>
                  <a:pt x="4452762" y="781363"/>
                </a:cubicBezTo>
                <a:cubicBezTo>
                  <a:pt x="4452762" y="781363"/>
                  <a:pt x="4452762" y="781363"/>
                  <a:pt x="4452762" y="784390"/>
                </a:cubicBezTo>
                <a:lnTo>
                  <a:pt x="4452762" y="805572"/>
                </a:lnTo>
                <a:cubicBezTo>
                  <a:pt x="4448306" y="805572"/>
                  <a:pt x="4448306" y="805572"/>
                  <a:pt x="4448306" y="806707"/>
                </a:cubicBezTo>
                <a:lnTo>
                  <a:pt x="4448306" y="814651"/>
                </a:lnTo>
                <a:cubicBezTo>
                  <a:pt x="4452762" y="814651"/>
                  <a:pt x="4452762" y="814651"/>
                  <a:pt x="4452762" y="816921"/>
                </a:cubicBezTo>
                <a:lnTo>
                  <a:pt x="4452762" y="832808"/>
                </a:lnTo>
                <a:lnTo>
                  <a:pt x="4448306" y="838860"/>
                </a:lnTo>
                <a:cubicBezTo>
                  <a:pt x="4448306" y="838860"/>
                  <a:pt x="4448306" y="838860"/>
                  <a:pt x="4448306" y="911488"/>
                </a:cubicBezTo>
                <a:cubicBezTo>
                  <a:pt x="4448306" y="911488"/>
                  <a:pt x="4448306" y="911488"/>
                  <a:pt x="4450255" y="911488"/>
                </a:cubicBezTo>
                <a:lnTo>
                  <a:pt x="4463908" y="911488"/>
                </a:lnTo>
                <a:cubicBezTo>
                  <a:pt x="4463908" y="917540"/>
                  <a:pt x="4463908" y="917540"/>
                  <a:pt x="4465579" y="917540"/>
                </a:cubicBezTo>
                <a:lnTo>
                  <a:pt x="4477282" y="917540"/>
                </a:lnTo>
                <a:cubicBezTo>
                  <a:pt x="4477282" y="917540"/>
                  <a:pt x="4477282" y="917540"/>
                  <a:pt x="4477282" y="920188"/>
                </a:cubicBezTo>
                <a:lnTo>
                  <a:pt x="4477282" y="938724"/>
                </a:lnTo>
                <a:cubicBezTo>
                  <a:pt x="4477282" y="938724"/>
                  <a:pt x="4477282" y="938724"/>
                  <a:pt x="4478955" y="938724"/>
                </a:cubicBezTo>
                <a:lnTo>
                  <a:pt x="4490656" y="938724"/>
                </a:lnTo>
                <a:cubicBezTo>
                  <a:pt x="4490656" y="938724"/>
                  <a:pt x="4490656" y="938724"/>
                  <a:pt x="4490656" y="936076"/>
                </a:cubicBezTo>
                <a:lnTo>
                  <a:pt x="4490656" y="917540"/>
                </a:lnTo>
                <a:cubicBezTo>
                  <a:pt x="4490656" y="917540"/>
                  <a:pt x="4490656" y="917540"/>
                  <a:pt x="4492605" y="916028"/>
                </a:cubicBezTo>
                <a:lnTo>
                  <a:pt x="4506258" y="905436"/>
                </a:lnTo>
                <a:cubicBezTo>
                  <a:pt x="4506258" y="905436"/>
                  <a:pt x="4506258" y="905436"/>
                  <a:pt x="4506258" y="878201"/>
                </a:cubicBezTo>
                <a:cubicBezTo>
                  <a:pt x="4501802" y="878201"/>
                  <a:pt x="4501802" y="878201"/>
                  <a:pt x="4501802" y="847938"/>
                </a:cubicBezTo>
                <a:cubicBezTo>
                  <a:pt x="4501802" y="847938"/>
                  <a:pt x="4501802" y="847938"/>
                  <a:pt x="4502914" y="847938"/>
                </a:cubicBezTo>
                <a:lnTo>
                  <a:pt x="4510717" y="847938"/>
                </a:lnTo>
                <a:cubicBezTo>
                  <a:pt x="4510717" y="844913"/>
                  <a:pt x="4510717" y="844913"/>
                  <a:pt x="4530778" y="844913"/>
                </a:cubicBezTo>
                <a:cubicBezTo>
                  <a:pt x="4530778" y="844913"/>
                  <a:pt x="4530778" y="844913"/>
                  <a:pt x="4530778" y="843399"/>
                </a:cubicBezTo>
                <a:lnTo>
                  <a:pt x="4530778" y="832808"/>
                </a:lnTo>
                <a:cubicBezTo>
                  <a:pt x="4530778" y="832808"/>
                  <a:pt x="4530778" y="832808"/>
                  <a:pt x="4532451" y="832808"/>
                </a:cubicBezTo>
                <a:lnTo>
                  <a:pt x="4544152" y="832808"/>
                </a:lnTo>
                <a:cubicBezTo>
                  <a:pt x="4544152" y="832808"/>
                  <a:pt x="4544152" y="832808"/>
                  <a:pt x="4544152" y="681500"/>
                </a:cubicBezTo>
                <a:cubicBezTo>
                  <a:pt x="4544152" y="681500"/>
                  <a:pt x="4544152" y="681500"/>
                  <a:pt x="4545267" y="681500"/>
                </a:cubicBezTo>
                <a:lnTo>
                  <a:pt x="4553068" y="681500"/>
                </a:lnTo>
                <a:cubicBezTo>
                  <a:pt x="4553068" y="681500"/>
                  <a:pt x="4553068" y="681500"/>
                  <a:pt x="4553068" y="678473"/>
                </a:cubicBezTo>
                <a:lnTo>
                  <a:pt x="4553068" y="657290"/>
                </a:lnTo>
                <a:cubicBezTo>
                  <a:pt x="4555298" y="657290"/>
                  <a:pt x="4555298" y="657290"/>
                  <a:pt x="4555298" y="596766"/>
                </a:cubicBezTo>
                <a:cubicBezTo>
                  <a:pt x="4555298" y="596766"/>
                  <a:pt x="4555298" y="596766"/>
                  <a:pt x="4556412" y="596766"/>
                </a:cubicBezTo>
                <a:lnTo>
                  <a:pt x="4564213" y="596766"/>
                </a:lnTo>
                <a:cubicBezTo>
                  <a:pt x="4564213" y="596766"/>
                  <a:pt x="4564213" y="596766"/>
                  <a:pt x="4564213" y="598280"/>
                </a:cubicBezTo>
                <a:lnTo>
                  <a:pt x="4564213" y="608871"/>
                </a:lnTo>
                <a:cubicBezTo>
                  <a:pt x="4568671" y="608871"/>
                  <a:pt x="4568671" y="608871"/>
                  <a:pt x="4568671" y="605845"/>
                </a:cubicBezTo>
                <a:lnTo>
                  <a:pt x="4568671" y="584662"/>
                </a:lnTo>
                <a:cubicBezTo>
                  <a:pt x="4568671" y="584662"/>
                  <a:pt x="4568671" y="584662"/>
                  <a:pt x="4570065" y="583906"/>
                </a:cubicBezTo>
                <a:lnTo>
                  <a:pt x="4579816" y="578610"/>
                </a:lnTo>
                <a:cubicBezTo>
                  <a:pt x="4579816" y="578610"/>
                  <a:pt x="4579816" y="578610"/>
                  <a:pt x="4580930" y="579367"/>
                </a:cubicBezTo>
                <a:lnTo>
                  <a:pt x="4588733" y="584662"/>
                </a:lnTo>
                <a:cubicBezTo>
                  <a:pt x="4588733" y="584662"/>
                  <a:pt x="4588733" y="584662"/>
                  <a:pt x="4590404" y="584662"/>
                </a:cubicBezTo>
                <a:lnTo>
                  <a:pt x="4602107" y="584662"/>
                </a:lnTo>
                <a:cubicBezTo>
                  <a:pt x="4602107" y="584662"/>
                  <a:pt x="4602107" y="584662"/>
                  <a:pt x="4602107" y="545322"/>
                </a:cubicBezTo>
                <a:cubicBezTo>
                  <a:pt x="4602107" y="545322"/>
                  <a:pt x="4602107" y="545322"/>
                  <a:pt x="4603221" y="545322"/>
                </a:cubicBezTo>
                <a:lnTo>
                  <a:pt x="4611021" y="545322"/>
                </a:lnTo>
                <a:cubicBezTo>
                  <a:pt x="4611021" y="551375"/>
                  <a:pt x="4611021" y="551375"/>
                  <a:pt x="4612414" y="551375"/>
                </a:cubicBezTo>
                <a:lnTo>
                  <a:pt x="4622169" y="551375"/>
                </a:lnTo>
                <a:cubicBezTo>
                  <a:pt x="4622169" y="545322"/>
                  <a:pt x="4622169" y="545322"/>
                  <a:pt x="4623282" y="545322"/>
                </a:cubicBezTo>
                <a:lnTo>
                  <a:pt x="4631084" y="545322"/>
                </a:lnTo>
                <a:cubicBezTo>
                  <a:pt x="4631084" y="545322"/>
                  <a:pt x="4631084" y="545322"/>
                  <a:pt x="4631084" y="590714"/>
                </a:cubicBezTo>
                <a:cubicBezTo>
                  <a:pt x="4631084" y="590714"/>
                  <a:pt x="4631084" y="590714"/>
                  <a:pt x="4632477" y="592227"/>
                </a:cubicBezTo>
                <a:lnTo>
                  <a:pt x="4642230" y="602819"/>
                </a:lnTo>
                <a:cubicBezTo>
                  <a:pt x="4640000" y="611898"/>
                  <a:pt x="4640000" y="611898"/>
                  <a:pt x="4664518" y="611898"/>
                </a:cubicBezTo>
                <a:cubicBezTo>
                  <a:pt x="4664518" y="611898"/>
                  <a:pt x="4664518" y="611898"/>
                  <a:pt x="4664518" y="610007"/>
                </a:cubicBezTo>
                <a:lnTo>
                  <a:pt x="4664518" y="596766"/>
                </a:lnTo>
                <a:cubicBezTo>
                  <a:pt x="4664518" y="596766"/>
                  <a:pt x="4664518" y="596766"/>
                  <a:pt x="4693496" y="584662"/>
                </a:cubicBezTo>
                <a:cubicBezTo>
                  <a:pt x="4693496" y="584662"/>
                  <a:pt x="4693496" y="584662"/>
                  <a:pt x="4693496" y="583150"/>
                </a:cubicBezTo>
                <a:lnTo>
                  <a:pt x="4693496" y="572557"/>
                </a:lnTo>
                <a:cubicBezTo>
                  <a:pt x="4693496" y="572557"/>
                  <a:pt x="4693496" y="572557"/>
                  <a:pt x="4694332" y="572557"/>
                </a:cubicBezTo>
                <a:lnTo>
                  <a:pt x="4700182" y="572557"/>
                </a:lnTo>
                <a:cubicBezTo>
                  <a:pt x="4700182" y="572557"/>
                  <a:pt x="4700182" y="572557"/>
                  <a:pt x="4700182" y="571423"/>
                </a:cubicBezTo>
                <a:lnTo>
                  <a:pt x="4700182" y="563479"/>
                </a:lnTo>
                <a:cubicBezTo>
                  <a:pt x="4700182" y="563479"/>
                  <a:pt x="4700182" y="563479"/>
                  <a:pt x="4702412" y="563479"/>
                </a:cubicBezTo>
                <a:lnTo>
                  <a:pt x="4718014" y="563479"/>
                </a:lnTo>
                <a:cubicBezTo>
                  <a:pt x="4718014" y="563479"/>
                  <a:pt x="4718014" y="563479"/>
                  <a:pt x="4718014" y="564614"/>
                </a:cubicBezTo>
                <a:lnTo>
                  <a:pt x="4718014" y="572557"/>
                </a:lnTo>
                <a:cubicBezTo>
                  <a:pt x="4718014" y="572557"/>
                  <a:pt x="4718014" y="572557"/>
                  <a:pt x="4719686" y="572557"/>
                </a:cubicBezTo>
                <a:lnTo>
                  <a:pt x="4731390" y="572557"/>
                </a:lnTo>
                <a:cubicBezTo>
                  <a:pt x="4731390" y="572557"/>
                  <a:pt x="4731390" y="572557"/>
                  <a:pt x="4731390" y="574828"/>
                </a:cubicBezTo>
                <a:lnTo>
                  <a:pt x="4731390" y="590714"/>
                </a:lnTo>
                <a:cubicBezTo>
                  <a:pt x="4731390" y="590714"/>
                  <a:pt x="4731390" y="590714"/>
                  <a:pt x="4755908" y="590714"/>
                </a:cubicBezTo>
                <a:cubicBezTo>
                  <a:pt x="4755908" y="590714"/>
                  <a:pt x="4755908" y="590714"/>
                  <a:pt x="4755908" y="589202"/>
                </a:cubicBezTo>
                <a:lnTo>
                  <a:pt x="4755908" y="578610"/>
                </a:lnTo>
                <a:cubicBezTo>
                  <a:pt x="4755908" y="578610"/>
                  <a:pt x="4755908" y="578610"/>
                  <a:pt x="4757302" y="578610"/>
                </a:cubicBezTo>
                <a:lnTo>
                  <a:pt x="4767053" y="578610"/>
                </a:lnTo>
                <a:cubicBezTo>
                  <a:pt x="4767053" y="578610"/>
                  <a:pt x="4767053" y="578610"/>
                  <a:pt x="4767053" y="577096"/>
                </a:cubicBezTo>
                <a:lnTo>
                  <a:pt x="4767053" y="566505"/>
                </a:lnTo>
                <a:cubicBezTo>
                  <a:pt x="4767053" y="566505"/>
                  <a:pt x="4767053" y="566505"/>
                  <a:pt x="4768725" y="566505"/>
                </a:cubicBezTo>
                <a:lnTo>
                  <a:pt x="4780426" y="566505"/>
                </a:lnTo>
                <a:cubicBezTo>
                  <a:pt x="4780426" y="566505"/>
                  <a:pt x="4780426" y="566505"/>
                  <a:pt x="4780426" y="568018"/>
                </a:cubicBezTo>
                <a:lnTo>
                  <a:pt x="4780426" y="578610"/>
                </a:lnTo>
                <a:cubicBezTo>
                  <a:pt x="4784886" y="578610"/>
                  <a:pt x="4784886" y="578610"/>
                  <a:pt x="4784886" y="505982"/>
                </a:cubicBezTo>
                <a:cubicBezTo>
                  <a:pt x="4784886" y="505982"/>
                  <a:pt x="4784886" y="505982"/>
                  <a:pt x="4885191" y="505982"/>
                </a:cubicBezTo>
                <a:cubicBezTo>
                  <a:pt x="4885191" y="505982"/>
                  <a:pt x="4885191" y="505982"/>
                  <a:pt x="4885191" y="602819"/>
                </a:cubicBezTo>
                <a:cubicBezTo>
                  <a:pt x="4885191" y="602819"/>
                  <a:pt x="4885191" y="602819"/>
                  <a:pt x="4887420" y="602819"/>
                </a:cubicBezTo>
                <a:lnTo>
                  <a:pt x="4903022" y="602819"/>
                </a:lnTo>
                <a:cubicBezTo>
                  <a:pt x="4903022" y="602819"/>
                  <a:pt x="4903022" y="602819"/>
                  <a:pt x="4903022" y="493877"/>
                </a:cubicBezTo>
                <a:cubicBezTo>
                  <a:pt x="4903022" y="493877"/>
                  <a:pt x="4903022" y="493877"/>
                  <a:pt x="4925313" y="478746"/>
                </a:cubicBezTo>
                <a:cubicBezTo>
                  <a:pt x="4925313" y="478746"/>
                  <a:pt x="4925313" y="478746"/>
                  <a:pt x="4954291" y="478746"/>
                </a:cubicBezTo>
                <a:cubicBezTo>
                  <a:pt x="4954291" y="478746"/>
                  <a:pt x="4954291" y="478746"/>
                  <a:pt x="4956242" y="476477"/>
                </a:cubicBezTo>
                <a:lnTo>
                  <a:pt x="4969893" y="460589"/>
                </a:lnTo>
                <a:cubicBezTo>
                  <a:pt x="4969893" y="460589"/>
                  <a:pt x="4969893" y="460589"/>
                  <a:pt x="5007787" y="460589"/>
                </a:cubicBezTo>
                <a:cubicBezTo>
                  <a:pt x="5007787" y="460589"/>
                  <a:pt x="5007787" y="460589"/>
                  <a:pt x="5007787" y="462859"/>
                </a:cubicBezTo>
                <a:lnTo>
                  <a:pt x="5007787" y="478746"/>
                </a:lnTo>
                <a:cubicBezTo>
                  <a:pt x="5007787" y="478746"/>
                  <a:pt x="5007787" y="478746"/>
                  <a:pt x="5045681" y="478746"/>
                </a:cubicBezTo>
                <a:cubicBezTo>
                  <a:pt x="5045681" y="478746"/>
                  <a:pt x="5045681" y="478746"/>
                  <a:pt x="5045681" y="596766"/>
                </a:cubicBezTo>
                <a:cubicBezTo>
                  <a:pt x="5045681" y="596766"/>
                  <a:pt x="5045681" y="596766"/>
                  <a:pt x="5047073" y="596766"/>
                </a:cubicBezTo>
                <a:lnTo>
                  <a:pt x="5056825" y="596766"/>
                </a:lnTo>
                <a:cubicBezTo>
                  <a:pt x="5056825" y="596766"/>
                  <a:pt x="5056825" y="596766"/>
                  <a:pt x="5056825" y="769258"/>
                </a:cubicBezTo>
                <a:cubicBezTo>
                  <a:pt x="5056825" y="769258"/>
                  <a:pt x="5056825" y="769258"/>
                  <a:pt x="5059053" y="769258"/>
                </a:cubicBezTo>
                <a:lnTo>
                  <a:pt x="5074657" y="769258"/>
                </a:lnTo>
                <a:cubicBezTo>
                  <a:pt x="5074657" y="769258"/>
                  <a:pt x="5074657" y="769258"/>
                  <a:pt x="5074657" y="657290"/>
                </a:cubicBezTo>
                <a:cubicBezTo>
                  <a:pt x="5074657" y="657290"/>
                  <a:pt x="5074657" y="657290"/>
                  <a:pt x="5075493" y="656533"/>
                </a:cubicBezTo>
                <a:lnTo>
                  <a:pt x="5081344" y="651238"/>
                </a:lnTo>
                <a:cubicBezTo>
                  <a:pt x="5085802" y="651238"/>
                  <a:pt x="5085802" y="651238"/>
                  <a:pt x="5085802" y="652750"/>
                </a:cubicBezTo>
                <a:lnTo>
                  <a:pt x="5085802" y="663343"/>
                </a:lnTo>
                <a:cubicBezTo>
                  <a:pt x="5085802" y="663343"/>
                  <a:pt x="5085802" y="663343"/>
                  <a:pt x="5088030" y="661829"/>
                </a:cubicBezTo>
                <a:lnTo>
                  <a:pt x="5103634" y="651238"/>
                </a:lnTo>
                <a:cubicBezTo>
                  <a:pt x="5103634" y="651238"/>
                  <a:pt x="5103634" y="651238"/>
                  <a:pt x="5105585" y="651238"/>
                </a:cubicBezTo>
                <a:lnTo>
                  <a:pt x="5119237" y="651238"/>
                </a:lnTo>
                <a:cubicBezTo>
                  <a:pt x="5119237" y="651238"/>
                  <a:pt x="5119237" y="651238"/>
                  <a:pt x="5119237" y="857017"/>
                </a:cubicBezTo>
                <a:cubicBezTo>
                  <a:pt x="5119237" y="857017"/>
                  <a:pt x="5119237" y="857017"/>
                  <a:pt x="5150444" y="863070"/>
                </a:cubicBezTo>
                <a:cubicBezTo>
                  <a:pt x="5150444" y="860044"/>
                  <a:pt x="5150444" y="857017"/>
                  <a:pt x="5150444" y="853992"/>
                </a:cubicBezTo>
                <a:cubicBezTo>
                  <a:pt x="5161589" y="853992"/>
                  <a:pt x="5172733" y="853992"/>
                  <a:pt x="5183878" y="853992"/>
                </a:cubicBezTo>
                <a:cubicBezTo>
                  <a:pt x="5183878" y="838860"/>
                  <a:pt x="5183878" y="826756"/>
                  <a:pt x="5183878" y="814651"/>
                </a:cubicBezTo>
                <a:lnTo>
                  <a:pt x="5192794" y="814651"/>
                </a:lnTo>
                <a:cubicBezTo>
                  <a:pt x="5192794" y="796494"/>
                  <a:pt x="5192794" y="781363"/>
                  <a:pt x="5192794" y="763206"/>
                </a:cubicBezTo>
                <a:cubicBezTo>
                  <a:pt x="5195024" y="763206"/>
                  <a:pt x="5197254" y="763206"/>
                  <a:pt x="5199482" y="763206"/>
                </a:cubicBezTo>
                <a:cubicBezTo>
                  <a:pt x="5199482" y="745049"/>
                  <a:pt x="5199482" y="729918"/>
                  <a:pt x="5199482" y="711761"/>
                </a:cubicBezTo>
                <a:cubicBezTo>
                  <a:pt x="5203940" y="711761"/>
                  <a:pt x="5208398" y="711761"/>
                  <a:pt x="5215086" y="711761"/>
                </a:cubicBezTo>
                <a:cubicBezTo>
                  <a:pt x="5230688" y="705709"/>
                  <a:pt x="5248520" y="693604"/>
                  <a:pt x="5264122" y="684525"/>
                </a:cubicBezTo>
                <a:cubicBezTo>
                  <a:pt x="5266352" y="675447"/>
                  <a:pt x="5266352" y="666368"/>
                  <a:pt x="5266352" y="657290"/>
                </a:cubicBezTo>
                <a:cubicBezTo>
                  <a:pt x="5268582" y="666368"/>
                  <a:pt x="5268582" y="675447"/>
                  <a:pt x="5270810" y="684525"/>
                </a:cubicBezTo>
                <a:cubicBezTo>
                  <a:pt x="5288642" y="696631"/>
                  <a:pt x="5304245" y="708734"/>
                  <a:pt x="5322078" y="720840"/>
                </a:cubicBezTo>
                <a:cubicBezTo>
                  <a:pt x="5322078" y="717821"/>
                  <a:pt x="5322078" y="714803"/>
                  <a:pt x="5322078" y="714788"/>
                </a:cubicBezTo>
                <a:cubicBezTo>
                  <a:pt x="5326534" y="714788"/>
                  <a:pt x="5330994" y="714788"/>
                  <a:pt x="5335452" y="714788"/>
                </a:cubicBezTo>
                <a:cubicBezTo>
                  <a:pt x="5335452" y="729918"/>
                  <a:pt x="5335452" y="748075"/>
                  <a:pt x="5335452" y="763206"/>
                </a:cubicBezTo>
                <a:cubicBezTo>
                  <a:pt x="5337681" y="763206"/>
                  <a:pt x="5339909" y="763206"/>
                  <a:pt x="5342138" y="763206"/>
                </a:cubicBezTo>
                <a:lnTo>
                  <a:pt x="5342138" y="801467"/>
                </a:lnTo>
                <a:lnTo>
                  <a:pt x="5377917" y="790806"/>
                </a:lnTo>
                <a:cubicBezTo>
                  <a:pt x="5411603" y="790806"/>
                  <a:pt x="5445289" y="790806"/>
                  <a:pt x="5478973" y="790806"/>
                </a:cubicBezTo>
                <a:cubicBezTo>
                  <a:pt x="5478973" y="725949"/>
                  <a:pt x="5478973" y="661090"/>
                  <a:pt x="5478973" y="596233"/>
                </a:cubicBezTo>
                <a:cubicBezTo>
                  <a:pt x="5486748" y="590828"/>
                  <a:pt x="5497114" y="588126"/>
                  <a:pt x="5507479" y="582720"/>
                </a:cubicBezTo>
                <a:cubicBezTo>
                  <a:pt x="5548938" y="577316"/>
                  <a:pt x="5590398" y="569208"/>
                  <a:pt x="5631857" y="561101"/>
                </a:cubicBezTo>
                <a:cubicBezTo>
                  <a:pt x="5647405" y="566506"/>
                  <a:pt x="5660362" y="571911"/>
                  <a:pt x="5675909" y="574613"/>
                </a:cubicBezTo>
                <a:cubicBezTo>
                  <a:pt x="5678501" y="577316"/>
                  <a:pt x="5681091" y="580019"/>
                  <a:pt x="5683682" y="582720"/>
                </a:cubicBezTo>
                <a:lnTo>
                  <a:pt x="5683682" y="833084"/>
                </a:lnTo>
                <a:lnTo>
                  <a:pt x="5701821" y="873985"/>
                </a:lnTo>
                <a:lnTo>
                  <a:pt x="5701821" y="798914"/>
                </a:lnTo>
                <a:cubicBezTo>
                  <a:pt x="5707004" y="798914"/>
                  <a:pt x="5712186" y="798914"/>
                  <a:pt x="5717369" y="798914"/>
                </a:cubicBezTo>
                <a:cubicBezTo>
                  <a:pt x="5717369" y="793509"/>
                  <a:pt x="5717369" y="790806"/>
                  <a:pt x="5717369" y="785402"/>
                </a:cubicBezTo>
                <a:cubicBezTo>
                  <a:pt x="5722551" y="782699"/>
                  <a:pt x="5727734" y="779997"/>
                  <a:pt x="5732917" y="777295"/>
                </a:cubicBezTo>
                <a:lnTo>
                  <a:pt x="5745871" y="777295"/>
                </a:lnTo>
                <a:cubicBezTo>
                  <a:pt x="5745871" y="771890"/>
                  <a:pt x="5745871" y="769187"/>
                  <a:pt x="5745871" y="763783"/>
                </a:cubicBezTo>
                <a:cubicBezTo>
                  <a:pt x="5748464" y="761080"/>
                  <a:pt x="5753646" y="758377"/>
                  <a:pt x="5756236" y="755675"/>
                </a:cubicBezTo>
                <a:cubicBezTo>
                  <a:pt x="5764011" y="755675"/>
                  <a:pt x="5774376" y="755675"/>
                  <a:pt x="5782151" y="755675"/>
                </a:cubicBezTo>
                <a:cubicBezTo>
                  <a:pt x="5782151" y="769187"/>
                  <a:pt x="5782151" y="785402"/>
                  <a:pt x="5782151" y="798914"/>
                </a:cubicBezTo>
                <a:cubicBezTo>
                  <a:pt x="5800289" y="798914"/>
                  <a:pt x="5818428" y="798914"/>
                  <a:pt x="5836566" y="798914"/>
                </a:cubicBezTo>
                <a:cubicBezTo>
                  <a:pt x="5836566" y="850260"/>
                  <a:pt x="5836566" y="898903"/>
                  <a:pt x="5836566" y="950250"/>
                </a:cubicBezTo>
                <a:cubicBezTo>
                  <a:pt x="5844340" y="950250"/>
                  <a:pt x="5852114" y="950250"/>
                  <a:pt x="5857295" y="950250"/>
                </a:cubicBezTo>
                <a:cubicBezTo>
                  <a:pt x="5865070" y="947547"/>
                  <a:pt x="5870253" y="944844"/>
                  <a:pt x="5878025" y="942143"/>
                </a:cubicBezTo>
                <a:cubicBezTo>
                  <a:pt x="5878025" y="936737"/>
                  <a:pt x="5878025" y="934035"/>
                  <a:pt x="5878025" y="931332"/>
                </a:cubicBezTo>
                <a:cubicBezTo>
                  <a:pt x="5875435" y="931332"/>
                  <a:pt x="5872843" y="928630"/>
                  <a:pt x="5870253" y="928630"/>
                </a:cubicBezTo>
                <a:cubicBezTo>
                  <a:pt x="5870253" y="925928"/>
                  <a:pt x="5870253" y="923225"/>
                  <a:pt x="5870253" y="920522"/>
                </a:cubicBezTo>
                <a:cubicBezTo>
                  <a:pt x="5872843" y="917821"/>
                  <a:pt x="5875435" y="917821"/>
                  <a:pt x="5878025" y="915118"/>
                </a:cubicBezTo>
                <a:cubicBezTo>
                  <a:pt x="5878025" y="896202"/>
                  <a:pt x="5878025" y="874581"/>
                  <a:pt x="5878025" y="855665"/>
                </a:cubicBezTo>
                <a:cubicBezTo>
                  <a:pt x="5875435" y="855665"/>
                  <a:pt x="5872843" y="852962"/>
                  <a:pt x="5870253" y="852962"/>
                </a:cubicBezTo>
                <a:cubicBezTo>
                  <a:pt x="5870253" y="850260"/>
                  <a:pt x="5870253" y="847558"/>
                  <a:pt x="5870253" y="844855"/>
                </a:cubicBezTo>
                <a:cubicBezTo>
                  <a:pt x="5872843" y="842153"/>
                  <a:pt x="5875435" y="842153"/>
                  <a:pt x="5878025" y="839450"/>
                </a:cubicBezTo>
                <a:lnTo>
                  <a:pt x="5883208" y="834046"/>
                </a:lnTo>
                <a:lnTo>
                  <a:pt x="5883208" y="823236"/>
                </a:lnTo>
                <a:cubicBezTo>
                  <a:pt x="5880618" y="823236"/>
                  <a:pt x="5880618" y="823236"/>
                  <a:pt x="5878025" y="823236"/>
                </a:cubicBezTo>
                <a:cubicBezTo>
                  <a:pt x="5878025" y="820533"/>
                  <a:pt x="5878025" y="817831"/>
                  <a:pt x="5878025" y="815128"/>
                </a:cubicBezTo>
                <a:cubicBezTo>
                  <a:pt x="5880618" y="815128"/>
                  <a:pt x="5883208" y="812426"/>
                  <a:pt x="5885800" y="809724"/>
                </a:cubicBezTo>
                <a:cubicBezTo>
                  <a:pt x="5888390" y="777295"/>
                  <a:pt x="5896165" y="750271"/>
                  <a:pt x="5927259" y="734056"/>
                </a:cubicBezTo>
                <a:cubicBezTo>
                  <a:pt x="5924668" y="734056"/>
                  <a:pt x="5924668" y="731353"/>
                  <a:pt x="5922077" y="731353"/>
                </a:cubicBezTo>
                <a:cubicBezTo>
                  <a:pt x="5922077" y="728651"/>
                  <a:pt x="5922077" y="725949"/>
                  <a:pt x="5922077" y="723246"/>
                </a:cubicBezTo>
                <a:cubicBezTo>
                  <a:pt x="5924668" y="723246"/>
                  <a:pt x="5927259" y="720543"/>
                  <a:pt x="5929850" y="720543"/>
                </a:cubicBezTo>
                <a:cubicBezTo>
                  <a:pt x="5929850" y="715139"/>
                  <a:pt x="5929850" y="712436"/>
                  <a:pt x="5929850" y="709734"/>
                </a:cubicBezTo>
                <a:cubicBezTo>
                  <a:pt x="5932442" y="709734"/>
                  <a:pt x="5932442" y="709734"/>
                  <a:pt x="5935033" y="709734"/>
                </a:cubicBezTo>
                <a:cubicBezTo>
                  <a:pt x="5935033" y="701627"/>
                  <a:pt x="5935033" y="693520"/>
                  <a:pt x="5935033" y="685412"/>
                </a:cubicBezTo>
                <a:cubicBezTo>
                  <a:pt x="5932442" y="685412"/>
                  <a:pt x="5932442" y="685412"/>
                  <a:pt x="5929850" y="685412"/>
                </a:cubicBezTo>
                <a:cubicBezTo>
                  <a:pt x="5929850" y="682710"/>
                  <a:pt x="5929850" y="682710"/>
                  <a:pt x="5929850" y="680008"/>
                </a:cubicBezTo>
                <a:lnTo>
                  <a:pt x="5935033" y="677305"/>
                </a:lnTo>
                <a:cubicBezTo>
                  <a:pt x="5940215" y="671901"/>
                  <a:pt x="5942806" y="666495"/>
                  <a:pt x="5947989" y="658388"/>
                </a:cubicBezTo>
                <a:cubicBezTo>
                  <a:pt x="5950579" y="652983"/>
                  <a:pt x="5950579" y="650281"/>
                  <a:pt x="5950579" y="647579"/>
                </a:cubicBezTo>
                <a:cubicBezTo>
                  <a:pt x="5945398" y="639471"/>
                  <a:pt x="5945398" y="625960"/>
                  <a:pt x="5950579" y="617852"/>
                </a:cubicBezTo>
                <a:cubicBezTo>
                  <a:pt x="5950581" y="617849"/>
                  <a:pt x="5950598" y="617795"/>
                  <a:pt x="5950904" y="616838"/>
                </a:cubicBezTo>
                <a:lnTo>
                  <a:pt x="5953171" y="609745"/>
                </a:lnTo>
                <a:cubicBezTo>
                  <a:pt x="5953173" y="609748"/>
                  <a:pt x="5953190" y="609802"/>
                  <a:pt x="5953495" y="610759"/>
                </a:cubicBezTo>
                <a:lnTo>
                  <a:pt x="5955763" y="617852"/>
                </a:lnTo>
                <a:cubicBezTo>
                  <a:pt x="5960944" y="625960"/>
                  <a:pt x="5963537" y="639471"/>
                  <a:pt x="5958354" y="647579"/>
                </a:cubicBezTo>
                <a:cubicBezTo>
                  <a:pt x="5958354" y="650281"/>
                  <a:pt x="5958354" y="652983"/>
                  <a:pt x="5958354" y="655686"/>
                </a:cubicBezTo>
                <a:cubicBezTo>
                  <a:pt x="5963537" y="663793"/>
                  <a:pt x="5968719" y="671901"/>
                  <a:pt x="5971311" y="677305"/>
                </a:cubicBezTo>
                <a:cubicBezTo>
                  <a:pt x="5973903" y="677305"/>
                  <a:pt x="5973903" y="680008"/>
                  <a:pt x="5976494" y="680008"/>
                </a:cubicBezTo>
                <a:cubicBezTo>
                  <a:pt x="5976494" y="682710"/>
                  <a:pt x="5976494" y="682710"/>
                  <a:pt x="5976494" y="685412"/>
                </a:cubicBezTo>
                <a:cubicBezTo>
                  <a:pt x="5973903" y="693520"/>
                  <a:pt x="5973903" y="701627"/>
                  <a:pt x="5973903" y="709734"/>
                </a:cubicBezTo>
                <a:cubicBezTo>
                  <a:pt x="5979084" y="712436"/>
                  <a:pt x="5979084" y="715139"/>
                  <a:pt x="5979084" y="720543"/>
                </a:cubicBezTo>
                <a:lnTo>
                  <a:pt x="5984268" y="723246"/>
                </a:lnTo>
                <a:cubicBezTo>
                  <a:pt x="5984268" y="725949"/>
                  <a:pt x="5984268" y="728651"/>
                  <a:pt x="5984268" y="731353"/>
                </a:cubicBezTo>
                <a:cubicBezTo>
                  <a:pt x="5981676" y="734056"/>
                  <a:pt x="5981676" y="734056"/>
                  <a:pt x="5979084" y="734056"/>
                </a:cubicBezTo>
                <a:lnTo>
                  <a:pt x="5999269" y="755105"/>
                </a:lnTo>
                <a:lnTo>
                  <a:pt x="5999269" y="627662"/>
                </a:lnTo>
                <a:lnTo>
                  <a:pt x="5999299" y="627662"/>
                </a:lnTo>
                <a:cubicBezTo>
                  <a:pt x="6004989" y="627662"/>
                  <a:pt x="6016130" y="627662"/>
                  <a:pt x="6037948" y="627662"/>
                </a:cubicBezTo>
                <a:cubicBezTo>
                  <a:pt x="6037948" y="627654"/>
                  <a:pt x="6037948" y="627557"/>
                  <a:pt x="6037948" y="626311"/>
                </a:cubicBezTo>
                <a:lnTo>
                  <a:pt x="6037948" y="616853"/>
                </a:lnTo>
                <a:cubicBezTo>
                  <a:pt x="6037954" y="616853"/>
                  <a:pt x="6038029" y="616853"/>
                  <a:pt x="6038962" y="616853"/>
                </a:cubicBezTo>
                <a:lnTo>
                  <a:pt x="6046055" y="616853"/>
                </a:lnTo>
                <a:cubicBezTo>
                  <a:pt x="6046055" y="616846"/>
                  <a:pt x="6046055" y="616733"/>
                  <a:pt x="6046055" y="614962"/>
                </a:cubicBezTo>
                <a:lnTo>
                  <a:pt x="6046055" y="601721"/>
                </a:lnTo>
                <a:cubicBezTo>
                  <a:pt x="6046064" y="601721"/>
                  <a:pt x="6046136" y="601721"/>
                  <a:pt x="6046815" y="601721"/>
                </a:cubicBezTo>
                <a:lnTo>
                  <a:pt x="6052135" y="601721"/>
                </a:lnTo>
                <a:cubicBezTo>
                  <a:pt x="6052135" y="601714"/>
                  <a:pt x="6052135" y="601629"/>
                  <a:pt x="6052135" y="600640"/>
                </a:cubicBezTo>
                <a:lnTo>
                  <a:pt x="6052135" y="593073"/>
                </a:lnTo>
                <a:cubicBezTo>
                  <a:pt x="6052143" y="593073"/>
                  <a:pt x="6052267" y="593073"/>
                  <a:pt x="6054163" y="593073"/>
                </a:cubicBezTo>
                <a:lnTo>
                  <a:pt x="6068350" y="593073"/>
                </a:lnTo>
                <a:cubicBezTo>
                  <a:pt x="6068350" y="593080"/>
                  <a:pt x="6068350" y="593157"/>
                  <a:pt x="6068350" y="594154"/>
                </a:cubicBezTo>
                <a:lnTo>
                  <a:pt x="6068350" y="601721"/>
                </a:lnTo>
                <a:cubicBezTo>
                  <a:pt x="6068360" y="601721"/>
                  <a:pt x="6068861" y="601721"/>
                  <a:pt x="6090642" y="601721"/>
                </a:cubicBezTo>
                <a:cubicBezTo>
                  <a:pt x="6090642" y="601713"/>
                  <a:pt x="6090642" y="601599"/>
                  <a:pt x="6090642" y="599829"/>
                </a:cubicBezTo>
                <a:lnTo>
                  <a:pt x="6090642" y="586588"/>
                </a:lnTo>
                <a:cubicBezTo>
                  <a:pt x="6090648" y="586588"/>
                  <a:pt x="6090745" y="586588"/>
                  <a:pt x="6092416" y="586588"/>
                </a:cubicBezTo>
                <a:lnTo>
                  <a:pt x="6104829" y="586588"/>
                </a:lnTo>
                <a:cubicBezTo>
                  <a:pt x="6104829" y="586600"/>
                  <a:pt x="6104829" y="587114"/>
                  <a:pt x="6104829" y="610368"/>
                </a:cubicBezTo>
                <a:cubicBezTo>
                  <a:pt x="6104836" y="610368"/>
                  <a:pt x="6104916" y="610368"/>
                  <a:pt x="6105843" y="610368"/>
                </a:cubicBezTo>
                <a:lnTo>
                  <a:pt x="6112936" y="610368"/>
                </a:lnTo>
                <a:cubicBezTo>
                  <a:pt x="6112936" y="610362"/>
                  <a:pt x="6112936" y="610281"/>
                  <a:pt x="6112936" y="609287"/>
                </a:cubicBezTo>
                <a:lnTo>
                  <a:pt x="6112936" y="601721"/>
                </a:lnTo>
                <a:cubicBezTo>
                  <a:pt x="6112945" y="601721"/>
                  <a:pt x="6113063" y="601721"/>
                  <a:pt x="6114709" y="601721"/>
                </a:cubicBezTo>
                <a:lnTo>
                  <a:pt x="6127123" y="601721"/>
                </a:lnTo>
                <a:cubicBezTo>
                  <a:pt x="6127123" y="601734"/>
                  <a:pt x="6127123" y="602293"/>
                  <a:pt x="6127123" y="627662"/>
                </a:cubicBezTo>
                <a:cubicBezTo>
                  <a:pt x="6127131" y="627662"/>
                  <a:pt x="6127249" y="627662"/>
                  <a:pt x="6129150" y="627662"/>
                </a:cubicBezTo>
                <a:lnTo>
                  <a:pt x="6143336" y="627662"/>
                </a:lnTo>
                <a:cubicBezTo>
                  <a:pt x="6143336" y="627673"/>
                  <a:pt x="6143336" y="627788"/>
                  <a:pt x="6143336" y="629283"/>
                </a:cubicBezTo>
                <a:lnTo>
                  <a:pt x="6143336" y="640633"/>
                </a:lnTo>
                <a:cubicBezTo>
                  <a:pt x="6143344" y="640633"/>
                  <a:pt x="6143415" y="640633"/>
                  <a:pt x="6144096" y="640633"/>
                </a:cubicBezTo>
                <a:lnTo>
                  <a:pt x="6149417" y="640633"/>
                </a:lnTo>
                <a:cubicBezTo>
                  <a:pt x="6149417" y="640625"/>
                  <a:pt x="6149417" y="640549"/>
                  <a:pt x="6149417" y="639822"/>
                </a:cubicBezTo>
                <a:lnTo>
                  <a:pt x="6149417" y="634147"/>
                </a:lnTo>
                <a:cubicBezTo>
                  <a:pt x="6149434" y="634147"/>
                  <a:pt x="6150153" y="634147"/>
                  <a:pt x="6179817" y="634147"/>
                </a:cubicBezTo>
                <a:cubicBezTo>
                  <a:pt x="6179817" y="634161"/>
                  <a:pt x="6179817" y="634724"/>
                  <a:pt x="6179817" y="657927"/>
                </a:cubicBezTo>
                <a:cubicBezTo>
                  <a:pt x="6179824" y="657927"/>
                  <a:pt x="6179903" y="657927"/>
                  <a:pt x="6180830" y="657927"/>
                </a:cubicBezTo>
                <a:lnTo>
                  <a:pt x="6187924" y="657927"/>
                </a:lnTo>
                <a:cubicBezTo>
                  <a:pt x="6187924" y="657934"/>
                  <a:pt x="6187924" y="658007"/>
                  <a:pt x="6187924" y="659008"/>
                </a:cubicBezTo>
                <a:lnTo>
                  <a:pt x="6187924" y="666574"/>
                </a:lnTo>
                <a:cubicBezTo>
                  <a:pt x="6187933" y="666574"/>
                  <a:pt x="6188006" y="666574"/>
                  <a:pt x="6188684" y="666574"/>
                </a:cubicBezTo>
                <a:lnTo>
                  <a:pt x="6194004" y="666574"/>
                </a:lnTo>
                <a:cubicBezTo>
                  <a:pt x="6194004" y="666567"/>
                  <a:pt x="6194004" y="666447"/>
                  <a:pt x="6194004" y="664412"/>
                </a:cubicBezTo>
                <a:lnTo>
                  <a:pt x="6194004" y="649280"/>
                </a:lnTo>
                <a:cubicBezTo>
                  <a:pt x="6194011" y="649280"/>
                  <a:pt x="6194089" y="649280"/>
                  <a:pt x="6195017" y="649280"/>
                </a:cubicBezTo>
                <a:lnTo>
                  <a:pt x="6202111" y="649280"/>
                </a:lnTo>
                <a:cubicBezTo>
                  <a:pt x="6202111" y="649288"/>
                  <a:pt x="6202111" y="649371"/>
                  <a:pt x="6202111" y="650361"/>
                </a:cubicBezTo>
                <a:lnTo>
                  <a:pt x="6202111" y="657927"/>
                </a:lnTo>
                <a:lnTo>
                  <a:pt x="6207431" y="655934"/>
                </a:lnTo>
                <a:cubicBezTo>
                  <a:pt x="6208191" y="655562"/>
                  <a:pt x="6208191" y="655360"/>
                  <a:pt x="6208191" y="654954"/>
                </a:cubicBezTo>
                <a:lnTo>
                  <a:pt x="6208191" y="649280"/>
                </a:lnTo>
                <a:cubicBezTo>
                  <a:pt x="6208208" y="649280"/>
                  <a:pt x="6209009" y="649280"/>
                  <a:pt x="6246698" y="649280"/>
                </a:cubicBezTo>
                <a:cubicBezTo>
                  <a:pt x="6246698" y="649294"/>
                  <a:pt x="6246698" y="649841"/>
                  <a:pt x="6246698" y="673059"/>
                </a:cubicBezTo>
                <a:cubicBezTo>
                  <a:pt x="6246706" y="673059"/>
                  <a:pt x="6246824" y="673059"/>
                  <a:pt x="6248724" y="673059"/>
                </a:cubicBezTo>
                <a:lnTo>
                  <a:pt x="6262911" y="673059"/>
                </a:lnTo>
                <a:cubicBezTo>
                  <a:pt x="6262911" y="673067"/>
                  <a:pt x="6262911" y="673149"/>
                  <a:pt x="6262911" y="674140"/>
                </a:cubicBezTo>
                <a:lnTo>
                  <a:pt x="6262911" y="681706"/>
                </a:lnTo>
                <a:cubicBezTo>
                  <a:pt x="6262920" y="681706"/>
                  <a:pt x="6263043" y="681706"/>
                  <a:pt x="6264685" y="681706"/>
                </a:cubicBezTo>
                <a:lnTo>
                  <a:pt x="6277098" y="681706"/>
                </a:lnTo>
                <a:cubicBezTo>
                  <a:pt x="6277098" y="681694"/>
                  <a:pt x="6277098" y="681183"/>
                  <a:pt x="6277098" y="657927"/>
                </a:cubicBezTo>
                <a:cubicBezTo>
                  <a:pt x="6277105" y="657927"/>
                  <a:pt x="6277183" y="657927"/>
                  <a:pt x="6278111" y="657927"/>
                </a:cubicBezTo>
                <a:lnTo>
                  <a:pt x="6285205" y="657927"/>
                </a:lnTo>
                <a:cubicBezTo>
                  <a:pt x="6285205" y="657908"/>
                  <a:pt x="6285205" y="657137"/>
                  <a:pt x="6285205" y="625500"/>
                </a:cubicBezTo>
                <a:cubicBezTo>
                  <a:pt x="6285212" y="625500"/>
                  <a:pt x="6285289" y="625500"/>
                  <a:pt x="6286218" y="625500"/>
                </a:cubicBezTo>
                <a:lnTo>
                  <a:pt x="6293312" y="625500"/>
                </a:lnTo>
                <a:cubicBezTo>
                  <a:pt x="6293312" y="625494"/>
                  <a:pt x="6293312" y="625385"/>
                  <a:pt x="6293312" y="623609"/>
                </a:cubicBezTo>
                <a:lnTo>
                  <a:pt x="6293312" y="610368"/>
                </a:lnTo>
                <a:cubicBezTo>
                  <a:pt x="6291285" y="610368"/>
                  <a:pt x="6291285" y="610368"/>
                  <a:pt x="6292045" y="608746"/>
                </a:cubicBezTo>
                <a:lnTo>
                  <a:pt x="6297365" y="597397"/>
                </a:lnTo>
                <a:cubicBezTo>
                  <a:pt x="6297370" y="597414"/>
                  <a:pt x="6297565" y="598088"/>
                  <a:pt x="6305472" y="625500"/>
                </a:cubicBezTo>
                <a:cubicBezTo>
                  <a:pt x="6305480" y="625500"/>
                  <a:pt x="6305553" y="625500"/>
                  <a:pt x="6306232" y="625500"/>
                </a:cubicBezTo>
                <a:lnTo>
                  <a:pt x="6311552" y="625500"/>
                </a:lnTo>
                <a:cubicBezTo>
                  <a:pt x="6311552" y="625487"/>
                  <a:pt x="6311552" y="624308"/>
                  <a:pt x="6311552" y="519573"/>
                </a:cubicBezTo>
                <a:cubicBezTo>
                  <a:pt x="6311562" y="519573"/>
                  <a:pt x="6311676" y="519573"/>
                  <a:pt x="6313072" y="519573"/>
                </a:cubicBezTo>
                <a:lnTo>
                  <a:pt x="6323712" y="519573"/>
                </a:lnTo>
                <a:cubicBezTo>
                  <a:pt x="6323712" y="519551"/>
                  <a:pt x="6323712" y="518541"/>
                  <a:pt x="6323712" y="472014"/>
                </a:cubicBezTo>
                <a:cubicBezTo>
                  <a:pt x="6323729" y="472014"/>
                  <a:pt x="6324354" y="472014"/>
                  <a:pt x="6350059" y="472014"/>
                </a:cubicBezTo>
                <a:cubicBezTo>
                  <a:pt x="6350059" y="472002"/>
                  <a:pt x="6350059" y="471492"/>
                  <a:pt x="6350059" y="450396"/>
                </a:cubicBezTo>
                <a:cubicBezTo>
                  <a:pt x="6350078" y="450396"/>
                  <a:pt x="6350867" y="450396"/>
                  <a:pt x="6384513" y="450396"/>
                </a:cubicBezTo>
                <a:cubicBezTo>
                  <a:pt x="6384513" y="450404"/>
                  <a:pt x="6384513" y="450534"/>
                  <a:pt x="6384513" y="452828"/>
                </a:cubicBezTo>
                <a:lnTo>
                  <a:pt x="6384513" y="469852"/>
                </a:lnTo>
                <a:cubicBezTo>
                  <a:pt x="6384522" y="469852"/>
                  <a:pt x="6384653" y="469852"/>
                  <a:pt x="6386793" y="469852"/>
                </a:cubicBezTo>
                <a:lnTo>
                  <a:pt x="6402753" y="469852"/>
                </a:lnTo>
                <a:cubicBezTo>
                  <a:pt x="6402753" y="469870"/>
                  <a:pt x="6402753" y="470764"/>
                  <a:pt x="6402753" y="517411"/>
                </a:cubicBezTo>
                <a:cubicBezTo>
                  <a:pt x="6402759" y="517411"/>
                  <a:pt x="6402835" y="517411"/>
                  <a:pt x="6403766" y="517411"/>
                </a:cubicBezTo>
                <a:lnTo>
                  <a:pt x="6410860" y="517411"/>
                </a:lnTo>
                <a:lnTo>
                  <a:pt x="6425047" y="521735"/>
                </a:lnTo>
                <a:cubicBezTo>
                  <a:pt x="6425047" y="521745"/>
                  <a:pt x="6425047" y="522395"/>
                  <a:pt x="6425047" y="560647"/>
                </a:cubicBezTo>
                <a:cubicBezTo>
                  <a:pt x="6425053" y="560647"/>
                  <a:pt x="6425128" y="560647"/>
                  <a:pt x="6426060" y="560647"/>
                </a:cubicBezTo>
                <a:lnTo>
                  <a:pt x="6433153" y="560647"/>
                </a:lnTo>
                <a:cubicBezTo>
                  <a:pt x="6433153" y="560657"/>
                  <a:pt x="6433153" y="560763"/>
                  <a:pt x="6433153" y="562268"/>
                </a:cubicBezTo>
                <a:lnTo>
                  <a:pt x="6433153" y="573617"/>
                </a:lnTo>
                <a:cubicBezTo>
                  <a:pt x="6433161" y="573617"/>
                  <a:pt x="6433285" y="573617"/>
                  <a:pt x="6435180" y="573617"/>
                </a:cubicBezTo>
                <a:lnTo>
                  <a:pt x="6449367" y="573617"/>
                </a:lnTo>
                <a:lnTo>
                  <a:pt x="6455447" y="580103"/>
                </a:lnTo>
                <a:cubicBezTo>
                  <a:pt x="6455447" y="580115"/>
                  <a:pt x="6455447" y="580601"/>
                  <a:pt x="6455447" y="601721"/>
                </a:cubicBezTo>
                <a:cubicBezTo>
                  <a:pt x="6455456" y="601721"/>
                  <a:pt x="6455587" y="601721"/>
                  <a:pt x="6457727" y="601721"/>
                </a:cubicBezTo>
                <a:lnTo>
                  <a:pt x="6473687" y="601721"/>
                </a:lnTo>
                <a:cubicBezTo>
                  <a:pt x="6473687" y="601728"/>
                  <a:pt x="6473687" y="601808"/>
                  <a:pt x="6473687" y="602801"/>
                </a:cubicBezTo>
                <a:lnTo>
                  <a:pt x="6473687" y="610368"/>
                </a:lnTo>
                <a:cubicBezTo>
                  <a:pt x="6473696" y="610368"/>
                  <a:pt x="6473795" y="610368"/>
                  <a:pt x="6474954" y="610368"/>
                </a:cubicBezTo>
                <a:lnTo>
                  <a:pt x="6483821" y="610368"/>
                </a:lnTo>
                <a:cubicBezTo>
                  <a:pt x="6483821" y="610377"/>
                  <a:pt x="6483821" y="610506"/>
                  <a:pt x="6483821" y="612529"/>
                </a:cubicBezTo>
                <a:lnTo>
                  <a:pt x="6483821" y="627662"/>
                </a:lnTo>
                <a:cubicBezTo>
                  <a:pt x="6487874" y="627662"/>
                  <a:pt x="6487874" y="627662"/>
                  <a:pt x="6487874" y="625770"/>
                </a:cubicBezTo>
                <a:lnTo>
                  <a:pt x="6487874" y="612529"/>
                </a:lnTo>
                <a:cubicBezTo>
                  <a:pt x="6487880" y="612529"/>
                  <a:pt x="6487958" y="612529"/>
                  <a:pt x="6488887" y="612529"/>
                </a:cubicBezTo>
                <a:lnTo>
                  <a:pt x="6495981" y="612529"/>
                </a:lnTo>
                <a:cubicBezTo>
                  <a:pt x="6495981" y="612540"/>
                  <a:pt x="6495981" y="612659"/>
                  <a:pt x="6495981" y="614151"/>
                </a:cubicBezTo>
                <a:lnTo>
                  <a:pt x="6495981" y="625500"/>
                </a:lnTo>
                <a:cubicBezTo>
                  <a:pt x="6495990" y="625500"/>
                  <a:pt x="6496063" y="625500"/>
                  <a:pt x="6496741" y="625500"/>
                </a:cubicBezTo>
                <a:lnTo>
                  <a:pt x="6502061" y="625500"/>
                </a:lnTo>
                <a:cubicBezTo>
                  <a:pt x="6502061" y="621177"/>
                  <a:pt x="6502061" y="621177"/>
                  <a:pt x="6550701" y="621177"/>
                </a:cubicBezTo>
                <a:cubicBezTo>
                  <a:pt x="6550701" y="621186"/>
                  <a:pt x="6550701" y="621287"/>
                  <a:pt x="6550701" y="622528"/>
                </a:cubicBezTo>
                <a:lnTo>
                  <a:pt x="6550701" y="631985"/>
                </a:lnTo>
                <a:cubicBezTo>
                  <a:pt x="6550709" y="631985"/>
                  <a:pt x="6550784" y="631985"/>
                  <a:pt x="6551461" y="631985"/>
                </a:cubicBezTo>
                <a:lnTo>
                  <a:pt x="6556782" y="631985"/>
                </a:lnTo>
                <a:cubicBezTo>
                  <a:pt x="6556782" y="631994"/>
                  <a:pt x="6556782" y="632116"/>
                  <a:pt x="6556782" y="634147"/>
                </a:cubicBezTo>
                <a:lnTo>
                  <a:pt x="6556782" y="649280"/>
                </a:lnTo>
                <a:cubicBezTo>
                  <a:pt x="6556790" y="649276"/>
                  <a:pt x="6556906" y="649198"/>
                  <a:pt x="6558808" y="647929"/>
                </a:cubicBezTo>
                <a:lnTo>
                  <a:pt x="6572995" y="638471"/>
                </a:lnTo>
                <a:cubicBezTo>
                  <a:pt x="6572997" y="638452"/>
                  <a:pt x="6573128" y="637577"/>
                  <a:pt x="6579075" y="597397"/>
                </a:cubicBezTo>
                <a:cubicBezTo>
                  <a:pt x="6579084" y="597395"/>
                  <a:pt x="6579153" y="597369"/>
                  <a:pt x="6579835" y="597127"/>
                </a:cubicBezTo>
                <a:lnTo>
                  <a:pt x="6585155" y="595235"/>
                </a:lnTo>
                <a:cubicBezTo>
                  <a:pt x="6585155" y="595219"/>
                  <a:pt x="6585188" y="594158"/>
                  <a:pt x="6587182" y="526058"/>
                </a:cubicBezTo>
                <a:cubicBezTo>
                  <a:pt x="6587182" y="526076"/>
                  <a:pt x="6587215" y="527167"/>
                  <a:pt x="6589209" y="595235"/>
                </a:cubicBezTo>
                <a:cubicBezTo>
                  <a:pt x="6589218" y="595238"/>
                  <a:pt x="6589289" y="595263"/>
                  <a:pt x="6589969" y="595505"/>
                </a:cubicBezTo>
                <a:lnTo>
                  <a:pt x="6595289" y="597397"/>
                </a:lnTo>
                <a:cubicBezTo>
                  <a:pt x="6595289" y="597377"/>
                  <a:pt x="6595289" y="596044"/>
                  <a:pt x="6595289" y="510926"/>
                </a:cubicBezTo>
                <a:cubicBezTo>
                  <a:pt x="6599342" y="510926"/>
                  <a:pt x="6599342" y="510926"/>
                  <a:pt x="6599342" y="478499"/>
                </a:cubicBezTo>
                <a:cubicBezTo>
                  <a:pt x="6599354" y="478499"/>
                  <a:pt x="6600040" y="478499"/>
                  <a:pt x="6637849" y="478499"/>
                </a:cubicBezTo>
                <a:cubicBezTo>
                  <a:pt x="6637849" y="478516"/>
                  <a:pt x="6637849" y="479234"/>
                  <a:pt x="6637849" y="510926"/>
                </a:cubicBezTo>
                <a:cubicBezTo>
                  <a:pt x="6637858" y="510926"/>
                  <a:pt x="6637930" y="510926"/>
                  <a:pt x="6638609" y="510926"/>
                </a:cubicBezTo>
                <a:lnTo>
                  <a:pt x="6643929" y="510926"/>
                </a:lnTo>
                <a:cubicBezTo>
                  <a:pt x="6643929" y="510905"/>
                  <a:pt x="6643929" y="509599"/>
                  <a:pt x="6643929" y="428778"/>
                </a:cubicBezTo>
                <a:cubicBezTo>
                  <a:pt x="6643935" y="428778"/>
                  <a:pt x="6644034" y="428778"/>
                  <a:pt x="6645703" y="428778"/>
                </a:cubicBezTo>
                <a:lnTo>
                  <a:pt x="6658116" y="428778"/>
                </a:lnTo>
                <a:cubicBezTo>
                  <a:pt x="6658116" y="428771"/>
                  <a:pt x="6658116" y="428660"/>
                  <a:pt x="6658116" y="426887"/>
                </a:cubicBezTo>
                <a:lnTo>
                  <a:pt x="6658116" y="413646"/>
                </a:lnTo>
                <a:cubicBezTo>
                  <a:pt x="6658127" y="413646"/>
                  <a:pt x="6658625" y="413646"/>
                  <a:pt x="6680410" y="413646"/>
                </a:cubicBezTo>
                <a:cubicBezTo>
                  <a:pt x="6680410" y="413639"/>
                  <a:pt x="6680410" y="413558"/>
                  <a:pt x="6680410" y="412565"/>
                </a:cubicBezTo>
                <a:lnTo>
                  <a:pt x="6680410" y="404999"/>
                </a:lnTo>
                <a:cubicBezTo>
                  <a:pt x="6680417" y="404999"/>
                  <a:pt x="6680527" y="404999"/>
                  <a:pt x="6682183" y="404999"/>
                </a:cubicBezTo>
                <a:lnTo>
                  <a:pt x="6694597" y="404999"/>
                </a:lnTo>
                <a:cubicBezTo>
                  <a:pt x="6694597" y="405007"/>
                  <a:pt x="6694597" y="405086"/>
                  <a:pt x="6694597" y="406080"/>
                </a:cubicBezTo>
                <a:lnTo>
                  <a:pt x="6694597" y="413646"/>
                </a:lnTo>
                <a:cubicBezTo>
                  <a:pt x="6694606" y="413646"/>
                  <a:pt x="6694679" y="413646"/>
                  <a:pt x="6695357" y="413646"/>
                </a:cubicBezTo>
                <a:lnTo>
                  <a:pt x="6700677" y="413646"/>
                </a:lnTo>
                <a:lnTo>
                  <a:pt x="6710810" y="409322"/>
                </a:lnTo>
                <a:lnTo>
                  <a:pt x="6714863" y="412565"/>
                </a:lnTo>
                <a:lnTo>
                  <a:pt x="6714863" y="404999"/>
                </a:lnTo>
                <a:cubicBezTo>
                  <a:pt x="6714872" y="404999"/>
                  <a:pt x="6715009" y="404999"/>
                  <a:pt x="6717143" y="404999"/>
                </a:cubicBezTo>
                <a:lnTo>
                  <a:pt x="6733104" y="404999"/>
                </a:lnTo>
                <a:cubicBezTo>
                  <a:pt x="6733104" y="405007"/>
                  <a:pt x="6733104" y="405086"/>
                  <a:pt x="6733104" y="406080"/>
                </a:cubicBezTo>
                <a:lnTo>
                  <a:pt x="6733104" y="413646"/>
                </a:lnTo>
                <a:cubicBezTo>
                  <a:pt x="6733123" y="413646"/>
                  <a:pt x="6733859" y="413646"/>
                  <a:pt x="6763504" y="413646"/>
                </a:cubicBezTo>
                <a:cubicBezTo>
                  <a:pt x="6763504" y="413656"/>
                  <a:pt x="6763504" y="413765"/>
                  <a:pt x="6763504" y="415267"/>
                </a:cubicBezTo>
                <a:lnTo>
                  <a:pt x="6763504" y="426617"/>
                </a:lnTo>
                <a:cubicBezTo>
                  <a:pt x="6763521" y="426617"/>
                  <a:pt x="6764161" y="426617"/>
                  <a:pt x="6789851" y="426617"/>
                </a:cubicBezTo>
                <a:cubicBezTo>
                  <a:pt x="6789851" y="426633"/>
                  <a:pt x="6789851" y="427313"/>
                  <a:pt x="6789851" y="456881"/>
                </a:cubicBezTo>
                <a:cubicBezTo>
                  <a:pt x="6789860" y="456881"/>
                  <a:pt x="6789933" y="456881"/>
                  <a:pt x="6790611" y="456881"/>
                </a:cubicBezTo>
                <a:lnTo>
                  <a:pt x="6795931" y="456881"/>
                </a:lnTo>
                <a:cubicBezTo>
                  <a:pt x="6795931" y="456888"/>
                  <a:pt x="6795931" y="456974"/>
                  <a:pt x="6795931" y="457962"/>
                </a:cubicBezTo>
                <a:lnTo>
                  <a:pt x="6795931" y="465529"/>
                </a:lnTo>
                <a:cubicBezTo>
                  <a:pt x="6799985" y="465529"/>
                  <a:pt x="6799985" y="465529"/>
                  <a:pt x="6799985" y="495793"/>
                </a:cubicBezTo>
                <a:cubicBezTo>
                  <a:pt x="6799994" y="495793"/>
                  <a:pt x="6800068" y="495793"/>
                  <a:pt x="6800745" y="495793"/>
                </a:cubicBezTo>
                <a:lnTo>
                  <a:pt x="6806065" y="495793"/>
                </a:lnTo>
                <a:cubicBezTo>
                  <a:pt x="6806065" y="495802"/>
                  <a:pt x="6806065" y="495869"/>
                  <a:pt x="6806065" y="496604"/>
                </a:cubicBezTo>
                <a:lnTo>
                  <a:pt x="6806065" y="502279"/>
                </a:lnTo>
                <a:cubicBezTo>
                  <a:pt x="6806071" y="502279"/>
                  <a:pt x="6806149" y="502279"/>
                  <a:pt x="6807078" y="502279"/>
                </a:cubicBezTo>
                <a:lnTo>
                  <a:pt x="6814171" y="502279"/>
                </a:lnTo>
                <a:cubicBezTo>
                  <a:pt x="6814171" y="502296"/>
                  <a:pt x="6814171" y="503009"/>
                  <a:pt x="6814171" y="532544"/>
                </a:cubicBezTo>
                <a:cubicBezTo>
                  <a:pt x="6814179" y="532544"/>
                  <a:pt x="6814299" y="532544"/>
                  <a:pt x="6816198" y="532544"/>
                </a:cubicBezTo>
                <a:lnTo>
                  <a:pt x="6830385" y="532544"/>
                </a:lnTo>
                <a:cubicBezTo>
                  <a:pt x="6830385" y="532560"/>
                  <a:pt x="6830385" y="533140"/>
                  <a:pt x="6830385" y="556323"/>
                </a:cubicBezTo>
                <a:cubicBezTo>
                  <a:pt x="6832412" y="556323"/>
                  <a:pt x="6832412" y="556323"/>
                  <a:pt x="6832412" y="557944"/>
                </a:cubicBezTo>
                <a:lnTo>
                  <a:pt x="6832412" y="569294"/>
                </a:lnTo>
                <a:cubicBezTo>
                  <a:pt x="6832421" y="569294"/>
                  <a:pt x="6832491" y="569294"/>
                  <a:pt x="6833172" y="569294"/>
                </a:cubicBezTo>
                <a:lnTo>
                  <a:pt x="6838492" y="569294"/>
                </a:lnTo>
                <a:cubicBezTo>
                  <a:pt x="6838492" y="569308"/>
                  <a:pt x="6838492" y="569871"/>
                  <a:pt x="6838492" y="593073"/>
                </a:cubicBezTo>
                <a:cubicBezTo>
                  <a:pt x="6838500" y="593073"/>
                  <a:pt x="6838599" y="593073"/>
                  <a:pt x="6839758" y="593073"/>
                </a:cubicBezTo>
                <a:lnTo>
                  <a:pt x="6848625" y="593073"/>
                </a:lnTo>
                <a:cubicBezTo>
                  <a:pt x="6850652" y="595235"/>
                  <a:pt x="6850652" y="595235"/>
                  <a:pt x="6850652" y="597127"/>
                </a:cubicBezTo>
                <a:lnTo>
                  <a:pt x="6850652" y="610368"/>
                </a:lnTo>
                <a:cubicBezTo>
                  <a:pt x="6850657" y="610361"/>
                  <a:pt x="6850744" y="610254"/>
                  <a:pt x="6852172" y="608476"/>
                </a:cubicBezTo>
                <a:lnTo>
                  <a:pt x="6862812" y="595235"/>
                </a:lnTo>
                <a:cubicBezTo>
                  <a:pt x="6862827" y="595235"/>
                  <a:pt x="6863466" y="595235"/>
                  <a:pt x="6891186" y="595235"/>
                </a:cubicBezTo>
                <a:cubicBezTo>
                  <a:pt x="6891186" y="595260"/>
                  <a:pt x="6891186" y="596661"/>
                  <a:pt x="6891186" y="681706"/>
                </a:cubicBezTo>
                <a:cubicBezTo>
                  <a:pt x="6891194" y="681706"/>
                  <a:pt x="6891270" y="681706"/>
                  <a:pt x="6891946" y="681706"/>
                </a:cubicBezTo>
                <a:lnTo>
                  <a:pt x="6897266" y="681706"/>
                </a:lnTo>
                <a:cubicBezTo>
                  <a:pt x="6897270" y="681698"/>
                  <a:pt x="6897329" y="681598"/>
                  <a:pt x="6898026" y="680355"/>
                </a:cubicBezTo>
                <a:lnTo>
                  <a:pt x="6903346" y="670897"/>
                </a:lnTo>
                <a:cubicBezTo>
                  <a:pt x="6903346" y="670904"/>
                  <a:pt x="6903346" y="671003"/>
                  <a:pt x="6903346" y="672789"/>
                </a:cubicBezTo>
                <a:lnTo>
                  <a:pt x="6903346" y="686030"/>
                </a:lnTo>
                <a:cubicBezTo>
                  <a:pt x="6907399" y="686030"/>
                  <a:pt x="6907399" y="686030"/>
                  <a:pt x="6907399" y="640633"/>
                </a:cubicBezTo>
                <a:cubicBezTo>
                  <a:pt x="6907408" y="640633"/>
                  <a:pt x="6907478" y="640633"/>
                  <a:pt x="6908159" y="640633"/>
                </a:cubicBezTo>
                <a:lnTo>
                  <a:pt x="6913479" y="640633"/>
                </a:lnTo>
                <a:cubicBezTo>
                  <a:pt x="6913479" y="640618"/>
                  <a:pt x="6913479" y="639618"/>
                  <a:pt x="6913479" y="575779"/>
                </a:cubicBezTo>
                <a:cubicBezTo>
                  <a:pt x="6913486" y="575779"/>
                  <a:pt x="6913567" y="575779"/>
                  <a:pt x="6914493" y="575779"/>
                </a:cubicBezTo>
                <a:lnTo>
                  <a:pt x="6921586" y="575779"/>
                </a:lnTo>
                <a:cubicBezTo>
                  <a:pt x="6921592" y="575758"/>
                  <a:pt x="6921856" y="574818"/>
                  <a:pt x="6933746" y="532544"/>
                </a:cubicBezTo>
                <a:cubicBezTo>
                  <a:pt x="6933755" y="532544"/>
                  <a:pt x="6933852" y="532544"/>
                  <a:pt x="6935013" y="532544"/>
                </a:cubicBezTo>
                <a:lnTo>
                  <a:pt x="6943880" y="532544"/>
                </a:lnTo>
                <a:cubicBezTo>
                  <a:pt x="6943885" y="532567"/>
                  <a:pt x="6944111" y="533533"/>
                  <a:pt x="6954013" y="575779"/>
                </a:cubicBezTo>
                <a:cubicBezTo>
                  <a:pt x="6954019" y="575779"/>
                  <a:pt x="6954093" y="575779"/>
                  <a:pt x="6955026" y="575779"/>
                </a:cubicBezTo>
                <a:lnTo>
                  <a:pt x="6962120" y="575779"/>
                </a:lnTo>
                <a:cubicBezTo>
                  <a:pt x="6962120" y="575790"/>
                  <a:pt x="6962120" y="576457"/>
                  <a:pt x="6962120" y="614691"/>
                </a:cubicBezTo>
                <a:cubicBezTo>
                  <a:pt x="6962127" y="614691"/>
                  <a:pt x="6962226" y="614691"/>
                  <a:pt x="6963893" y="614691"/>
                </a:cubicBezTo>
                <a:lnTo>
                  <a:pt x="6976307" y="614691"/>
                </a:lnTo>
                <a:cubicBezTo>
                  <a:pt x="6976307" y="614699"/>
                  <a:pt x="6976307" y="614821"/>
                  <a:pt x="6976307" y="616853"/>
                </a:cubicBezTo>
                <a:lnTo>
                  <a:pt x="6976307" y="631985"/>
                </a:lnTo>
                <a:cubicBezTo>
                  <a:pt x="6980360" y="631985"/>
                  <a:pt x="6980360" y="631985"/>
                  <a:pt x="6980360" y="629824"/>
                </a:cubicBezTo>
                <a:lnTo>
                  <a:pt x="6980360" y="614691"/>
                </a:lnTo>
                <a:cubicBezTo>
                  <a:pt x="6980370" y="614691"/>
                  <a:pt x="6980482" y="614691"/>
                  <a:pt x="6981880" y="614691"/>
                </a:cubicBezTo>
                <a:lnTo>
                  <a:pt x="6992520" y="614691"/>
                </a:lnTo>
                <a:cubicBezTo>
                  <a:pt x="6992520" y="614701"/>
                  <a:pt x="6992520" y="614818"/>
                  <a:pt x="6992520" y="616312"/>
                </a:cubicBezTo>
                <a:lnTo>
                  <a:pt x="6992520" y="627662"/>
                </a:lnTo>
                <a:cubicBezTo>
                  <a:pt x="6992536" y="627662"/>
                  <a:pt x="6993245" y="627662"/>
                  <a:pt x="7022921" y="627662"/>
                </a:cubicBezTo>
                <a:cubicBezTo>
                  <a:pt x="7022921" y="627645"/>
                  <a:pt x="7022921" y="626874"/>
                  <a:pt x="7022921" y="590912"/>
                </a:cubicBezTo>
                <a:cubicBezTo>
                  <a:pt x="7022929" y="590912"/>
                  <a:pt x="7023022" y="590912"/>
                  <a:pt x="7024187" y="590912"/>
                </a:cubicBezTo>
                <a:lnTo>
                  <a:pt x="7033054" y="590912"/>
                </a:lnTo>
                <a:cubicBezTo>
                  <a:pt x="7033054" y="590923"/>
                  <a:pt x="7033054" y="591417"/>
                  <a:pt x="7033054" y="612529"/>
                </a:cubicBezTo>
                <a:cubicBezTo>
                  <a:pt x="7035081" y="612529"/>
                  <a:pt x="7035081" y="612529"/>
                  <a:pt x="7035081" y="580103"/>
                </a:cubicBezTo>
                <a:cubicBezTo>
                  <a:pt x="7035095" y="580103"/>
                  <a:pt x="7035636" y="580103"/>
                  <a:pt x="7057374" y="580103"/>
                </a:cubicBezTo>
                <a:cubicBezTo>
                  <a:pt x="7057374" y="580093"/>
                  <a:pt x="7057374" y="579973"/>
                  <a:pt x="7057374" y="578481"/>
                </a:cubicBezTo>
                <a:lnTo>
                  <a:pt x="7057374" y="567132"/>
                </a:lnTo>
                <a:cubicBezTo>
                  <a:pt x="7057382" y="567132"/>
                  <a:pt x="7057457" y="567132"/>
                  <a:pt x="7058134" y="567132"/>
                </a:cubicBezTo>
                <a:lnTo>
                  <a:pt x="7063454" y="567132"/>
                </a:lnTo>
                <a:cubicBezTo>
                  <a:pt x="7063454" y="567126"/>
                  <a:pt x="7063454" y="567013"/>
                  <a:pt x="7063454" y="565241"/>
                </a:cubicBezTo>
                <a:lnTo>
                  <a:pt x="7063454" y="552000"/>
                </a:lnTo>
                <a:lnTo>
                  <a:pt x="7067508" y="558485"/>
                </a:lnTo>
                <a:cubicBezTo>
                  <a:pt x="7067516" y="558485"/>
                  <a:pt x="7067645" y="558485"/>
                  <a:pt x="7069788" y="558485"/>
                </a:cubicBezTo>
                <a:lnTo>
                  <a:pt x="7085748" y="558485"/>
                </a:lnTo>
                <a:cubicBezTo>
                  <a:pt x="7085748" y="558477"/>
                  <a:pt x="7085748" y="558409"/>
                  <a:pt x="7085748" y="557674"/>
                </a:cubicBezTo>
                <a:lnTo>
                  <a:pt x="7085748" y="552000"/>
                </a:lnTo>
                <a:cubicBezTo>
                  <a:pt x="7085757" y="552000"/>
                  <a:pt x="7085831" y="552000"/>
                  <a:pt x="7086508" y="552000"/>
                </a:cubicBezTo>
                <a:lnTo>
                  <a:pt x="7091828" y="552000"/>
                </a:lnTo>
                <a:cubicBezTo>
                  <a:pt x="7091828" y="552009"/>
                  <a:pt x="7091828" y="552109"/>
                  <a:pt x="7091828" y="553351"/>
                </a:cubicBezTo>
                <a:lnTo>
                  <a:pt x="7091828" y="562809"/>
                </a:lnTo>
                <a:cubicBezTo>
                  <a:pt x="7091843" y="562809"/>
                  <a:pt x="7092576" y="562809"/>
                  <a:pt x="7130335" y="562809"/>
                </a:cubicBezTo>
                <a:cubicBezTo>
                  <a:pt x="7130335" y="562827"/>
                  <a:pt x="7130335" y="564337"/>
                  <a:pt x="7130335" y="701162"/>
                </a:cubicBezTo>
                <a:cubicBezTo>
                  <a:pt x="7130345" y="701162"/>
                  <a:pt x="7130460" y="701162"/>
                  <a:pt x="7131855" y="701162"/>
                </a:cubicBezTo>
                <a:lnTo>
                  <a:pt x="7142495" y="701162"/>
                </a:lnTo>
                <a:cubicBezTo>
                  <a:pt x="7142495" y="696839"/>
                  <a:pt x="7142495" y="692515"/>
                  <a:pt x="7142495" y="688192"/>
                </a:cubicBezTo>
                <a:cubicBezTo>
                  <a:pt x="7144522" y="688192"/>
                  <a:pt x="7144522" y="688192"/>
                  <a:pt x="7146549" y="688192"/>
                </a:cubicBezTo>
                <a:cubicBezTo>
                  <a:pt x="7146549" y="692515"/>
                  <a:pt x="7146549" y="696839"/>
                  <a:pt x="7146549" y="701162"/>
                </a:cubicBezTo>
                <a:cubicBezTo>
                  <a:pt x="7156682" y="701162"/>
                  <a:pt x="7166816" y="701162"/>
                  <a:pt x="7176949" y="701162"/>
                </a:cubicBezTo>
                <a:cubicBezTo>
                  <a:pt x="7176949" y="690353"/>
                  <a:pt x="7176949" y="681706"/>
                  <a:pt x="7176949" y="670897"/>
                </a:cubicBezTo>
                <a:cubicBezTo>
                  <a:pt x="7181003" y="670897"/>
                  <a:pt x="7185056" y="670897"/>
                  <a:pt x="7189109" y="670897"/>
                </a:cubicBezTo>
                <a:lnTo>
                  <a:pt x="7201269" y="668736"/>
                </a:lnTo>
                <a:cubicBezTo>
                  <a:pt x="7203296" y="668736"/>
                  <a:pt x="7203296" y="670897"/>
                  <a:pt x="7205323" y="670897"/>
                </a:cubicBezTo>
                <a:lnTo>
                  <a:pt x="7215456" y="670897"/>
                </a:lnTo>
                <a:cubicBezTo>
                  <a:pt x="7215456" y="681706"/>
                  <a:pt x="7215456" y="692515"/>
                  <a:pt x="7215456" y="701162"/>
                </a:cubicBezTo>
                <a:cubicBezTo>
                  <a:pt x="7217483" y="701162"/>
                  <a:pt x="7219510" y="701162"/>
                  <a:pt x="7223563" y="701162"/>
                </a:cubicBezTo>
                <a:cubicBezTo>
                  <a:pt x="7223563" y="707648"/>
                  <a:pt x="7223563" y="714133"/>
                  <a:pt x="7223563" y="718457"/>
                </a:cubicBezTo>
                <a:lnTo>
                  <a:pt x="7232899" y="719362"/>
                </a:lnTo>
                <a:lnTo>
                  <a:pt x="7245857" y="719362"/>
                </a:lnTo>
                <a:cubicBezTo>
                  <a:pt x="7245857" y="713553"/>
                  <a:pt x="7245857" y="709381"/>
                  <a:pt x="7245857" y="703324"/>
                </a:cubicBezTo>
                <a:lnTo>
                  <a:pt x="7313813" y="703324"/>
                </a:lnTo>
                <a:lnTo>
                  <a:pt x="7313813" y="618071"/>
                </a:lnTo>
                <a:lnTo>
                  <a:pt x="7385821" y="618071"/>
                </a:lnTo>
                <a:lnTo>
                  <a:pt x="7385821" y="696839"/>
                </a:lnTo>
                <a:cubicBezTo>
                  <a:pt x="7386456" y="696839"/>
                  <a:pt x="7387091" y="696839"/>
                  <a:pt x="7387725" y="696839"/>
                </a:cubicBezTo>
                <a:lnTo>
                  <a:pt x="7388967" y="719362"/>
                </a:lnTo>
                <a:lnTo>
                  <a:pt x="7398643" y="719362"/>
                </a:lnTo>
                <a:cubicBezTo>
                  <a:pt x="7399179" y="712148"/>
                  <a:pt x="7399885" y="704494"/>
                  <a:pt x="7399885" y="696839"/>
                </a:cubicBezTo>
                <a:cubicBezTo>
                  <a:pt x="7401912" y="696839"/>
                  <a:pt x="7403939" y="696839"/>
                  <a:pt x="7405965" y="696839"/>
                </a:cubicBezTo>
                <a:lnTo>
                  <a:pt x="7407207" y="719362"/>
                </a:lnTo>
                <a:lnTo>
                  <a:pt x="7457829" y="719362"/>
                </a:lnTo>
                <a:lnTo>
                  <a:pt x="7457829" y="556334"/>
                </a:lnTo>
                <a:lnTo>
                  <a:pt x="7655156" y="556334"/>
                </a:lnTo>
                <a:lnTo>
                  <a:pt x="7655156" y="719362"/>
                </a:lnTo>
                <a:lnTo>
                  <a:pt x="7673853" y="719362"/>
                </a:lnTo>
                <a:lnTo>
                  <a:pt x="7673853" y="636669"/>
                </a:lnTo>
                <a:lnTo>
                  <a:pt x="7768973" y="636669"/>
                </a:lnTo>
                <a:lnTo>
                  <a:pt x="7773382" y="519115"/>
                </a:lnTo>
                <a:lnTo>
                  <a:pt x="7819759" y="519115"/>
                </a:lnTo>
                <a:lnTo>
                  <a:pt x="7821437" y="571456"/>
                </a:lnTo>
                <a:cubicBezTo>
                  <a:pt x="7843732" y="571456"/>
                  <a:pt x="7866024" y="571456"/>
                  <a:pt x="7886292" y="571456"/>
                </a:cubicBezTo>
                <a:cubicBezTo>
                  <a:pt x="7886292" y="597397"/>
                  <a:pt x="7886292" y="623338"/>
                  <a:pt x="7886292" y="647118"/>
                </a:cubicBezTo>
                <a:cubicBezTo>
                  <a:pt x="7890345" y="647118"/>
                  <a:pt x="7892372" y="647118"/>
                  <a:pt x="7894398" y="647118"/>
                </a:cubicBezTo>
                <a:cubicBezTo>
                  <a:pt x="7894398" y="644956"/>
                  <a:pt x="7896425" y="642794"/>
                  <a:pt x="7896425" y="640633"/>
                </a:cubicBezTo>
                <a:cubicBezTo>
                  <a:pt x="7898452" y="640633"/>
                  <a:pt x="7900478" y="640633"/>
                  <a:pt x="7902505" y="640633"/>
                </a:cubicBezTo>
                <a:cubicBezTo>
                  <a:pt x="7902505" y="642794"/>
                  <a:pt x="7902505" y="644956"/>
                  <a:pt x="7904533" y="649280"/>
                </a:cubicBezTo>
                <a:cubicBezTo>
                  <a:pt x="7908585" y="649280"/>
                  <a:pt x="7912638" y="649280"/>
                  <a:pt x="7916693" y="649280"/>
                </a:cubicBezTo>
                <a:cubicBezTo>
                  <a:pt x="7916693" y="647118"/>
                  <a:pt x="7916693" y="644956"/>
                  <a:pt x="7916693" y="642794"/>
                </a:cubicBezTo>
                <a:cubicBezTo>
                  <a:pt x="7924798" y="642794"/>
                  <a:pt x="7930878" y="642794"/>
                  <a:pt x="7938985" y="642794"/>
                </a:cubicBezTo>
                <a:cubicBezTo>
                  <a:pt x="7938985" y="644956"/>
                  <a:pt x="7938985" y="647118"/>
                  <a:pt x="7938985" y="649280"/>
                </a:cubicBezTo>
                <a:cubicBezTo>
                  <a:pt x="7945065" y="649280"/>
                  <a:pt x="7953173" y="649280"/>
                  <a:pt x="7959253" y="649280"/>
                </a:cubicBezTo>
                <a:cubicBezTo>
                  <a:pt x="7959253" y="664412"/>
                  <a:pt x="7959253" y="679545"/>
                  <a:pt x="7959253" y="694677"/>
                </a:cubicBezTo>
                <a:cubicBezTo>
                  <a:pt x="7963306" y="694677"/>
                  <a:pt x="7969386" y="694677"/>
                  <a:pt x="7973440" y="694677"/>
                </a:cubicBezTo>
                <a:cubicBezTo>
                  <a:pt x="7973440" y="690353"/>
                  <a:pt x="7973440" y="686030"/>
                  <a:pt x="7973440" y="681706"/>
                </a:cubicBezTo>
                <a:cubicBezTo>
                  <a:pt x="7979520" y="681706"/>
                  <a:pt x="7985600" y="681706"/>
                  <a:pt x="7989653" y="681706"/>
                </a:cubicBezTo>
                <a:cubicBezTo>
                  <a:pt x="7989653" y="621177"/>
                  <a:pt x="7989653" y="562809"/>
                  <a:pt x="7989653" y="502279"/>
                </a:cubicBezTo>
                <a:cubicBezTo>
                  <a:pt x="7991680" y="500117"/>
                  <a:pt x="7993706" y="497955"/>
                  <a:pt x="7995733" y="495793"/>
                </a:cubicBezTo>
                <a:cubicBezTo>
                  <a:pt x="8020053" y="495793"/>
                  <a:pt x="8044373" y="495793"/>
                  <a:pt x="8068694" y="495793"/>
                </a:cubicBezTo>
                <a:lnTo>
                  <a:pt x="8068694" y="504441"/>
                </a:lnTo>
                <a:lnTo>
                  <a:pt x="8078828" y="504441"/>
                </a:lnTo>
                <a:cubicBezTo>
                  <a:pt x="8078828" y="543353"/>
                  <a:pt x="8078828" y="582265"/>
                  <a:pt x="8078828" y="619015"/>
                </a:cubicBezTo>
                <a:cubicBezTo>
                  <a:pt x="8086934" y="619015"/>
                  <a:pt x="8093014" y="619015"/>
                  <a:pt x="8101121" y="619015"/>
                </a:cubicBezTo>
                <a:cubicBezTo>
                  <a:pt x="8101121" y="597397"/>
                  <a:pt x="8101121" y="575779"/>
                  <a:pt x="8101121" y="552000"/>
                </a:cubicBezTo>
                <a:cubicBezTo>
                  <a:pt x="8109228" y="552000"/>
                  <a:pt x="8119361" y="552000"/>
                  <a:pt x="8127469" y="552000"/>
                </a:cubicBezTo>
                <a:cubicBezTo>
                  <a:pt x="8129494" y="552000"/>
                  <a:pt x="8129494" y="549838"/>
                  <a:pt x="8131521" y="547676"/>
                </a:cubicBezTo>
                <a:lnTo>
                  <a:pt x="8139629" y="547676"/>
                </a:lnTo>
                <a:cubicBezTo>
                  <a:pt x="8141654" y="549838"/>
                  <a:pt x="8141654" y="552000"/>
                  <a:pt x="8143681" y="552000"/>
                </a:cubicBezTo>
                <a:cubicBezTo>
                  <a:pt x="8149761" y="552000"/>
                  <a:pt x="8157869" y="552000"/>
                  <a:pt x="8165976" y="552000"/>
                </a:cubicBezTo>
                <a:cubicBezTo>
                  <a:pt x="8165976" y="513088"/>
                  <a:pt x="8165976" y="474176"/>
                  <a:pt x="8165976" y="435264"/>
                </a:cubicBezTo>
                <a:cubicBezTo>
                  <a:pt x="8165989" y="435261"/>
                  <a:pt x="8166856" y="435097"/>
                  <a:pt x="8222722" y="424455"/>
                </a:cubicBezTo>
                <a:cubicBezTo>
                  <a:pt x="8222722" y="424462"/>
                  <a:pt x="8222722" y="424536"/>
                  <a:pt x="8222722" y="425536"/>
                </a:cubicBezTo>
                <a:lnTo>
                  <a:pt x="8222722" y="433102"/>
                </a:lnTo>
                <a:cubicBezTo>
                  <a:pt x="8222740" y="433102"/>
                  <a:pt x="8223384" y="433102"/>
                  <a:pt x="8249069" y="433102"/>
                </a:cubicBezTo>
                <a:cubicBezTo>
                  <a:pt x="8249069" y="433124"/>
                  <a:pt x="8249069" y="435495"/>
                  <a:pt x="8249069" y="688192"/>
                </a:cubicBezTo>
                <a:cubicBezTo>
                  <a:pt x="8255149" y="688192"/>
                  <a:pt x="8263256" y="688192"/>
                  <a:pt x="8271364" y="688192"/>
                </a:cubicBezTo>
                <a:cubicBezTo>
                  <a:pt x="8271364" y="686030"/>
                  <a:pt x="8271364" y="686030"/>
                  <a:pt x="8271364" y="683868"/>
                </a:cubicBezTo>
                <a:cubicBezTo>
                  <a:pt x="8275416" y="683868"/>
                  <a:pt x="8279469" y="683868"/>
                  <a:pt x="8283524" y="683868"/>
                </a:cubicBezTo>
                <a:cubicBezTo>
                  <a:pt x="8283524" y="686030"/>
                  <a:pt x="8283524" y="686030"/>
                  <a:pt x="8283524" y="688192"/>
                </a:cubicBezTo>
                <a:cubicBezTo>
                  <a:pt x="8291630" y="688192"/>
                  <a:pt x="8299736" y="688192"/>
                  <a:pt x="8307844" y="688192"/>
                </a:cubicBezTo>
                <a:cubicBezTo>
                  <a:pt x="8307844" y="683868"/>
                  <a:pt x="8307844" y="679545"/>
                  <a:pt x="8307844" y="675221"/>
                </a:cubicBezTo>
                <a:cubicBezTo>
                  <a:pt x="8317977" y="675221"/>
                  <a:pt x="8328110" y="675221"/>
                  <a:pt x="8336217" y="675221"/>
                </a:cubicBezTo>
                <a:cubicBezTo>
                  <a:pt x="8340270" y="670897"/>
                  <a:pt x="8344325" y="670897"/>
                  <a:pt x="8348377" y="670897"/>
                </a:cubicBezTo>
                <a:cubicBezTo>
                  <a:pt x="8354457" y="675221"/>
                  <a:pt x="8362565" y="675221"/>
                  <a:pt x="8368645" y="675221"/>
                </a:cubicBezTo>
                <a:cubicBezTo>
                  <a:pt x="8368645" y="668736"/>
                  <a:pt x="8368645" y="664412"/>
                  <a:pt x="8368645" y="657927"/>
                </a:cubicBezTo>
                <a:lnTo>
                  <a:pt x="8376752" y="657927"/>
                </a:lnTo>
                <a:cubicBezTo>
                  <a:pt x="8376752" y="653603"/>
                  <a:pt x="8376752" y="649280"/>
                  <a:pt x="8376752" y="644956"/>
                </a:cubicBezTo>
                <a:cubicBezTo>
                  <a:pt x="8394992" y="644956"/>
                  <a:pt x="8415258" y="644956"/>
                  <a:pt x="8433498" y="644956"/>
                </a:cubicBezTo>
                <a:cubicBezTo>
                  <a:pt x="8433498" y="634147"/>
                  <a:pt x="8433498" y="625500"/>
                  <a:pt x="8433498" y="614691"/>
                </a:cubicBezTo>
                <a:cubicBezTo>
                  <a:pt x="8439578" y="614691"/>
                  <a:pt x="8445658" y="614691"/>
                  <a:pt x="8451738" y="614691"/>
                </a:cubicBezTo>
                <a:cubicBezTo>
                  <a:pt x="8451738" y="612529"/>
                  <a:pt x="8451738" y="610368"/>
                  <a:pt x="8451738" y="608206"/>
                </a:cubicBezTo>
                <a:cubicBezTo>
                  <a:pt x="8455792" y="608206"/>
                  <a:pt x="8459845" y="608206"/>
                  <a:pt x="8463898" y="608206"/>
                </a:cubicBezTo>
                <a:cubicBezTo>
                  <a:pt x="8463898" y="610368"/>
                  <a:pt x="8463898" y="612529"/>
                  <a:pt x="8463898" y="614691"/>
                </a:cubicBezTo>
                <a:cubicBezTo>
                  <a:pt x="8469978" y="614691"/>
                  <a:pt x="8474032" y="614691"/>
                  <a:pt x="8480112" y="614691"/>
                </a:cubicBezTo>
                <a:cubicBezTo>
                  <a:pt x="8480112" y="629824"/>
                  <a:pt x="8480112" y="647118"/>
                  <a:pt x="8480112" y="664412"/>
                </a:cubicBezTo>
                <a:cubicBezTo>
                  <a:pt x="8490245" y="664412"/>
                  <a:pt x="8502406" y="664412"/>
                  <a:pt x="8512540" y="664412"/>
                </a:cubicBezTo>
                <a:cubicBezTo>
                  <a:pt x="8512540" y="655765"/>
                  <a:pt x="8512540" y="647118"/>
                  <a:pt x="8512540" y="638471"/>
                </a:cubicBezTo>
                <a:cubicBezTo>
                  <a:pt x="8524700" y="638471"/>
                  <a:pt x="8538886" y="638471"/>
                  <a:pt x="8551046" y="638471"/>
                </a:cubicBezTo>
                <a:cubicBezTo>
                  <a:pt x="8551046" y="627662"/>
                  <a:pt x="8551046" y="619015"/>
                  <a:pt x="8551046" y="608206"/>
                </a:cubicBezTo>
                <a:cubicBezTo>
                  <a:pt x="8567261" y="608206"/>
                  <a:pt x="8583473" y="608206"/>
                  <a:pt x="8599688" y="608206"/>
                </a:cubicBezTo>
                <a:cubicBezTo>
                  <a:pt x="8599688" y="608235"/>
                  <a:pt x="8599688" y="610010"/>
                  <a:pt x="8599688" y="719362"/>
                </a:cubicBezTo>
                <a:lnTo>
                  <a:pt x="8599688" y="733141"/>
                </a:lnTo>
                <a:lnTo>
                  <a:pt x="8665562" y="733141"/>
                </a:lnTo>
                <a:lnTo>
                  <a:pt x="8665562" y="838913"/>
                </a:lnTo>
                <a:lnTo>
                  <a:pt x="8665562" y="862160"/>
                </a:lnTo>
                <a:lnTo>
                  <a:pt x="8680522" y="862160"/>
                </a:lnTo>
                <a:cubicBezTo>
                  <a:pt x="8680522" y="862160"/>
                  <a:pt x="8680522" y="862160"/>
                  <a:pt x="8680522" y="860998"/>
                </a:cubicBezTo>
                <a:lnTo>
                  <a:pt x="8680522" y="852862"/>
                </a:lnTo>
                <a:cubicBezTo>
                  <a:pt x="8680522" y="852862"/>
                  <a:pt x="8680522" y="852862"/>
                  <a:pt x="8725102" y="852862"/>
                </a:cubicBezTo>
                <a:cubicBezTo>
                  <a:pt x="8725102" y="852862"/>
                  <a:pt x="8725102" y="852862"/>
                  <a:pt x="8725102" y="855477"/>
                </a:cubicBezTo>
                <a:lnTo>
                  <a:pt x="8725102" y="861131"/>
                </a:lnTo>
                <a:lnTo>
                  <a:pt x="8733569" y="852574"/>
                </a:lnTo>
                <a:cubicBezTo>
                  <a:pt x="8731340" y="852574"/>
                  <a:pt x="8731340" y="850249"/>
                  <a:pt x="8729111" y="850249"/>
                </a:cubicBezTo>
                <a:cubicBezTo>
                  <a:pt x="8729111" y="847924"/>
                  <a:pt x="8729111" y="845600"/>
                  <a:pt x="8729111" y="843275"/>
                </a:cubicBezTo>
                <a:cubicBezTo>
                  <a:pt x="8731340" y="843275"/>
                  <a:pt x="8733569" y="840950"/>
                  <a:pt x="8735797" y="840950"/>
                </a:cubicBezTo>
                <a:cubicBezTo>
                  <a:pt x="8735797" y="836301"/>
                  <a:pt x="8735797" y="833976"/>
                  <a:pt x="8735797" y="831652"/>
                </a:cubicBezTo>
                <a:cubicBezTo>
                  <a:pt x="8738027" y="831652"/>
                  <a:pt x="8738027" y="831652"/>
                  <a:pt x="8740256" y="831652"/>
                </a:cubicBezTo>
                <a:cubicBezTo>
                  <a:pt x="8740256" y="824678"/>
                  <a:pt x="8740256" y="817704"/>
                  <a:pt x="8740256" y="810730"/>
                </a:cubicBezTo>
                <a:cubicBezTo>
                  <a:pt x="8738027" y="810730"/>
                  <a:pt x="8738027" y="810730"/>
                  <a:pt x="8735797" y="810730"/>
                </a:cubicBezTo>
                <a:cubicBezTo>
                  <a:pt x="8735797" y="808405"/>
                  <a:pt x="8735797" y="808405"/>
                  <a:pt x="8735797" y="806081"/>
                </a:cubicBezTo>
                <a:lnTo>
                  <a:pt x="8740256" y="803756"/>
                </a:lnTo>
                <a:cubicBezTo>
                  <a:pt x="8744713" y="799107"/>
                  <a:pt x="8746943" y="794457"/>
                  <a:pt x="8751401" y="787483"/>
                </a:cubicBezTo>
                <a:cubicBezTo>
                  <a:pt x="8753629" y="782834"/>
                  <a:pt x="8753629" y="780510"/>
                  <a:pt x="8753629" y="778185"/>
                </a:cubicBezTo>
                <a:cubicBezTo>
                  <a:pt x="8749172" y="771211"/>
                  <a:pt x="8749172" y="759588"/>
                  <a:pt x="8753629" y="752614"/>
                </a:cubicBezTo>
                <a:cubicBezTo>
                  <a:pt x="8753631" y="752611"/>
                  <a:pt x="8753645" y="752565"/>
                  <a:pt x="8753909" y="751742"/>
                </a:cubicBezTo>
                <a:lnTo>
                  <a:pt x="8755767" y="745928"/>
                </a:lnTo>
                <a:lnTo>
                  <a:pt x="8754080" y="745928"/>
                </a:lnTo>
                <a:cubicBezTo>
                  <a:pt x="8754080" y="745928"/>
                  <a:pt x="8754080" y="745928"/>
                  <a:pt x="8754080" y="744766"/>
                </a:cubicBezTo>
                <a:lnTo>
                  <a:pt x="8754080" y="736629"/>
                </a:lnTo>
                <a:cubicBezTo>
                  <a:pt x="8754080" y="736629"/>
                  <a:pt x="8754080" y="736629"/>
                  <a:pt x="8755194" y="736629"/>
                </a:cubicBezTo>
                <a:lnTo>
                  <a:pt x="8762996" y="736629"/>
                </a:lnTo>
                <a:cubicBezTo>
                  <a:pt x="8762996" y="736629"/>
                  <a:pt x="8762996" y="736629"/>
                  <a:pt x="8762996" y="735467"/>
                </a:cubicBezTo>
                <a:lnTo>
                  <a:pt x="8762996" y="727331"/>
                </a:lnTo>
                <a:cubicBezTo>
                  <a:pt x="8762996" y="727331"/>
                  <a:pt x="8762996" y="727331"/>
                  <a:pt x="8761881" y="727331"/>
                </a:cubicBezTo>
                <a:lnTo>
                  <a:pt x="8754080" y="727331"/>
                </a:lnTo>
                <a:cubicBezTo>
                  <a:pt x="8754080" y="727331"/>
                  <a:pt x="8754080" y="727331"/>
                  <a:pt x="8754080" y="726168"/>
                </a:cubicBezTo>
                <a:lnTo>
                  <a:pt x="8754080" y="718032"/>
                </a:lnTo>
                <a:cubicBezTo>
                  <a:pt x="8754080" y="718032"/>
                  <a:pt x="8754080" y="718032"/>
                  <a:pt x="8755194" y="718032"/>
                </a:cubicBezTo>
                <a:lnTo>
                  <a:pt x="8762996" y="718032"/>
                </a:lnTo>
                <a:cubicBezTo>
                  <a:pt x="8762996" y="718032"/>
                  <a:pt x="8762996" y="718032"/>
                  <a:pt x="8762996" y="717160"/>
                </a:cubicBezTo>
                <a:lnTo>
                  <a:pt x="8762996" y="711058"/>
                </a:lnTo>
                <a:cubicBezTo>
                  <a:pt x="8762996" y="711058"/>
                  <a:pt x="8762996" y="711058"/>
                  <a:pt x="8761881" y="711058"/>
                </a:cubicBezTo>
                <a:lnTo>
                  <a:pt x="8754080" y="711058"/>
                </a:lnTo>
                <a:cubicBezTo>
                  <a:pt x="8754080" y="711058"/>
                  <a:pt x="8754080" y="711058"/>
                  <a:pt x="8754080" y="709896"/>
                </a:cubicBezTo>
                <a:lnTo>
                  <a:pt x="8754080" y="701759"/>
                </a:lnTo>
                <a:cubicBezTo>
                  <a:pt x="8754080" y="701759"/>
                  <a:pt x="8754080" y="701759"/>
                  <a:pt x="8755194" y="701759"/>
                </a:cubicBezTo>
                <a:lnTo>
                  <a:pt x="8762996" y="701759"/>
                </a:lnTo>
                <a:cubicBezTo>
                  <a:pt x="8762996" y="701759"/>
                  <a:pt x="8762996" y="701759"/>
                  <a:pt x="8761881" y="700016"/>
                </a:cubicBezTo>
                <a:lnTo>
                  <a:pt x="8754080" y="687812"/>
                </a:lnTo>
                <a:cubicBezTo>
                  <a:pt x="8754080" y="687812"/>
                  <a:pt x="8754080" y="687812"/>
                  <a:pt x="8754080" y="650617"/>
                </a:cubicBezTo>
                <a:cubicBezTo>
                  <a:pt x="8754080" y="650617"/>
                  <a:pt x="8754080" y="650617"/>
                  <a:pt x="8903424" y="650617"/>
                </a:cubicBezTo>
                <a:cubicBezTo>
                  <a:pt x="8903424" y="650617"/>
                  <a:pt x="8903424" y="650617"/>
                  <a:pt x="8905096" y="653232"/>
                </a:cubicBezTo>
                <a:lnTo>
                  <a:pt x="8908543" y="658626"/>
                </a:lnTo>
                <a:lnTo>
                  <a:pt x="8908543" y="647687"/>
                </a:lnTo>
                <a:cubicBezTo>
                  <a:pt x="8908543" y="636001"/>
                  <a:pt x="8908543" y="622669"/>
                  <a:pt x="8908543" y="607460"/>
                </a:cubicBezTo>
                <a:cubicBezTo>
                  <a:pt x="8908552" y="607460"/>
                  <a:pt x="8908671" y="607460"/>
                  <a:pt x="8910570" y="607460"/>
                </a:cubicBezTo>
                <a:lnTo>
                  <a:pt x="8924757" y="607460"/>
                </a:lnTo>
                <a:cubicBezTo>
                  <a:pt x="8924757" y="607441"/>
                  <a:pt x="8924757" y="606126"/>
                  <a:pt x="8924757" y="515723"/>
                </a:cubicBezTo>
                <a:lnTo>
                  <a:pt x="8924757" y="490724"/>
                </a:lnTo>
                <a:lnTo>
                  <a:pt x="9078786" y="490724"/>
                </a:lnTo>
                <a:lnTo>
                  <a:pt x="9078786" y="506306"/>
                </a:lnTo>
                <a:cubicBezTo>
                  <a:pt x="9078786" y="526935"/>
                  <a:pt x="9078786" y="559711"/>
                  <a:pt x="9078786" y="611783"/>
                </a:cubicBezTo>
                <a:cubicBezTo>
                  <a:pt x="9078796" y="611782"/>
                  <a:pt x="9078908" y="611761"/>
                  <a:pt x="9080306" y="611513"/>
                </a:cubicBezTo>
                <a:lnTo>
                  <a:pt x="9090946" y="609622"/>
                </a:lnTo>
                <a:cubicBezTo>
                  <a:pt x="9090946" y="609644"/>
                  <a:pt x="9090916" y="610978"/>
                  <a:pt x="9088919" y="698254"/>
                </a:cubicBezTo>
                <a:cubicBezTo>
                  <a:pt x="9088929" y="698256"/>
                  <a:pt x="9089040" y="698276"/>
                  <a:pt x="9090439" y="698525"/>
                </a:cubicBezTo>
                <a:lnTo>
                  <a:pt x="9101079" y="700416"/>
                </a:lnTo>
                <a:cubicBezTo>
                  <a:pt x="9101081" y="700423"/>
                  <a:pt x="9101101" y="700487"/>
                  <a:pt x="9101332" y="701227"/>
                </a:cubicBezTo>
                <a:lnTo>
                  <a:pt x="9103106" y="706902"/>
                </a:lnTo>
                <a:cubicBezTo>
                  <a:pt x="9103108" y="706893"/>
                  <a:pt x="9103153" y="706750"/>
                  <a:pt x="9103866" y="704470"/>
                </a:cubicBezTo>
                <a:lnTo>
                  <a:pt x="9109186" y="687446"/>
                </a:lnTo>
                <a:cubicBezTo>
                  <a:pt x="9109193" y="687446"/>
                  <a:pt x="9109293" y="687446"/>
                  <a:pt x="9110959" y="687446"/>
                </a:cubicBezTo>
                <a:lnTo>
                  <a:pt x="9123373" y="687446"/>
                </a:lnTo>
                <a:cubicBezTo>
                  <a:pt x="9123373" y="687463"/>
                  <a:pt x="9123373" y="688156"/>
                  <a:pt x="9123373" y="719872"/>
                </a:cubicBezTo>
                <a:cubicBezTo>
                  <a:pt x="9123379" y="719877"/>
                  <a:pt x="9123456" y="719917"/>
                  <a:pt x="9124386" y="720413"/>
                </a:cubicBezTo>
                <a:lnTo>
                  <a:pt x="9131480" y="724196"/>
                </a:lnTo>
                <a:cubicBezTo>
                  <a:pt x="9131480" y="724205"/>
                  <a:pt x="9131480" y="724306"/>
                  <a:pt x="9131480" y="725547"/>
                </a:cubicBezTo>
                <a:lnTo>
                  <a:pt x="9131480" y="735005"/>
                </a:lnTo>
                <a:cubicBezTo>
                  <a:pt x="9131500" y="735005"/>
                  <a:pt x="9132408" y="735005"/>
                  <a:pt x="9176067" y="735005"/>
                </a:cubicBezTo>
                <a:cubicBezTo>
                  <a:pt x="9176067" y="735013"/>
                  <a:pt x="9176067" y="735096"/>
                  <a:pt x="9176067" y="736086"/>
                </a:cubicBezTo>
                <a:lnTo>
                  <a:pt x="9176067" y="743652"/>
                </a:lnTo>
                <a:cubicBezTo>
                  <a:pt x="9176076" y="743652"/>
                  <a:pt x="9176197" y="743652"/>
                  <a:pt x="9178093" y="743652"/>
                </a:cubicBezTo>
                <a:lnTo>
                  <a:pt x="9192280" y="743652"/>
                </a:lnTo>
                <a:cubicBezTo>
                  <a:pt x="9192280" y="743634"/>
                  <a:pt x="9192280" y="742905"/>
                  <a:pt x="9192280" y="713387"/>
                </a:cubicBezTo>
                <a:cubicBezTo>
                  <a:pt x="9192301" y="713387"/>
                  <a:pt x="9193231" y="713387"/>
                  <a:pt x="9236867" y="713387"/>
                </a:cubicBezTo>
                <a:cubicBezTo>
                  <a:pt x="9236867" y="713379"/>
                  <a:pt x="9236867" y="713282"/>
                  <a:pt x="9236867" y="712036"/>
                </a:cubicBezTo>
                <a:lnTo>
                  <a:pt x="9236867" y="702578"/>
                </a:lnTo>
                <a:cubicBezTo>
                  <a:pt x="9236873" y="702578"/>
                  <a:pt x="9236947" y="702578"/>
                  <a:pt x="9237881" y="702578"/>
                </a:cubicBezTo>
                <a:lnTo>
                  <a:pt x="9244974" y="702578"/>
                </a:lnTo>
                <a:cubicBezTo>
                  <a:pt x="9244974" y="702571"/>
                  <a:pt x="9244974" y="702458"/>
                  <a:pt x="9244974" y="700687"/>
                </a:cubicBezTo>
                <a:lnTo>
                  <a:pt x="9244974" y="687446"/>
                </a:lnTo>
                <a:cubicBezTo>
                  <a:pt x="9244983" y="687446"/>
                  <a:pt x="9245055" y="687446"/>
                  <a:pt x="9245734" y="687446"/>
                </a:cubicBezTo>
                <a:lnTo>
                  <a:pt x="9251054" y="687446"/>
                </a:lnTo>
                <a:cubicBezTo>
                  <a:pt x="9251054" y="687439"/>
                  <a:pt x="9251054" y="687354"/>
                  <a:pt x="9251054" y="686365"/>
                </a:cubicBezTo>
                <a:lnTo>
                  <a:pt x="9251054" y="678798"/>
                </a:lnTo>
                <a:cubicBezTo>
                  <a:pt x="9251062" y="678798"/>
                  <a:pt x="9251186" y="678798"/>
                  <a:pt x="9253081" y="678798"/>
                </a:cubicBezTo>
                <a:lnTo>
                  <a:pt x="9267268" y="678798"/>
                </a:lnTo>
                <a:cubicBezTo>
                  <a:pt x="9267268" y="678805"/>
                  <a:pt x="9267268" y="678882"/>
                  <a:pt x="9267268" y="679879"/>
                </a:cubicBezTo>
                <a:lnTo>
                  <a:pt x="9267268" y="687446"/>
                </a:lnTo>
                <a:cubicBezTo>
                  <a:pt x="9267279" y="687446"/>
                  <a:pt x="9267780" y="687446"/>
                  <a:pt x="9289561" y="687446"/>
                </a:cubicBezTo>
                <a:cubicBezTo>
                  <a:pt x="9289561" y="687438"/>
                  <a:pt x="9289561" y="687324"/>
                  <a:pt x="9289561" y="685554"/>
                </a:cubicBezTo>
                <a:lnTo>
                  <a:pt x="9289561" y="672313"/>
                </a:lnTo>
                <a:cubicBezTo>
                  <a:pt x="9289567" y="672313"/>
                  <a:pt x="9289664" y="672313"/>
                  <a:pt x="9291335" y="672313"/>
                </a:cubicBezTo>
                <a:lnTo>
                  <a:pt x="9303748" y="672313"/>
                </a:lnTo>
                <a:cubicBezTo>
                  <a:pt x="9303748" y="672325"/>
                  <a:pt x="9303748" y="672839"/>
                  <a:pt x="9303748" y="696093"/>
                </a:cubicBezTo>
                <a:cubicBezTo>
                  <a:pt x="9303755" y="696093"/>
                  <a:pt x="9303835" y="696093"/>
                  <a:pt x="9304762" y="696093"/>
                </a:cubicBezTo>
                <a:lnTo>
                  <a:pt x="9311855" y="696093"/>
                </a:lnTo>
                <a:cubicBezTo>
                  <a:pt x="9311855" y="696087"/>
                  <a:pt x="9311855" y="696006"/>
                  <a:pt x="9311855" y="695012"/>
                </a:cubicBezTo>
                <a:lnTo>
                  <a:pt x="9311855" y="687446"/>
                </a:lnTo>
                <a:cubicBezTo>
                  <a:pt x="9311864" y="687446"/>
                  <a:pt x="9311982" y="687446"/>
                  <a:pt x="9313628" y="687446"/>
                </a:cubicBezTo>
                <a:lnTo>
                  <a:pt x="9326042" y="687446"/>
                </a:lnTo>
                <a:cubicBezTo>
                  <a:pt x="9326042" y="687459"/>
                  <a:pt x="9326042" y="688018"/>
                  <a:pt x="9326042" y="713387"/>
                </a:cubicBezTo>
                <a:cubicBezTo>
                  <a:pt x="9326050" y="713387"/>
                  <a:pt x="9326168" y="713387"/>
                  <a:pt x="9328069" y="713387"/>
                </a:cubicBezTo>
                <a:lnTo>
                  <a:pt x="9342255" y="713387"/>
                </a:lnTo>
                <a:cubicBezTo>
                  <a:pt x="9342255" y="713398"/>
                  <a:pt x="9342255" y="713513"/>
                  <a:pt x="9342255" y="715008"/>
                </a:cubicBezTo>
                <a:lnTo>
                  <a:pt x="9342255" y="726358"/>
                </a:lnTo>
                <a:cubicBezTo>
                  <a:pt x="9342263" y="726358"/>
                  <a:pt x="9342334" y="726358"/>
                  <a:pt x="9343015" y="726358"/>
                </a:cubicBezTo>
                <a:lnTo>
                  <a:pt x="9348336" y="726358"/>
                </a:lnTo>
                <a:cubicBezTo>
                  <a:pt x="9348336" y="726350"/>
                  <a:pt x="9348336" y="726274"/>
                  <a:pt x="9348336" y="725547"/>
                </a:cubicBezTo>
                <a:lnTo>
                  <a:pt x="9348336" y="719872"/>
                </a:lnTo>
                <a:cubicBezTo>
                  <a:pt x="9348353" y="719872"/>
                  <a:pt x="9349072" y="719872"/>
                  <a:pt x="9378736" y="719872"/>
                </a:cubicBezTo>
                <a:cubicBezTo>
                  <a:pt x="9378736" y="719886"/>
                  <a:pt x="9378736" y="720449"/>
                  <a:pt x="9378736" y="743652"/>
                </a:cubicBezTo>
                <a:cubicBezTo>
                  <a:pt x="9378743" y="743652"/>
                  <a:pt x="9378822" y="743652"/>
                  <a:pt x="9379749" y="743652"/>
                </a:cubicBezTo>
                <a:lnTo>
                  <a:pt x="9386843" y="743652"/>
                </a:lnTo>
                <a:cubicBezTo>
                  <a:pt x="9386843" y="743659"/>
                  <a:pt x="9386843" y="743732"/>
                  <a:pt x="9386843" y="744733"/>
                </a:cubicBezTo>
                <a:lnTo>
                  <a:pt x="9386843" y="752299"/>
                </a:lnTo>
                <a:cubicBezTo>
                  <a:pt x="9386852" y="752299"/>
                  <a:pt x="9386925" y="752299"/>
                  <a:pt x="9387603" y="752299"/>
                </a:cubicBezTo>
                <a:lnTo>
                  <a:pt x="9392923" y="752299"/>
                </a:lnTo>
                <a:cubicBezTo>
                  <a:pt x="9392923" y="752292"/>
                  <a:pt x="9392923" y="752172"/>
                  <a:pt x="9392923" y="750137"/>
                </a:cubicBezTo>
                <a:lnTo>
                  <a:pt x="9392923" y="735005"/>
                </a:lnTo>
                <a:cubicBezTo>
                  <a:pt x="9392930" y="735005"/>
                  <a:pt x="9393008" y="735005"/>
                  <a:pt x="9393936" y="735005"/>
                </a:cubicBezTo>
                <a:lnTo>
                  <a:pt x="9401030" y="735005"/>
                </a:lnTo>
                <a:cubicBezTo>
                  <a:pt x="9401030" y="735013"/>
                  <a:pt x="9401030" y="735096"/>
                  <a:pt x="9401030" y="736086"/>
                </a:cubicBezTo>
                <a:lnTo>
                  <a:pt x="9401030" y="743652"/>
                </a:lnTo>
                <a:lnTo>
                  <a:pt x="9406350" y="741659"/>
                </a:lnTo>
                <a:cubicBezTo>
                  <a:pt x="9407110" y="741287"/>
                  <a:pt x="9407110" y="741085"/>
                  <a:pt x="9407110" y="740679"/>
                </a:cubicBezTo>
                <a:lnTo>
                  <a:pt x="9407110" y="735005"/>
                </a:lnTo>
                <a:cubicBezTo>
                  <a:pt x="9407127" y="735005"/>
                  <a:pt x="9407928" y="735005"/>
                  <a:pt x="9445617" y="735005"/>
                </a:cubicBezTo>
                <a:cubicBezTo>
                  <a:pt x="9445617" y="735019"/>
                  <a:pt x="9445617" y="735566"/>
                  <a:pt x="9445617" y="758784"/>
                </a:cubicBezTo>
                <a:cubicBezTo>
                  <a:pt x="9445625" y="758784"/>
                  <a:pt x="9445743" y="758784"/>
                  <a:pt x="9447643" y="758784"/>
                </a:cubicBezTo>
                <a:lnTo>
                  <a:pt x="9461830" y="758784"/>
                </a:lnTo>
                <a:cubicBezTo>
                  <a:pt x="9461830" y="758792"/>
                  <a:pt x="9461830" y="758874"/>
                  <a:pt x="9461830" y="759865"/>
                </a:cubicBezTo>
                <a:lnTo>
                  <a:pt x="9461830" y="767431"/>
                </a:lnTo>
                <a:cubicBezTo>
                  <a:pt x="9461839" y="767431"/>
                  <a:pt x="9461962" y="767431"/>
                  <a:pt x="9463604" y="767431"/>
                </a:cubicBezTo>
                <a:lnTo>
                  <a:pt x="9476017" y="767431"/>
                </a:lnTo>
                <a:cubicBezTo>
                  <a:pt x="9476017" y="767419"/>
                  <a:pt x="9476017" y="766908"/>
                  <a:pt x="9476017" y="743652"/>
                </a:cubicBezTo>
                <a:cubicBezTo>
                  <a:pt x="9476024" y="743652"/>
                  <a:pt x="9476102" y="743652"/>
                  <a:pt x="9477030" y="743652"/>
                </a:cubicBezTo>
                <a:lnTo>
                  <a:pt x="9484124" y="743652"/>
                </a:lnTo>
                <a:cubicBezTo>
                  <a:pt x="9484124" y="743633"/>
                  <a:pt x="9484124" y="742862"/>
                  <a:pt x="9484124" y="711225"/>
                </a:cubicBezTo>
                <a:cubicBezTo>
                  <a:pt x="9484131" y="711225"/>
                  <a:pt x="9484208" y="711225"/>
                  <a:pt x="9485137" y="711225"/>
                </a:cubicBezTo>
                <a:lnTo>
                  <a:pt x="9492231" y="711225"/>
                </a:lnTo>
                <a:cubicBezTo>
                  <a:pt x="9492231" y="711219"/>
                  <a:pt x="9492231" y="711110"/>
                  <a:pt x="9492231" y="709334"/>
                </a:cubicBezTo>
                <a:lnTo>
                  <a:pt x="9492231" y="696093"/>
                </a:lnTo>
                <a:cubicBezTo>
                  <a:pt x="9490204" y="696093"/>
                  <a:pt x="9490204" y="696093"/>
                  <a:pt x="9490964" y="694471"/>
                </a:cubicBezTo>
                <a:lnTo>
                  <a:pt x="9496284" y="683122"/>
                </a:lnTo>
                <a:cubicBezTo>
                  <a:pt x="9496289" y="683139"/>
                  <a:pt x="9496484" y="683813"/>
                  <a:pt x="9504391" y="711225"/>
                </a:cubicBezTo>
                <a:cubicBezTo>
                  <a:pt x="9504399" y="711225"/>
                  <a:pt x="9504472" y="711225"/>
                  <a:pt x="9505151" y="711225"/>
                </a:cubicBezTo>
                <a:lnTo>
                  <a:pt x="9510471" y="711225"/>
                </a:lnTo>
                <a:cubicBezTo>
                  <a:pt x="9510471" y="711212"/>
                  <a:pt x="9510471" y="710033"/>
                  <a:pt x="9510471" y="605298"/>
                </a:cubicBezTo>
                <a:cubicBezTo>
                  <a:pt x="9510481" y="605298"/>
                  <a:pt x="9510595" y="605298"/>
                  <a:pt x="9511991" y="605298"/>
                </a:cubicBezTo>
                <a:lnTo>
                  <a:pt x="9522631" y="605298"/>
                </a:lnTo>
                <a:cubicBezTo>
                  <a:pt x="9522631" y="605276"/>
                  <a:pt x="9522631" y="604266"/>
                  <a:pt x="9522631" y="557739"/>
                </a:cubicBezTo>
                <a:cubicBezTo>
                  <a:pt x="9522648" y="557739"/>
                  <a:pt x="9523273" y="557739"/>
                  <a:pt x="9548978" y="557739"/>
                </a:cubicBezTo>
                <a:cubicBezTo>
                  <a:pt x="9548978" y="557727"/>
                  <a:pt x="9548978" y="557217"/>
                  <a:pt x="9548978" y="536121"/>
                </a:cubicBezTo>
                <a:cubicBezTo>
                  <a:pt x="9548997" y="536121"/>
                  <a:pt x="9549786" y="536121"/>
                  <a:pt x="9583432" y="536121"/>
                </a:cubicBezTo>
                <a:cubicBezTo>
                  <a:pt x="9583432" y="536129"/>
                  <a:pt x="9583432" y="536259"/>
                  <a:pt x="9583432" y="538553"/>
                </a:cubicBezTo>
                <a:lnTo>
                  <a:pt x="9583432" y="555577"/>
                </a:lnTo>
                <a:cubicBezTo>
                  <a:pt x="9583441" y="555577"/>
                  <a:pt x="9583572" y="555577"/>
                  <a:pt x="9585712" y="555577"/>
                </a:cubicBezTo>
                <a:lnTo>
                  <a:pt x="9601672" y="555577"/>
                </a:lnTo>
                <a:cubicBezTo>
                  <a:pt x="9601672" y="555595"/>
                  <a:pt x="9601672" y="556489"/>
                  <a:pt x="9601672" y="603136"/>
                </a:cubicBezTo>
                <a:cubicBezTo>
                  <a:pt x="9601678" y="603136"/>
                  <a:pt x="9601754" y="603136"/>
                  <a:pt x="9602685" y="603136"/>
                </a:cubicBezTo>
                <a:lnTo>
                  <a:pt x="9609779" y="603136"/>
                </a:lnTo>
                <a:lnTo>
                  <a:pt x="9623966" y="607460"/>
                </a:lnTo>
                <a:cubicBezTo>
                  <a:pt x="9623966" y="607470"/>
                  <a:pt x="9623966" y="608120"/>
                  <a:pt x="9623966" y="646372"/>
                </a:cubicBezTo>
                <a:cubicBezTo>
                  <a:pt x="9623972" y="646372"/>
                  <a:pt x="9624047" y="646372"/>
                  <a:pt x="9624979" y="646372"/>
                </a:cubicBezTo>
                <a:lnTo>
                  <a:pt x="9632072" y="646372"/>
                </a:lnTo>
                <a:cubicBezTo>
                  <a:pt x="9632072" y="646382"/>
                  <a:pt x="9632072" y="646488"/>
                  <a:pt x="9632072" y="647993"/>
                </a:cubicBezTo>
                <a:lnTo>
                  <a:pt x="9632072" y="659342"/>
                </a:lnTo>
                <a:cubicBezTo>
                  <a:pt x="9632080" y="659342"/>
                  <a:pt x="9632204" y="659342"/>
                  <a:pt x="9634099" y="659342"/>
                </a:cubicBezTo>
                <a:lnTo>
                  <a:pt x="9648286" y="659342"/>
                </a:lnTo>
                <a:lnTo>
                  <a:pt x="9654366" y="665828"/>
                </a:lnTo>
                <a:cubicBezTo>
                  <a:pt x="9654366" y="665840"/>
                  <a:pt x="9654366" y="666326"/>
                  <a:pt x="9654366" y="687446"/>
                </a:cubicBezTo>
                <a:cubicBezTo>
                  <a:pt x="9654375" y="687446"/>
                  <a:pt x="9654506" y="687446"/>
                  <a:pt x="9656646" y="687446"/>
                </a:cubicBezTo>
                <a:lnTo>
                  <a:pt x="9672606" y="687446"/>
                </a:lnTo>
                <a:cubicBezTo>
                  <a:pt x="9672606" y="687453"/>
                  <a:pt x="9672606" y="687533"/>
                  <a:pt x="9672606" y="688526"/>
                </a:cubicBezTo>
                <a:lnTo>
                  <a:pt x="9672606" y="696093"/>
                </a:lnTo>
                <a:cubicBezTo>
                  <a:pt x="9672615" y="696093"/>
                  <a:pt x="9672714" y="696093"/>
                  <a:pt x="9673873" y="696093"/>
                </a:cubicBezTo>
                <a:lnTo>
                  <a:pt x="9682740" y="696093"/>
                </a:lnTo>
                <a:cubicBezTo>
                  <a:pt x="9682740" y="696102"/>
                  <a:pt x="9682740" y="696231"/>
                  <a:pt x="9682740" y="698254"/>
                </a:cubicBezTo>
                <a:lnTo>
                  <a:pt x="9682740" y="713387"/>
                </a:lnTo>
                <a:cubicBezTo>
                  <a:pt x="9686793" y="713387"/>
                  <a:pt x="9686793" y="713387"/>
                  <a:pt x="9686793" y="711495"/>
                </a:cubicBezTo>
                <a:lnTo>
                  <a:pt x="9686793" y="698254"/>
                </a:lnTo>
                <a:cubicBezTo>
                  <a:pt x="9686799" y="698254"/>
                  <a:pt x="9686877" y="698254"/>
                  <a:pt x="9687806" y="698254"/>
                </a:cubicBezTo>
                <a:lnTo>
                  <a:pt x="9694900" y="698254"/>
                </a:lnTo>
                <a:cubicBezTo>
                  <a:pt x="9694900" y="698265"/>
                  <a:pt x="9694900" y="698384"/>
                  <a:pt x="9694900" y="699876"/>
                </a:cubicBezTo>
                <a:lnTo>
                  <a:pt x="9694900" y="711225"/>
                </a:lnTo>
                <a:cubicBezTo>
                  <a:pt x="9694909" y="711225"/>
                  <a:pt x="9694982" y="711225"/>
                  <a:pt x="9695660" y="711225"/>
                </a:cubicBezTo>
                <a:lnTo>
                  <a:pt x="9700980" y="711225"/>
                </a:lnTo>
                <a:cubicBezTo>
                  <a:pt x="9700980" y="706902"/>
                  <a:pt x="9700980" y="706902"/>
                  <a:pt x="9749620" y="706902"/>
                </a:cubicBezTo>
                <a:cubicBezTo>
                  <a:pt x="9749620" y="706911"/>
                  <a:pt x="9749620" y="707012"/>
                  <a:pt x="9749620" y="708253"/>
                </a:cubicBezTo>
                <a:lnTo>
                  <a:pt x="9749620" y="717710"/>
                </a:lnTo>
                <a:cubicBezTo>
                  <a:pt x="9749628" y="717710"/>
                  <a:pt x="9749703" y="717710"/>
                  <a:pt x="9750380" y="717710"/>
                </a:cubicBezTo>
                <a:lnTo>
                  <a:pt x="9755702" y="717710"/>
                </a:lnTo>
                <a:cubicBezTo>
                  <a:pt x="9755702" y="717719"/>
                  <a:pt x="9755702" y="717841"/>
                  <a:pt x="9755702" y="719872"/>
                </a:cubicBezTo>
                <a:lnTo>
                  <a:pt x="9755702" y="735005"/>
                </a:lnTo>
                <a:cubicBezTo>
                  <a:pt x="9755710" y="735001"/>
                  <a:pt x="9755826" y="734923"/>
                  <a:pt x="9757728" y="733654"/>
                </a:cubicBezTo>
                <a:lnTo>
                  <a:pt x="9771914" y="724196"/>
                </a:lnTo>
                <a:cubicBezTo>
                  <a:pt x="9771916" y="724177"/>
                  <a:pt x="9772048" y="723302"/>
                  <a:pt x="9777994" y="683122"/>
                </a:cubicBezTo>
                <a:cubicBezTo>
                  <a:pt x="9778004" y="683120"/>
                  <a:pt x="9778072" y="683094"/>
                  <a:pt x="9778754" y="682852"/>
                </a:cubicBezTo>
                <a:lnTo>
                  <a:pt x="9784074" y="680960"/>
                </a:lnTo>
                <a:cubicBezTo>
                  <a:pt x="9784074" y="680944"/>
                  <a:pt x="9784108" y="679883"/>
                  <a:pt x="9786102" y="611783"/>
                </a:cubicBezTo>
                <a:cubicBezTo>
                  <a:pt x="9786102" y="611801"/>
                  <a:pt x="9786134" y="612892"/>
                  <a:pt x="9788128" y="680960"/>
                </a:cubicBezTo>
                <a:cubicBezTo>
                  <a:pt x="9788138" y="680963"/>
                  <a:pt x="9788208" y="680988"/>
                  <a:pt x="9788888" y="681230"/>
                </a:cubicBezTo>
                <a:lnTo>
                  <a:pt x="9794208" y="683122"/>
                </a:lnTo>
                <a:cubicBezTo>
                  <a:pt x="9794208" y="683102"/>
                  <a:pt x="9794208" y="681769"/>
                  <a:pt x="9794208" y="596651"/>
                </a:cubicBezTo>
                <a:cubicBezTo>
                  <a:pt x="9798262" y="596651"/>
                  <a:pt x="9798262" y="596651"/>
                  <a:pt x="9798262" y="564224"/>
                </a:cubicBezTo>
                <a:cubicBezTo>
                  <a:pt x="9798274" y="564224"/>
                  <a:pt x="9798960" y="564224"/>
                  <a:pt x="9836768" y="564224"/>
                </a:cubicBezTo>
                <a:cubicBezTo>
                  <a:pt x="9836768" y="564241"/>
                  <a:pt x="9836768" y="564959"/>
                  <a:pt x="9836768" y="596651"/>
                </a:cubicBezTo>
                <a:cubicBezTo>
                  <a:pt x="9836778" y="596651"/>
                  <a:pt x="9836850" y="596651"/>
                  <a:pt x="9837528" y="596651"/>
                </a:cubicBezTo>
                <a:lnTo>
                  <a:pt x="9842848" y="596651"/>
                </a:lnTo>
                <a:cubicBezTo>
                  <a:pt x="9842848" y="596630"/>
                  <a:pt x="9842848" y="595324"/>
                  <a:pt x="9842848" y="514503"/>
                </a:cubicBezTo>
                <a:cubicBezTo>
                  <a:pt x="9842854" y="514503"/>
                  <a:pt x="9842954" y="514503"/>
                  <a:pt x="9844622" y="514503"/>
                </a:cubicBezTo>
                <a:lnTo>
                  <a:pt x="9857036" y="514503"/>
                </a:lnTo>
                <a:cubicBezTo>
                  <a:pt x="9857036" y="514496"/>
                  <a:pt x="9857036" y="514385"/>
                  <a:pt x="9857036" y="512612"/>
                </a:cubicBezTo>
                <a:lnTo>
                  <a:pt x="9857036" y="499371"/>
                </a:lnTo>
                <a:cubicBezTo>
                  <a:pt x="9857046" y="499371"/>
                  <a:pt x="9857544" y="499371"/>
                  <a:pt x="9879330" y="499371"/>
                </a:cubicBezTo>
                <a:cubicBezTo>
                  <a:pt x="9879330" y="499364"/>
                  <a:pt x="9879330" y="499283"/>
                  <a:pt x="9879330" y="498290"/>
                </a:cubicBezTo>
                <a:lnTo>
                  <a:pt x="9879330" y="490724"/>
                </a:lnTo>
                <a:cubicBezTo>
                  <a:pt x="9879336" y="490724"/>
                  <a:pt x="9879446" y="490724"/>
                  <a:pt x="9881102" y="490724"/>
                </a:cubicBezTo>
                <a:lnTo>
                  <a:pt x="9893516" y="490724"/>
                </a:lnTo>
                <a:cubicBezTo>
                  <a:pt x="9893516" y="490732"/>
                  <a:pt x="9893516" y="490811"/>
                  <a:pt x="9893516" y="491805"/>
                </a:cubicBezTo>
                <a:lnTo>
                  <a:pt x="9893516" y="499371"/>
                </a:lnTo>
                <a:cubicBezTo>
                  <a:pt x="9893526" y="499371"/>
                  <a:pt x="9893598" y="499371"/>
                  <a:pt x="9894276" y="499371"/>
                </a:cubicBezTo>
                <a:lnTo>
                  <a:pt x="9899596" y="499371"/>
                </a:lnTo>
                <a:lnTo>
                  <a:pt x="9909730" y="495047"/>
                </a:lnTo>
                <a:lnTo>
                  <a:pt x="9913782" y="498290"/>
                </a:lnTo>
                <a:lnTo>
                  <a:pt x="9913782" y="490724"/>
                </a:lnTo>
                <a:cubicBezTo>
                  <a:pt x="9913792" y="490724"/>
                  <a:pt x="9913928" y="490724"/>
                  <a:pt x="9916062" y="490724"/>
                </a:cubicBezTo>
                <a:lnTo>
                  <a:pt x="9932024" y="490724"/>
                </a:lnTo>
                <a:cubicBezTo>
                  <a:pt x="9932024" y="490732"/>
                  <a:pt x="9932024" y="490811"/>
                  <a:pt x="9932024" y="491805"/>
                </a:cubicBezTo>
                <a:lnTo>
                  <a:pt x="9932024" y="499371"/>
                </a:lnTo>
                <a:cubicBezTo>
                  <a:pt x="9932042" y="499371"/>
                  <a:pt x="9932778" y="499371"/>
                  <a:pt x="9962424" y="499371"/>
                </a:cubicBezTo>
                <a:cubicBezTo>
                  <a:pt x="9962424" y="499381"/>
                  <a:pt x="9962424" y="499490"/>
                  <a:pt x="9962424" y="500992"/>
                </a:cubicBezTo>
                <a:lnTo>
                  <a:pt x="9962424" y="512342"/>
                </a:lnTo>
                <a:cubicBezTo>
                  <a:pt x="9962440" y="512342"/>
                  <a:pt x="9963080" y="512342"/>
                  <a:pt x="9988770" y="512342"/>
                </a:cubicBezTo>
                <a:cubicBezTo>
                  <a:pt x="9988770" y="512358"/>
                  <a:pt x="9988770" y="513038"/>
                  <a:pt x="9988770" y="542606"/>
                </a:cubicBezTo>
                <a:cubicBezTo>
                  <a:pt x="9988780" y="542606"/>
                  <a:pt x="9988852" y="542606"/>
                  <a:pt x="9989530" y="542606"/>
                </a:cubicBezTo>
                <a:lnTo>
                  <a:pt x="9994850" y="542606"/>
                </a:lnTo>
                <a:cubicBezTo>
                  <a:pt x="9994850" y="542613"/>
                  <a:pt x="9994850" y="542699"/>
                  <a:pt x="9994850" y="543687"/>
                </a:cubicBezTo>
                <a:lnTo>
                  <a:pt x="9994850" y="551254"/>
                </a:lnTo>
                <a:cubicBezTo>
                  <a:pt x="9998904" y="551254"/>
                  <a:pt x="9998904" y="551254"/>
                  <a:pt x="9998904" y="581518"/>
                </a:cubicBezTo>
                <a:cubicBezTo>
                  <a:pt x="9998914" y="581518"/>
                  <a:pt x="9998988" y="581518"/>
                  <a:pt x="9999664" y="581518"/>
                </a:cubicBezTo>
                <a:lnTo>
                  <a:pt x="10004984" y="581518"/>
                </a:lnTo>
                <a:cubicBezTo>
                  <a:pt x="10004984" y="581527"/>
                  <a:pt x="10004984" y="581594"/>
                  <a:pt x="10004984" y="582329"/>
                </a:cubicBezTo>
                <a:lnTo>
                  <a:pt x="10004984" y="588004"/>
                </a:lnTo>
                <a:cubicBezTo>
                  <a:pt x="10004990" y="588004"/>
                  <a:pt x="10005068" y="588004"/>
                  <a:pt x="10005998" y="588004"/>
                </a:cubicBezTo>
                <a:lnTo>
                  <a:pt x="10013090" y="588004"/>
                </a:lnTo>
                <a:cubicBezTo>
                  <a:pt x="10013090" y="588021"/>
                  <a:pt x="10013090" y="588734"/>
                  <a:pt x="10013090" y="618269"/>
                </a:cubicBezTo>
                <a:cubicBezTo>
                  <a:pt x="10013098" y="618269"/>
                  <a:pt x="10013218" y="618269"/>
                  <a:pt x="10015118" y="618269"/>
                </a:cubicBezTo>
                <a:lnTo>
                  <a:pt x="10029304" y="618269"/>
                </a:lnTo>
                <a:cubicBezTo>
                  <a:pt x="10029304" y="618285"/>
                  <a:pt x="10029304" y="618865"/>
                  <a:pt x="10029304" y="642048"/>
                </a:cubicBezTo>
                <a:cubicBezTo>
                  <a:pt x="10031332" y="642048"/>
                  <a:pt x="10031332" y="642048"/>
                  <a:pt x="10031332" y="643669"/>
                </a:cubicBezTo>
                <a:lnTo>
                  <a:pt x="10031332" y="655019"/>
                </a:lnTo>
                <a:cubicBezTo>
                  <a:pt x="10031340" y="655019"/>
                  <a:pt x="10031410" y="655019"/>
                  <a:pt x="10032092" y="655019"/>
                </a:cubicBezTo>
                <a:lnTo>
                  <a:pt x="10037412" y="655019"/>
                </a:lnTo>
                <a:cubicBezTo>
                  <a:pt x="10037412" y="655033"/>
                  <a:pt x="10037412" y="655596"/>
                  <a:pt x="10037412" y="678798"/>
                </a:cubicBezTo>
                <a:cubicBezTo>
                  <a:pt x="10037420" y="678798"/>
                  <a:pt x="10037518" y="678798"/>
                  <a:pt x="10038678" y="678798"/>
                </a:cubicBezTo>
                <a:lnTo>
                  <a:pt x="10047544" y="678798"/>
                </a:lnTo>
                <a:cubicBezTo>
                  <a:pt x="10049572" y="680960"/>
                  <a:pt x="10049572" y="680960"/>
                  <a:pt x="10049572" y="682852"/>
                </a:cubicBezTo>
                <a:lnTo>
                  <a:pt x="10049572" y="696093"/>
                </a:lnTo>
                <a:cubicBezTo>
                  <a:pt x="10049576" y="696086"/>
                  <a:pt x="10049664" y="695979"/>
                  <a:pt x="10051092" y="694201"/>
                </a:cubicBezTo>
                <a:lnTo>
                  <a:pt x="10061732" y="680960"/>
                </a:lnTo>
                <a:cubicBezTo>
                  <a:pt x="10061746" y="680960"/>
                  <a:pt x="10062386" y="680960"/>
                  <a:pt x="10090106" y="680960"/>
                </a:cubicBezTo>
                <a:cubicBezTo>
                  <a:pt x="10090106" y="680985"/>
                  <a:pt x="10090106" y="682386"/>
                  <a:pt x="10090106" y="767431"/>
                </a:cubicBezTo>
                <a:cubicBezTo>
                  <a:pt x="10090114" y="767431"/>
                  <a:pt x="10090190" y="767431"/>
                  <a:pt x="10090866" y="767431"/>
                </a:cubicBezTo>
                <a:lnTo>
                  <a:pt x="10096186" y="767431"/>
                </a:lnTo>
                <a:cubicBezTo>
                  <a:pt x="10096190" y="767423"/>
                  <a:pt x="10096248" y="767323"/>
                  <a:pt x="10096946" y="766080"/>
                </a:cubicBezTo>
                <a:lnTo>
                  <a:pt x="10102266" y="756622"/>
                </a:lnTo>
                <a:cubicBezTo>
                  <a:pt x="10102266" y="756629"/>
                  <a:pt x="10102266" y="756728"/>
                  <a:pt x="10102266" y="758514"/>
                </a:cubicBezTo>
                <a:lnTo>
                  <a:pt x="10102266" y="771755"/>
                </a:lnTo>
                <a:cubicBezTo>
                  <a:pt x="10106318" y="771755"/>
                  <a:pt x="10106318" y="771755"/>
                  <a:pt x="10106318" y="726358"/>
                </a:cubicBezTo>
                <a:cubicBezTo>
                  <a:pt x="10106328" y="726358"/>
                  <a:pt x="10106398" y="726358"/>
                  <a:pt x="10107078" y="726358"/>
                </a:cubicBezTo>
                <a:lnTo>
                  <a:pt x="10112398" y="726358"/>
                </a:lnTo>
                <a:cubicBezTo>
                  <a:pt x="10112398" y="726343"/>
                  <a:pt x="10112398" y="725343"/>
                  <a:pt x="10112398" y="661504"/>
                </a:cubicBezTo>
                <a:cubicBezTo>
                  <a:pt x="10112406" y="661504"/>
                  <a:pt x="10112486" y="661504"/>
                  <a:pt x="10113412" y="661504"/>
                </a:cubicBezTo>
                <a:lnTo>
                  <a:pt x="10120506" y="661504"/>
                </a:lnTo>
                <a:cubicBezTo>
                  <a:pt x="10120512" y="661483"/>
                  <a:pt x="10120776" y="660543"/>
                  <a:pt x="10132666" y="618269"/>
                </a:cubicBezTo>
                <a:cubicBezTo>
                  <a:pt x="10132674" y="618269"/>
                  <a:pt x="10132772" y="618269"/>
                  <a:pt x="10133932" y="618269"/>
                </a:cubicBezTo>
                <a:lnTo>
                  <a:pt x="10142800" y="618269"/>
                </a:lnTo>
                <a:cubicBezTo>
                  <a:pt x="10142804" y="618292"/>
                  <a:pt x="10143030" y="619258"/>
                  <a:pt x="10152932" y="661504"/>
                </a:cubicBezTo>
                <a:cubicBezTo>
                  <a:pt x="10152938" y="661504"/>
                  <a:pt x="10153012" y="661504"/>
                  <a:pt x="10153946" y="661504"/>
                </a:cubicBezTo>
                <a:lnTo>
                  <a:pt x="10161040" y="661504"/>
                </a:lnTo>
                <a:cubicBezTo>
                  <a:pt x="10161040" y="661515"/>
                  <a:pt x="10161040" y="662182"/>
                  <a:pt x="10161040" y="700416"/>
                </a:cubicBezTo>
                <a:cubicBezTo>
                  <a:pt x="10161046" y="700416"/>
                  <a:pt x="10161146" y="700416"/>
                  <a:pt x="10162812" y="700416"/>
                </a:cubicBezTo>
                <a:lnTo>
                  <a:pt x="10175226" y="700416"/>
                </a:lnTo>
                <a:cubicBezTo>
                  <a:pt x="10175226" y="700424"/>
                  <a:pt x="10175226" y="700546"/>
                  <a:pt x="10175226" y="702578"/>
                </a:cubicBezTo>
                <a:lnTo>
                  <a:pt x="10175226" y="717710"/>
                </a:lnTo>
                <a:cubicBezTo>
                  <a:pt x="10179280" y="717710"/>
                  <a:pt x="10179280" y="717710"/>
                  <a:pt x="10179280" y="715549"/>
                </a:cubicBezTo>
                <a:lnTo>
                  <a:pt x="10179280" y="700416"/>
                </a:lnTo>
                <a:cubicBezTo>
                  <a:pt x="10179290" y="700416"/>
                  <a:pt x="10179402" y="700416"/>
                  <a:pt x="10180800" y="700416"/>
                </a:cubicBezTo>
                <a:lnTo>
                  <a:pt x="10191440" y="700416"/>
                </a:lnTo>
                <a:cubicBezTo>
                  <a:pt x="10191440" y="700426"/>
                  <a:pt x="10191440" y="700543"/>
                  <a:pt x="10191440" y="702037"/>
                </a:cubicBezTo>
                <a:lnTo>
                  <a:pt x="10191440" y="713387"/>
                </a:lnTo>
                <a:cubicBezTo>
                  <a:pt x="10191456" y="713387"/>
                  <a:pt x="10192164" y="713387"/>
                  <a:pt x="10221840" y="713387"/>
                </a:cubicBezTo>
                <a:cubicBezTo>
                  <a:pt x="10221840" y="713370"/>
                  <a:pt x="10221840" y="712599"/>
                  <a:pt x="10221840" y="676637"/>
                </a:cubicBezTo>
                <a:cubicBezTo>
                  <a:pt x="10221848" y="676637"/>
                  <a:pt x="10221942" y="676637"/>
                  <a:pt x="10223106" y="676637"/>
                </a:cubicBezTo>
                <a:lnTo>
                  <a:pt x="10231974" y="676637"/>
                </a:lnTo>
                <a:cubicBezTo>
                  <a:pt x="10231974" y="676648"/>
                  <a:pt x="10231974" y="677142"/>
                  <a:pt x="10231974" y="698254"/>
                </a:cubicBezTo>
                <a:cubicBezTo>
                  <a:pt x="10234000" y="698254"/>
                  <a:pt x="10234000" y="698254"/>
                  <a:pt x="10234000" y="665828"/>
                </a:cubicBezTo>
                <a:cubicBezTo>
                  <a:pt x="10234014" y="665828"/>
                  <a:pt x="10234556" y="665828"/>
                  <a:pt x="10256294" y="665828"/>
                </a:cubicBezTo>
                <a:cubicBezTo>
                  <a:pt x="10256294" y="665818"/>
                  <a:pt x="10256294" y="665698"/>
                  <a:pt x="10256294" y="664206"/>
                </a:cubicBezTo>
                <a:lnTo>
                  <a:pt x="10256294" y="652857"/>
                </a:lnTo>
                <a:cubicBezTo>
                  <a:pt x="10256302" y="652857"/>
                  <a:pt x="10256376" y="652857"/>
                  <a:pt x="10257054" y="652857"/>
                </a:cubicBezTo>
                <a:lnTo>
                  <a:pt x="10262374" y="652857"/>
                </a:lnTo>
                <a:cubicBezTo>
                  <a:pt x="10262374" y="652851"/>
                  <a:pt x="10262374" y="652738"/>
                  <a:pt x="10262374" y="650966"/>
                </a:cubicBezTo>
                <a:lnTo>
                  <a:pt x="10262374" y="637725"/>
                </a:lnTo>
                <a:lnTo>
                  <a:pt x="10266428" y="644210"/>
                </a:lnTo>
                <a:cubicBezTo>
                  <a:pt x="10266436" y="644210"/>
                  <a:pt x="10266564" y="644210"/>
                  <a:pt x="10268708" y="644210"/>
                </a:cubicBezTo>
                <a:lnTo>
                  <a:pt x="10284668" y="644210"/>
                </a:lnTo>
                <a:cubicBezTo>
                  <a:pt x="10284668" y="644202"/>
                  <a:pt x="10284668" y="644134"/>
                  <a:pt x="10284668" y="643399"/>
                </a:cubicBezTo>
                <a:lnTo>
                  <a:pt x="10284668" y="637725"/>
                </a:lnTo>
                <a:cubicBezTo>
                  <a:pt x="10284676" y="637725"/>
                  <a:pt x="10284750" y="637725"/>
                  <a:pt x="10285428" y="637725"/>
                </a:cubicBezTo>
                <a:lnTo>
                  <a:pt x="10290748" y="637725"/>
                </a:lnTo>
                <a:cubicBezTo>
                  <a:pt x="10290748" y="637734"/>
                  <a:pt x="10290748" y="637834"/>
                  <a:pt x="10290748" y="639076"/>
                </a:cubicBezTo>
                <a:lnTo>
                  <a:pt x="10290748" y="648534"/>
                </a:lnTo>
                <a:cubicBezTo>
                  <a:pt x="10290762" y="648534"/>
                  <a:pt x="10291496" y="648534"/>
                  <a:pt x="10329254" y="648534"/>
                </a:cubicBezTo>
                <a:cubicBezTo>
                  <a:pt x="10329254" y="648552"/>
                  <a:pt x="10329254" y="650062"/>
                  <a:pt x="10329254" y="786887"/>
                </a:cubicBezTo>
                <a:cubicBezTo>
                  <a:pt x="10329264" y="786887"/>
                  <a:pt x="10329380" y="786887"/>
                  <a:pt x="10330774" y="786887"/>
                </a:cubicBezTo>
                <a:lnTo>
                  <a:pt x="10341414" y="786887"/>
                </a:lnTo>
                <a:cubicBezTo>
                  <a:pt x="10341414" y="782564"/>
                  <a:pt x="10341414" y="778240"/>
                  <a:pt x="10341414" y="773917"/>
                </a:cubicBezTo>
                <a:cubicBezTo>
                  <a:pt x="10343442" y="773917"/>
                  <a:pt x="10343442" y="773917"/>
                  <a:pt x="10345468" y="773917"/>
                </a:cubicBezTo>
                <a:cubicBezTo>
                  <a:pt x="10345468" y="778240"/>
                  <a:pt x="10345468" y="782564"/>
                  <a:pt x="10345468" y="786887"/>
                </a:cubicBezTo>
                <a:cubicBezTo>
                  <a:pt x="10355602" y="786887"/>
                  <a:pt x="10365736" y="786887"/>
                  <a:pt x="10375868" y="786887"/>
                </a:cubicBezTo>
                <a:cubicBezTo>
                  <a:pt x="10375868" y="776078"/>
                  <a:pt x="10375868" y="767431"/>
                  <a:pt x="10375868" y="756622"/>
                </a:cubicBezTo>
                <a:cubicBezTo>
                  <a:pt x="10379922" y="756622"/>
                  <a:pt x="10383976" y="756622"/>
                  <a:pt x="10388028" y="756622"/>
                </a:cubicBezTo>
                <a:lnTo>
                  <a:pt x="10400188" y="754461"/>
                </a:lnTo>
                <a:cubicBezTo>
                  <a:pt x="10402216" y="754461"/>
                  <a:pt x="10402216" y="756622"/>
                  <a:pt x="10404242" y="756622"/>
                </a:cubicBezTo>
                <a:lnTo>
                  <a:pt x="10414376" y="756622"/>
                </a:lnTo>
                <a:cubicBezTo>
                  <a:pt x="10414376" y="767431"/>
                  <a:pt x="10414376" y="778240"/>
                  <a:pt x="10414376" y="786887"/>
                </a:cubicBezTo>
                <a:cubicBezTo>
                  <a:pt x="10416402" y="786887"/>
                  <a:pt x="10418430" y="786887"/>
                  <a:pt x="10422482" y="786887"/>
                </a:cubicBezTo>
                <a:cubicBezTo>
                  <a:pt x="10422482" y="793373"/>
                  <a:pt x="10422482" y="799858"/>
                  <a:pt x="10422482" y="804182"/>
                </a:cubicBezTo>
                <a:lnTo>
                  <a:pt x="10431818" y="805087"/>
                </a:lnTo>
                <a:lnTo>
                  <a:pt x="10444776" y="805087"/>
                </a:lnTo>
                <a:cubicBezTo>
                  <a:pt x="10444776" y="799278"/>
                  <a:pt x="10444776" y="795106"/>
                  <a:pt x="10444776" y="789049"/>
                </a:cubicBezTo>
                <a:lnTo>
                  <a:pt x="10512732" y="789049"/>
                </a:lnTo>
                <a:lnTo>
                  <a:pt x="10512732" y="703796"/>
                </a:lnTo>
                <a:lnTo>
                  <a:pt x="10584740" y="703796"/>
                </a:lnTo>
                <a:lnTo>
                  <a:pt x="10584740" y="782564"/>
                </a:lnTo>
                <a:cubicBezTo>
                  <a:pt x="10585376" y="782564"/>
                  <a:pt x="10586010" y="782564"/>
                  <a:pt x="10586644" y="782564"/>
                </a:cubicBezTo>
                <a:lnTo>
                  <a:pt x="10587886" y="805087"/>
                </a:lnTo>
                <a:lnTo>
                  <a:pt x="10597562" y="805087"/>
                </a:lnTo>
                <a:cubicBezTo>
                  <a:pt x="10598098" y="797873"/>
                  <a:pt x="10598804" y="790219"/>
                  <a:pt x="10598804" y="782564"/>
                </a:cubicBezTo>
                <a:cubicBezTo>
                  <a:pt x="10600832" y="782564"/>
                  <a:pt x="10602858" y="782564"/>
                  <a:pt x="10604884" y="782564"/>
                </a:cubicBezTo>
                <a:lnTo>
                  <a:pt x="10606126" y="805087"/>
                </a:lnTo>
                <a:lnTo>
                  <a:pt x="10656748" y="805087"/>
                </a:lnTo>
                <a:lnTo>
                  <a:pt x="10656748" y="642059"/>
                </a:lnTo>
                <a:lnTo>
                  <a:pt x="10854076" y="642059"/>
                </a:lnTo>
                <a:lnTo>
                  <a:pt x="10854076" y="805087"/>
                </a:lnTo>
                <a:lnTo>
                  <a:pt x="10872772" y="805087"/>
                </a:lnTo>
                <a:lnTo>
                  <a:pt x="10872772" y="722394"/>
                </a:lnTo>
                <a:lnTo>
                  <a:pt x="10967892" y="722394"/>
                </a:lnTo>
                <a:cubicBezTo>
                  <a:pt x="10971967" y="616373"/>
                  <a:pt x="10975346" y="510899"/>
                  <a:pt x="10979823" y="404253"/>
                </a:cubicBezTo>
                <a:cubicBezTo>
                  <a:pt x="10969690" y="404253"/>
                  <a:pt x="10945370" y="391282"/>
                  <a:pt x="10967663" y="382635"/>
                </a:cubicBezTo>
                <a:cubicBezTo>
                  <a:pt x="10965635" y="380473"/>
                  <a:pt x="10963610" y="378311"/>
                  <a:pt x="10961583" y="378311"/>
                </a:cubicBezTo>
                <a:cubicBezTo>
                  <a:pt x="10961583" y="365341"/>
                  <a:pt x="10959555" y="363179"/>
                  <a:pt x="10969690" y="354532"/>
                </a:cubicBezTo>
                <a:cubicBezTo>
                  <a:pt x="10969690" y="350208"/>
                  <a:pt x="10969690" y="343723"/>
                  <a:pt x="10969690" y="337238"/>
                </a:cubicBezTo>
                <a:cubicBezTo>
                  <a:pt x="10973743" y="337238"/>
                  <a:pt x="10977796" y="337238"/>
                  <a:pt x="10983876" y="337238"/>
                </a:cubicBezTo>
                <a:cubicBezTo>
                  <a:pt x="10983876" y="328590"/>
                  <a:pt x="10983876" y="322105"/>
                  <a:pt x="10983876" y="315620"/>
                </a:cubicBezTo>
                <a:cubicBezTo>
                  <a:pt x="10983876" y="313458"/>
                  <a:pt x="10985903" y="313458"/>
                  <a:pt x="10985903" y="311296"/>
                </a:cubicBezTo>
                <a:cubicBezTo>
                  <a:pt x="10985903" y="285355"/>
                  <a:pt x="10985903" y="259414"/>
                  <a:pt x="10985903" y="233472"/>
                </a:cubicBezTo>
                <a:cubicBezTo>
                  <a:pt x="10985903" y="231310"/>
                  <a:pt x="10983876" y="229149"/>
                  <a:pt x="10983876" y="226987"/>
                </a:cubicBezTo>
                <a:cubicBezTo>
                  <a:pt x="10985903" y="224825"/>
                  <a:pt x="10987930" y="222663"/>
                  <a:pt x="10989956" y="220501"/>
                </a:cubicBezTo>
                <a:cubicBezTo>
                  <a:pt x="10989956" y="201045"/>
                  <a:pt x="10989956" y="181589"/>
                  <a:pt x="10989956" y="162133"/>
                </a:cubicBezTo>
                <a:cubicBezTo>
                  <a:pt x="10989956" y="159972"/>
                  <a:pt x="10989956" y="159972"/>
                  <a:pt x="10991983" y="157810"/>
                </a:cubicBezTo>
                <a:cubicBezTo>
                  <a:pt x="10991983" y="140516"/>
                  <a:pt x="10991983" y="121060"/>
                  <a:pt x="10991983" y="101604"/>
                </a:cubicBezTo>
                <a:cubicBezTo>
                  <a:pt x="10994010" y="92957"/>
                  <a:pt x="10994010" y="88633"/>
                  <a:pt x="10994010" y="82148"/>
                </a:cubicBezTo>
                <a:cubicBezTo>
                  <a:pt x="10998063" y="88633"/>
                  <a:pt x="10998063" y="92957"/>
                  <a:pt x="10998063" y="99442"/>
                </a:cubicBezTo>
                <a:cubicBezTo>
                  <a:pt x="11000090" y="121060"/>
                  <a:pt x="11000090" y="140516"/>
                  <a:pt x="11000090" y="157810"/>
                </a:cubicBezTo>
                <a:cubicBezTo>
                  <a:pt x="11002116" y="181589"/>
                  <a:pt x="11002116" y="201045"/>
                  <a:pt x="11002116" y="220501"/>
                </a:cubicBezTo>
                <a:cubicBezTo>
                  <a:pt x="11004143" y="222663"/>
                  <a:pt x="11006170" y="224825"/>
                  <a:pt x="11008196" y="226987"/>
                </a:cubicBezTo>
                <a:cubicBezTo>
                  <a:pt x="11008196" y="229149"/>
                  <a:pt x="11006170" y="231310"/>
                  <a:pt x="11006170" y="233472"/>
                </a:cubicBezTo>
                <a:cubicBezTo>
                  <a:pt x="11006170" y="259414"/>
                  <a:pt x="11006170" y="285355"/>
                  <a:pt x="11006170" y="311296"/>
                </a:cubicBezTo>
                <a:cubicBezTo>
                  <a:pt x="11006170" y="313458"/>
                  <a:pt x="11008196" y="313458"/>
                  <a:pt x="11008196" y="315620"/>
                </a:cubicBezTo>
                <a:cubicBezTo>
                  <a:pt x="11008196" y="322105"/>
                  <a:pt x="11008196" y="328590"/>
                  <a:pt x="11008196" y="337238"/>
                </a:cubicBezTo>
                <a:cubicBezTo>
                  <a:pt x="11012250" y="337238"/>
                  <a:pt x="11018330" y="337238"/>
                  <a:pt x="11022383" y="337238"/>
                </a:cubicBezTo>
                <a:cubicBezTo>
                  <a:pt x="11022383" y="343723"/>
                  <a:pt x="11022383" y="350208"/>
                  <a:pt x="11022383" y="354532"/>
                </a:cubicBezTo>
                <a:cubicBezTo>
                  <a:pt x="11030491" y="363179"/>
                  <a:pt x="11030491" y="363179"/>
                  <a:pt x="11030491" y="378311"/>
                </a:cubicBezTo>
                <a:cubicBezTo>
                  <a:pt x="11028463" y="378311"/>
                  <a:pt x="11026436" y="380473"/>
                  <a:pt x="11024411" y="382635"/>
                </a:cubicBezTo>
                <a:cubicBezTo>
                  <a:pt x="11044676" y="393444"/>
                  <a:pt x="11020356" y="402091"/>
                  <a:pt x="11012250" y="404253"/>
                </a:cubicBezTo>
                <a:cubicBezTo>
                  <a:pt x="11014276" y="488562"/>
                  <a:pt x="11018330" y="572871"/>
                  <a:pt x="11020356" y="657181"/>
                </a:cubicBezTo>
                <a:cubicBezTo>
                  <a:pt x="11042651" y="657181"/>
                  <a:pt x="11064943" y="657181"/>
                  <a:pt x="11085211" y="657181"/>
                </a:cubicBezTo>
                <a:cubicBezTo>
                  <a:pt x="11085211" y="683122"/>
                  <a:pt x="11085211" y="709063"/>
                  <a:pt x="11085211" y="732843"/>
                </a:cubicBezTo>
                <a:cubicBezTo>
                  <a:pt x="11089264" y="732843"/>
                  <a:pt x="11091291" y="732843"/>
                  <a:pt x="11093318" y="732843"/>
                </a:cubicBezTo>
                <a:cubicBezTo>
                  <a:pt x="11093318" y="730681"/>
                  <a:pt x="11095344" y="728519"/>
                  <a:pt x="11095344" y="726358"/>
                </a:cubicBezTo>
                <a:cubicBezTo>
                  <a:pt x="11097371" y="726358"/>
                  <a:pt x="11099398" y="726358"/>
                  <a:pt x="11101424" y="726358"/>
                </a:cubicBezTo>
                <a:cubicBezTo>
                  <a:pt x="11101424" y="728519"/>
                  <a:pt x="11101424" y="730681"/>
                  <a:pt x="11103452" y="735005"/>
                </a:cubicBezTo>
                <a:cubicBezTo>
                  <a:pt x="11107504" y="735005"/>
                  <a:pt x="11111558" y="735005"/>
                  <a:pt x="11115612" y="735005"/>
                </a:cubicBezTo>
                <a:cubicBezTo>
                  <a:pt x="11115612" y="732843"/>
                  <a:pt x="11115612" y="730681"/>
                  <a:pt x="11115612" y="728519"/>
                </a:cubicBezTo>
                <a:cubicBezTo>
                  <a:pt x="11123718" y="728519"/>
                  <a:pt x="11129798" y="728519"/>
                  <a:pt x="11137904" y="728519"/>
                </a:cubicBezTo>
                <a:cubicBezTo>
                  <a:pt x="11137904" y="730681"/>
                  <a:pt x="11137904" y="732843"/>
                  <a:pt x="11137904" y="735005"/>
                </a:cubicBezTo>
                <a:cubicBezTo>
                  <a:pt x="11143984" y="735005"/>
                  <a:pt x="11152092" y="735005"/>
                  <a:pt x="11158172" y="735005"/>
                </a:cubicBezTo>
                <a:cubicBezTo>
                  <a:pt x="11158172" y="750137"/>
                  <a:pt x="11158172" y="765270"/>
                  <a:pt x="11158172" y="780402"/>
                </a:cubicBezTo>
                <a:cubicBezTo>
                  <a:pt x="11162226" y="780402"/>
                  <a:pt x="11168306" y="780402"/>
                  <a:pt x="11172359" y="780402"/>
                </a:cubicBezTo>
                <a:cubicBezTo>
                  <a:pt x="11172359" y="776078"/>
                  <a:pt x="11172359" y="771755"/>
                  <a:pt x="11172359" y="767431"/>
                </a:cubicBezTo>
                <a:cubicBezTo>
                  <a:pt x="11178439" y="767431"/>
                  <a:pt x="11184519" y="767431"/>
                  <a:pt x="11188572" y="767431"/>
                </a:cubicBezTo>
                <a:cubicBezTo>
                  <a:pt x="11188572" y="706902"/>
                  <a:pt x="11188572" y="648534"/>
                  <a:pt x="11188572" y="588004"/>
                </a:cubicBezTo>
                <a:cubicBezTo>
                  <a:pt x="11190599" y="585842"/>
                  <a:pt x="11192626" y="583680"/>
                  <a:pt x="11194652" y="581518"/>
                </a:cubicBezTo>
                <a:cubicBezTo>
                  <a:pt x="11218972" y="581518"/>
                  <a:pt x="11243292" y="581518"/>
                  <a:pt x="11267614" y="581518"/>
                </a:cubicBezTo>
                <a:lnTo>
                  <a:pt x="11267614" y="590166"/>
                </a:lnTo>
                <a:lnTo>
                  <a:pt x="11277747" y="590166"/>
                </a:lnTo>
                <a:cubicBezTo>
                  <a:pt x="11277747" y="629078"/>
                  <a:pt x="11277747" y="667990"/>
                  <a:pt x="11277747" y="704740"/>
                </a:cubicBezTo>
                <a:cubicBezTo>
                  <a:pt x="11285854" y="704740"/>
                  <a:pt x="11291934" y="704740"/>
                  <a:pt x="11300040" y="704740"/>
                </a:cubicBezTo>
                <a:cubicBezTo>
                  <a:pt x="11300040" y="683122"/>
                  <a:pt x="11300040" y="661504"/>
                  <a:pt x="11300040" y="637725"/>
                </a:cubicBezTo>
                <a:cubicBezTo>
                  <a:pt x="11308147" y="637725"/>
                  <a:pt x="11318280" y="637725"/>
                  <a:pt x="11326388" y="637725"/>
                </a:cubicBezTo>
                <a:cubicBezTo>
                  <a:pt x="11328414" y="637725"/>
                  <a:pt x="11328414" y="635563"/>
                  <a:pt x="11330440" y="633401"/>
                </a:cubicBezTo>
                <a:lnTo>
                  <a:pt x="11338548" y="633401"/>
                </a:lnTo>
                <a:cubicBezTo>
                  <a:pt x="11340574" y="635563"/>
                  <a:pt x="11340574" y="637725"/>
                  <a:pt x="11342600" y="637725"/>
                </a:cubicBezTo>
                <a:cubicBezTo>
                  <a:pt x="11348680" y="637725"/>
                  <a:pt x="11356788" y="637725"/>
                  <a:pt x="11364895" y="637725"/>
                </a:cubicBezTo>
                <a:cubicBezTo>
                  <a:pt x="11364895" y="598813"/>
                  <a:pt x="11364895" y="559901"/>
                  <a:pt x="11364895" y="520989"/>
                </a:cubicBezTo>
                <a:cubicBezTo>
                  <a:pt x="11364908" y="520986"/>
                  <a:pt x="11365775" y="520822"/>
                  <a:pt x="11421642" y="510180"/>
                </a:cubicBezTo>
                <a:cubicBezTo>
                  <a:pt x="11421642" y="510187"/>
                  <a:pt x="11421642" y="510261"/>
                  <a:pt x="11421642" y="511261"/>
                </a:cubicBezTo>
                <a:lnTo>
                  <a:pt x="11421642" y="518827"/>
                </a:lnTo>
                <a:cubicBezTo>
                  <a:pt x="11421659" y="518827"/>
                  <a:pt x="11422303" y="518827"/>
                  <a:pt x="11447988" y="518827"/>
                </a:cubicBezTo>
                <a:cubicBezTo>
                  <a:pt x="11447988" y="518849"/>
                  <a:pt x="11447988" y="521220"/>
                  <a:pt x="11447988" y="773917"/>
                </a:cubicBezTo>
                <a:cubicBezTo>
                  <a:pt x="11454068" y="773917"/>
                  <a:pt x="11462175" y="773917"/>
                  <a:pt x="11470283" y="773917"/>
                </a:cubicBezTo>
                <a:cubicBezTo>
                  <a:pt x="11470283" y="771755"/>
                  <a:pt x="11470283" y="771755"/>
                  <a:pt x="11470283" y="769593"/>
                </a:cubicBezTo>
                <a:cubicBezTo>
                  <a:pt x="11474335" y="769593"/>
                  <a:pt x="11478388" y="769593"/>
                  <a:pt x="11482443" y="769593"/>
                </a:cubicBezTo>
                <a:cubicBezTo>
                  <a:pt x="11482443" y="771755"/>
                  <a:pt x="11482443" y="771755"/>
                  <a:pt x="11482443" y="773917"/>
                </a:cubicBezTo>
                <a:cubicBezTo>
                  <a:pt x="11490550" y="773917"/>
                  <a:pt x="11498655" y="773917"/>
                  <a:pt x="11506763" y="773917"/>
                </a:cubicBezTo>
                <a:cubicBezTo>
                  <a:pt x="11506763" y="769593"/>
                  <a:pt x="11506763" y="765270"/>
                  <a:pt x="11506763" y="760946"/>
                </a:cubicBezTo>
                <a:cubicBezTo>
                  <a:pt x="11516896" y="760946"/>
                  <a:pt x="11527030" y="760946"/>
                  <a:pt x="11535136" y="760946"/>
                </a:cubicBezTo>
                <a:cubicBezTo>
                  <a:pt x="11539190" y="756622"/>
                  <a:pt x="11543244" y="756622"/>
                  <a:pt x="11547296" y="756622"/>
                </a:cubicBezTo>
                <a:cubicBezTo>
                  <a:pt x="11553376" y="760946"/>
                  <a:pt x="11561484" y="760946"/>
                  <a:pt x="11567564" y="760946"/>
                </a:cubicBezTo>
                <a:cubicBezTo>
                  <a:pt x="11567564" y="754461"/>
                  <a:pt x="11567564" y="750137"/>
                  <a:pt x="11567564" y="743652"/>
                </a:cubicBezTo>
                <a:lnTo>
                  <a:pt x="11575671" y="743652"/>
                </a:lnTo>
                <a:cubicBezTo>
                  <a:pt x="11575671" y="739328"/>
                  <a:pt x="11575671" y="735005"/>
                  <a:pt x="11575671" y="730681"/>
                </a:cubicBezTo>
                <a:cubicBezTo>
                  <a:pt x="11593911" y="730681"/>
                  <a:pt x="11614178" y="730681"/>
                  <a:pt x="11632418" y="730681"/>
                </a:cubicBezTo>
                <a:cubicBezTo>
                  <a:pt x="11632418" y="719872"/>
                  <a:pt x="11632418" y="711225"/>
                  <a:pt x="11632418" y="700416"/>
                </a:cubicBezTo>
                <a:cubicBezTo>
                  <a:pt x="11638498" y="700416"/>
                  <a:pt x="11644578" y="700416"/>
                  <a:pt x="11650658" y="700416"/>
                </a:cubicBezTo>
                <a:cubicBezTo>
                  <a:pt x="11650658" y="698254"/>
                  <a:pt x="11650658" y="696093"/>
                  <a:pt x="11650658" y="693931"/>
                </a:cubicBezTo>
                <a:cubicBezTo>
                  <a:pt x="11654711" y="693931"/>
                  <a:pt x="11658764" y="693931"/>
                  <a:pt x="11662818" y="693931"/>
                </a:cubicBezTo>
                <a:cubicBezTo>
                  <a:pt x="11662818" y="696093"/>
                  <a:pt x="11662818" y="698254"/>
                  <a:pt x="11662818" y="700416"/>
                </a:cubicBezTo>
                <a:cubicBezTo>
                  <a:pt x="11668898" y="700416"/>
                  <a:pt x="11672951" y="700416"/>
                  <a:pt x="11679031" y="700416"/>
                </a:cubicBezTo>
                <a:cubicBezTo>
                  <a:pt x="11679031" y="715549"/>
                  <a:pt x="11679031" y="732843"/>
                  <a:pt x="11679031" y="750137"/>
                </a:cubicBezTo>
                <a:cubicBezTo>
                  <a:pt x="11689164" y="750137"/>
                  <a:pt x="11701326" y="750137"/>
                  <a:pt x="11711459" y="750137"/>
                </a:cubicBezTo>
                <a:cubicBezTo>
                  <a:pt x="11711459" y="741490"/>
                  <a:pt x="11711459" y="732843"/>
                  <a:pt x="11711459" y="724196"/>
                </a:cubicBezTo>
                <a:cubicBezTo>
                  <a:pt x="11723619" y="724196"/>
                  <a:pt x="11737806" y="724196"/>
                  <a:pt x="11749966" y="724196"/>
                </a:cubicBezTo>
                <a:cubicBezTo>
                  <a:pt x="11749966" y="713387"/>
                  <a:pt x="11749966" y="704740"/>
                  <a:pt x="11749966" y="693931"/>
                </a:cubicBezTo>
                <a:cubicBezTo>
                  <a:pt x="11766180" y="693931"/>
                  <a:pt x="11782392" y="693931"/>
                  <a:pt x="11798607" y="693931"/>
                </a:cubicBezTo>
                <a:cubicBezTo>
                  <a:pt x="11798607" y="693960"/>
                  <a:pt x="11798607" y="695735"/>
                  <a:pt x="11798607" y="805087"/>
                </a:cubicBezTo>
                <a:lnTo>
                  <a:pt x="11798607" y="818866"/>
                </a:lnTo>
                <a:lnTo>
                  <a:pt x="11864482" y="818866"/>
                </a:lnTo>
                <a:lnTo>
                  <a:pt x="11864482" y="924638"/>
                </a:lnTo>
                <a:lnTo>
                  <a:pt x="11864482" y="947885"/>
                </a:lnTo>
                <a:lnTo>
                  <a:pt x="11879442" y="947885"/>
                </a:lnTo>
                <a:cubicBezTo>
                  <a:pt x="11879442" y="947885"/>
                  <a:pt x="11879442" y="947885"/>
                  <a:pt x="11879442" y="946723"/>
                </a:cubicBezTo>
                <a:lnTo>
                  <a:pt x="11879442" y="938587"/>
                </a:lnTo>
                <a:cubicBezTo>
                  <a:pt x="11879442" y="938587"/>
                  <a:pt x="11879442" y="938587"/>
                  <a:pt x="11924022" y="938587"/>
                </a:cubicBezTo>
                <a:cubicBezTo>
                  <a:pt x="11924022" y="938587"/>
                  <a:pt x="11924022" y="938587"/>
                  <a:pt x="11924022" y="959508"/>
                </a:cubicBezTo>
                <a:cubicBezTo>
                  <a:pt x="11924022" y="959508"/>
                  <a:pt x="11924022" y="959508"/>
                  <a:pt x="11926250" y="960671"/>
                </a:cubicBezTo>
                <a:lnTo>
                  <a:pt x="11941854" y="968807"/>
                </a:lnTo>
                <a:cubicBezTo>
                  <a:pt x="11941854" y="968807"/>
                  <a:pt x="11941854" y="968807"/>
                  <a:pt x="11941854" y="999027"/>
                </a:cubicBezTo>
                <a:cubicBezTo>
                  <a:pt x="11941854" y="999027"/>
                  <a:pt x="11941854" y="999027"/>
                  <a:pt x="11943247" y="999609"/>
                </a:cubicBezTo>
                <a:lnTo>
                  <a:pt x="11952999" y="1003677"/>
                </a:lnTo>
                <a:cubicBezTo>
                  <a:pt x="11952999" y="1003677"/>
                  <a:pt x="11952999" y="1003677"/>
                  <a:pt x="11952999" y="1002515"/>
                </a:cubicBezTo>
                <a:lnTo>
                  <a:pt x="11952999" y="994378"/>
                </a:lnTo>
                <a:cubicBezTo>
                  <a:pt x="11952999" y="994378"/>
                  <a:pt x="11952999" y="994378"/>
                  <a:pt x="11954114" y="994378"/>
                </a:cubicBezTo>
                <a:lnTo>
                  <a:pt x="11961915" y="994378"/>
                </a:lnTo>
                <a:cubicBezTo>
                  <a:pt x="11961915" y="994378"/>
                  <a:pt x="11961915" y="994378"/>
                  <a:pt x="11961915" y="993506"/>
                </a:cubicBezTo>
                <a:lnTo>
                  <a:pt x="11961915" y="987404"/>
                </a:lnTo>
                <a:cubicBezTo>
                  <a:pt x="11961915" y="987404"/>
                  <a:pt x="11961915" y="987404"/>
                  <a:pt x="11960800" y="987404"/>
                </a:cubicBezTo>
                <a:lnTo>
                  <a:pt x="11952999" y="987404"/>
                </a:lnTo>
                <a:cubicBezTo>
                  <a:pt x="11952999" y="987404"/>
                  <a:pt x="11952999" y="987404"/>
                  <a:pt x="11952999" y="986242"/>
                </a:cubicBezTo>
                <a:lnTo>
                  <a:pt x="11952999" y="978106"/>
                </a:lnTo>
                <a:cubicBezTo>
                  <a:pt x="11952999" y="978106"/>
                  <a:pt x="11952999" y="978106"/>
                  <a:pt x="11954114" y="978106"/>
                </a:cubicBezTo>
                <a:lnTo>
                  <a:pt x="11961915" y="978106"/>
                </a:lnTo>
                <a:cubicBezTo>
                  <a:pt x="11961915" y="978106"/>
                  <a:pt x="11961915" y="978106"/>
                  <a:pt x="11961915" y="976943"/>
                </a:cubicBezTo>
                <a:lnTo>
                  <a:pt x="11961915" y="968807"/>
                </a:lnTo>
                <a:cubicBezTo>
                  <a:pt x="11961915" y="968807"/>
                  <a:pt x="11961915" y="968807"/>
                  <a:pt x="11960800" y="968807"/>
                </a:cubicBezTo>
                <a:lnTo>
                  <a:pt x="11952999" y="968807"/>
                </a:lnTo>
                <a:cubicBezTo>
                  <a:pt x="11952999" y="968807"/>
                  <a:pt x="11952999" y="968807"/>
                  <a:pt x="11952999" y="967645"/>
                </a:cubicBezTo>
                <a:lnTo>
                  <a:pt x="11952999" y="959508"/>
                </a:lnTo>
                <a:cubicBezTo>
                  <a:pt x="11952999" y="959508"/>
                  <a:pt x="11952999" y="959508"/>
                  <a:pt x="11954114" y="959508"/>
                </a:cubicBezTo>
                <a:lnTo>
                  <a:pt x="11961915" y="959508"/>
                </a:lnTo>
                <a:cubicBezTo>
                  <a:pt x="11961915" y="959508"/>
                  <a:pt x="11961915" y="959508"/>
                  <a:pt x="11961915" y="958637"/>
                </a:cubicBezTo>
                <a:lnTo>
                  <a:pt x="11961915" y="952535"/>
                </a:lnTo>
                <a:cubicBezTo>
                  <a:pt x="11961915" y="952535"/>
                  <a:pt x="11961915" y="952535"/>
                  <a:pt x="11960800" y="952535"/>
                </a:cubicBezTo>
                <a:lnTo>
                  <a:pt x="11952999" y="952535"/>
                </a:lnTo>
                <a:cubicBezTo>
                  <a:pt x="11952999" y="952535"/>
                  <a:pt x="11952999" y="952535"/>
                  <a:pt x="11952999" y="951372"/>
                </a:cubicBezTo>
                <a:lnTo>
                  <a:pt x="11952999" y="943236"/>
                </a:lnTo>
                <a:cubicBezTo>
                  <a:pt x="11952999" y="943236"/>
                  <a:pt x="11952999" y="943236"/>
                  <a:pt x="11954114" y="943236"/>
                </a:cubicBezTo>
                <a:lnTo>
                  <a:pt x="11961915" y="943236"/>
                </a:lnTo>
                <a:cubicBezTo>
                  <a:pt x="11961915" y="943236"/>
                  <a:pt x="11961915" y="943236"/>
                  <a:pt x="11961915" y="942074"/>
                </a:cubicBezTo>
                <a:lnTo>
                  <a:pt x="11961915" y="933937"/>
                </a:lnTo>
                <a:cubicBezTo>
                  <a:pt x="11961915" y="933937"/>
                  <a:pt x="11961915" y="933937"/>
                  <a:pt x="11960800" y="933937"/>
                </a:cubicBezTo>
                <a:lnTo>
                  <a:pt x="11952999" y="933937"/>
                </a:lnTo>
                <a:cubicBezTo>
                  <a:pt x="11952999" y="933937"/>
                  <a:pt x="11952999" y="933937"/>
                  <a:pt x="11952999" y="933066"/>
                </a:cubicBezTo>
                <a:lnTo>
                  <a:pt x="11952999" y="926963"/>
                </a:lnTo>
                <a:cubicBezTo>
                  <a:pt x="11952999" y="926963"/>
                  <a:pt x="11952999" y="926963"/>
                  <a:pt x="11954114" y="926963"/>
                </a:cubicBezTo>
                <a:lnTo>
                  <a:pt x="11961915" y="926963"/>
                </a:lnTo>
                <a:cubicBezTo>
                  <a:pt x="11961915" y="926963"/>
                  <a:pt x="11961915" y="926963"/>
                  <a:pt x="11961915" y="925801"/>
                </a:cubicBezTo>
                <a:lnTo>
                  <a:pt x="11961915" y="917665"/>
                </a:lnTo>
                <a:cubicBezTo>
                  <a:pt x="11961915" y="917665"/>
                  <a:pt x="11961915" y="917665"/>
                  <a:pt x="11960800" y="917665"/>
                </a:cubicBezTo>
                <a:lnTo>
                  <a:pt x="11952999" y="917665"/>
                </a:lnTo>
                <a:cubicBezTo>
                  <a:pt x="11952999" y="917665"/>
                  <a:pt x="11952999" y="917665"/>
                  <a:pt x="11952999" y="916503"/>
                </a:cubicBezTo>
                <a:lnTo>
                  <a:pt x="11952999" y="908366"/>
                </a:lnTo>
                <a:cubicBezTo>
                  <a:pt x="11952999" y="908366"/>
                  <a:pt x="11952999" y="908366"/>
                  <a:pt x="11954114" y="908366"/>
                </a:cubicBezTo>
                <a:lnTo>
                  <a:pt x="11961915" y="908366"/>
                </a:lnTo>
                <a:cubicBezTo>
                  <a:pt x="11961915" y="908366"/>
                  <a:pt x="11961915" y="908366"/>
                  <a:pt x="11961915" y="907204"/>
                </a:cubicBezTo>
                <a:lnTo>
                  <a:pt x="11961915" y="899068"/>
                </a:lnTo>
                <a:cubicBezTo>
                  <a:pt x="11961915" y="899068"/>
                  <a:pt x="11961915" y="899068"/>
                  <a:pt x="11960800" y="899068"/>
                </a:cubicBezTo>
                <a:lnTo>
                  <a:pt x="11952999" y="899068"/>
                </a:lnTo>
                <a:cubicBezTo>
                  <a:pt x="11952999" y="899068"/>
                  <a:pt x="11952999" y="899068"/>
                  <a:pt x="11952999" y="898196"/>
                </a:cubicBezTo>
                <a:lnTo>
                  <a:pt x="11952999" y="892094"/>
                </a:lnTo>
                <a:cubicBezTo>
                  <a:pt x="11952999" y="892094"/>
                  <a:pt x="11952999" y="892094"/>
                  <a:pt x="11954114" y="892094"/>
                </a:cubicBezTo>
                <a:lnTo>
                  <a:pt x="11961915" y="892094"/>
                </a:lnTo>
                <a:cubicBezTo>
                  <a:pt x="11961915" y="892094"/>
                  <a:pt x="11961915" y="892094"/>
                  <a:pt x="11961915" y="890931"/>
                </a:cubicBezTo>
                <a:lnTo>
                  <a:pt x="11961915" y="882795"/>
                </a:lnTo>
                <a:cubicBezTo>
                  <a:pt x="11961915" y="882795"/>
                  <a:pt x="11961915" y="882795"/>
                  <a:pt x="11960800" y="882795"/>
                </a:cubicBezTo>
                <a:lnTo>
                  <a:pt x="11952999" y="882795"/>
                </a:lnTo>
                <a:cubicBezTo>
                  <a:pt x="11952999" y="882795"/>
                  <a:pt x="11952999" y="882795"/>
                  <a:pt x="11952999" y="881633"/>
                </a:cubicBezTo>
                <a:lnTo>
                  <a:pt x="11952999" y="873496"/>
                </a:lnTo>
                <a:cubicBezTo>
                  <a:pt x="11952999" y="873496"/>
                  <a:pt x="11952999" y="873496"/>
                  <a:pt x="11954114" y="873496"/>
                </a:cubicBezTo>
                <a:lnTo>
                  <a:pt x="11961915" y="873496"/>
                </a:lnTo>
                <a:cubicBezTo>
                  <a:pt x="11961915" y="873496"/>
                  <a:pt x="11961915" y="873496"/>
                  <a:pt x="11961915" y="872625"/>
                </a:cubicBezTo>
                <a:lnTo>
                  <a:pt x="11961915" y="866523"/>
                </a:lnTo>
                <a:cubicBezTo>
                  <a:pt x="11961915" y="866523"/>
                  <a:pt x="11961915" y="866523"/>
                  <a:pt x="11960800" y="866523"/>
                </a:cubicBezTo>
                <a:lnTo>
                  <a:pt x="11952999" y="866523"/>
                </a:lnTo>
                <a:cubicBezTo>
                  <a:pt x="11952999" y="866523"/>
                  <a:pt x="11952999" y="866523"/>
                  <a:pt x="11952999" y="865360"/>
                </a:cubicBezTo>
                <a:lnTo>
                  <a:pt x="11952999" y="857224"/>
                </a:lnTo>
                <a:cubicBezTo>
                  <a:pt x="11952999" y="857224"/>
                  <a:pt x="11952999" y="857224"/>
                  <a:pt x="11954114" y="857224"/>
                </a:cubicBezTo>
                <a:lnTo>
                  <a:pt x="11961915" y="857224"/>
                </a:lnTo>
                <a:cubicBezTo>
                  <a:pt x="11961915" y="857224"/>
                  <a:pt x="11961915" y="857224"/>
                  <a:pt x="11961915" y="856062"/>
                </a:cubicBezTo>
                <a:lnTo>
                  <a:pt x="11961915" y="847925"/>
                </a:lnTo>
                <a:cubicBezTo>
                  <a:pt x="11961915" y="847925"/>
                  <a:pt x="11961915" y="847925"/>
                  <a:pt x="11960800" y="847925"/>
                </a:cubicBezTo>
                <a:lnTo>
                  <a:pt x="11952999" y="847925"/>
                </a:lnTo>
                <a:cubicBezTo>
                  <a:pt x="11952999" y="847925"/>
                  <a:pt x="11952999" y="847925"/>
                  <a:pt x="11952999" y="846763"/>
                </a:cubicBezTo>
                <a:lnTo>
                  <a:pt x="11952999" y="838627"/>
                </a:lnTo>
                <a:cubicBezTo>
                  <a:pt x="11952999" y="838627"/>
                  <a:pt x="11952999" y="838627"/>
                  <a:pt x="11954114" y="838627"/>
                </a:cubicBezTo>
                <a:lnTo>
                  <a:pt x="11961915" y="838627"/>
                </a:lnTo>
                <a:cubicBezTo>
                  <a:pt x="11961915" y="838627"/>
                  <a:pt x="11961915" y="838627"/>
                  <a:pt x="11961915" y="837755"/>
                </a:cubicBezTo>
                <a:lnTo>
                  <a:pt x="11961915" y="831653"/>
                </a:lnTo>
                <a:cubicBezTo>
                  <a:pt x="11961915" y="831653"/>
                  <a:pt x="11961915" y="831653"/>
                  <a:pt x="11960800" y="831653"/>
                </a:cubicBezTo>
                <a:lnTo>
                  <a:pt x="11952999" y="831653"/>
                </a:lnTo>
                <a:cubicBezTo>
                  <a:pt x="11952999" y="831653"/>
                  <a:pt x="11952999" y="831653"/>
                  <a:pt x="11952999" y="830491"/>
                </a:cubicBezTo>
                <a:lnTo>
                  <a:pt x="11952999" y="822354"/>
                </a:lnTo>
                <a:cubicBezTo>
                  <a:pt x="11952999" y="822354"/>
                  <a:pt x="11952999" y="822354"/>
                  <a:pt x="11954114" y="822354"/>
                </a:cubicBezTo>
                <a:lnTo>
                  <a:pt x="11961915" y="822354"/>
                </a:lnTo>
                <a:cubicBezTo>
                  <a:pt x="11961915" y="822354"/>
                  <a:pt x="11961915" y="822354"/>
                  <a:pt x="11961915" y="821192"/>
                </a:cubicBezTo>
                <a:lnTo>
                  <a:pt x="11961915" y="813056"/>
                </a:lnTo>
                <a:cubicBezTo>
                  <a:pt x="11961915" y="813056"/>
                  <a:pt x="11961915" y="813056"/>
                  <a:pt x="11960800" y="813056"/>
                </a:cubicBezTo>
                <a:lnTo>
                  <a:pt x="11952999" y="813056"/>
                </a:lnTo>
                <a:cubicBezTo>
                  <a:pt x="11952999" y="813056"/>
                  <a:pt x="11952999" y="813056"/>
                  <a:pt x="11952999" y="811893"/>
                </a:cubicBezTo>
                <a:lnTo>
                  <a:pt x="11952999" y="803757"/>
                </a:lnTo>
                <a:cubicBezTo>
                  <a:pt x="11952999" y="803757"/>
                  <a:pt x="11952999" y="803757"/>
                  <a:pt x="11954114" y="803757"/>
                </a:cubicBezTo>
                <a:lnTo>
                  <a:pt x="11961915" y="803757"/>
                </a:lnTo>
                <a:cubicBezTo>
                  <a:pt x="11961915" y="803757"/>
                  <a:pt x="11961915" y="803757"/>
                  <a:pt x="11961915" y="802885"/>
                </a:cubicBezTo>
                <a:lnTo>
                  <a:pt x="11961915" y="796783"/>
                </a:lnTo>
                <a:cubicBezTo>
                  <a:pt x="11961915" y="796783"/>
                  <a:pt x="11961915" y="796783"/>
                  <a:pt x="11960800" y="796783"/>
                </a:cubicBezTo>
                <a:lnTo>
                  <a:pt x="11952999" y="796783"/>
                </a:lnTo>
                <a:cubicBezTo>
                  <a:pt x="11952999" y="796783"/>
                  <a:pt x="11952999" y="796783"/>
                  <a:pt x="11952999" y="795621"/>
                </a:cubicBezTo>
                <a:lnTo>
                  <a:pt x="11952999" y="787484"/>
                </a:lnTo>
                <a:cubicBezTo>
                  <a:pt x="11952999" y="787484"/>
                  <a:pt x="11952999" y="787484"/>
                  <a:pt x="11954114" y="787484"/>
                </a:cubicBezTo>
                <a:lnTo>
                  <a:pt x="11961915" y="787484"/>
                </a:lnTo>
                <a:cubicBezTo>
                  <a:pt x="11961915" y="787484"/>
                  <a:pt x="11961915" y="787484"/>
                  <a:pt x="11960800" y="785741"/>
                </a:cubicBezTo>
                <a:lnTo>
                  <a:pt x="11952999" y="773537"/>
                </a:lnTo>
                <a:cubicBezTo>
                  <a:pt x="11952999" y="773537"/>
                  <a:pt x="11952999" y="773537"/>
                  <a:pt x="11952999" y="736342"/>
                </a:cubicBezTo>
                <a:cubicBezTo>
                  <a:pt x="11952999" y="736342"/>
                  <a:pt x="11952999" y="736342"/>
                  <a:pt x="12102343" y="736342"/>
                </a:cubicBezTo>
                <a:cubicBezTo>
                  <a:pt x="12102343" y="736342"/>
                  <a:pt x="12102343" y="736342"/>
                  <a:pt x="12115716" y="757264"/>
                </a:cubicBezTo>
                <a:cubicBezTo>
                  <a:pt x="12115716" y="757264"/>
                  <a:pt x="12115716" y="757264"/>
                  <a:pt x="12115716" y="803757"/>
                </a:cubicBezTo>
                <a:cubicBezTo>
                  <a:pt x="12115716" y="803757"/>
                  <a:pt x="12115716" y="803757"/>
                  <a:pt x="12114602" y="803757"/>
                </a:cubicBezTo>
                <a:lnTo>
                  <a:pt x="12106800" y="803757"/>
                </a:lnTo>
                <a:cubicBezTo>
                  <a:pt x="12106800" y="803757"/>
                  <a:pt x="12106800" y="803757"/>
                  <a:pt x="12106800" y="804919"/>
                </a:cubicBezTo>
                <a:lnTo>
                  <a:pt x="12106800" y="813056"/>
                </a:lnTo>
                <a:cubicBezTo>
                  <a:pt x="12106800" y="813056"/>
                  <a:pt x="12106800" y="813056"/>
                  <a:pt x="12107915" y="813056"/>
                </a:cubicBezTo>
                <a:lnTo>
                  <a:pt x="12115716" y="813056"/>
                </a:lnTo>
                <a:cubicBezTo>
                  <a:pt x="12115716" y="813056"/>
                  <a:pt x="12115716" y="813056"/>
                  <a:pt x="12115716" y="814218"/>
                </a:cubicBezTo>
                <a:lnTo>
                  <a:pt x="12115716" y="822354"/>
                </a:lnTo>
                <a:cubicBezTo>
                  <a:pt x="12115716" y="822354"/>
                  <a:pt x="12115716" y="822354"/>
                  <a:pt x="12114602" y="822354"/>
                </a:cubicBezTo>
                <a:lnTo>
                  <a:pt x="12106800" y="822354"/>
                </a:lnTo>
                <a:cubicBezTo>
                  <a:pt x="12106800" y="822354"/>
                  <a:pt x="12106800" y="822354"/>
                  <a:pt x="12106800" y="823516"/>
                </a:cubicBezTo>
                <a:lnTo>
                  <a:pt x="12106800" y="831653"/>
                </a:lnTo>
                <a:cubicBezTo>
                  <a:pt x="12106800" y="831653"/>
                  <a:pt x="12106800" y="831653"/>
                  <a:pt x="12107915" y="831653"/>
                </a:cubicBezTo>
                <a:lnTo>
                  <a:pt x="12115716" y="831653"/>
                </a:lnTo>
                <a:cubicBezTo>
                  <a:pt x="12115716" y="831653"/>
                  <a:pt x="12115716" y="831653"/>
                  <a:pt x="12115716" y="832525"/>
                </a:cubicBezTo>
                <a:lnTo>
                  <a:pt x="12115716" y="838627"/>
                </a:lnTo>
                <a:cubicBezTo>
                  <a:pt x="12115716" y="838627"/>
                  <a:pt x="12115716" y="838627"/>
                  <a:pt x="12114602" y="838627"/>
                </a:cubicBezTo>
                <a:lnTo>
                  <a:pt x="12106800" y="838627"/>
                </a:lnTo>
                <a:cubicBezTo>
                  <a:pt x="12106800" y="838627"/>
                  <a:pt x="12106800" y="838627"/>
                  <a:pt x="12106800" y="839789"/>
                </a:cubicBezTo>
                <a:lnTo>
                  <a:pt x="12106800" y="847925"/>
                </a:lnTo>
                <a:cubicBezTo>
                  <a:pt x="12106800" y="847925"/>
                  <a:pt x="12106800" y="847925"/>
                  <a:pt x="12107915" y="847925"/>
                </a:cubicBezTo>
                <a:lnTo>
                  <a:pt x="12115716" y="847925"/>
                </a:lnTo>
                <a:cubicBezTo>
                  <a:pt x="12115716" y="847925"/>
                  <a:pt x="12115716" y="847925"/>
                  <a:pt x="12115716" y="849088"/>
                </a:cubicBezTo>
                <a:lnTo>
                  <a:pt x="12115716" y="857224"/>
                </a:lnTo>
                <a:cubicBezTo>
                  <a:pt x="12115716" y="857224"/>
                  <a:pt x="12115716" y="857224"/>
                  <a:pt x="12114602" y="857224"/>
                </a:cubicBezTo>
                <a:lnTo>
                  <a:pt x="12106800" y="857224"/>
                </a:lnTo>
                <a:cubicBezTo>
                  <a:pt x="12106800" y="857224"/>
                  <a:pt x="12106800" y="857224"/>
                  <a:pt x="12106800" y="858386"/>
                </a:cubicBezTo>
                <a:lnTo>
                  <a:pt x="12106800" y="866523"/>
                </a:lnTo>
                <a:cubicBezTo>
                  <a:pt x="12106800" y="866523"/>
                  <a:pt x="12106800" y="866523"/>
                  <a:pt x="12107915" y="866523"/>
                </a:cubicBezTo>
                <a:lnTo>
                  <a:pt x="12115716" y="866523"/>
                </a:lnTo>
                <a:cubicBezTo>
                  <a:pt x="12115716" y="866523"/>
                  <a:pt x="12115716" y="866523"/>
                  <a:pt x="12115716" y="867394"/>
                </a:cubicBezTo>
                <a:lnTo>
                  <a:pt x="12115716" y="873496"/>
                </a:lnTo>
                <a:cubicBezTo>
                  <a:pt x="12115716" y="873496"/>
                  <a:pt x="12115716" y="873496"/>
                  <a:pt x="12114602" y="873496"/>
                </a:cubicBezTo>
                <a:lnTo>
                  <a:pt x="12106800" y="873496"/>
                </a:lnTo>
                <a:cubicBezTo>
                  <a:pt x="12106800" y="873496"/>
                  <a:pt x="12106800" y="873496"/>
                  <a:pt x="12106800" y="874659"/>
                </a:cubicBezTo>
                <a:lnTo>
                  <a:pt x="12106800" y="882795"/>
                </a:lnTo>
                <a:cubicBezTo>
                  <a:pt x="12106800" y="882795"/>
                  <a:pt x="12106800" y="882795"/>
                  <a:pt x="12107915" y="882795"/>
                </a:cubicBezTo>
                <a:lnTo>
                  <a:pt x="12115716" y="882795"/>
                </a:lnTo>
                <a:cubicBezTo>
                  <a:pt x="12115716" y="882795"/>
                  <a:pt x="12115716" y="882795"/>
                  <a:pt x="12115716" y="883957"/>
                </a:cubicBezTo>
                <a:lnTo>
                  <a:pt x="12115716" y="892094"/>
                </a:lnTo>
                <a:cubicBezTo>
                  <a:pt x="12115716" y="892094"/>
                  <a:pt x="12115716" y="892094"/>
                  <a:pt x="12114602" y="892094"/>
                </a:cubicBezTo>
                <a:lnTo>
                  <a:pt x="12106800" y="892094"/>
                </a:lnTo>
                <a:cubicBezTo>
                  <a:pt x="12106800" y="892094"/>
                  <a:pt x="12106800" y="892094"/>
                  <a:pt x="12106800" y="892965"/>
                </a:cubicBezTo>
                <a:lnTo>
                  <a:pt x="12106800" y="899068"/>
                </a:lnTo>
                <a:cubicBezTo>
                  <a:pt x="12106800" y="899068"/>
                  <a:pt x="12106800" y="899068"/>
                  <a:pt x="12107915" y="899068"/>
                </a:cubicBezTo>
                <a:lnTo>
                  <a:pt x="12115716" y="899068"/>
                </a:lnTo>
                <a:cubicBezTo>
                  <a:pt x="12115716" y="899068"/>
                  <a:pt x="12115716" y="899068"/>
                  <a:pt x="12115716" y="900230"/>
                </a:cubicBezTo>
                <a:lnTo>
                  <a:pt x="12115716" y="908366"/>
                </a:lnTo>
                <a:cubicBezTo>
                  <a:pt x="12115716" y="908366"/>
                  <a:pt x="12115716" y="908366"/>
                  <a:pt x="12114602" y="908366"/>
                </a:cubicBezTo>
                <a:lnTo>
                  <a:pt x="12106800" y="908366"/>
                </a:lnTo>
                <a:cubicBezTo>
                  <a:pt x="12106800" y="908366"/>
                  <a:pt x="12106800" y="908366"/>
                  <a:pt x="12106800" y="909528"/>
                </a:cubicBezTo>
                <a:lnTo>
                  <a:pt x="12106800" y="917665"/>
                </a:lnTo>
                <a:cubicBezTo>
                  <a:pt x="12106800" y="917665"/>
                  <a:pt x="12106800" y="917665"/>
                  <a:pt x="12107915" y="917665"/>
                </a:cubicBezTo>
                <a:lnTo>
                  <a:pt x="12115716" y="917665"/>
                </a:lnTo>
                <a:cubicBezTo>
                  <a:pt x="12115716" y="917665"/>
                  <a:pt x="12115716" y="917665"/>
                  <a:pt x="12115716" y="918827"/>
                </a:cubicBezTo>
                <a:lnTo>
                  <a:pt x="12115716" y="926963"/>
                </a:lnTo>
                <a:cubicBezTo>
                  <a:pt x="12115716" y="926963"/>
                  <a:pt x="12115716" y="926963"/>
                  <a:pt x="12114602" y="926963"/>
                </a:cubicBezTo>
                <a:lnTo>
                  <a:pt x="12106800" y="926963"/>
                </a:lnTo>
                <a:cubicBezTo>
                  <a:pt x="12106800" y="926963"/>
                  <a:pt x="12106800" y="926963"/>
                  <a:pt x="12106800" y="927835"/>
                </a:cubicBezTo>
                <a:lnTo>
                  <a:pt x="12106800" y="933937"/>
                </a:lnTo>
                <a:cubicBezTo>
                  <a:pt x="12106800" y="933937"/>
                  <a:pt x="12106800" y="933937"/>
                  <a:pt x="12107915" y="933937"/>
                </a:cubicBezTo>
                <a:lnTo>
                  <a:pt x="12115716" y="933937"/>
                </a:lnTo>
                <a:cubicBezTo>
                  <a:pt x="12115716" y="933937"/>
                  <a:pt x="12115716" y="933937"/>
                  <a:pt x="12115716" y="935100"/>
                </a:cubicBezTo>
                <a:lnTo>
                  <a:pt x="12115716" y="943236"/>
                </a:lnTo>
                <a:cubicBezTo>
                  <a:pt x="12115716" y="943236"/>
                  <a:pt x="12115716" y="943236"/>
                  <a:pt x="12114602" y="943236"/>
                </a:cubicBezTo>
                <a:lnTo>
                  <a:pt x="12106800" y="943236"/>
                </a:lnTo>
                <a:cubicBezTo>
                  <a:pt x="12106800" y="943236"/>
                  <a:pt x="12106800" y="943236"/>
                  <a:pt x="12106800" y="944398"/>
                </a:cubicBezTo>
                <a:lnTo>
                  <a:pt x="12106800" y="952535"/>
                </a:lnTo>
                <a:cubicBezTo>
                  <a:pt x="12106800" y="952535"/>
                  <a:pt x="12106800" y="952535"/>
                  <a:pt x="12107915" y="952535"/>
                </a:cubicBezTo>
                <a:lnTo>
                  <a:pt x="12115716" y="952535"/>
                </a:lnTo>
                <a:cubicBezTo>
                  <a:pt x="12115716" y="952535"/>
                  <a:pt x="12115716" y="952535"/>
                  <a:pt x="12115716" y="953406"/>
                </a:cubicBezTo>
                <a:lnTo>
                  <a:pt x="12115716" y="959508"/>
                </a:lnTo>
                <a:cubicBezTo>
                  <a:pt x="12115716" y="959508"/>
                  <a:pt x="12115716" y="959508"/>
                  <a:pt x="12114602" y="959508"/>
                </a:cubicBezTo>
                <a:lnTo>
                  <a:pt x="12106800" y="959508"/>
                </a:lnTo>
                <a:cubicBezTo>
                  <a:pt x="12106800" y="959508"/>
                  <a:pt x="12106800" y="959508"/>
                  <a:pt x="12106800" y="960671"/>
                </a:cubicBezTo>
                <a:lnTo>
                  <a:pt x="12106800" y="968807"/>
                </a:lnTo>
                <a:cubicBezTo>
                  <a:pt x="12106800" y="968807"/>
                  <a:pt x="12106800" y="968807"/>
                  <a:pt x="12107915" y="968807"/>
                </a:cubicBezTo>
                <a:lnTo>
                  <a:pt x="12115716" y="968807"/>
                </a:lnTo>
                <a:cubicBezTo>
                  <a:pt x="12115716" y="968807"/>
                  <a:pt x="12115716" y="968807"/>
                  <a:pt x="12115716" y="969969"/>
                </a:cubicBezTo>
                <a:lnTo>
                  <a:pt x="12115716" y="978106"/>
                </a:lnTo>
                <a:cubicBezTo>
                  <a:pt x="12115716" y="978106"/>
                  <a:pt x="12115716" y="978106"/>
                  <a:pt x="12114602" y="978106"/>
                </a:cubicBezTo>
                <a:lnTo>
                  <a:pt x="12106800" y="978106"/>
                </a:lnTo>
                <a:cubicBezTo>
                  <a:pt x="12106800" y="978106"/>
                  <a:pt x="12106800" y="978106"/>
                  <a:pt x="12106800" y="979268"/>
                </a:cubicBezTo>
                <a:lnTo>
                  <a:pt x="12106800" y="987404"/>
                </a:lnTo>
                <a:cubicBezTo>
                  <a:pt x="12106800" y="987404"/>
                  <a:pt x="12106800" y="987404"/>
                  <a:pt x="12107915" y="987404"/>
                </a:cubicBezTo>
                <a:lnTo>
                  <a:pt x="12115716" y="987404"/>
                </a:lnTo>
                <a:cubicBezTo>
                  <a:pt x="12115716" y="987404"/>
                  <a:pt x="12115716" y="987404"/>
                  <a:pt x="12115716" y="988276"/>
                </a:cubicBezTo>
                <a:lnTo>
                  <a:pt x="12115716" y="994378"/>
                </a:lnTo>
                <a:cubicBezTo>
                  <a:pt x="12115716" y="994378"/>
                  <a:pt x="12115716" y="994378"/>
                  <a:pt x="12114602" y="994378"/>
                </a:cubicBezTo>
                <a:lnTo>
                  <a:pt x="12106800" y="994378"/>
                </a:lnTo>
                <a:cubicBezTo>
                  <a:pt x="12106800" y="994378"/>
                  <a:pt x="12106800" y="994378"/>
                  <a:pt x="12106800" y="995540"/>
                </a:cubicBezTo>
                <a:lnTo>
                  <a:pt x="12106800" y="1003677"/>
                </a:lnTo>
                <a:cubicBezTo>
                  <a:pt x="12106800" y="1003677"/>
                  <a:pt x="12106800" y="1003677"/>
                  <a:pt x="12131319" y="1024599"/>
                </a:cubicBezTo>
                <a:cubicBezTo>
                  <a:pt x="12131319" y="1029248"/>
                  <a:pt x="12131319" y="1029248"/>
                  <a:pt x="12130206" y="1029248"/>
                </a:cubicBezTo>
                <a:lnTo>
                  <a:pt x="12122403" y="1029248"/>
                </a:lnTo>
                <a:cubicBezTo>
                  <a:pt x="12122403" y="1029248"/>
                  <a:pt x="12122403" y="1029248"/>
                  <a:pt x="12122403" y="1040036"/>
                </a:cubicBezTo>
                <a:lnTo>
                  <a:pt x="12122403" y="1046874"/>
                </a:lnTo>
                <a:lnTo>
                  <a:pt x="12131319" y="1046874"/>
                </a:lnTo>
                <a:lnTo>
                  <a:pt x="12131319" y="1043196"/>
                </a:lnTo>
                <a:cubicBezTo>
                  <a:pt x="12131319" y="1043196"/>
                  <a:pt x="12131319" y="1043196"/>
                  <a:pt x="12132434" y="1042615"/>
                </a:cubicBezTo>
                <a:lnTo>
                  <a:pt x="12140235" y="1038547"/>
                </a:lnTo>
                <a:cubicBezTo>
                  <a:pt x="12140235" y="1038547"/>
                  <a:pt x="12140235" y="1038547"/>
                  <a:pt x="12142186" y="1038547"/>
                </a:cubicBezTo>
                <a:lnTo>
                  <a:pt x="12155839" y="1038547"/>
                </a:lnTo>
                <a:cubicBezTo>
                  <a:pt x="12155839" y="1038547"/>
                  <a:pt x="12155839" y="1038547"/>
                  <a:pt x="12155839" y="1039709"/>
                </a:cubicBezTo>
                <a:lnTo>
                  <a:pt x="12155839" y="1046874"/>
                </a:lnTo>
                <a:lnTo>
                  <a:pt x="12192000" y="1046874"/>
                </a:lnTo>
                <a:lnTo>
                  <a:pt x="12192000" y="1070905"/>
                </a:lnTo>
                <a:lnTo>
                  <a:pt x="12192000" y="1121663"/>
                </a:lnTo>
                <a:lnTo>
                  <a:pt x="12192000" y="1608850"/>
                </a:lnTo>
                <a:lnTo>
                  <a:pt x="0" y="1608850"/>
                </a:lnTo>
                <a:lnTo>
                  <a:pt x="0" y="1046874"/>
                </a:lnTo>
                <a:lnTo>
                  <a:pt x="65773" y="1046874"/>
                </a:lnTo>
                <a:lnTo>
                  <a:pt x="82231" y="1045519"/>
                </a:lnTo>
                <a:cubicBezTo>
                  <a:pt x="82231" y="1033896"/>
                  <a:pt x="82231" y="1024598"/>
                  <a:pt x="82231" y="1012974"/>
                </a:cubicBezTo>
                <a:cubicBezTo>
                  <a:pt x="97834" y="1012974"/>
                  <a:pt x="113436" y="1012974"/>
                  <a:pt x="126811" y="1012974"/>
                </a:cubicBezTo>
                <a:cubicBezTo>
                  <a:pt x="126811" y="1006000"/>
                  <a:pt x="126811" y="1001351"/>
                  <a:pt x="126811" y="994377"/>
                </a:cubicBezTo>
                <a:cubicBezTo>
                  <a:pt x="158018" y="994377"/>
                  <a:pt x="189224" y="994377"/>
                  <a:pt x="220430" y="994377"/>
                </a:cubicBezTo>
                <a:cubicBezTo>
                  <a:pt x="220430" y="999026"/>
                  <a:pt x="220430" y="1001351"/>
                  <a:pt x="220430" y="1006000"/>
                </a:cubicBezTo>
                <a:cubicBezTo>
                  <a:pt x="240491" y="1006000"/>
                  <a:pt x="260552" y="1006000"/>
                  <a:pt x="280612" y="1006000"/>
                </a:cubicBezTo>
                <a:cubicBezTo>
                  <a:pt x="280612" y="1008325"/>
                  <a:pt x="280612" y="1010650"/>
                  <a:pt x="280612" y="1012974"/>
                </a:cubicBezTo>
                <a:cubicBezTo>
                  <a:pt x="285071" y="1012974"/>
                  <a:pt x="291758" y="1012974"/>
                  <a:pt x="298444" y="1012974"/>
                </a:cubicBezTo>
                <a:cubicBezTo>
                  <a:pt x="298444" y="1015299"/>
                  <a:pt x="298444" y="1017624"/>
                  <a:pt x="298444" y="1019948"/>
                </a:cubicBezTo>
                <a:cubicBezTo>
                  <a:pt x="302903" y="1019948"/>
                  <a:pt x="309590" y="1019948"/>
                  <a:pt x="314048" y="1019948"/>
                </a:cubicBezTo>
                <a:cubicBezTo>
                  <a:pt x="314048" y="985079"/>
                  <a:pt x="314048" y="950209"/>
                  <a:pt x="314048" y="915339"/>
                </a:cubicBezTo>
                <a:cubicBezTo>
                  <a:pt x="329651" y="910690"/>
                  <a:pt x="345255" y="906041"/>
                  <a:pt x="360858" y="901391"/>
                </a:cubicBezTo>
                <a:cubicBezTo>
                  <a:pt x="389835" y="901391"/>
                  <a:pt x="418812" y="901391"/>
                  <a:pt x="447789" y="901391"/>
                </a:cubicBezTo>
                <a:cubicBezTo>
                  <a:pt x="447789" y="845600"/>
                  <a:pt x="447789" y="789808"/>
                  <a:pt x="447789" y="734017"/>
                </a:cubicBezTo>
                <a:cubicBezTo>
                  <a:pt x="454476" y="729367"/>
                  <a:pt x="463392" y="727043"/>
                  <a:pt x="472308" y="722393"/>
                </a:cubicBezTo>
                <a:cubicBezTo>
                  <a:pt x="507972" y="717744"/>
                  <a:pt x="543636" y="710770"/>
                  <a:pt x="579301" y="703796"/>
                </a:cubicBezTo>
                <a:cubicBezTo>
                  <a:pt x="592675" y="708445"/>
                  <a:pt x="603820" y="713095"/>
                  <a:pt x="617194" y="715419"/>
                </a:cubicBezTo>
                <a:cubicBezTo>
                  <a:pt x="619423" y="717744"/>
                  <a:pt x="621652" y="720069"/>
                  <a:pt x="623881" y="722393"/>
                </a:cubicBezTo>
                <a:cubicBezTo>
                  <a:pt x="623881" y="827002"/>
                  <a:pt x="623881" y="931612"/>
                  <a:pt x="623881" y="1033896"/>
                </a:cubicBezTo>
                <a:cubicBezTo>
                  <a:pt x="628339" y="1033896"/>
                  <a:pt x="632796" y="1033896"/>
                  <a:pt x="639484" y="1033896"/>
                </a:cubicBezTo>
                <a:cubicBezTo>
                  <a:pt x="639484" y="992053"/>
                  <a:pt x="639484" y="950209"/>
                  <a:pt x="639484" y="908365"/>
                </a:cubicBezTo>
                <a:cubicBezTo>
                  <a:pt x="643942" y="908365"/>
                  <a:pt x="648400" y="908365"/>
                  <a:pt x="652858" y="908365"/>
                </a:cubicBezTo>
                <a:cubicBezTo>
                  <a:pt x="652858" y="903716"/>
                  <a:pt x="652858" y="901391"/>
                  <a:pt x="652858" y="896742"/>
                </a:cubicBezTo>
                <a:cubicBezTo>
                  <a:pt x="657316" y="894417"/>
                  <a:pt x="661774" y="892093"/>
                  <a:pt x="666232" y="889768"/>
                </a:cubicBezTo>
                <a:lnTo>
                  <a:pt x="677377" y="889768"/>
                </a:lnTo>
                <a:cubicBezTo>
                  <a:pt x="677377" y="885119"/>
                  <a:pt x="677377" y="882794"/>
                  <a:pt x="677377" y="878145"/>
                </a:cubicBezTo>
                <a:cubicBezTo>
                  <a:pt x="679606" y="875820"/>
                  <a:pt x="684064" y="873495"/>
                  <a:pt x="686293" y="871171"/>
                </a:cubicBezTo>
                <a:cubicBezTo>
                  <a:pt x="692981" y="871171"/>
                  <a:pt x="701896" y="871171"/>
                  <a:pt x="708584" y="871171"/>
                </a:cubicBezTo>
                <a:cubicBezTo>
                  <a:pt x="708584" y="882794"/>
                  <a:pt x="708584" y="896742"/>
                  <a:pt x="708584" y="908365"/>
                </a:cubicBezTo>
                <a:cubicBezTo>
                  <a:pt x="724187" y="908365"/>
                  <a:pt x="739790" y="908365"/>
                  <a:pt x="755393" y="908365"/>
                </a:cubicBezTo>
                <a:cubicBezTo>
                  <a:pt x="755393" y="952534"/>
                  <a:pt x="755393" y="994377"/>
                  <a:pt x="755393" y="1038546"/>
                </a:cubicBezTo>
                <a:cubicBezTo>
                  <a:pt x="762080" y="1038546"/>
                  <a:pt x="768767" y="1038546"/>
                  <a:pt x="773225" y="1038546"/>
                </a:cubicBezTo>
                <a:cubicBezTo>
                  <a:pt x="779912" y="1036221"/>
                  <a:pt x="784370" y="1033896"/>
                  <a:pt x="791057" y="1031572"/>
                </a:cubicBezTo>
                <a:cubicBezTo>
                  <a:pt x="791057" y="1026922"/>
                  <a:pt x="791057" y="1024598"/>
                  <a:pt x="791057" y="1022273"/>
                </a:cubicBezTo>
                <a:cubicBezTo>
                  <a:pt x="788828" y="1022273"/>
                  <a:pt x="786599" y="1019948"/>
                  <a:pt x="784370" y="1019948"/>
                </a:cubicBezTo>
                <a:cubicBezTo>
                  <a:pt x="784370" y="1017624"/>
                  <a:pt x="784370" y="1015299"/>
                  <a:pt x="784370" y="1012974"/>
                </a:cubicBezTo>
                <a:cubicBezTo>
                  <a:pt x="786599" y="1010650"/>
                  <a:pt x="788828" y="1010650"/>
                  <a:pt x="791057" y="1008325"/>
                </a:cubicBezTo>
                <a:cubicBezTo>
                  <a:pt x="791057" y="992053"/>
                  <a:pt x="791057" y="973455"/>
                  <a:pt x="791057" y="957183"/>
                </a:cubicBezTo>
                <a:cubicBezTo>
                  <a:pt x="788828" y="957183"/>
                  <a:pt x="786599" y="954858"/>
                  <a:pt x="784370" y="954858"/>
                </a:cubicBezTo>
                <a:cubicBezTo>
                  <a:pt x="784370" y="952534"/>
                  <a:pt x="784370" y="950209"/>
                  <a:pt x="784370" y="947884"/>
                </a:cubicBezTo>
                <a:cubicBezTo>
                  <a:pt x="786599" y="945560"/>
                  <a:pt x="788828" y="945560"/>
                  <a:pt x="791057" y="943235"/>
                </a:cubicBezTo>
                <a:lnTo>
                  <a:pt x="795515" y="938586"/>
                </a:lnTo>
                <a:lnTo>
                  <a:pt x="795515" y="929287"/>
                </a:lnTo>
                <a:cubicBezTo>
                  <a:pt x="793286" y="929287"/>
                  <a:pt x="793286" y="929287"/>
                  <a:pt x="791057" y="929287"/>
                </a:cubicBezTo>
                <a:cubicBezTo>
                  <a:pt x="791057" y="926962"/>
                  <a:pt x="791057" y="924638"/>
                  <a:pt x="791057" y="922313"/>
                </a:cubicBezTo>
                <a:cubicBezTo>
                  <a:pt x="793286" y="922313"/>
                  <a:pt x="795515" y="919988"/>
                  <a:pt x="797744" y="917664"/>
                </a:cubicBezTo>
                <a:cubicBezTo>
                  <a:pt x="799972" y="889768"/>
                  <a:pt x="806660" y="866522"/>
                  <a:pt x="833408" y="852574"/>
                </a:cubicBezTo>
                <a:cubicBezTo>
                  <a:pt x="831179" y="852574"/>
                  <a:pt x="831179" y="850249"/>
                  <a:pt x="828950" y="850249"/>
                </a:cubicBezTo>
                <a:cubicBezTo>
                  <a:pt x="828950" y="847924"/>
                  <a:pt x="828950" y="845600"/>
                  <a:pt x="828950" y="843275"/>
                </a:cubicBezTo>
                <a:cubicBezTo>
                  <a:pt x="831179" y="843275"/>
                  <a:pt x="833408" y="840950"/>
                  <a:pt x="835637" y="840950"/>
                </a:cubicBezTo>
                <a:cubicBezTo>
                  <a:pt x="835637" y="836301"/>
                  <a:pt x="835637" y="833976"/>
                  <a:pt x="835637" y="831652"/>
                </a:cubicBezTo>
                <a:cubicBezTo>
                  <a:pt x="837866" y="831652"/>
                  <a:pt x="837866" y="831652"/>
                  <a:pt x="840095" y="831652"/>
                </a:cubicBezTo>
                <a:cubicBezTo>
                  <a:pt x="840095" y="824678"/>
                  <a:pt x="840095" y="817704"/>
                  <a:pt x="840095" y="810730"/>
                </a:cubicBezTo>
                <a:cubicBezTo>
                  <a:pt x="837866" y="810730"/>
                  <a:pt x="837866" y="810730"/>
                  <a:pt x="835637" y="810730"/>
                </a:cubicBezTo>
                <a:cubicBezTo>
                  <a:pt x="835637" y="808405"/>
                  <a:pt x="835637" y="808405"/>
                  <a:pt x="835637" y="806081"/>
                </a:cubicBezTo>
                <a:lnTo>
                  <a:pt x="840095" y="803756"/>
                </a:lnTo>
                <a:cubicBezTo>
                  <a:pt x="844552" y="799107"/>
                  <a:pt x="846782" y="794457"/>
                  <a:pt x="851240" y="787483"/>
                </a:cubicBezTo>
                <a:cubicBezTo>
                  <a:pt x="853469" y="782834"/>
                  <a:pt x="853469" y="780510"/>
                  <a:pt x="853469" y="778185"/>
                </a:cubicBezTo>
                <a:cubicBezTo>
                  <a:pt x="849011" y="771211"/>
                  <a:pt x="849011" y="759588"/>
                  <a:pt x="853469" y="752614"/>
                </a:cubicBezTo>
                <a:cubicBezTo>
                  <a:pt x="853470" y="752611"/>
                  <a:pt x="853485" y="752565"/>
                  <a:pt x="853748" y="751742"/>
                </a:cubicBezTo>
                <a:lnTo>
                  <a:pt x="855698" y="745640"/>
                </a:lnTo>
                <a:cubicBezTo>
                  <a:pt x="855699" y="745643"/>
                  <a:pt x="855714" y="745689"/>
                  <a:pt x="855977" y="746512"/>
                </a:cubicBezTo>
                <a:lnTo>
                  <a:pt x="857927" y="752614"/>
                </a:lnTo>
                <a:cubicBezTo>
                  <a:pt x="862384" y="759588"/>
                  <a:pt x="864614" y="771211"/>
                  <a:pt x="860156" y="778185"/>
                </a:cubicBezTo>
                <a:cubicBezTo>
                  <a:pt x="860156" y="780510"/>
                  <a:pt x="860156" y="782834"/>
                  <a:pt x="860156" y="785159"/>
                </a:cubicBezTo>
                <a:cubicBezTo>
                  <a:pt x="864614" y="792133"/>
                  <a:pt x="869072" y="799107"/>
                  <a:pt x="871302" y="803756"/>
                </a:cubicBezTo>
                <a:cubicBezTo>
                  <a:pt x="873531" y="803756"/>
                  <a:pt x="873531" y="806081"/>
                  <a:pt x="875760" y="806081"/>
                </a:cubicBezTo>
                <a:cubicBezTo>
                  <a:pt x="875760" y="808405"/>
                  <a:pt x="875760" y="808405"/>
                  <a:pt x="875760" y="810730"/>
                </a:cubicBezTo>
                <a:cubicBezTo>
                  <a:pt x="873531" y="817704"/>
                  <a:pt x="873531" y="824678"/>
                  <a:pt x="873531" y="831652"/>
                </a:cubicBezTo>
                <a:cubicBezTo>
                  <a:pt x="877989" y="833976"/>
                  <a:pt x="877989" y="836301"/>
                  <a:pt x="877989" y="840950"/>
                </a:cubicBezTo>
                <a:lnTo>
                  <a:pt x="882447" y="843275"/>
                </a:lnTo>
                <a:cubicBezTo>
                  <a:pt x="882447" y="845600"/>
                  <a:pt x="882447" y="847924"/>
                  <a:pt x="882447" y="850249"/>
                </a:cubicBezTo>
                <a:cubicBezTo>
                  <a:pt x="880218" y="852574"/>
                  <a:pt x="880218" y="852574"/>
                  <a:pt x="877989" y="852574"/>
                </a:cubicBezTo>
                <a:cubicBezTo>
                  <a:pt x="891362" y="859548"/>
                  <a:pt x="899165" y="868846"/>
                  <a:pt x="904180" y="879888"/>
                </a:cubicBezTo>
                <a:lnTo>
                  <a:pt x="913070" y="915339"/>
                </a:lnTo>
                <a:lnTo>
                  <a:pt x="944859" y="915339"/>
                </a:lnTo>
                <a:lnTo>
                  <a:pt x="944859" y="886329"/>
                </a:lnTo>
                <a:lnTo>
                  <a:pt x="939475" y="886329"/>
                </a:lnTo>
                <a:cubicBezTo>
                  <a:pt x="939475" y="886306"/>
                  <a:pt x="939475" y="884414"/>
                  <a:pt x="939475" y="724196"/>
                </a:cubicBezTo>
                <a:cubicBezTo>
                  <a:pt x="939487" y="724196"/>
                  <a:pt x="939957" y="724196"/>
                  <a:pt x="959742" y="724196"/>
                </a:cubicBezTo>
                <a:cubicBezTo>
                  <a:pt x="959747" y="724190"/>
                  <a:pt x="959783" y="724108"/>
                  <a:pt x="960249" y="723115"/>
                </a:cubicBezTo>
                <a:lnTo>
                  <a:pt x="963795" y="715549"/>
                </a:lnTo>
                <a:cubicBezTo>
                  <a:pt x="963804" y="715550"/>
                  <a:pt x="963917" y="715568"/>
                  <a:pt x="965569" y="715819"/>
                </a:cubicBezTo>
                <a:lnTo>
                  <a:pt x="977982" y="717710"/>
                </a:lnTo>
                <a:cubicBezTo>
                  <a:pt x="977985" y="717720"/>
                  <a:pt x="978023" y="717821"/>
                  <a:pt x="978489" y="719062"/>
                </a:cubicBezTo>
                <a:lnTo>
                  <a:pt x="982035" y="728519"/>
                </a:lnTo>
                <a:cubicBezTo>
                  <a:pt x="982049" y="728520"/>
                  <a:pt x="982645" y="728570"/>
                  <a:pt x="1008382" y="730681"/>
                </a:cubicBezTo>
                <a:cubicBezTo>
                  <a:pt x="1008382" y="730661"/>
                  <a:pt x="1008382" y="729131"/>
                  <a:pt x="1008382" y="607460"/>
                </a:cubicBezTo>
                <a:cubicBezTo>
                  <a:pt x="1008391" y="607460"/>
                  <a:pt x="1008510" y="607460"/>
                  <a:pt x="1010409" y="607460"/>
                </a:cubicBezTo>
                <a:lnTo>
                  <a:pt x="1024597" y="607460"/>
                </a:lnTo>
                <a:cubicBezTo>
                  <a:pt x="1024597" y="607438"/>
                  <a:pt x="1024597" y="605724"/>
                  <a:pt x="1024597" y="471268"/>
                </a:cubicBezTo>
                <a:cubicBezTo>
                  <a:pt x="1024605" y="471268"/>
                  <a:pt x="1024712" y="471268"/>
                  <a:pt x="1026369" y="471268"/>
                </a:cubicBezTo>
                <a:lnTo>
                  <a:pt x="1038783" y="471268"/>
                </a:lnTo>
                <a:cubicBezTo>
                  <a:pt x="1038783" y="471251"/>
                  <a:pt x="1038783" y="469845"/>
                  <a:pt x="1038783" y="356694"/>
                </a:cubicBezTo>
                <a:cubicBezTo>
                  <a:pt x="1042837" y="354532"/>
                  <a:pt x="1042837" y="354532"/>
                  <a:pt x="1042837" y="328590"/>
                </a:cubicBezTo>
                <a:cubicBezTo>
                  <a:pt x="1042843" y="328590"/>
                  <a:pt x="1042963" y="328590"/>
                  <a:pt x="1044863" y="328590"/>
                </a:cubicBezTo>
                <a:lnTo>
                  <a:pt x="1059050" y="328590"/>
                </a:lnTo>
                <a:cubicBezTo>
                  <a:pt x="1059061" y="328567"/>
                  <a:pt x="1059667" y="327200"/>
                  <a:pt x="1095531" y="246443"/>
                </a:cubicBezTo>
                <a:cubicBezTo>
                  <a:pt x="1095531" y="246429"/>
                  <a:pt x="1095565" y="244478"/>
                  <a:pt x="10995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3FBE6D7-EF7F-47A8-89CB-23A37D837D8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F114C1C8-D2A1-4716-AE48-7A7DD9221654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EB6D2-B879-496E-A5EF-575D5374257B}"/>
              </a:ext>
            </a:extLst>
          </p:cNvPr>
          <p:cNvSpPr/>
          <p:nvPr userDrawn="1"/>
        </p:nvSpPr>
        <p:spPr>
          <a:xfrm>
            <a:off x="0" y="-23445"/>
            <a:ext cx="12192000" cy="140017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F66667A-BCF7-4F22-A620-8007DEC2906A}"/>
              </a:ext>
            </a:extLst>
          </p:cNvPr>
          <p:cNvSpPr/>
          <p:nvPr userDrawn="1"/>
        </p:nvSpPr>
        <p:spPr>
          <a:xfrm>
            <a:off x="-1" y="-121539"/>
            <a:ext cx="12192000" cy="1608851"/>
          </a:xfrm>
          <a:custGeom>
            <a:avLst/>
            <a:gdLst>
              <a:gd name="connsiteX0" fmla="*/ 8760317 w 12192000"/>
              <a:gd name="connsiteY0" fmla="*/ 780798 h 1608850"/>
              <a:gd name="connsiteX1" fmla="*/ 8760317 w 12192000"/>
              <a:gd name="connsiteY1" fmla="*/ 785159 h 1608850"/>
              <a:gd name="connsiteX2" fmla="*/ 8761882 w 12192000"/>
              <a:gd name="connsiteY2" fmla="*/ 787771 h 1608850"/>
              <a:gd name="connsiteX3" fmla="*/ 8762996 w 12192000"/>
              <a:gd name="connsiteY3" fmla="*/ 787771 h 1608850"/>
              <a:gd name="connsiteX4" fmla="*/ 8762996 w 12192000"/>
              <a:gd name="connsiteY4" fmla="*/ 786900 h 1608850"/>
              <a:gd name="connsiteX5" fmla="*/ 8762996 w 12192000"/>
              <a:gd name="connsiteY5" fmla="*/ 780798 h 1608850"/>
              <a:gd name="connsiteX6" fmla="*/ 8761881 w 12192000"/>
              <a:gd name="connsiteY6" fmla="*/ 780798 h 1608850"/>
              <a:gd name="connsiteX7" fmla="*/ 8758924 w 12192000"/>
              <a:gd name="connsiteY7" fmla="*/ 762200 h 1608850"/>
              <a:gd name="connsiteX8" fmla="*/ 8759734 w 12192000"/>
              <a:gd name="connsiteY8" fmla="*/ 771499 h 1608850"/>
              <a:gd name="connsiteX9" fmla="*/ 8762996 w 12192000"/>
              <a:gd name="connsiteY9" fmla="*/ 771499 h 1608850"/>
              <a:gd name="connsiteX10" fmla="*/ 8762996 w 12192000"/>
              <a:gd name="connsiteY10" fmla="*/ 770337 h 1608850"/>
              <a:gd name="connsiteX11" fmla="*/ 8762996 w 12192000"/>
              <a:gd name="connsiteY11" fmla="*/ 762200 h 1608850"/>
              <a:gd name="connsiteX12" fmla="*/ 8761881 w 12192000"/>
              <a:gd name="connsiteY12" fmla="*/ 762200 h 1608850"/>
              <a:gd name="connsiteX13" fmla="*/ 8755951 w 12192000"/>
              <a:gd name="connsiteY13" fmla="*/ 745928 h 1608850"/>
              <a:gd name="connsiteX14" fmla="*/ 8756137 w 12192000"/>
              <a:gd name="connsiteY14" fmla="*/ 746512 h 1608850"/>
              <a:gd name="connsiteX15" fmla="*/ 8758088 w 12192000"/>
              <a:gd name="connsiteY15" fmla="*/ 752614 h 1608850"/>
              <a:gd name="connsiteX16" fmla="*/ 8758113 w 12192000"/>
              <a:gd name="connsiteY16" fmla="*/ 752902 h 1608850"/>
              <a:gd name="connsiteX17" fmla="*/ 8762996 w 12192000"/>
              <a:gd name="connsiteY17" fmla="*/ 752902 h 1608850"/>
              <a:gd name="connsiteX18" fmla="*/ 8762996 w 12192000"/>
              <a:gd name="connsiteY18" fmla="*/ 752030 h 1608850"/>
              <a:gd name="connsiteX19" fmla="*/ 8762996 w 12192000"/>
              <a:gd name="connsiteY19" fmla="*/ 745928 h 1608850"/>
              <a:gd name="connsiteX20" fmla="*/ 8761881 w 12192000"/>
              <a:gd name="connsiteY20" fmla="*/ 745928 h 1608850"/>
              <a:gd name="connsiteX21" fmla="*/ 8907881 w 12192000"/>
              <a:gd name="connsiteY21" fmla="*/ 718032 h 1608850"/>
              <a:gd name="connsiteX22" fmla="*/ 8907881 w 12192000"/>
              <a:gd name="connsiteY22" fmla="*/ 719194 h 1608850"/>
              <a:gd name="connsiteX23" fmla="*/ 8907881 w 12192000"/>
              <a:gd name="connsiteY23" fmla="*/ 727331 h 1608850"/>
              <a:gd name="connsiteX24" fmla="*/ 8908543 w 12192000"/>
              <a:gd name="connsiteY24" fmla="*/ 727331 h 1608850"/>
              <a:gd name="connsiteX25" fmla="*/ 8908543 w 12192000"/>
              <a:gd name="connsiteY25" fmla="*/ 718032 h 1608850"/>
              <a:gd name="connsiteX26" fmla="*/ 1099585 w 12192000"/>
              <a:gd name="connsiteY26" fmla="*/ 0 h 1608850"/>
              <a:gd name="connsiteX27" fmla="*/ 1101611 w 12192000"/>
              <a:gd name="connsiteY27" fmla="*/ 246443 h 1608850"/>
              <a:gd name="connsiteX28" fmla="*/ 1140117 w 12192000"/>
              <a:gd name="connsiteY28" fmla="*/ 326429 h 1608850"/>
              <a:gd name="connsiteX29" fmla="*/ 1142145 w 12192000"/>
              <a:gd name="connsiteY29" fmla="*/ 326429 h 1608850"/>
              <a:gd name="connsiteX30" fmla="*/ 1156331 w 12192000"/>
              <a:gd name="connsiteY30" fmla="*/ 326429 h 1608850"/>
              <a:gd name="connsiteX31" fmla="*/ 1156331 w 12192000"/>
              <a:gd name="connsiteY31" fmla="*/ 350208 h 1608850"/>
              <a:gd name="connsiteX32" fmla="*/ 1156839 w 12192000"/>
              <a:gd name="connsiteY32" fmla="*/ 351019 h 1608850"/>
              <a:gd name="connsiteX33" fmla="*/ 1160385 w 12192000"/>
              <a:gd name="connsiteY33" fmla="*/ 356694 h 1608850"/>
              <a:gd name="connsiteX34" fmla="*/ 1160385 w 12192000"/>
              <a:gd name="connsiteY34" fmla="*/ 471268 h 1608850"/>
              <a:gd name="connsiteX35" fmla="*/ 1162664 w 12192000"/>
              <a:gd name="connsiteY35" fmla="*/ 471268 h 1608850"/>
              <a:gd name="connsiteX36" fmla="*/ 1178625 w 12192000"/>
              <a:gd name="connsiteY36" fmla="*/ 471268 h 1608850"/>
              <a:gd name="connsiteX37" fmla="*/ 1178625 w 12192000"/>
              <a:gd name="connsiteY37" fmla="*/ 611783 h 1608850"/>
              <a:gd name="connsiteX38" fmla="*/ 1180145 w 12192000"/>
              <a:gd name="connsiteY38" fmla="*/ 611513 h 1608850"/>
              <a:gd name="connsiteX39" fmla="*/ 1190785 w 12192000"/>
              <a:gd name="connsiteY39" fmla="*/ 609622 h 1608850"/>
              <a:gd name="connsiteX40" fmla="*/ 1188759 w 12192000"/>
              <a:gd name="connsiteY40" fmla="*/ 698254 h 1608850"/>
              <a:gd name="connsiteX41" fmla="*/ 1190279 w 12192000"/>
              <a:gd name="connsiteY41" fmla="*/ 698525 h 1608850"/>
              <a:gd name="connsiteX42" fmla="*/ 1200919 w 12192000"/>
              <a:gd name="connsiteY42" fmla="*/ 700416 h 1608850"/>
              <a:gd name="connsiteX43" fmla="*/ 1201171 w 12192000"/>
              <a:gd name="connsiteY43" fmla="*/ 701227 h 1608850"/>
              <a:gd name="connsiteX44" fmla="*/ 1202945 w 12192000"/>
              <a:gd name="connsiteY44" fmla="*/ 706902 h 1608850"/>
              <a:gd name="connsiteX45" fmla="*/ 1203705 w 12192000"/>
              <a:gd name="connsiteY45" fmla="*/ 704470 h 1608850"/>
              <a:gd name="connsiteX46" fmla="*/ 1209025 w 12192000"/>
              <a:gd name="connsiteY46" fmla="*/ 687446 h 1608850"/>
              <a:gd name="connsiteX47" fmla="*/ 1210799 w 12192000"/>
              <a:gd name="connsiteY47" fmla="*/ 687446 h 1608850"/>
              <a:gd name="connsiteX48" fmla="*/ 1223212 w 12192000"/>
              <a:gd name="connsiteY48" fmla="*/ 687446 h 1608850"/>
              <a:gd name="connsiteX49" fmla="*/ 1223212 w 12192000"/>
              <a:gd name="connsiteY49" fmla="*/ 719872 h 1608850"/>
              <a:gd name="connsiteX50" fmla="*/ 1224225 w 12192000"/>
              <a:gd name="connsiteY50" fmla="*/ 720413 h 1608850"/>
              <a:gd name="connsiteX51" fmla="*/ 1231319 w 12192000"/>
              <a:gd name="connsiteY51" fmla="*/ 724196 h 1608850"/>
              <a:gd name="connsiteX52" fmla="*/ 1231319 w 12192000"/>
              <a:gd name="connsiteY52" fmla="*/ 725547 h 1608850"/>
              <a:gd name="connsiteX53" fmla="*/ 1231319 w 12192000"/>
              <a:gd name="connsiteY53" fmla="*/ 735005 h 1608850"/>
              <a:gd name="connsiteX54" fmla="*/ 1275907 w 12192000"/>
              <a:gd name="connsiteY54" fmla="*/ 735005 h 1608850"/>
              <a:gd name="connsiteX55" fmla="*/ 1275907 w 12192000"/>
              <a:gd name="connsiteY55" fmla="*/ 736086 h 1608850"/>
              <a:gd name="connsiteX56" fmla="*/ 1275907 w 12192000"/>
              <a:gd name="connsiteY56" fmla="*/ 743652 h 1608850"/>
              <a:gd name="connsiteX57" fmla="*/ 1277933 w 12192000"/>
              <a:gd name="connsiteY57" fmla="*/ 743652 h 1608850"/>
              <a:gd name="connsiteX58" fmla="*/ 1292119 w 12192000"/>
              <a:gd name="connsiteY58" fmla="*/ 743652 h 1608850"/>
              <a:gd name="connsiteX59" fmla="*/ 1292119 w 12192000"/>
              <a:gd name="connsiteY59" fmla="*/ 713387 h 1608850"/>
              <a:gd name="connsiteX60" fmla="*/ 1336706 w 12192000"/>
              <a:gd name="connsiteY60" fmla="*/ 713387 h 1608850"/>
              <a:gd name="connsiteX61" fmla="*/ 1336706 w 12192000"/>
              <a:gd name="connsiteY61" fmla="*/ 712036 h 1608850"/>
              <a:gd name="connsiteX62" fmla="*/ 1336706 w 12192000"/>
              <a:gd name="connsiteY62" fmla="*/ 702578 h 1608850"/>
              <a:gd name="connsiteX63" fmla="*/ 1337721 w 12192000"/>
              <a:gd name="connsiteY63" fmla="*/ 702578 h 1608850"/>
              <a:gd name="connsiteX64" fmla="*/ 1344813 w 12192000"/>
              <a:gd name="connsiteY64" fmla="*/ 702578 h 1608850"/>
              <a:gd name="connsiteX65" fmla="*/ 1344813 w 12192000"/>
              <a:gd name="connsiteY65" fmla="*/ 700687 h 1608850"/>
              <a:gd name="connsiteX66" fmla="*/ 1344813 w 12192000"/>
              <a:gd name="connsiteY66" fmla="*/ 687446 h 1608850"/>
              <a:gd name="connsiteX67" fmla="*/ 1345573 w 12192000"/>
              <a:gd name="connsiteY67" fmla="*/ 687446 h 1608850"/>
              <a:gd name="connsiteX68" fmla="*/ 1350893 w 12192000"/>
              <a:gd name="connsiteY68" fmla="*/ 687446 h 1608850"/>
              <a:gd name="connsiteX69" fmla="*/ 1350893 w 12192000"/>
              <a:gd name="connsiteY69" fmla="*/ 686365 h 1608850"/>
              <a:gd name="connsiteX70" fmla="*/ 1350893 w 12192000"/>
              <a:gd name="connsiteY70" fmla="*/ 678798 h 1608850"/>
              <a:gd name="connsiteX71" fmla="*/ 1352921 w 12192000"/>
              <a:gd name="connsiteY71" fmla="*/ 678798 h 1608850"/>
              <a:gd name="connsiteX72" fmla="*/ 1367107 w 12192000"/>
              <a:gd name="connsiteY72" fmla="*/ 678798 h 1608850"/>
              <a:gd name="connsiteX73" fmla="*/ 1367107 w 12192000"/>
              <a:gd name="connsiteY73" fmla="*/ 679879 h 1608850"/>
              <a:gd name="connsiteX74" fmla="*/ 1367107 w 12192000"/>
              <a:gd name="connsiteY74" fmla="*/ 687446 h 1608850"/>
              <a:gd name="connsiteX75" fmla="*/ 1389401 w 12192000"/>
              <a:gd name="connsiteY75" fmla="*/ 687446 h 1608850"/>
              <a:gd name="connsiteX76" fmla="*/ 1389401 w 12192000"/>
              <a:gd name="connsiteY76" fmla="*/ 685554 h 1608850"/>
              <a:gd name="connsiteX77" fmla="*/ 1389401 w 12192000"/>
              <a:gd name="connsiteY77" fmla="*/ 672313 h 1608850"/>
              <a:gd name="connsiteX78" fmla="*/ 1391174 w 12192000"/>
              <a:gd name="connsiteY78" fmla="*/ 672313 h 1608850"/>
              <a:gd name="connsiteX79" fmla="*/ 1403587 w 12192000"/>
              <a:gd name="connsiteY79" fmla="*/ 672313 h 1608850"/>
              <a:gd name="connsiteX80" fmla="*/ 1403587 w 12192000"/>
              <a:gd name="connsiteY80" fmla="*/ 696093 h 1608850"/>
              <a:gd name="connsiteX81" fmla="*/ 1404601 w 12192000"/>
              <a:gd name="connsiteY81" fmla="*/ 696093 h 1608850"/>
              <a:gd name="connsiteX82" fmla="*/ 1411695 w 12192000"/>
              <a:gd name="connsiteY82" fmla="*/ 696093 h 1608850"/>
              <a:gd name="connsiteX83" fmla="*/ 1411695 w 12192000"/>
              <a:gd name="connsiteY83" fmla="*/ 695012 h 1608850"/>
              <a:gd name="connsiteX84" fmla="*/ 1411695 w 12192000"/>
              <a:gd name="connsiteY84" fmla="*/ 687446 h 1608850"/>
              <a:gd name="connsiteX85" fmla="*/ 1413467 w 12192000"/>
              <a:gd name="connsiteY85" fmla="*/ 687446 h 1608850"/>
              <a:gd name="connsiteX86" fmla="*/ 1425881 w 12192000"/>
              <a:gd name="connsiteY86" fmla="*/ 687446 h 1608850"/>
              <a:gd name="connsiteX87" fmla="*/ 1425881 w 12192000"/>
              <a:gd name="connsiteY87" fmla="*/ 713387 h 1608850"/>
              <a:gd name="connsiteX88" fmla="*/ 1427909 w 12192000"/>
              <a:gd name="connsiteY88" fmla="*/ 713387 h 1608850"/>
              <a:gd name="connsiteX89" fmla="*/ 1442095 w 12192000"/>
              <a:gd name="connsiteY89" fmla="*/ 713387 h 1608850"/>
              <a:gd name="connsiteX90" fmla="*/ 1442095 w 12192000"/>
              <a:gd name="connsiteY90" fmla="*/ 715008 h 1608850"/>
              <a:gd name="connsiteX91" fmla="*/ 1442095 w 12192000"/>
              <a:gd name="connsiteY91" fmla="*/ 726358 h 1608850"/>
              <a:gd name="connsiteX92" fmla="*/ 1442855 w 12192000"/>
              <a:gd name="connsiteY92" fmla="*/ 726358 h 1608850"/>
              <a:gd name="connsiteX93" fmla="*/ 1448175 w 12192000"/>
              <a:gd name="connsiteY93" fmla="*/ 726358 h 1608850"/>
              <a:gd name="connsiteX94" fmla="*/ 1448175 w 12192000"/>
              <a:gd name="connsiteY94" fmla="*/ 725547 h 1608850"/>
              <a:gd name="connsiteX95" fmla="*/ 1448175 w 12192000"/>
              <a:gd name="connsiteY95" fmla="*/ 719872 h 1608850"/>
              <a:gd name="connsiteX96" fmla="*/ 1478575 w 12192000"/>
              <a:gd name="connsiteY96" fmla="*/ 719872 h 1608850"/>
              <a:gd name="connsiteX97" fmla="*/ 1478575 w 12192000"/>
              <a:gd name="connsiteY97" fmla="*/ 743652 h 1608850"/>
              <a:gd name="connsiteX98" fmla="*/ 1479589 w 12192000"/>
              <a:gd name="connsiteY98" fmla="*/ 743652 h 1608850"/>
              <a:gd name="connsiteX99" fmla="*/ 1486683 w 12192000"/>
              <a:gd name="connsiteY99" fmla="*/ 743652 h 1608850"/>
              <a:gd name="connsiteX100" fmla="*/ 1486683 w 12192000"/>
              <a:gd name="connsiteY100" fmla="*/ 744733 h 1608850"/>
              <a:gd name="connsiteX101" fmla="*/ 1486683 w 12192000"/>
              <a:gd name="connsiteY101" fmla="*/ 752299 h 1608850"/>
              <a:gd name="connsiteX102" fmla="*/ 1487443 w 12192000"/>
              <a:gd name="connsiteY102" fmla="*/ 752299 h 1608850"/>
              <a:gd name="connsiteX103" fmla="*/ 1492763 w 12192000"/>
              <a:gd name="connsiteY103" fmla="*/ 752299 h 1608850"/>
              <a:gd name="connsiteX104" fmla="*/ 1492763 w 12192000"/>
              <a:gd name="connsiteY104" fmla="*/ 750137 h 1608850"/>
              <a:gd name="connsiteX105" fmla="*/ 1492763 w 12192000"/>
              <a:gd name="connsiteY105" fmla="*/ 735005 h 1608850"/>
              <a:gd name="connsiteX106" fmla="*/ 1493775 w 12192000"/>
              <a:gd name="connsiteY106" fmla="*/ 735005 h 1608850"/>
              <a:gd name="connsiteX107" fmla="*/ 1500869 w 12192000"/>
              <a:gd name="connsiteY107" fmla="*/ 735005 h 1608850"/>
              <a:gd name="connsiteX108" fmla="*/ 1500869 w 12192000"/>
              <a:gd name="connsiteY108" fmla="*/ 736086 h 1608850"/>
              <a:gd name="connsiteX109" fmla="*/ 1500869 w 12192000"/>
              <a:gd name="connsiteY109" fmla="*/ 743652 h 1608850"/>
              <a:gd name="connsiteX110" fmla="*/ 1506189 w 12192000"/>
              <a:gd name="connsiteY110" fmla="*/ 741659 h 1608850"/>
              <a:gd name="connsiteX111" fmla="*/ 1506949 w 12192000"/>
              <a:gd name="connsiteY111" fmla="*/ 740679 h 1608850"/>
              <a:gd name="connsiteX112" fmla="*/ 1506949 w 12192000"/>
              <a:gd name="connsiteY112" fmla="*/ 735005 h 1608850"/>
              <a:gd name="connsiteX113" fmla="*/ 1545457 w 12192000"/>
              <a:gd name="connsiteY113" fmla="*/ 735005 h 1608850"/>
              <a:gd name="connsiteX114" fmla="*/ 1545457 w 12192000"/>
              <a:gd name="connsiteY114" fmla="*/ 758784 h 1608850"/>
              <a:gd name="connsiteX115" fmla="*/ 1547483 w 12192000"/>
              <a:gd name="connsiteY115" fmla="*/ 758784 h 1608850"/>
              <a:gd name="connsiteX116" fmla="*/ 1561669 w 12192000"/>
              <a:gd name="connsiteY116" fmla="*/ 758784 h 1608850"/>
              <a:gd name="connsiteX117" fmla="*/ 1561669 w 12192000"/>
              <a:gd name="connsiteY117" fmla="*/ 759865 h 1608850"/>
              <a:gd name="connsiteX118" fmla="*/ 1561669 w 12192000"/>
              <a:gd name="connsiteY118" fmla="*/ 767431 h 1608850"/>
              <a:gd name="connsiteX119" fmla="*/ 1563443 w 12192000"/>
              <a:gd name="connsiteY119" fmla="*/ 767431 h 1608850"/>
              <a:gd name="connsiteX120" fmla="*/ 1575857 w 12192000"/>
              <a:gd name="connsiteY120" fmla="*/ 767431 h 1608850"/>
              <a:gd name="connsiteX121" fmla="*/ 1575857 w 12192000"/>
              <a:gd name="connsiteY121" fmla="*/ 743652 h 1608850"/>
              <a:gd name="connsiteX122" fmla="*/ 1576869 w 12192000"/>
              <a:gd name="connsiteY122" fmla="*/ 743652 h 1608850"/>
              <a:gd name="connsiteX123" fmla="*/ 1583963 w 12192000"/>
              <a:gd name="connsiteY123" fmla="*/ 743652 h 1608850"/>
              <a:gd name="connsiteX124" fmla="*/ 1583963 w 12192000"/>
              <a:gd name="connsiteY124" fmla="*/ 711225 h 1608850"/>
              <a:gd name="connsiteX125" fmla="*/ 1584977 w 12192000"/>
              <a:gd name="connsiteY125" fmla="*/ 711225 h 1608850"/>
              <a:gd name="connsiteX126" fmla="*/ 1592071 w 12192000"/>
              <a:gd name="connsiteY126" fmla="*/ 711225 h 1608850"/>
              <a:gd name="connsiteX127" fmla="*/ 1592071 w 12192000"/>
              <a:gd name="connsiteY127" fmla="*/ 709334 h 1608850"/>
              <a:gd name="connsiteX128" fmla="*/ 1592071 w 12192000"/>
              <a:gd name="connsiteY128" fmla="*/ 696093 h 1608850"/>
              <a:gd name="connsiteX129" fmla="*/ 1590803 w 12192000"/>
              <a:gd name="connsiteY129" fmla="*/ 694471 h 1608850"/>
              <a:gd name="connsiteX130" fmla="*/ 1596123 w 12192000"/>
              <a:gd name="connsiteY130" fmla="*/ 683122 h 1608850"/>
              <a:gd name="connsiteX131" fmla="*/ 1604231 w 12192000"/>
              <a:gd name="connsiteY131" fmla="*/ 711225 h 1608850"/>
              <a:gd name="connsiteX132" fmla="*/ 1604991 w 12192000"/>
              <a:gd name="connsiteY132" fmla="*/ 711225 h 1608850"/>
              <a:gd name="connsiteX133" fmla="*/ 1610311 w 12192000"/>
              <a:gd name="connsiteY133" fmla="*/ 711225 h 1608850"/>
              <a:gd name="connsiteX134" fmla="*/ 1610311 w 12192000"/>
              <a:gd name="connsiteY134" fmla="*/ 605298 h 1608850"/>
              <a:gd name="connsiteX135" fmla="*/ 1611831 w 12192000"/>
              <a:gd name="connsiteY135" fmla="*/ 605298 h 1608850"/>
              <a:gd name="connsiteX136" fmla="*/ 1622471 w 12192000"/>
              <a:gd name="connsiteY136" fmla="*/ 605298 h 1608850"/>
              <a:gd name="connsiteX137" fmla="*/ 1622471 w 12192000"/>
              <a:gd name="connsiteY137" fmla="*/ 557739 h 1608850"/>
              <a:gd name="connsiteX138" fmla="*/ 1648817 w 12192000"/>
              <a:gd name="connsiteY138" fmla="*/ 557739 h 1608850"/>
              <a:gd name="connsiteX139" fmla="*/ 1648817 w 12192000"/>
              <a:gd name="connsiteY139" fmla="*/ 536121 h 1608850"/>
              <a:gd name="connsiteX140" fmla="*/ 1683271 w 12192000"/>
              <a:gd name="connsiteY140" fmla="*/ 536121 h 1608850"/>
              <a:gd name="connsiteX141" fmla="*/ 1683271 w 12192000"/>
              <a:gd name="connsiteY141" fmla="*/ 538553 h 1608850"/>
              <a:gd name="connsiteX142" fmla="*/ 1683271 w 12192000"/>
              <a:gd name="connsiteY142" fmla="*/ 555577 h 1608850"/>
              <a:gd name="connsiteX143" fmla="*/ 1685551 w 12192000"/>
              <a:gd name="connsiteY143" fmla="*/ 555577 h 1608850"/>
              <a:gd name="connsiteX144" fmla="*/ 1701511 w 12192000"/>
              <a:gd name="connsiteY144" fmla="*/ 555577 h 1608850"/>
              <a:gd name="connsiteX145" fmla="*/ 1701511 w 12192000"/>
              <a:gd name="connsiteY145" fmla="*/ 603136 h 1608850"/>
              <a:gd name="connsiteX146" fmla="*/ 1702525 w 12192000"/>
              <a:gd name="connsiteY146" fmla="*/ 603136 h 1608850"/>
              <a:gd name="connsiteX147" fmla="*/ 1709619 w 12192000"/>
              <a:gd name="connsiteY147" fmla="*/ 603136 h 1608850"/>
              <a:gd name="connsiteX148" fmla="*/ 1723805 w 12192000"/>
              <a:gd name="connsiteY148" fmla="*/ 607460 h 1608850"/>
              <a:gd name="connsiteX149" fmla="*/ 1723805 w 12192000"/>
              <a:gd name="connsiteY149" fmla="*/ 646372 h 1608850"/>
              <a:gd name="connsiteX150" fmla="*/ 1724819 w 12192000"/>
              <a:gd name="connsiteY150" fmla="*/ 646372 h 1608850"/>
              <a:gd name="connsiteX151" fmla="*/ 1731911 w 12192000"/>
              <a:gd name="connsiteY151" fmla="*/ 646372 h 1608850"/>
              <a:gd name="connsiteX152" fmla="*/ 1731911 w 12192000"/>
              <a:gd name="connsiteY152" fmla="*/ 647993 h 1608850"/>
              <a:gd name="connsiteX153" fmla="*/ 1731911 w 12192000"/>
              <a:gd name="connsiteY153" fmla="*/ 659342 h 1608850"/>
              <a:gd name="connsiteX154" fmla="*/ 1733939 w 12192000"/>
              <a:gd name="connsiteY154" fmla="*/ 659342 h 1608850"/>
              <a:gd name="connsiteX155" fmla="*/ 1748125 w 12192000"/>
              <a:gd name="connsiteY155" fmla="*/ 659342 h 1608850"/>
              <a:gd name="connsiteX156" fmla="*/ 1754205 w 12192000"/>
              <a:gd name="connsiteY156" fmla="*/ 665828 h 1608850"/>
              <a:gd name="connsiteX157" fmla="*/ 1754205 w 12192000"/>
              <a:gd name="connsiteY157" fmla="*/ 687446 h 1608850"/>
              <a:gd name="connsiteX158" fmla="*/ 1756485 w 12192000"/>
              <a:gd name="connsiteY158" fmla="*/ 687446 h 1608850"/>
              <a:gd name="connsiteX159" fmla="*/ 1772445 w 12192000"/>
              <a:gd name="connsiteY159" fmla="*/ 687446 h 1608850"/>
              <a:gd name="connsiteX160" fmla="*/ 1772445 w 12192000"/>
              <a:gd name="connsiteY160" fmla="*/ 688526 h 1608850"/>
              <a:gd name="connsiteX161" fmla="*/ 1772445 w 12192000"/>
              <a:gd name="connsiteY161" fmla="*/ 696093 h 1608850"/>
              <a:gd name="connsiteX162" fmla="*/ 1773713 w 12192000"/>
              <a:gd name="connsiteY162" fmla="*/ 696093 h 1608850"/>
              <a:gd name="connsiteX163" fmla="*/ 1782579 w 12192000"/>
              <a:gd name="connsiteY163" fmla="*/ 696093 h 1608850"/>
              <a:gd name="connsiteX164" fmla="*/ 1782579 w 12192000"/>
              <a:gd name="connsiteY164" fmla="*/ 698254 h 1608850"/>
              <a:gd name="connsiteX165" fmla="*/ 1782579 w 12192000"/>
              <a:gd name="connsiteY165" fmla="*/ 713387 h 1608850"/>
              <a:gd name="connsiteX166" fmla="*/ 1786633 w 12192000"/>
              <a:gd name="connsiteY166" fmla="*/ 711495 h 1608850"/>
              <a:gd name="connsiteX167" fmla="*/ 1786633 w 12192000"/>
              <a:gd name="connsiteY167" fmla="*/ 698254 h 1608850"/>
              <a:gd name="connsiteX168" fmla="*/ 1787645 w 12192000"/>
              <a:gd name="connsiteY168" fmla="*/ 698254 h 1608850"/>
              <a:gd name="connsiteX169" fmla="*/ 1794739 w 12192000"/>
              <a:gd name="connsiteY169" fmla="*/ 698254 h 1608850"/>
              <a:gd name="connsiteX170" fmla="*/ 1794739 w 12192000"/>
              <a:gd name="connsiteY170" fmla="*/ 699876 h 1608850"/>
              <a:gd name="connsiteX171" fmla="*/ 1794739 w 12192000"/>
              <a:gd name="connsiteY171" fmla="*/ 711225 h 1608850"/>
              <a:gd name="connsiteX172" fmla="*/ 1795499 w 12192000"/>
              <a:gd name="connsiteY172" fmla="*/ 711225 h 1608850"/>
              <a:gd name="connsiteX173" fmla="*/ 1800819 w 12192000"/>
              <a:gd name="connsiteY173" fmla="*/ 711225 h 1608850"/>
              <a:gd name="connsiteX174" fmla="*/ 1849459 w 12192000"/>
              <a:gd name="connsiteY174" fmla="*/ 706902 h 1608850"/>
              <a:gd name="connsiteX175" fmla="*/ 1849459 w 12192000"/>
              <a:gd name="connsiteY175" fmla="*/ 708253 h 1608850"/>
              <a:gd name="connsiteX176" fmla="*/ 1849459 w 12192000"/>
              <a:gd name="connsiteY176" fmla="*/ 717710 h 1608850"/>
              <a:gd name="connsiteX177" fmla="*/ 1850219 w 12192000"/>
              <a:gd name="connsiteY177" fmla="*/ 717710 h 1608850"/>
              <a:gd name="connsiteX178" fmla="*/ 1855541 w 12192000"/>
              <a:gd name="connsiteY178" fmla="*/ 717710 h 1608850"/>
              <a:gd name="connsiteX179" fmla="*/ 1855541 w 12192000"/>
              <a:gd name="connsiteY179" fmla="*/ 719872 h 1608850"/>
              <a:gd name="connsiteX180" fmla="*/ 1855541 w 12192000"/>
              <a:gd name="connsiteY180" fmla="*/ 735005 h 1608850"/>
              <a:gd name="connsiteX181" fmla="*/ 1857567 w 12192000"/>
              <a:gd name="connsiteY181" fmla="*/ 733654 h 1608850"/>
              <a:gd name="connsiteX182" fmla="*/ 1871753 w 12192000"/>
              <a:gd name="connsiteY182" fmla="*/ 724196 h 1608850"/>
              <a:gd name="connsiteX183" fmla="*/ 1877833 w 12192000"/>
              <a:gd name="connsiteY183" fmla="*/ 683122 h 1608850"/>
              <a:gd name="connsiteX184" fmla="*/ 1878593 w 12192000"/>
              <a:gd name="connsiteY184" fmla="*/ 682852 h 1608850"/>
              <a:gd name="connsiteX185" fmla="*/ 1883913 w 12192000"/>
              <a:gd name="connsiteY185" fmla="*/ 680960 h 1608850"/>
              <a:gd name="connsiteX186" fmla="*/ 1885941 w 12192000"/>
              <a:gd name="connsiteY186" fmla="*/ 611783 h 1608850"/>
              <a:gd name="connsiteX187" fmla="*/ 1887967 w 12192000"/>
              <a:gd name="connsiteY187" fmla="*/ 680960 h 1608850"/>
              <a:gd name="connsiteX188" fmla="*/ 1888727 w 12192000"/>
              <a:gd name="connsiteY188" fmla="*/ 681230 h 1608850"/>
              <a:gd name="connsiteX189" fmla="*/ 1894047 w 12192000"/>
              <a:gd name="connsiteY189" fmla="*/ 683122 h 1608850"/>
              <a:gd name="connsiteX190" fmla="*/ 1894047 w 12192000"/>
              <a:gd name="connsiteY190" fmla="*/ 596651 h 1608850"/>
              <a:gd name="connsiteX191" fmla="*/ 1898101 w 12192000"/>
              <a:gd name="connsiteY191" fmla="*/ 564224 h 1608850"/>
              <a:gd name="connsiteX192" fmla="*/ 1936607 w 12192000"/>
              <a:gd name="connsiteY192" fmla="*/ 564224 h 1608850"/>
              <a:gd name="connsiteX193" fmla="*/ 1936607 w 12192000"/>
              <a:gd name="connsiteY193" fmla="*/ 596651 h 1608850"/>
              <a:gd name="connsiteX194" fmla="*/ 1937367 w 12192000"/>
              <a:gd name="connsiteY194" fmla="*/ 596651 h 1608850"/>
              <a:gd name="connsiteX195" fmla="*/ 1942687 w 12192000"/>
              <a:gd name="connsiteY195" fmla="*/ 596651 h 1608850"/>
              <a:gd name="connsiteX196" fmla="*/ 1942687 w 12192000"/>
              <a:gd name="connsiteY196" fmla="*/ 514503 h 1608850"/>
              <a:gd name="connsiteX197" fmla="*/ 1944461 w 12192000"/>
              <a:gd name="connsiteY197" fmla="*/ 514503 h 1608850"/>
              <a:gd name="connsiteX198" fmla="*/ 1956875 w 12192000"/>
              <a:gd name="connsiteY198" fmla="*/ 514503 h 1608850"/>
              <a:gd name="connsiteX199" fmla="*/ 1956875 w 12192000"/>
              <a:gd name="connsiteY199" fmla="*/ 512612 h 1608850"/>
              <a:gd name="connsiteX200" fmla="*/ 1956875 w 12192000"/>
              <a:gd name="connsiteY200" fmla="*/ 499371 h 1608850"/>
              <a:gd name="connsiteX201" fmla="*/ 1979169 w 12192000"/>
              <a:gd name="connsiteY201" fmla="*/ 499371 h 1608850"/>
              <a:gd name="connsiteX202" fmla="*/ 1979169 w 12192000"/>
              <a:gd name="connsiteY202" fmla="*/ 498290 h 1608850"/>
              <a:gd name="connsiteX203" fmla="*/ 1979169 w 12192000"/>
              <a:gd name="connsiteY203" fmla="*/ 490724 h 1608850"/>
              <a:gd name="connsiteX204" fmla="*/ 1980941 w 12192000"/>
              <a:gd name="connsiteY204" fmla="*/ 490724 h 1608850"/>
              <a:gd name="connsiteX205" fmla="*/ 1993355 w 12192000"/>
              <a:gd name="connsiteY205" fmla="*/ 490724 h 1608850"/>
              <a:gd name="connsiteX206" fmla="*/ 1993355 w 12192000"/>
              <a:gd name="connsiteY206" fmla="*/ 491805 h 1608850"/>
              <a:gd name="connsiteX207" fmla="*/ 1993355 w 12192000"/>
              <a:gd name="connsiteY207" fmla="*/ 499371 h 1608850"/>
              <a:gd name="connsiteX208" fmla="*/ 1994115 w 12192000"/>
              <a:gd name="connsiteY208" fmla="*/ 499371 h 1608850"/>
              <a:gd name="connsiteX209" fmla="*/ 1999435 w 12192000"/>
              <a:gd name="connsiteY209" fmla="*/ 499371 h 1608850"/>
              <a:gd name="connsiteX210" fmla="*/ 2009569 w 12192000"/>
              <a:gd name="connsiteY210" fmla="*/ 495047 h 1608850"/>
              <a:gd name="connsiteX211" fmla="*/ 2013621 w 12192000"/>
              <a:gd name="connsiteY211" fmla="*/ 498290 h 1608850"/>
              <a:gd name="connsiteX212" fmla="*/ 2013621 w 12192000"/>
              <a:gd name="connsiteY212" fmla="*/ 490724 h 1608850"/>
              <a:gd name="connsiteX213" fmla="*/ 2015901 w 12192000"/>
              <a:gd name="connsiteY213" fmla="*/ 490724 h 1608850"/>
              <a:gd name="connsiteX214" fmla="*/ 2031863 w 12192000"/>
              <a:gd name="connsiteY214" fmla="*/ 490724 h 1608850"/>
              <a:gd name="connsiteX215" fmla="*/ 2031863 w 12192000"/>
              <a:gd name="connsiteY215" fmla="*/ 491805 h 1608850"/>
              <a:gd name="connsiteX216" fmla="*/ 2031863 w 12192000"/>
              <a:gd name="connsiteY216" fmla="*/ 499371 h 1608850"/>
              <a:gd name="connsiteX217" fmla="*/ 2062263 w 12192000"/>
              <a:gd name="connsiteY217" fmla="*/ 499371 h 1608850"/>
              <a:gd name="connsiteX218" fmla="*/ 2062263 w 12192000"/>
              <a:gd name="connsiteY218" fmla="*/ 500992 h 1608850"/>
              <a:gd name="connsiteX219" fmla="*/ 2062263 w 12192000"/>
              <a:gd name="connsiteY219" fmla="*/ 512342 h 1608850"/>
              <a:gd name="connsiteX220" fmla="*/ 2088609 w 12192000"/>
              <a:gd name="connsiteY220" fmla="*/ 512342 h 1608850"/>
              <a:gd name="connsiteX221" fmla="*/ 2088609 w 12192000"/>
              <a:gd name="connsiteY221" fmla="*/ 542606 h 1608850"/>
              <a:gd name="connsiteX222" fmla="*/ 2089369 w 12192000"/>
              <a:gd name="connsiteY222" fmla="*/ 542606 h 1608850"/>
              <a:gd name="connsiteX223" fmla="*/ 2094689 w 12192000"/>
              <a:gd name="connsiteY223" fmla="*/ 542606 h 1608850"/>
              <a:gd name="connsiteX224" fmla="*/ 2094689 w 12192000"/>
              <a:gd name="connsiteY224" fmla="*/ 543687 h 1608850"/>
              <a:gd name="connsiteX225" fmla="*/ 2094689 w 12192000"/>
              <a:gd name="connsiteY225" fmla="*/ 551254 h 1608850"/>
              <a:gd name="connsiteX226" fmla="*/ 2098743 w 12192000"/>
              <a:gd name="connsiteY226" fmla="*/ 581518 h 1608850"/>
              <a:gd name="connsiteX227" fmla="*/ 2099503 w 12192000"/>
              <a:gd name="connsiteY227" fmla="*/ 581518 h 1608850"/>
              <a:gd name="connsiteX228" fmla="*/ 2104823 w 12192000"/>
              <a:gd name="connsiteY228" fmla="*/ 581518 h 1608850"/>
              <a:gd name="connsiteX229" fmla="*/ 2104823 w 12192000"/>
              <a:gd name="connsiteY229" fmla="*/ 582329 h 1608850"/>
              <a:gd name="connsiteX230" fmla="*/ 2104823 w 12192000"/>
              <a:gd name="connsiteY230" fmla="*/ 588004 h 1608850"/>
              <a:gd name="connsiteX231" fmla="*/ 2105837 w 12192000"/>
              <a:gd name="connsiteY231" fmla="*/ 588004 h 1608850"/>
              <a:gd name="connsiteX232" fmla="*/ 2112929 w 12192000"/>
              <a:gd name="connsiteY232" fmla="*/ 588004 h 1608850"/>
              <a:gd name="connsiteX233" fmla="*/ 2112929 w 12192000"/>
              <a:gd name="connsiteY233" fmla="*/ 618269 h 1608850"/>
              <a:gd name="connsiteX234" fmla="*/ 2114957 w 12192000"/>
              <a:gd name="connsiteY234" fmla="*/ 618269 h 1608850"/>
              <a:gd name="connsiteX235" fmla="*/ 2129143 w 12192000"/>
              <a:gd name="connsiteY235" fmla="*/ 618269 h 1608850"/>
              <a:gd name="connsiteX236" fmla="*/ 2129143 w 12192000"/>
              <a:gd name="connsiteY236" fmla="*/ 642048 h 1608850"/>
              <a:gd name="connsiteX237" fmla="*/ 2131171 w 12192000"/>
              <a:gd name="connsiteY237" fmla="*/ 643669 h 1608850"/>
              <a:gd name="connsiteX238" fmla="*/ 2131171 w 12192000"/>
              <a:gd name="connsiteY238" fmla="*/ 655019 h 1608850"/>
              <a:gd name="connsiteX239" fmla="*/ 2131931 w 12192000"/>
              <a:gd name="connsiteY239" fmla="*/ 655019 h 1608850"/>
              <a:gd name="connsiteX240" fmla="*/ 2137251 w 12192000"/>
              <a:gd name="connsiteY240" fmla="*/ 655019 h 1608850"/>
              <a:gd name="connsiteX241" fmla="*/ 2137251 w 12192000"/>
              <a:gd name="connsiteY241" fmla="*/ 678798 h 1608850"/>
              <a:gd name="connsiteX242" fmla="*/ 2138517 w 12192000"/>
              <a:gd name="connsiteY242" fmla="*/ 678798 h 1608850"/>
              <a:gd name="connsiteX243" fmla="*/ 2147383 w 12192000"/>
              <a:gd name="connsiteY243" fmla="*/ 678798 h 1608850"/>
              <a:gd name="connsiteX244" fmla="*/ 2149411 w 12192000"/>
              <a:gd name="connsiteY244" fmla="*/ 682852 h 1608850"/>
              <a:gd name="connsiteX245" fmla="*/ 2149411 w 12192000"/>
              <a:gd name="connsiteY245" fmla="*/ 696093 h 1608850"/>
              <a:gd name="connsiteX246" fmla="*/ 2150931 w 12192000"/>
              <a:gd name="connsiteY246" fmla="*/ 694201 h 1608850"/>
              <a:gd name="connsiteX247" fmla="*/ 2161571 w 12192000"/>
              <a:gd name="connsiteY247" fmla="*/ 680960 h 1608850"/>
              <a:gd name="connsiteX248" fmla="*/ 2189945 w 12192000"/>
              <a:gd name="connsiteY248" fmla="*/ 680960 h 1608850"/>
              <a:gd name="connsiteX249" fmla="*/ 2189945 w 12192000"/>
              <a:gd name="connsiteY249" fmla="*/ 767431 h 1608850"/>
              <a:gd name="connsiteX250" fmla="*/ 2190705 w 12192000"/>
              <a:gd name="connsiteY250" fmla="*/ 767431 h 1608850"/>
              <a:gd name="connsiteX251" fmla="*/ 2196025 w 12192000"/>
              <a:gd name="connsiteY251" fmla="*/ 767431 h 1608850"/>
              <a:gd name="connsiteX252" fmla="*/ 2196785 w 12192000"/>
              <a:gd name="connsiteY252" fmla="*/ 766080 h 1608850"/>
              <a:gd name="connsiteX253" fmla="*/ 2202105 w 12192000"/>
              <a:gd name="connsiteY253" fmla="*/ 756622 h 1608850"/>
              <a:gd name="connsiteX254" fmla="*/ 2202105 w 12192000"/>
              <a:gd name="connsiteY254" fmla="*/ 758514 h 1608850"/>
              <a:gd name="connsiteX255" fmla="*/ 2202105 w 12192000"/>
              <a:gd name="connsiteY255" fmla="*/ 771755 h 1608850"/>
              <a:gd name="connsiteX256" fmla="*/ 2206157 w 12192000"/>
              <a:gd name="connsiteY256" fmla="*/ 726358 h 1608850"/>
              <a:gd name="connsiteX257" fmla="*/ 2206917 w 12192000"/>
              <a:gd name="connsiteY257" fmla="*/ 726358 h 1608850"/>
              <a:gd name="connsiteX258" fmla="*/ 2212237 w 12192000"/>
              <a:gd name="connsiteY258" fmla="*/ 726358 h 1608850"/>
              <a:gd name="connsiteX259" fmla="*/ 2212237 w 12192000"/>
              <a:gd name="connsiteY259" fmla="*/ 661504 h 1608850"/>
              <a:gd name="connsiteX260" fmla="*/ 2213251 w 12192000"/>
              <a:gd name="connsiteY260" fmla="*/ 661504 h 1608850"/>
              <a:gd name="connsiteX261" fmla="*/ 2220345 w 12192000"/>
              <a:gd name="connsiteY261" fmla="*/ 661504 h 1608850"/>
              <a:gd name="connsiteX262" fmla="*/ 2232505 w 12192000"/>
              <a:gd name="connsiteY262" fmla="*/ 618269 h 1608850"/>
              <a:gd name="connsiteX263" fmla="*/ 2233771 w 12192000"/>
              <a:gd name="connsiteY263" fmla="*/ 618269 h 1608850"/>
              <a:gd name="connsiteX264" fmla="*/ 2242639 w 12192000"/>
              <a:gd name="connsiteY264" fmla="*/ 618269 h 1608850"/>
              <a:gd name="connsiteX265" fmla="*/ 2252771 w 12192000"/>
              <a:gd name="connsiteY265" fmla="*/ 661504 h 1608850"/>
              <a:gd name="connsiteX266" fmla="*/ 2253785 w 12192000"/>
              <a:gd name="connsiteY266" fmla="*/ 661504 h 1608850"/>
              <a:gd name="connsiteX267" fmla="*/ 2260879 w 12192000"/>
              <a:gd name="connsiteY267" fmla="*/ 661504 h 1608850"/>
              <a:gd name="connsiteX268" fmla="*/ 2260879 w 12192000"/>
              <a:gd name="connsiteY268" fmla="*/ 700416 h 1608850"/>
              <a:gd name="connsiteX269" fmla="*/ 2262651 w 12192000"/>
              <a:gd name="connsiteY269" fmla="*/ 700416 h 1608850"/>
              <a:gd name="connsiteX270" fmla="*/ 2275065 w 12192000"/>
              <a:gd name="connsiteY270" fmla="*/ 700416 h 1608850"/>
              <a:gd name="connsiteX271" fmla="*/ 2275065 w 12192000"/>
              <a:gd name="connsiteY271" fmla="*/ 702578 h 1608850"/>
              <a:gd name="connsiteX272" fmla="*/ 2275065 w 12192000"/>
              <a:gd name="connsiteY272" fmla="*/ 717710 h 1608850"/>
              <a:gd name="connsiteX273" fmla="*/ 2279119 w 12192000"/>
              <a:gd name="connsiteY273" fmla="*/ 715549 h 1608850"/>
              <a:gd name="connsiteX274" fmla="*/ 2279119 w 12192000"/>
              <a:gd name="connsiteY274" fmla="*/ 700416 h 1608850"/>
              <a:gd name="connsiteX275" fmla="*/ 2280639 w 12192000"/>
              <a:gd name="connsiteY275" fmla="*/ 700416 h 1608850"/>
              <a:gd name="connsiteX276" fmla="*/ 2291279 w 12192000"/>
              <a:gd name="connsiteY276" fmla="*/ 700416 h 1608850"/>
              <a:gd name="connsiteX277" fmla="*/ 2291279 w 12192000"/>
              <a:gd name="connsiteY277" fmla="*/ 702037 h 1608850"/>
              <a:gd name="connsiteX278" fmla="*/ 2291279 w 12192000"/>
              <a:gd name="connsiteY278" fmla="*/ 713387 h 1608850"/>
              <a:gd name="connsiteX279" fmla="*/ 2321680 w 12192000"/>
              <a:gd name="connsiteY279" fmla="*/ 713387 h 1608850"/>
              <a:gd name="connsiteX280" fmla="*/ 2321680 w 12192000"/>
              <a:gd name="connsiteY280" fmla="*/ 676637 h 1608850"/>
              <a:gd name="connsiteX281" fmla="*/ 2322945 w 12192000"/>
              <a:gd name="connsiteY281" fmla="*/ 676637 h 1608850"/>
              <a:gd name="connsiteX282" fmla="*/ 2331813 w 12192000"/>
              <a:gd name="connsiteY282" fmla="*/ 676637 h 1608850"/>
              <a:gd name="connsiteX283" fmla="*/ 2331813 w 12192000"/>
              <a:gd name="connsiteY283" fmla="*/ 698254 h 1608850"/>
              <a:gd name="connsiteX284" fmla="*/ 2333840 w 12192000"/>
              <a:gd name="connsiteY284" fmla="*/ 665828 h 1608850"/>
              <a:gd name="connsiteX285" fmla="*/ 2356133 w 12192000"/>
              <a:gd name="connsiteY285" fmla="*/ 665828 h 1608850"/>
              <a:gd name="connsiteX286" fmla="*/ 2356133 w 12192000"/>
              <a:gd name="connsiteY286" fmla="*/ 664206 h 1608850"/>
              <a:gd name="connsiteX287" fmla="*/ 2356133 w 12192000"/>
              <a:gd name="connsiteY287" fmla="*/ 652857 h 1608850"/>
              <a:gd name="connsiteX288" fmla="*/ 2356893 w 12192000"/>
              <a:gd name="connsiteY288" fmla="*/ 652857 h 1608850"/>
              <a:gd name="connsiteX289" fmla="*/ 2362213 w 12192000"/>
              <a:gd name="connsiteY289" fmla="*/ 652857 h 1608850"/>
              <a:gd name="connsiteX290" fmla="*/ 2362213 w 12192000"/>
              <a:gd name="connsiteY290" fmla="*/ 650966 h 1608850"/>
              <a:gd name="connsiteX291" fmla="*/ 2362213 w 12192000"/>
              <a:gd name="connsiteY291" fmla="*/ 637725 h 1608850"/>
              <a:gd name="connsiteX292" fmla="*/ 2366267 w 12192000"/>
              <a:gd name="connsiteY292" fmla="*/ 644210 h 1608850"/>
              <a:gd name="connsiteX293" fmla="*/ 2368547 w 12192000"/>
              <a:gd name="connsiteY293" fmla="*/ 644210 h 1608850"/>
              <a:gd name="connsiteX294" fmla="*/ 2384507 w 12192000"/>
              <a:gd name="connsiteY294" fmla="*/ 644210 h 1608850"/>
              <a:gd name="connsiteX295" fmla="*/ 2384507 w 12192000"/>
              <a:gd name="connsiteY295" fmla="*/ 643399 h 1608850"/>
              <a:gd name="connsiteX296" fmla="*/ 2384507 w 12192000"/>
              <a:gd name="connsiteY296" fmla="*/ 637725 h 1608850"/>
              <a:gd name="connsiteX297" fmla="*/ 2385267 w 12192000"/>
              <a:gd name="connsiteY297" fmla="*/ 637725 h 1608850"/>
              <a:gd name="connsiteX298" fmla="*/ 2390587 w 12192000"/>
              <a:gd name="connsiteY298" fmla="*/ 637725 h 1608850"/>
              <a:gd name="connsiteX299" fmla="*/ 2390587 w 12192000"/>
              <a:gd name="connsiteY299" fmla="*/ 639076 h 1608850"/>
              <a:gd name="connsiteX300" fmla="*/ 2390587 w 12192000"/>
              <a:gd name="connsiteY300" fmla="*/ 648534 h 1608850"/>
              <a:gd name="connsiteX301" fmla="*/ 2429093 w 12192000"/>
              <a:gd name="connsiteY301" fmla="*/ 648534 h 1608850"/>
              <a:gd name="connsiteX302" fmla="*/ 2429093 w 12192000"/>
              <a:gd name="connsiteY302" fmla="*/ 786887 h 1608850"/>
              <a:gd name="connsiteX303" fmla="*/ 2430613 w 12192000"/>
              <a:gd name="connsiteY303" fmla="*/ 786887 h 1608850"/>
              <a:gd name="connsiteX304" fmla="*/ 2441254 w 12192000"/>
              <a:gd name="connsiteY304" fmla="*/ 786887 h 1608850"/>
              <a:gd name="connsiteX305" fmla="*/ 2441254 w 12192000"/>
              <a:gd name="connsiteY305" fmla="*/ 773917 h 1608850"/>
              <a:gd name="connsiteX306" fmla="*/ 2445307 w 12192000"/>
              <a:gd name="connsiteY306" fmla="*/ 773917 h 1608850"/>
              <a:gd name="connsiteX307" fmla="*/ 2445307 w 12192000"/>
              <a:gd name="connsiteY307" fmla="*/ 786887 h 1608850"/>
              <a:gd name="connsiteX308" fmla="*/ 2475707 w 12192000"/>
              <a:gd name="connsiteY308" fmla="*/ 786887 h 1608850"/>
              <a:gd name="connsiteX309" fmla="*/ 2475707 w 12192000"/>
              <a:gd name="connsiteY309" fmla="*/ 756622 h 1608850"/>
              <a:gd name="connsiteX310" fmla="*/ 2487867 w 12192000"/>
              <a:gd name="connsiteY310" fmla="*/ 756622 h 1608850"/>
              <a:gd name="connsiteX311" fmla="*/ 2500027 w 12192000"/>
              <a:gd name="connsiteY311" fmla="*/ 754461 h 1608850"/>
              <a:gd name="connsiteX312" fmla="*/ 2504082 w 12192000"/>
              <a:gd name="connsiteY312" fmla="*/ 756622 h 1608850"/>
              <a:gd name="connsiteX313" fmla="*/ 2514215 w 12192000"/>
              <a:gd name="connsiteY313" fmla="*/ 756622 h 1608850"/>
              <a:gd name="connsiteX314" fmla="*/ 2514215 w 12192000"/>
              <a:gd name="connsiteY314" fmla="*/ 786887 h 1608850"/>
              <a:gd name="connsiteX315" fmla="*/ 2522321 w 12192000"/>
              <a:gd name="connsiteY315" fmla="*/ 786887 h 1608850"/>
              <a:gd name="connsiteX316" fmla="*/ 2522321 w 12192000"/>
              <a:gd name="connsiteY316" fmla="*/ 804182 h 1608850"/>
              <a:gd name="connsiteX317" fmla="*/ 2531658 w 12192000"/>
              <a:gd name="connsiteY317" fmla="*/ 805087 h 1608850"/>
              <a:gd name="connsiteX318" fmla="*/ 2544615 w 12192000"/>
              <a:gd name="connsiteY318" fmla="*/ 805087 h 1608850"/>
              <a:gd name="connsiteX319" fmla="*/ 2544615 w 12192000"/>
              <a:gd name="connsiteY319" fmla="*/ 789049 h 1608850"/>
              <a:gd name="connsiteX320" fmla="*/ 2612571 w 12192000"/>
              <a:gd name="connsiteY320" fmla="*/ 789049 h 1608850"/>
              <a:gd name="connsiteX321" fmla="*/ 2612571 w 12192000"/>
              <a:gd name="connsiteY321" fmla="*/ 703796 h 1608850"/>
              <a:gd name="connsiteX322" fmla="*/ 2684579 w 12192000"/>
              <a:gd name="connsiteY322" fmla="*/ 703796 h 1608850"/>
              <a:gd name="connsiteX323" fmla="*/ 2684579 w 12192000"/>
              <a:gd name="connsiteY323" fmla="*/ 782564 h 1608850"/>
              <a:gd name="connsiteX324" fmla="*/ 2686483 w 12192000"/>
              <a:gd name="connsiteY324" fmla="*/ 782564 h 1608850"/>
              <a:gd name="connsiteX325" fmla="*/ 2687725 w 12192000"/>
              <a:gd name="connsiteY325" fmla="*/ 805087 h 1608850"/>
              <a:gd name="connsiteX326" fmla="*/ 2697401 w 12192000"/>
              <a:gd name="connsiteY326" fmla="*/ 805087 h 1608850"/>
              <a:gd name="connsiteX327" fmla="*/ 2698643 w 12192000"/>
              <a:gd name="connsiteY327" fmla="*/ 782564 h 1608850"/>
              <a:gd name="connsiteX328" fmla="*/ 2704723 w 12192000"/>
              <a:gd name="connsiteY328" fmla="*/ 782564 h 1608850"/>
              <a:gd name="connsiteX329" fmla="*/ 2705965 w 12192000"/>
              <a:gd name="connsiteY329" fmla="*/ 805087 h 1608850"/>
              <a:gd name="connsiteX330" fmla="*/ 2756588 w 12192000"/>
              <a:gd name="connsiteY330" fmla="*/ 805087 h 1608850"/>
              <a:gd name="connsiteX331" fmla="*/ 2756588 w 12192000"/>
              <a:gd name="connsiteY331" fmla="*/ 642059 h 1608850"/>
              <a:gd name="connsiteX332" fmla="*/ 2953915 w 12192000"/>
              <a:gd name="connsiteY332" fmla="*/ 642059 h 1608850"/>
              <a:gd name="connsiteX333" fmla="*/ 2953915 w 12192000"/>
              <a:gd name="connsiteY333" fmla="*/ 805087 h 1608850"/>
              <a:gd name="connsiteX334" fmla="*/ 2972611 w 12192000"/>
              <a:gd name="connsiteY334" fmla="*/ 805087 h 1608850"/>
              <a:gd name="connsiteX335" fmla="*/ 2972611 w 12192000"/>
              <a:gd name="connsiteY335" fmla="*/ 722394 h 1608850"/>
              <a:gd name="connsiteX336" fmla="*/ 3067731 w 12192000"/>
              <a:gd name="connsiteY336" fmla="*/ 722394 h 1608850"/>
              <a:gd name="connsiteX337" fmla="*/ 3079662 w 12192000"/>
              <a:gd name="connsiteY337" fmla="*/ 404253 h 1608850"/>
              <a:gd name="connsiteX338" fmla="*/ 3067502 w 12192000"/>
              <a:gd name="connsiteY338" fmla="*/ 382635 h 1608850"/>
              <a:gd name="connsiteX339" fmla="*/ 3061422 w 12192000"/>
              <a:gd name="connsiteY339" fmla="*/ 378311 h 1608850"/>
              <a:gd name="connsiteX340" fmla="*/ 3069529 w 12192000"/>
              <a:gd name="connsiteY340" fmla="*/ 354532 h 1608850"/>
              <a:gd name="connsiteX341" fmla="*/ 3069529 w 12192000"/>
              <a:gd name="connsiteY341" fmla="*/ 337238 h 1608850"/>
              <a:gd name="connsiteX342" fmla="*/ 3083715 w 12192000"/>
              <a:gd name="connsiteY342" fmla="*/ 337238 h 1608850"/>
              <a:gd name="connsiteX343" fmla="*/ 3083715 w 12192000"/>
              <a:gd name="connsiteY343" fmla="*/ 315620 h 1608850"/>
              <a:gd name="connsiteX344" fmla="*/ 3085742 w 12192000"/>
              <a:gd name="connsiteY344" fmla="*/ 311296 h 1608850"/>
              <a:gd name="connsiteX345" fmla="*/ 3085742 w 12192000"/>
              <a:gd name="connsiteY345" fmla="*/ 233472 h 1608850"/>
              <a:gd name="connsiteX346" fmla="*/ 3083715 w 12192000"/>
              <a:gd name="connsiteY346" fmla="*/ 226987 h 1608850"/>
              <a:gd name="connsiteX347" fmla="*/ 3089795 w 12192000"/>
              <a:gd name="connsiteY347" fmla="*/ 220501 h 1608850"/>
              <a:gd name="connsiteX348" fmla="*/ 3089795 w 12192000"/>
              <a:gd name="connsiteY348" fmla="*/ 162133 h 1608850"/>
              <a:gd name="connsiteX349" fmla="*/ 3091822 w 12192000"/>
              <a:gd name="connsiteY349" fmla="*/ 157810 h 1608850"/>
              <a:gd name="connsiteX350" fmla="*/ 3091822 w 12192000"/>
              <a:gd name="connsiteY350" fmla="*/ 101604 h 1608850"/>
              <a:gd name="connsiteX351" fmla="*/ 3093849 w 12192000"/>
              <a:gd name="connsiteY351" fmla="*/ 82148 h 1608850"/>
              <a:gd name="connsiteX352" fmla="*/ 3097902 w 12192000"/>
              <a:gd name="connsiteY352" fmla="*/ 99442 h 1608850"/>
              <a:gd name="connsiteX353" fmla="*/ 3099929 w 12192000"/>
              <a:gd name="connsiteY353" fmla="*/ 157810 h 1608850"/>
              <a:gd name="connsiteX354" fmla="*/ 3101955 w 12192000"/>
              <a:gd name="connsiteY354" fmla="*/ 220501 h 1608850"/>
              <a:gd name="connsiteX355" fmla="*/ 3108035 w 12192000"/>
              <a:gd name="connsiteY355" fmla="*/ 226987 h 1608850"/>
              <a:gd name="connsiteX356" fmla="*/ 3106009 w 12192000"/>
              <a:gd name="connsiteY356" fmla="*/ 233472 h 1608850"/>
              <a:gd name="connsiteX357" fmla="*/ 3106009 w 12192000"/>
              <a:gd name="connsiteY357" fmla="*/ 311296 h 1608850"/>
              <a:gd name="connsiteX358" fmla="*/ 3108035 w 12192000"/>
              <a:gd name="connsiteY358" fmla="*/ 315620 h 1608850"/>
              <a:gd name="connsiteX359" fmla="*/ 3108035 w 12192000"/>
              <a:gd name="connsiteY359" fmla="*/ 337238 h 1608850"/>
              <a:gd name="connsiteX360" fmla="*/ 3122222 w 12192000"/>
              <a:gd name="connsiteY360" fmla="*/ 337238 h 1608850"/>
              <a:gd name="connsiteX361" fmla="*/ 3122222 w 12192000"/>
              <a:gd name="connsiteY361" fmla="*/ 354532 h 1608850"/>
              <a:gd name="connsiteX362" fmla="*/ 3130330 w 12192000"/>
              <a:gd name="connsiteY362" fmla="*/ 378311 h 1608850"/>
              <a:gd name="connsiteX363" fmla="*/ 3124250 w 12192000"/>
              <a:gd name="connsiteY363" fmla="*/ 382635 h 1608850"/>
              <a:gd name="connsiteX364" fmla="*/ 3112089 w 12192000"/>
              <a:gd name="connsiteY364" fmla="*/ 404253 h 1608850"/>
              <a:gd name="connsiteX365" fmla="*/ 3120195 w 12192000"/>
              <a:gd name="connsiteY365" fmla="*/ 657181 h 1608850"/>
              <a:gd name="connsiteX366" fmla="*/ 3185050 w 12192000"/>
              <a:gd name="connsiteY366" fmla="*/ 657181 h 1608850"/>
              <a:gd name="connsiteX367" fmla="*/ 3185050 w 12192000"/>
              <a:gd name="connsiteY367" fmla="*/ 732843 h 1608850"/>
              <a:gd name="connsiteX368" fmla="*/ 3193157 w 12192000"/>
              <a:gd name="connsiteY368" fmla="*/ 732843 h 1608850"/>
              <a:gd name="connsiteX369" fmla="*/ 3195183 w 12192000"/>
              <a:gd name="connsiteY369" fmla="*/ 726358 h 1608850"/>
              <a:gd name="connsiteX370" fmla="*/ 3201263 w 12192000"/>
              <a:gd name="connsiteY370" fmla="*/ 726358 h 1608850"/>
              <a:gd name="connsiteX371" fmla="*/ 3203291 w 12192000"/>
              <a:gd name="connsiteY371" fmla="*/ 735005 h 1608850"/>
              <a:gd name="connsiteX372" fmla="*/ 3215451 w 12192000"/>
              <a:gd name="connsiteY372" fmla="*/ 735005 h 1608850"/>
              <a:gd name="connsiteX373" fmla="*/ 3215451 w 12192000"/>
              <a:gd name="connsiteY373" fmla="*/ 728519 h 1608850"/>
              <a:gd name="connsiteX374" fmla="*/ 3237744 w 12192000"/>
              <a:gd name="connsiteY374" fmla="*/ 728519 h 1608850"/>
              <a:gd name="connsiteX375" fmla="*/ 3237744 w 12192000"/>
              <a:gd name="connsiteY375" fmla="*/ 735005 h 1608850"/>
              <a:gd name="connsiteX376" fmla="*/ 3258011 w 12192000"/>
              <a:gd name="connsiteY376" fmla="*/ 735005 h 1608850"/>
              <a:gd name="connsiteX377" fmla="*/ 3258011 w 12192000"/>
              <a:gd name="connsiteY377" fmla="*/ 780402 h 1608850"/>
              <a:gd name="connsiteX378" fmla="*/ 3272198 w 12192000"/>
              <a:gd name="connsiteY378" fmla="*/ 780402 h 1608850"/>
              <a:gd name="connsiteX379" fmla="*/ 3272198 w 12192000"/>
              <a:gd name="connsiteY379" fmla="*/ 767431 h 1608850"/>
              <a:gd name="connsiteX380" fmla="*/ 3288412 w 12192000"/>
              <a:gd name="connsiteY380" fmla="*/ 767431 h 1608850"/>
              <a:gd name="connsiteX381" fmla="*/ 3288412 w 12192000"/>
              <a:gd name="connsiteY381" fmla="*/ 588004 h 1608850"/>
              <a:gd name="connsiteX382" fmla="*/ 3294492 w 12192000"/>
              <a:gd name="connsiteY382" fmla="*/ 581518 h 1608850"/>
              <a:gd name="connsiteX383" fmla="*/ 3367453 w 12192000"/>
              <a:gd name="connsiteY383" fmla="*/ 581518 h 1608850"/>
              <a:gd name="connsiteX384" fmla="*/ 3367453 w 12192000"/>
              <a:gd name="connsiteY384" fmla="*/ 590166 h 1608850"/>
              <a:gd name="connsiteX385" fmla="*/ 3377586 w 12192000"/>
              <a:gd name="connsiteY385" fmla="*/ 590166 h 1608850"/>
              <a:gd name="connsiteX386" fmla="*/ 3377586 w 12192000"/>
              <a:gd name="connsiteY386" fmla="*/ 704740 h 1608850"/>
              <a:gd name="connsiteX387" fmla="*/ 3399879 w 12192000"/>
              <a:gd name="connsiteY387" fmla="*/ 704740 h 1608850"/>
              <a:gd name="connsiteX388" fmla="*/ 3399879 w 12192000"/>
              <a:gd name="connsiteY388" fmla="*/ 637725 h 1608850"/>
              <a:gd name="connsiteX389" fmla="*/ 3426227 w 12192000"/>
              <a:gd name="connsiteY389" fmla="*/ 637725 h 1608850"/>
              <a:gd name="connsiteX390" fmla="*/ 3430279 w 12192000"/>
              <a:gd name="connsiteY390" fmla="*/ 633401 h 1608850"/>
              <a:gd name="connsiteX391" fmla="*/ 3438387 w 12192000"/>
              <a:gd name="connsiteY391" fmla="*/ 633401 h 1608850"/>
              <a:gd name="connsiteX392" fmla="*/ 3442439 w 12192000"/>
              <a:gd name="connsiteY392" fmla="*/ 637725 h 1608850"/>
              <a:gd name="connsiteX393" fmla="*/ 3464734 w 12192000"/>
              <a:gd name="connsiteY393" fmla="*/ 637725 h 1608850"/>
              <a:gd name="connsiteX394" fmla="*/ 3464734 w 12192000"/>
              <a:gd name="connsiteY394" fmla="*/ 520989 h 1608850"/>
              <a:gd name="connsiteX395" fmla="*/ 3521481 w 12192000"/>
              <a:gd name="connsiteY395" fmla="*/ 510180 h 1608850"/>
              <a:gd name="connsiteX396" fmla="*/ 3521481 w 12192000"/>
              <a:gd name="connsiteY396" fmla="*/ 511261 h 1608850"/>
              <a:gd name="connsiteX397" fmla="*/ 3521481 w 12192000"/>
              <a:gd name="connsiteY397" fmla="*/ 518827 h 1608850"/>
              <a:gd name="connsiteX398" fmla="*/ 3547828 w 12192000"/>
              <a:gd name="connsiteY398" fmla="*/ 518827 h 1608850"/>
              <a:gd name="connsiteX399" fmla="*/ 3547828 w 12192000"/>
              <a:gd name="connsiteY399" fmla="*/ 773917 h 1608850"/>
              <a:gd name="connsiteX400" fmla="*/ 3570122 w 12192000"/>
              <a:gd name="connsiteY400" fmla="*/ 773917 h 1608850"/>
              <a:gd name="connsiteX401" fmla="*/ 3570122 w 12192000"/>
              <a:gd name="connsiteY401" fmla="*/ 769593 h 1608850"/>
              <a:gd name="connsiteX402" fmla="*/ 3582282 w 12192000"/>
              <a:gd name="connsiteY402" fmla="*/ 769593 h 1608850"/>
              <a:gd name="connsiteX403" fmla="*/ 3582282 w 12192000"/>
              <a:gd name="connsiteY403" fmla="*/ 773917 h 1608850"/>
              <a:gd name="connsiteX404" fmla="*/ 3606602 w 12192000"/>
              <a:gd name="connsiteY404" fmla="*/ 773917 h 1608850"/>
              <a:gd name="connsiteX405" fmla="*/ 3606602 w 12192000"/>
              <a:gd name="connsiteY405" fmla="*/ 760946 h 1608850"/>
              <a:gd name="connsiteX406" fmla="*/ 3634975 w 12192000"/>
              <a:gd name="connsiteY406" fmla="*/ 760946 h 1608850"/>
              <a:gd name="connsiteX407" fmla="*/ 3647135 w 12192000"/>
              <a:gd name="connsiteY407" fmla="*/ 756622 h 1608850"/>
              <a:gd name="connsiteX408" fmla="*/ 3667403 w 12192000"/>
              <a:gd name="connsiteY408" fmla="*/ 760946 h 1608850"/>
              <a:gd name="connsiteX409" fmla="*/ 3667403 w 12192000"/>
              <a:gd name="connsiteY409" fmla="*/ 743652 h 1608850"/>
              <a:gd name="connsiteX410" fmla="*/ 3675510 w 12192000"/>
              <a:gd name="connsiteY410" fmla="*/ 743652 h 1608850"/>
              <a:gd name="connsiteX411" fmla="*/ 3675510 w 12192000"/>
              <a:gd name="connsiteY411" fmla="*/ 730681 h 1608850"/>
              <a:gd name="connsiteX412" fmla="*/ 3732257 w 12192000"/>
              <a:gd name="connsiteY412" fmla="*/ 730681 h 1608850"/>
              <a:gd name="connsiteX413" fmla="*/ 3732257 w 12192000"/>
              <a:gd name="connsiteY413" fmla="*/ 700416 h 1608850"/>
              <a:gd name="connsiteX414" fmla="*/ 3750497 w 12192000"/>
              <a:gd name="connsiteY414" fmla="*/ 700416 h 1608850"/>
              <a:gd name="connsiteX415" fmla="*/ 3750497 w 12192000"/>
              <a:gd name="connsiteY415" fmla="*/ 693931 h 1608850"/>
              <a:gd name="connsiteX416" fmla="*/ 3762657 w 12192000"/>
              <a:gd name="connsiteY416" fmla="*/ 693931 h 1608850"/>
              <a:gd name="connsiteX417" fmla="*/ 3762657 w 12192000"/>
              <a:gd name="connsiteY417" fmla="*/ 700416 h 1608850"/>
              <a:gd name="connsiteX418" fmla="*/ 3778870 w 12192000"/>
              <a:gd name="connsiteY418" fmla="*/ 700416 h 1608850"/>
              <a:gd name="connsiteX419" fmla="*/ 3778870 w 12192000"/>
              <a:gd name="connsiteY419" fmla="*/ 750137 h 1608850"/>
              <a:gd name="connsiteX420" fmla="*/ 3789470 w 12192000"/>
              <a:gd name="connsiteY420" fmla="*/ 750137 h 1608850"/>
              <a:gd name="connsiteX421" fmla="*/ 3789470 w 12192000"/>
              <a:gd name="connsiteY421" fmla="*/ 586174 h 1608850"/>
              <a:gd name="connsiteX422" fmla="*/ 3791390 w 12192000"/>
              <a:gd name="connsiteY422" fmla="*/ 586174 h 1608850"/>
              <a:gd name="connsiteX423" fmla="*/ 3791390 w 12192000"/>
              <a:gd name="connsiteY423" fmla="*/ 723865 h 1608850"/>
              <a:gd name="connsiteX424" fmla="*/ 3791390 w 12192000"/>
              <a:gd name="connsiteY424" fmla="*/ 750137 h 1608850"/>
              <a:gd name="connsiteX425" fmla="*/ 3806350 w 12192000"/>
              <a:gd name="connsiteY425" fmla="*/ 750137 h 1608850"/>
              <a:gd name="connsiteX426" fmla="*/ 3806350 w 12192000"/>
              <a:gd name="connsiteY426" fmla="*/ 742023 h 1608850"/>
              <a:gd name="connsiteX427" fmla="*/ 3811298 w 12192000"/>
              <a:gd name="connsiteY427" fmla="*/ 742023 h 1608850"/>
              <a:gd name="connsiteX428" fmla="*/ 3811298 w 12192000"/>
              <a:gd name="connsiteY428" fmla="*/ 724196 h 1608850"/>
              <a:gd name="connsiteX429" fmla="*/ 3849805 w 12192000"/>
              <a:gd name="connsiteY429" fmla="*/ 724196 h 1608850"/>
              <a:gd name="connsiteX430" fmla="*/ 3849805 w 12192000"/>
              <a:gd name="connsiteY430" fmla="*/ 693931 h 1608850"/>
              <a:gd name="connsiteX431" fmla="*/ 3888823 w 12192000"/>
              <a:gd name="connsiteY431" fmla="*/ 693931 h 1608850"/>
              <a:gd name="connsiteX432" fmla="*/ 3888823 w 12192000"/>
              <a:gd name="connsiteY432" fmla="*/ 690579 h 1608850"/>
              <a:gd name="connsiteX433" fmla="*/ 3887708 w 12192000"/>
              <a:gd name="connsiteY433" fmla="*/ 690579 h 1608850"/>
              <a:gd name="connsiteX434" fmla="*/ 3879906 w 12192000"/>
              <a:gd name="connsiteY434" fmla="*/ 690579 h 1608850"/>
              <a:gd name="connsiteX435" fmla="*/ 3879906 w 12192000"/>
              <a:gd name="connsiteY435" fmla="*/ 689443 h 1608850"/>
              <a:gd name="connsiteX436" fmla="*/ 3879906 w 12192000"/>
              <a:gd name="connsiteY436" fmla="*/ 681500 h 1608850"/>
              <a:gd name="connsiteX437" fmla="*/ 3881022 w 12192000"/>
              <a:gd name="connsiteY437" fmla="*/ 681500 h 1608850"/>
              <a:gd name="connsiteX438" fmla="*/ 3888823 w 12192000"/>
              <a:gd name="connsiteY438" fmla="*/ 681500 h 1608850"/>
              <a:gd name="connsiteX439" fmla="*/ 3888823 w 12192000"/>
              <a:gd name="connsiteY439" fmla="*/ 679986 h 1608850"/>
              <a:gd name="connsiteX440" fmla="*/ 3888823 w 12192000"/>
              <a:gd name="connsiteY440" fmla="*/ 669395 h 1608850"/>
              <a:gd name="connsiteX441" fmla="*/ 3887708 w 12192000"/>
              <a:gd name="connsiteY441" fmla="*/ 669395 h 1608850"/>
              <a:gd name="connsiteX442" fmla="*/ 3879906 w 12192000"/>
              <a:gd name="connsiteY442" fmla="*/ 669395 h 1608850"/>
              <a:gd name="connsiteX443" fmla="*/ 3879906 w 12192000"/>
              <a:gd name="connsiteY443" fmla="*/ 667882 h 1608850"/>
              <a:gd name="connsiteX444" fmla="*/ 3879906 w 12192000"/>
              <a:gd name="connsiteY444" fmla="*/ 657290 h 1608850"/>
              <a:gd name="connsiteX445" fmla="*/ 3881022 w 12192000"/>
              <a:gd name="connsiteY445" fmla="*/ 657290 h 1608850"/>
              <a:gd name="connsiteX446" fmla="*/ 3888823 w 12192000"/>
              <a:gd name="connsiteY446" fmla="*/ 657290 h 1608850"/>
              <a:gd name="connsiteX447" fmla="*/ 3888823 w 12192000"/>
              <a:gd name="connsiteY447" fmla="*/ 656156 h 1608850"/>
              <a:gd name="connsiteX448" fmla="*/ 3888823 w 12192000"/>
              <a:gd name="connsiteY448" fmla="*/ 648212 h 1608850"/>
              <a:gd name="connsiteX449" fmla="*/ 3887708 w 12192000"/>
              <a:gd name="connsiteY449" fmla="*/ 648212 h 1608850"/>
              <a:gd name="connsiteX450" fmla="*/ 3879906 w 12192000"/>
              <a:gd name="connsiteY450" fmla="*/ 648212 h 1608850"/>
              <a:gd name="connsiteX451" fmla="*/ 3879906 w 12192000"/>
              <a:gd name="connsiteY451" fmla="*/ 646698 h 1608850"/>
              <a:gd name="connsiteX452" fmla="*/ 3879906 w 12192000"/>
              <a:gd name="connsiteY452" fmla="*/ 636107 h 1608850"/>
              <a:gd name="connsiteX453" fmla="*/ 3881022 w 12192000"/>
              <a:gd name="connsiteY453" fmla="*/ 636107 h 1608850"/>
              <a:gd name="connsiteX454" fmla="*/ 3888823 w 12192000"/>
              <a:gd name="connsiteY454" fmla="*/ 636107 h 1608850"/>
              <a:gd name="connsiteX455" fmla="*/ 3888823 w 12192000"/>
              <a:gd name="connsiteY455" fmla="*/ 634594 h 1608850"/>
              <a:gd name="connsiteX456" fmla="*/ 3888823 w 12192000"/>
              <a:gd name="connsiteY456" fmla="*/ 624002 h 1608850"/>
              <a:gd name="connsiteX457" fmla="*/ 3887708 w 12192000"/>
              <a:gd name="connsiteY457" fmla="*/ 624002 h 1608850"/>
              <a:gd name="connsiteX458" fmla="*/ 3879906 w 12192000"/>
              <a:gd name="connsiteY458" fmla="*/ 624002 h 1608850"/>
              <a:gd name="connsiteX459" fmla="*/ 3879906 w 12192000"/>
              <a:gd name="connsiteY459" fmla="*/ 622489 h 1608850"/>
              <a:gd name="connsiteX460" fmla="*/ 3879906 w 12192000"/>
              <a:gd name="connsiteY460" fmla="*/ 611898 h 1608850"/>
              <a:gd name="connsiteX461" fmla="*/ 3881022 w 12192000"/>
              <a:gd name="connsiteY461" fmla="*/ 611898 h 1608850"/>
              <a:gd name="connsiteX462" fmla="*/ 3888823 w 12192000"/>
              <a:gd name="connsiteY462" fmla="*/ 611898 h 1608850"/>
              <a:gd name="connsiteX463" fmla="*/ 3888823 w 12192000"/>
              <a:gd name="connsiteY463" fmla="*/ 610763 h 1608850"/>
              <a:gd name="connsiteX464" fmla="*/ 3888823 w 12192000"/>
              <a:gd name="connsiteY464" fmla="*/ 602819 h 1608850"/>
              <a:gd name="connsiteX465" fmla="*/ 3887708 w 12192000"/>
              <a:gd name="connsiteY465" fmla="*/ 602819 h 1608850"/>
              <a:gd name="connsiteX466" fmla="*/ 3879906 w 12192000"/>
              <a:gd name="connsiteY466" fmla="*/ 602819 h 1608850"/>
              <a:gd name="connsiteX467" fmla="*/ 3879906 w 12192000"/>
              <a:gd name="connsiteY467" fmla="*/ 601307 h 1608850"/>
              <a:gd name="connsiteX468" fmla="*/ 3879906 w 12192000"/>
              <a:gd name="connsiteY468" fmla="*/ 590714 h 1608850"/>
              <a:gd name="connsiteX469" fmla="*/ 3881022 w 12192000"/>
              <a:gd name="connsiteY469" fmla="*/ 590714 h 1608850"/>
              <a:gd name="connsiteX470" fmla="*/ 3888823 w 12192000"/>
              <a:gd name="connsiteY470" fmla="*/ 590714 h 1608850"/>
              <a:gd name="connsiteX471" fmla="*/ 3888823 w 12192000"/>
              <a:gd name="connsiteY471" fmla="*/ 589202 h 1608850"/>
              <a:gd name="connsiteX472" fmla="*/ 3888823 w 12192000"/>
              <a:gd name="connsiteY472" fmla="*/ 578610 h 1608850"/>
              <a:gd name="connsiteX473" fmla="*/ 3887708 w 12192000"/>
              <a:gd name="connsiteY473" fmla="*/ 578610 h 1608850"/>
              <a:gd name="connsiteX474" fmla="*/ 3879906 w 12192000"/>
              <a:gd name="connsiteY474" fmla="*/ 578610 h 1608850"/>
              <a:gd name="connsiteX475" fmla="*/ 3879906 w 12192000"/>
              <a:gd name="connsiteY475" fmla="*/ 577096 h 1608850"/>
              <a:gd name="connsiteX476" fmla="*/ 3879906 w 12192000"/>
              <a:gd name="connsiteY476" fmla="*/ 566505 h 1608850"/>
              <a:gd name="connsiteX477" fmla="*/ 3881022 w 12192000"/>
              <a:gd name="connsiteY477" fmla="*/ 566505 h 1608850"/>
              <a:gd name="connsiteX478" fmla="*/ 3888823 w 12192000"/>
              <a:gd name="connsiteY478" fmla="*/ 566505 h 1608850"/>
              <a:gd name="connsiteX479" fmla="*/ 3888823 w 12192000"/>
              <a:gd name="connsiteY479" fmla="*/ 565370 h 1608850"/>
              <a:gd name="connsiteX480" fmla="*/ 3888823 w 12192000"/>
              <a:gd name="connsiteY480" fmla="*/ 557427 h 1608850"/>
              <a:gd name="connsiteX481" fmla="*/ 3887708 w 12192000"/>
              <a:gd name="connsiteY481" fmla="*/ 557427 h 1608850"/>
              <a:gd name="connsiteX482" fmla="*/ 3879906 w 12192000"/>
              <a:gd name="connsiteY482" fmla="*/ 557427 h 1608850"/>
              <a:gd name="connsiteX483" fmla="*/ 3879906 w 12192000"/>
              <a:gd name="connsiteY483" fmla="*/ 555914 h 1608850"/>
              <a:gd name="connsiteX484" fmla="*/ 3879906 w 12192000"/>
              <a:gd name="connsiteY484" fmla="*/ 545322 h 1608850"/>
              <a:gd name="connsiteX485" fmla="*/ 3881022 w 12192000"/>
              <a:gd name="connsiteY485" fmla="*/ 545322 h 1608850"/>
              <a:gd name="connsiteX486" fmla="*/ 3888823 w 12192000"/>
              <a:gd name="connsiteY486" fmla="*/ 545322 h 1608850"/>
              <a:gd name="connsiteX487" fmla="*/ 3887708 w 12192000"/>
              <a:gd name="connsiteY487" fmla="*/ 543053 h 1608850"/>
              <a:gd name="connsiteX488" fmla="*/ 3879906 w 12192000"/>
              <a:gd name="connsiteY488" fmla="*/ 527166 h 1608850"/>
              <a:gd name="connsiteX489" fmla="*/ 3879906 w 12192000"/>
              <a:gd name="connsiteY489" fmla="*/ 478746 h 1608850"/>
              <a:gd name="connsiteX490" fmla="*/ 4029251 w 12192000"/>
              <a:gd name="connsiteY490" fmla="*/ 478746 h 1608850"/>
              <a:gd name="connsiteX491" fmla="*/ 4042623 w 12192000"/>
              <a:gd name="connsiteY491" fmla="*/ 505982 h 1608850"/>
              <a:gd name="connsiteX492" fmla="*/ 4042623 w 12192000"/>
              <a:gd name="connsiteY492" fmla="*/ 566505 h 1608850"/>
              <a:gd name="connsiteX493" fmla="*/ 4041510 w 12192000"/>
              <a:gd name="connsiteY493" fmla="*/ 566505 h 1608850"/>
              <a:gd name="connsiteX494" fmla="*/ 4033708 w 12192000"/>
              <a:gd name="connsiteY494" fmla="*/ 566505 h 1608850"/>
              <a:gd name="connsiteX495" fmla="*/ 4033708 w 12192000"/>
              <a:gd name="connsiteY495" fmla="*/ 568018 h 1608850"/>
              <a:gd name="connsiteX496" fmla="*/ 4033708 w 12192000"/>
              <a:gd name="connsiteY496" fmla="*/ 578610 h 1608850"/>
              <a:gd name="connsiteX497" fmla="*/ 4034823 w 12192000"/>
              <a:gd name="connsiteY497" fmla="*/ 578610 h 1608850"/>
              <a:gd name="connsiteX498" fmla="*/ 4042623 w 12192000"/>
              <a:gd name="connsiteY498" fmla="*/ 578610 h 1608850"/>
              <a:gd name="connsiteX499" fmla="*/ 4042623 w 12192000"/>
              <a:gd name="connsiteY499" fmla="*/ 580123 h 1608850"/>
              <a:gd name="connsiteX500" fmla="*/ 4042623 w 12192000"/>
              <a:gd name="connsiteY500" fmla="*/ 590714 h 1608850"/>
              <a:gd name="connsiteX501" fmla="*/ 4041510 w 12192000"/>
              <a:gd name="connsiteY501" fmla="*/ 590714 h 1608850"/>
              <a:gd name="connsiteX502" fmla="*/ 4033708 w 12192000"/>
              <a:gd name="connsiteY502" fmla="*/ 590714 h 1608850"/>
              <a:gd name="connsiteX503" fmla="*/ 4033708 w 12192000"/>
              <a:gd name="connsiteY503" fmla="*/ 592227 h 1608850"/>
              <a:gd name="connsiteX504" fmla="*/ 4033708 w 12192000"/>
              <a:gd name="connsiteY504" fmla="*/ 602819 h 1608850"/>
              <a:gd name="connsiteX505" fmla="*/ 4034823 w 12192000"/>
              <a:gd name="connsiteY505" fmla="*/ 602819 h 1608850"/>
              <a:gd name="connsiteX506" fmla="*/ 4042623 w 12192000"/>
              <a:gd name="connsiteY506" fmla="*/ 602819 h 1608850"/>
              <a:gd name="connsiteX507" fmla="*/ 4042623 w 12192000"/>
              <a:gd name="connsiteY507" fmla="*/ 603955 h 1608850"/>
              <a:gd name="connsiteX508" fmla="*/ 4042623 w 12192000"/>
              <a:gd name="connsiteY508" fmla="*/ 611898 h 1608850"/>
              <a:gd name="connsiteX509" fmla="*/ 4041510 w 12192000"/>
              <a:gd name="connsiteY509" fmla="*/ 611898 h 1608850"/>
              <a:gd name="connsiteX510" fmla="*/ 4033708 w 12192000"/>
              <a:gd name="connsiteY510" fmla="*/ 611898 h 1608850"/>
              <a:gd name="connsiteX511" fmla="*/ 4033708 w 12192000"/>
              <a:gd name="connsiteY511" fmla="*/ 613411 h 1608850"/>
              <a:gd name="connsiteX512" fmla="*/ 4033708 w 12192000"/>
              <a:gd name="connsiteY512" fmla="*/ 624002 h 1608850"/>
              <a:gd name="connsiteX513" fmla="*/ 4034823 w 12192000"/>
              <a:gd name="connsiteY513" fmla="*/ 624002 h 1608850"/>
              <a:gd name="connsiteX514" fmla="*/ 4042623 w 12192000"/>
              <a:gd name="connsiteY514" fmla="*/ 624002 h 1608850"/>
              <a:gd name="connsiteX515" fmla="*/ 4042623 w 12192000"/>
              <a:gd name="connsiteY515" fmla="*/ 625516 h 1608850"/>
              <a:gd name="connsiteX516" fmla="*/ 4042623 w 12192000"/>
              <a:gd name="connsiteY516" fmla="*/ 636107 h 1608850"/>
              <a:gd name="connsiteX517" fmla="*/ 4041510 w 12192000"/>
              <a:gd name="connsiteY517" fmla="*/ 636107 h 1608850"/>
              <a:gd name="connsiteX518" fmla="*/ 4033708 w 12192000"/>
              <a:gd name="connsiteY518" fmla="*/ 636107 h 1608850"/>
              <a:gd name="connsiteX519" fmla="*/ 4033708 w 12192000"/>
              <a:gd name="connsiteY519" fmla="*/ 637620 h 1608850"/>
              <a:gd name="connsiteX520" fmla="*/ 4033708 w 12192000"/>
              <a:gd name="connsiteY520" fmla="*/ 648212 h 1608850"/>
              <a:gd name="connsiteX521" fmla="*/ 4034823 w 12192000"/>
              <a:gd name="connsiteY521" fmla="*/ 648212 h 1608850"/>
              <a:gd name="connsiteX522" fmla="*/ 4042623 w 12192000"/>
              <a:gd name="connsiteY522" fmla="*/ 648212 h 1608850"/>
              <a:gd name="connsiteX523" fmla="*/ 4042623 w 12192000"/>
              <a:gd name="connsiteY523" fmla="*/ 649346 h 1608850"/>
              <a:gd name="connsiteX524" fmla="*/ 4042623 w 12192000"/>
              <a:gd name="connsiteY524" fmla="*/ 657290 h 1608850"/>
              <a:gd name="connsiteX525" fmla="*/ 4041510 w 12192000"/>
              <a:gd name="connsiteY525" fmla="*/ 657290 h 1608850"/>
              <a:gd name="connsiteX526" fmla="*/ 4033708 w 12192000"/>
              <a:gd name="connsiteY526" fmla="*/ 657290 h 1608850"/>
              <a:gd name="connsiteX527" fmla="*/ 4033708 w 12192000"/>
              <a:gd name="connsiteY527" fmla="*/ 658804 h 1608850"/>
              <a:gd name="connsiteX528" fmla="*/ 4033708 w 12192000"/>
              <a:gd name="connsiteY528" fmla="*/ 669395 h 1608850"/>
              <a:gd name="connsiteX529" fmla="*/ 4034823 w 12192000"/>
              <a:gd name="connsiteY529" fmla="*/ 669395 h 1608850"/>
              <a:gd name="connsiteX530" fmla="*/ 4042623 w 12192000"/>
              <a:gd name="connsiteY530" fmla="*/ 669395 h 1608850"/>
              <a:gd name="connsiteX531" fmla="*/ 4042623 w 12192000"/>
              <a:gd name="connsiteY531" fmla="*/ 670908 h 1608850"/>
              <a:gd name="connsiteX532" fmla="*/ 4042623 w 12192000"/>
              <a:gd name="connsiteY532" fmla="*/ 681500 h 1608850"/>
              <a:gd name="connsiteX533" fmla="*/ 4041510 w 12192000"/>
              <a:gd name="connsiteY533" fmla="*/ 681500 h 1608850"/>
              <a:gd name="connsiteX534" fmla="*/ 4033708 w 12192000"/>
              <a:gd name="connsiteY534" fmla="*/ 681500 h 1608850"/>
              <a:gd name="connsiteX535" fmla="*/ 4033708 w 12192000"/>
              <a:gd name="connsiteY535" fmla="*/ 682634 h 1608850"/>
              <a:gd name="connsiteX536" fmla="*/ 4033708 w 12192000"/>
              <a:gd name="connsiteY536" fmla="*/ 690579 h 1608850"/>
              <a:gd name="connsiteX537" fmla="*/ 4034823 w 12192000"/>
              <a:gd name="connsiteY537" fmla="*/ 690579 h 1608850"/>
              <a:gd name="connsiteX538" fmla="*/ 4042623 w 12192000"/>
              <a:gd name="connsiteY538" fmla="*/ 690579 h 1608850"/>
              <a:gd name="connsiteX539" fmla="*/ 4042623 w 12192000"/>
              <a:gd name="connsiteY539" fmla="*/ 692091 h 1608850"/>
              <a:gd name="connsiteX540" fmla="*/ 4042623 w 12192000"/>
              <a:gd name="connsiteY540" fmla="*/ 702682 h 1608850"/>
              <a:gd name="connsiteX541" fmla="*/ 4041510 w 12192000"/>
              <a:gd name="connsiteY541" fmla="*/ 702682 h 1608850"/>
              <a:gd name="connsiteX542" fmla="*/ 4033708 w 12192000"/>
              <a:gd name="connsiteY542" fmla="*/ 702682 h 1608850"/>
              <a:gd name="connsiteX543" fmla="*/ 4033708 w 12192000"/>
              <a:gd name="connsiteY543" fmla="*/ 704195 h 1608850"/>
              <a:gd name="connsiteX544" fmla="*/ 4033708 w 12192000"/>
              <a:gd name="connsiteY544" fmla="*/ 714788 h 1608850"/>
              <a:gd name="connsiteX545" fmla="*/ 4034823 w 12192000"/>
              <a:gd name="connsiteY545" fmla="*/ 714788 h 1608850"/>
              <a:gd name="connsiteX546" fmla="*/ 4042623 w 12192000"/>
              <a:gd name="connsiteY546" fmla="*/ 714788 h 1608850"/>
              <a:gd name="connsiteX547" fmla="*/ 4042623 w 12192000"/>
              <a:gd name="connsiteY547" fmla="*/ 716300 h 1608850"/>
              <a:gd name="connsiteX548" fmla="*/ 4042623 w 12192000"/>
              <a:gd name="connsiteY548" fmla="*/ 726892 h 1608850"/>
              <a:gd name="connsiteX549" fmla="*/ 4041510 w 12192000"/>
              <a:gd name="connsiteY549" fmla="*/ 726892 h 1608850"/>
              <a:gd name="connsiteX550" fmla="*/ 4033708 w 12192000"/>
              <a:gd name="connsiteY550" fmla="*/ 726892 h 1608850"/>
              <a:gd name="connsiteX551" fmla="*/ 4033708 w 12192000"/>
              <a:gd name="connsiteY551" fmla="*/ 728027 h 1608850"/>
              <a:gd name="connsiteX552" fmla="*/ 4033708 w 12192000"/>
              <a:gd name="connsiteY552" fmla="*/ 735970 h 1608850"/>
              <a:gd name="connsiteX553" fmla="*/ 4034823 w 12192000"/>
              <a:gd name="connsiteY553" fmla="*/ 735970 h 1608850"/>
              <a:gd name="connsiteX554" fmla="*/ 4042623 w 12192000"/>
              <a:gd name="connsiteY554" fmla="*/ 735970 h 1608850"/>
              <a:gd name="connsiteX555" fmla="*/ 4042623 w 12192000"/>
              <a:gd name="connsiteY555" fmla="*/ 737484 h 1608850"/>
              <a:gd name="connsiteX556" fmla="*/ 4042623 w 12192000"/>
              <a:gd name="connsiteY556" fmla="*/ 748075 h 1608850"/>
              <a:gd name="connsiteX557" fmla="*/ 4041510 w 12192000"/>
              <a:gd name="connsiteY557" fmla="*/ 748075 h 1608850"/>
              <a:gd name="connsiteX558" fmla="*/ 4033708 w 12192000"/>
              <a:gd name="connsiteY558" fmla="*/ 748075 h 1608850"/>
              <a:gd name="connsiteX559" fmla="*/ 4033708 w 12192000"/>
              <a:gd name="connsiteY559" fmla="*/ 749588 h 1608850"/>
              <a:gd name="connsiteX560" fmla="*/ 4033708 w 12192000"/>
              <a:gd name="connsiteY560" fmla="*/ 760181 h 1608850"/>
              <a:gd name="connsiteX561" fmla="*/ 4034823 w 12192000"/>
              <a:gd name="connsiteY561" fmla="*/ 760181 h 1608850"/>
              <a:gd name="connsiteX562" fmla="*/ 4042623 w 12192000"/>
              <a:gd name="connsiteY562" fmla="*/ 760181 h 1608850"/>
              <a:gd name="connsiteX563" fmla="*/ 4042623 w 12192000"/>
              <a:gd name="connsiteY563" fmla="*/ 761314 h 1608850"/>
              <a:gd name="connsiteX564" fmla="*/ 4042623 w 12192000"/>
              <a:gd name="connsiteY564" fmla="*/ 769258 h 1608850"/>
              <a:gd name="connsiteX565" fmla="*/ 4041510 w 12192000"/>
              <a:gd name="connsiteY565" fmla="*/ 769258 h 1608850"/>
              <a:gd name="connsiteX566" fmla="*/ 4033708 w 12192000"/>
              <a:gd name="connsiteY566" fmla="*/ 769258 h 1608850"/>
              <a:gd name="connsiteX567" fmla="*/ 4033708 w 12192000"/>
              <a:gd name="connsiteY567" fmla="*/ 770772 h 1608850"/>
              <a:gd name="connsiteX568" fmla="*/ 4033708 w 12192000"/>
              <a:gd name="connsiteY568" fmla="*/ 781363 h 1608850"/>
              <a:gd name="connsiteX569" fmla="*/ 4034823 w 12192000"/>
              <a:gd name="connsiteY569" fmla="*/ 781363 h 1608850"/>
              <a:gd name="connsiteX570" fmla="*/ 4042623 w 12192000"/>
              <a:gd name="connsiteY570" fmla="*/ 781363 h 1608850"/>
              <a:gd name="connsiteX571" fmla="*/ 4042623 w 12192000"/>
              <a:gd name="connsiteY571" fmla="*/ 782876 h 1608850"/>
              <a:gd name="connsiteX572" fmla="*/ 4042623 w 12192000"/>
              <a:gd name="connsiteY572" fmla="*/ 793468 h 1608850"/>
              <a:gd name="connsiteX573" fmla="*/ 4041510 w 12192000"/>
              <a:gd name="connsiteY573" fmla="*/ 793468 h 1608850"/>
              <a:gd name="connsiteX574" fmla="*/ 4033708 w 12192000"/>
              <a:gd name="connsiteY574" fmla="*/ 793468 h 1608850"/>
              <a:gd name="connsiteX575" fmla="*/ 4033708 w 12192000"/>
              <a:gd name="connsiteY575" fmla="*/ 794981 h 1608850"/>
              <a:gd name="connsiteX576" fmla="*/ 4033708 w 12192000"/>
              <a:gd name="connsiteY576" fmla="*/ 805572 h 1608850"/>
              <a:gd name="connsiteX577" fmla="*/ 4034823 w 12192000"/>
              <a:gd name="connsiteY577" fmla="*/ 805572 h 1608850"/>
              <a:gd name="connsiteX578" fmla="*/ 4042623 w 12192000"/>
              <a:gd name="connsiteY578" fmla="*/ 805572 h 1608850"/>
              <a:gd name="connsiteX579" fmla="*/ 4042623 w 12192000"/>
              <a:gd name="connsiteY579" fmla="*/ 806707 h 1608850"/>
              <a:gd name="connsiteX580" fmla="*/ 4042623 w 12192000"/>
              <a:gd name="connsiteY580" fmla="*/ 814651 h 1608850"/>
              <a:gd name="connsiteX581" fmla="*/ 4041510 w 12192000"/>
              <a:gd name="connsiteY581" fmla="*/ 814651 h 1608850"/>
              <a:gd name="connsiteX582" fmla="*/ 4033708 w 12192000"/>
              <a:gd name="connsiteY582" fmla="*/ 814651 h 1608850"/>
              <a:gd name="connsiteX583" fmla="*/ 4033708 w 12192000"/>
              <a:gd name="connsiteY583" fmla="*/ 816163 h 1608850"/>
              <a:gd name="connsiteX584" fmla="*/ 4033708 w 12192000"/>
              <a:gd name="connsiteY584" fmla="*/ 826756 h 1608850"/>
              <a:gd name="connsiteX585" fmla="*/ 4058227 w 12192000"/>
              <a:gd name="connsiteY585" fmla="*/ 853992 h 1608850"/>
              <a:gd name="connsiteX586" fmla="*/ 4057113 w 12192000"/>
              <a:gd name="connsiteY586" fmla="*/ 860044 h 1608850"/>
              <a:gd name="connsiteX587" fmla="*/ 4049311 w 12192000"/>
              <a:gd name="connsiteY587" fmla="*/ 860044 h 1608850"/>
              <a:gd name="connsiteX588" fmla="*/ 4049311 w 12192000"/>
              <a:gd name="connsiteY588" fmla="*/ 893331 h 1608850"/>
              <a:gd name="connsiteX589" fmla="*/ 4050427 w 12192000"/>
              <a:gd name="connsiteY589" fmla="*/ 893331 h 1608850"/>
              <a:gd name="connsiteX590" fmla="*/ 4058227 w 12192000"/>
              <a:gd name="connsiteY590" fmla="*/ 893331 h 1608850"/>
              <a:gd name="connsiteX591" fmla="*/ 4058227 w 12192000"/>
              <a:gd name="connsiteY591" fmla="*/ 891440 h 1608850"/>
              <a:gd name="connsiteX592" fmla="*/ 4058227 w 12192000"/>
              <a:gd name="connsiteY592" fmla="*/ 878201 h 1608850"/>
              <a:gd name="connsiteX593" fmla="*/ 4059342 w 12192000"/>
              <a:gd name="connsiteY593" fmla="*/ 877444 h 1608850"/>
              <a:gd name="connsiteX594" fmla="*/ 4067142 w 12192000"/>
              <a:gd name="connsiteY594" fmla="*/ 872149 h 1608850"/>
              <a:gd name="connsiteX595" fmla="*/ 4069094 w 12192000"/>
              <a:gd name="connsiteY595" fmla="*/ 872149 h 1608850"/>
              <a:gd name="connsiteX596" fmla="*/ 4082747 w 12192000"/>
              <a:gd name="connsiteY596" fmla="*/ 872149 h 1608850"/>
              <a:gd name="connsiteX597" fmla="*/ 4082747 w 12192000"/>
              <a:gd name="connsiteY597" fmla="*/ 873661 h 1608850"/>
              <a:gd name="connsiteX598" fmla="*/ 4082747 w 12192000"/>
              <a:gd name="connsiteY598" fmla="*/ 884253 h 1608850"/>
              <a:gd name="connsiteX599" fmla="*/ 4084419 w 12192000"/>
              <a:gd name="connsiteY599" fmla="*/ 884253 h 1608850"/>
              <a:gd name="connsiteX600" fmla="*/ 4096121 w 12192000"/>
              <a:gd name="connsiteY600" fmla="*/ 884253 h 1608850"/>
              <a:gd name="connsiteX601" fmla="*/ 4097235 w 12192000"/>
              <a:gd name="connsiteY601" fmla="*/ 890305 h 1608850"/>
              <a:gd name="connsiteX602" fmla="*/ 4105038 w 12192000"/>
              <a:gd name="connsiteY602" fmla="*/ 890305 h 1608850"/>
              <a:gd name="connsiteX603" fmla="*/ 4129555 w 12192000"/>
              <a:gd name="connsiteY603" fmla="*/ 932671 h 1608850"/>
              <a:gd name="connsiteX604" fmla="*/ 4129555 w 12192000"/>
              <a:gd name="connsiteY604" fmla="*/ 951821 h 1608850"/>
              <a:gd name="connsiteX605" fmla="*/ 4129555 w 12192000"/>
              <a:gd name="connsiteY605" fmla="*/ 970823 h 1608850"/>
              <a:gd name="connsiteX606" fmla="*/ 4138472 w 12192000"/>
              <a:gd name="connsiteY606" fmla="*/ 970823 h 1608850"/>
              <a:gd name="connsiteX607" fmla="*/ 4138472 w 12192000"/>
              <a:gd name="connsiteY607" fmla="*/ 956881 h 1608850"/>
              <a:gd name="connsiteX608" fmla="*/ 4139308 w 12192000"/>
              <a:gd name="connsiteY608" fmla="*/ 956881 h 1608850"/>
              <a:gd name="connsiteX609" fmla="*/ 4145159 w 12192000"/>
              <a:gd name="connsiteY609" fmla="*/ 956881 h 1608850"/>
              <a:gd name="connsiteX610" fmla="*/ 4145159 w 12192000"/>
              <a:gd name="connsiteY610" fmla="*/ 958394 h 1608850"/>
              <a:gd name="connsiteX611" fmla="*/ 4145159 w 12192000"/>
              <a:gd name="connsiteY611" fmla="*/ 968985 h 1608850"/>
              <a:gd name="connsiteX612" fmla="*/ 4154075 w 12192000"/>
              <a:gd name="connsiteY612" fmla="*/ 905436 h 1608850"/>
              <a:gd name="connsiteX613" fmla="*/ 4191968 w 12192000"/>
              <a:gd name="connsiteY613" fmla="*/ 905436 h 1608850"/>
              <a:gd name="connsiteX614" fmla="*/ 4191968 w 12192000"/>
              <a:gd name="connsiteY614" fmla="*/ 808599 h 1608850"/>
              <a:gd name="connsiteX615" fmla="*/ 4227631 w 12192000"/>
              <a:gd name="connsiteY615" fmla="*/ 808599 h 1608850"/>
              <a:gd name="connsiteX616" fmla="*/ 4227631 w 12192000"/>
              <a:gd name="connsiteY616" fmla="*/ 807464 h 1608850"/>
              <a:gd name="connsiteX617" fmla="*/ 4227631 w 12192000"/>
              <a:gd name="connsiteY617" fmla="*/ 799520 h 1608850"/>
              <a:gd name="connsiteX618" fmla="*/ 4249922 w 12192000"/>
              <a:gd name="connsiteY618" fmla="*/ 799520 h 1608850"/>
              <a:gd name="connsiteX619" fmla="*/ 4249922 w 12192000"/>
              <a:gd name="connsiteY619" fmla="*/ 748075 h 1608850"/>
              <a:gd name="connsiteX620" fmla="*/ 4245463 w 12192000"/>
              <a:gd name="connsiteY620" fmla="*/ 745805 h 1608850"/>
              <a:gd name="connsiteX621" fmla="*/ 4245463 w 12192000"/>
              <a:gd name="connsiteY621" fmla="*/ 729918 h 1608850"/>
              <a:gd name="connsiteX622" fmla="*/ 4249922 w 12192000"/>
              <a:gd name="connsiteY622" fmla="*/ 732945 h 1608850"/>
              <a:gd name="connsiteX623" fmla="*/ 4254381 w 12192000"/>
              <a:gd name="connsiteY623" fmla="*/ 702682 h 1608850"/>
              <a:gd name="connsiteX624" fmla="*/ 4258839 w 12192000"/>
              <a:gd name="connsiteY624" fmla="*/ 732945 h 1608850"/>
              <a:gd name="connsiteX625" fmla="*/ 4261346 w 12192000"/>
              <a:gd name="connsiteY625" fmla="*/ 728783 h 1608850"/>
              <a:gd name="connsiteX626" fmla="*/ 4263297 w 12192000"/>
              <a:gd name="connsiteY626" fmla="*/ 720840 h 1608850"/>
              <a:gd name="connsiteX627" fmla="*/ 4263853 w 12192000"/>
              <a:gd name="connsiteY627" fmla="*/ 719327 h 1608850"/>
              <a:gd name="connsiteX628" fmla="*/ 4267754 w 12192000"/>
              <a:gd name="connsiteY628" fmla="*/ 708734 h 1608850"/>
              <a:gd name="connsiteX629" fmla="*/ 4268311 w 12192000"/>
              <a:gd name="connsiteY629" fmla="*/ 707222 h 1608850"/>
              <a:gd name="connsiteX630" fmla="*/ 4272213 w 12192000"/>
              <a:gd name="connsiteY630" fmla="*/ 696631 h 1608850"/>
              <a:gd name="connsiteX631" fmla="*/ 4273605 w 12192000"/>
              <a:gd name="connsiteY631" fmla="*/ 695495 h 1608850"/>
              <a:gd name="connsiteX632" fmla="*/ 4283357 w 12192000"/>
              <a:gd name="connsiteY632" fmla="*/ 687552 h 1608850"/>
              <a:gd name="connsiteX633" fmla="*/ 4285030 w 12192000"/>
              <a:gd name="connsiteY633" fmla="*/ 686039 h 1608850"/>
              <a:gd name="connsiteX634" fmla="*/ 4296732 w 12192000"/>
              <a:gd name="connsiteY634" fmla="*/ 675447 h 1608850"/>
              <a:gd name="connsiteX635" fmla="*/ 4297568 w 12192000"/>
              <a:gd name="connsiteY635" fmla="*/ 673934 h 1608850"/>
              <a:gd name="connsiteX636" fmla="*/ 4303418 w 12192000"/>
              <a:gd name="connsiteY636" fmla="*/ 663343 h 1608850"/>
              <a:gd name="connsiteX637" fmla="*/ 4303976 w 12192000"/>
              <a:gd name="connsiteY637" fmla="*/ 660695 h 1608850"/>
              <a:gd name="connsiteX638" fmla="*/ 4307877 w 12192000"/>
              <a:gd name="connsiteY638" fmla="*/ 642159 h 1608850"/>
              <a:gd name="connsiteX639" fmla="*/ 4308435 w 12192000"/>
              <a:gd name="connsiteY639" fmla="*/ 644807 h 1608850"/>
              <a:gd name="connsiteX640" fmla="*/ 4312335 w 12192000"/>
              <a:gd name="connsiteY640" fmla="*/ 663343 h 1608850"/>
              <a:gd name="connsiteX641" fmla="*/ 4312893 w 12192000"/>
              <a:gd name="connsiteY641" fmla="*/ 664477 h 1608850"/>
              <a:gd name="connsiteX642" fmla="*/ 4316793 w 12192000"/>
              <a:gd name="connsiteY642" fmla="*/ 672421 h 1608850"/>
              <a:gd name="connsiteX643" fmla="*/ 4318186 w 12192000"/>
              <a:gd name="connsiteY643" fmla="*/ 673934 h 1608850"/>
              <a:gd name="connsiteX644" fmla="*/ 4327938 w 12192000"/>
              <a:gd name="connsiteY644" fmla="*/ 684525 h 1608850"/>
              <a:gd name="connsiteX645" fmla="*/ 4329054 w 12192000"/>
              <a:gd name="connsiteY645" fmla="*/ 686039 h 1608850"/>
              <a:gd name="connsiteX646" fmla="*/ 4336853 w 12192000"/>
              <a:gd name="connsiteY646" fmla="*/ 696631 h 1608850"/>
              <a:gd name="connsiteX647" fmla="*/ 4337969 w 12192000"/>
              <a:gd name="connsiteY647" fmla="*/ 698143 h 1608850"/>
              <a:gd name="connsiteX648" fmla="*/ 4345771 w 12192000"/>
              <a:gd name="connsiteY648" fmla="*/ 708734 h 1608850"/>
              <a:gd name="connsiteX649" fmla="*/ 4346049 w 12192000"/>
              <a:gd name="connsiteY649" fmla="*/ 710248 h 1608850"/>
              <a:gd name="connsiteX650" fmla="*/ 4347998 w 12192000"/>
              <a:gd name="connsiteY650" fmla="*/ 720840 h 1608850"/>
              <a:gd name="connsiteX651" fmla="*/ 4348277 w 12192000"/>
              <a:gd name="connsiteY651" fmla="*/ 722352 h 1608850"/>
              <a:gd name="connsiteX652" fmla="*/ 4350228 w 12192000"/>
              <a:gd name="connsiteY652" fmla="*/ 732945 h 1608850"/>
              <a:gd name="connsiteX653" fmla="*/ 4356914 w 12192000"/>
              <a:gd name="connsiteY653" fmla="*/ 702682 h 1608850"/>
              <a:gd name="connsiteX654" fmla="*/ 4361373 w 12192000"/>
              <a:gd name="connsiteY654" fmla="*/ 732945 h 1608850"/>
              <a:gd name="connsiteX655" fmla="*/ 4365830 w 12192000"/>
              <a:gd name="connsiteY655" fmla="*/ 735214 h 1608850"/>
              <a:gd name="connsiteX656" fmla="*/ 4365830 w 12192000"/>
              <a:gd name="connsiteY656" fmla="*/ 751102 h 1608850"/>
              <a:gd name="connsiteX657" fmla="*/ 4361373 w 12192000"/>
              <a:gd name="connsiteY657" fmla="*/ 793468 h 1608850"/>
              <a:gd name="connsiteX658" fmla="*/ 4362489 w 12192000"/>
              <a:gd name="connsiteY658" fmla="*/ 793468 h 1608850"/>
              <a:gd name="connsiteX659" fmla="*/ 4370289 w 12192000"/>
              <a:gd name="connsiteY659" fmla="*/ 793468 h 1608850"/>
              <a:gd name="connsiteX660" fmla="*/ 4371126 w 12192000"/>
              <a:gd name="connsiteY660" fmla="*/ 799520 h 1608850"/>
              <a:gd name="connsiteX661" fmla="*/ 4376976 w 12192000"/>
              <a:gd name="connsiteY661" fmla="*/ 799520 h 1608850"/>
              <a:gd name="connsiteX662" fmla="*/ 4376976 w 12192000"/>
              <a:gd name="connsiteY662" fmla="*/ 798007 h 1608850"/>
              <a:gd name="connsiteX663" fmla="*/ 4376976 w 12192000"/>
              <a:gd name="connsiteY663" fmla="*/ 787415 h 1608850"/>
              <a:gd name="connsiteX664" fmla="*/ 4379206 w 12192000"/>
              <a:gd name="connsiteY664" fmla="*/ 787415 h 1608850"/>
              <a:gd name="connsiteX665" fmla="*/ 4394808 w 12192000"/>
              <a:gd name="connsiteY665" fmla="*/ 787415 h 1608850"/>
              <a:gd name="connsiteX666" fmla="*/ 4394808 w 12192000"/>
              <a:gd name="connsiteY666" fmla="*/ 784767 h 1608850"/>
              <a:gd name="connsiteX667" fmla="*/ 4394808 w 12192000"/>
              <a:gd name="connsiteY667" fmla="*/ 766232 h 1608850"/>
              <a:gd name="connsiteX668" fmla="*/ 4432702 w 12192000"/>
              <a:gd name="connsiteY668" fmla="*/ 766232 h 1608850"/>
              <a:gd name="connsiteX669" fmla="*/ 4432702 w 12192000"/>
              <a:gd name="connsiteY669" fmla="*/ 768124 h 1608850"/>
              <a:gd name="connsiteX670" fmla="*/ 4432702 w 12192000"/>
              <a:gd name="connsiteY670" fmla="*/ 781363 h 1608850"/>
              <a:gd name="connsiteX671" fmla="*/ 4452762 w 12192000"/>
              <a:gd name="connsiteY671" fmla="*/ 781363 h 1608850"/>
              <a:gd name="connsiteX672" fmla="*/ 4452762 w 12192000"/>
              <a:gd name="connsiteY672" fmla="*/ 784390 h 1608850"/>
              <a:gd name="connsiteX673" fmla="*/ 4452762 w 12192000"/>
              <a:gd name="connsiteY673" fmla="*/ 805572 h 1608850"/>
              <a:gd name="connsiteX674" fmla="*/ 4448306 w 12192000"/>
              <a:gd name="connsiteY674" fmla="*/ 806707 h 1608850"/>
              <a:gd name="connsiteX675" fmla="*/ 4448306 w 12192000"/>
              <a:gd name="connsiteY675" fmla="*/ 814651 h 1608850"/>
              <a:gd name="connsiteX676" fmla="*/ 4452762 w 12192000"/>
              <a:gd name="connsiteY676" fmla="*/ 816921 h 1608850"/>
              <a:gd name="connsiteX677" fmla="*/ 4452762 w 12192000"/>
              <a:gd name="connsiteY677" fmla="*/ 832808 h 1608850"/>
              <a:gd name="connsiteX678" fmla="*/ 4448306 w 12192000"/>
              <a:gd name="connsiteY678" fmla="*/ 838860 h 1608850"/>
              <a:gd name="connsiteX679" fmla="*/ 4448306 w 12192000"/>
              <a:gd name="connsiteY679" fmla="*/ 911488 h 1608850"/>
              <a:gd name="connsiteX680" fmla="*/ 4450255 w 12192000"/>
              <a:gd name="connsiteY680" fmla="*/ 911488 h 1608850"/>
              <a:gd name="connsiteX681" fmla="*/ 4463908 w 12192000"/>
              <a:gd name="connsiteY681" fmla="*/ 911488 h 1608850"/>
              <a:gd name="connsiteX682" fmla="*/ 4465579 w 12192000"/>
              <a:gd name="connsiteY682" fmla="*/ 917540 h 1608850"/>
              <a:gd name="connsiteX683" fmla="*/ 4477282 w 12192000"/>
              <a:gd name="connsiteY683" fmla="*/ 917540 h 1608850"/>
              <a:gd name="connsiteX684" fmla="*/ 4477282 w 12192000"/>
              <a:gd name="connsiteY684" fmla="*/ 920188 h 1608850"/>
              <a:gd name="connsiteX685" fmla="*/ 4477282 w 12192000"/>
              <a:gd name="connsiteY685" fmla="*/ 938724 h 1608850"/>
              <a:gd name="connsiteX686" fmla="*/ 4478955 w 12192000"/>
              <a:gd name="connsiteY686" fmla="*/ 938724 h 1608850"/>
              <a:gd name="connsiteX687" fmla="*/ 4490656 w 12192000"/>
              <a:gd name="connsiteY687" fmla="*/ 938724 h 1608850"/>
              <a:gd name="connsiteX688" fmla="*/ 4490656 w 12192000"/>
              <a:gd name="connsiteY688" fmla="*/ 936076 h 1608850"/>
              <a:gd name="connsiteX689" fmla="*/ 4490656 w 12192000"/>
              <a:gd name="connsiteY689" fmla="*/ 917540 h 1608850"/>
              <a:gd name="connsiteX690" fmla="*/ 4492605 w 12192000"/>
              <a:gd name="connsiteY690" fmla="*/ 916028 h 1608850"/>
              <a:gd name="connsiteX691" fmla="*/ 4506258 w 12192000"/>
              <a:gd name="connsiteY691" fmla="*/ 905436 h 1608850"/>
              <a:gd name="connsiteX692" fmla="*/ 4506258 w 12192000"/>
              <a:gd name="connsiteY692" fmla="*/ 878201 h 1608850"/>
              <a:gd name="connsiteX693" fmla="*/ 4501802 w 12192000"/>
              <a:gd name="connsiteY693" fmla="*/ 847938 h 1608850"/>
              <a:gd name="connsiteX694" fmla="*/ 4502914 w 12192000"/>
              <a:gd name="connsiteY694" fmla="*/ 847938 h 1608850"/>
              <a:gd name="connsiteX695" fmla="*/ 4510717 w 12192000"/>
              <a:gd name="connsiteY695" fmla="*/ 847938 h 1608850"/>
              <a:gd name="connsiteX696" fmla="*/ 4530778 w 12192000"/>
              <a:gd name="connsiteY696" fmla="*/ 844913 h 1608850"/>
              <a:gd name="connsiteX697" fmla="*/ 4530778 w 12192000"/>
              <a:gd name="connsiteY697" fmla="*/ 843399 h 1608850"/>
              <a:gd name="connsiteX698" fmla="*/ 4530778 w 12192000"/>
              <a:gd name="connsiteY698" fmla="*/ 832808 h 1608850"/>
              <a:gd name="connsiteX699" fmla="*/ 4532451 w 12192000"/>
              <a:gd name="connsiteY699" fmla="*/ 832808 h 1608850"/>
              <a:gd name="connsiteX700" fmla="*/ 4544152 w 12192000"/>
              <a:gd name="connsiteY700" fmla="*/ 832808 h 1608850"/>
              <a:gd name="connsiteX701" fmla="*/ 4544152 w 12192000"/>
              <a:gd name="connsiteY701" fmla="*/ 681500 h 1608850"/>
              <a:gd name="connsiteX702" fmla="*/ 4545267 w 12192000"/>
              <a:gd name="connsiteY702" fmla="*/ 681500 h 1608850"/>
              <a:gd name="connsiteX703" fmla="*/ 4553068 w 12192000"/>
              <a:gd name="connsiteY703" fmla="*/ 681500 h 1608850"/>
              <a:gd name="connsiteX704" fmla="*/ 4553068 w 12192000"/>
              <a:gd name="connsiteY704" fmla="*/ 678473 h 1608850"/>
              <a:gd name="connsiteX705" fmla="*/ 4553068 w 12192000"/>
              <a:gd name="connsiteY705" fmla="*/ 657290 h 1608850"/>
              <a:gd name="connsiteX706" fmla="*/ 4555298 w 12192000"/>
              <a:gd name="connsiteY706" fmla="*/ 596766 h 1608850"/>
              <a:gd name="connsiteX707" fmla="*/ 4556412 w 12192000"/>
              <a:gd name="connsiteY707" fmla="*/ 596766 h 1608850"/>
              <a:gd name="connsiteX708" fmla="*/ 4564213 w 12192000"/>
              <a:gd name="connsiteY708" fmla="*/ 596766 h 1608850"/>
              <a:gd name="connsiteX709" fmla="*/ 4564213 w 12192000"/>
              <a:gd name="connsiteY709" fmla="*/ 598280 h 1608850"/>
              <a:gd name="connsiteX710" fmla="*/ 4564213 w 12192000"/>
              <a:gd name="connsiteY710" fmla="*/ 608871 h 1608850"/>
              <a:gd name="connsiteX711" fmla="*/ 4568671 w 12192000"/>
              <a:gd name="connsiteY711" fmla="*/ 605845 h 1608850"/>
              <a:gd name="connsiteX712" fmla="*/ 4568671 w 12192000"/>
              <a:gd name="connsiteY712" fmla="*/ 584662 h 1608850"/>
              <a:gd name="connsiteX713" fmla="*/ 4570065 w 12192000"/>
              <a:gd name="connsiteY713" fmla="*/ 583906 h 1608850"/>
              <a:gd name="connsiteX714" fmla="*/ 4579816 w 12192000"/>
              <a:gd name="connsiteY714" fmla="*/ 578610 h 1608850"/>
              <a:gd name="connsiteX715" fmla="*/ 4580930 w 12192000"/>
              <a:gd name="connsiteY715" fmla="*/ 579367 h 1608850"/>
              <a:gd name="connsiteX716" fmla="*/ 4588733 w 12192000"/>
              <a:gd name="connsiteY716" fmla="*/ 584662 h 1608850"/>
              <a:gd name="connsiteX717" fmla="*/ 4590404 w 12192000"/>
              <a:gd name="connsiteY717" fmla="*/ 584662 h 1608850"/>
              <a:gd name="connsiteX718" fmla="*/ 4602107 w 12192000"/>
              <a:gd name="connsiteY718" fmla="*/ 584662 h 1608850"/>
              <a:gd name="connsiteX719" fmla="*/ 4602107 w 12192000"/>
              <a:gd name="connsiteY719" fmla="*/ 545322 h 1608850"/>
              <a:gd name="connsiteX720" fmla="*/ 4603221 w 12192000"/>
              <a:gd name="connsiteY720" fmla="*/ 545322 h 1608850"/>
              <a:gd name="connsiteX721" fmla="*/ 4611021 w 12192000"/>
              <a:gd name="connsiteY721" fmla="*/ 545322 h 1608850"/>
              <a:gd name="connsiteX722" fmla="*/ 4612414 w 12192000"/>
              <a:gd name="connsiteY722" fmla="*/ 551375 h 1608850"/>
              <a:gd name="connsiteX723" fmla="*/ 4622169 w 12192000"/>
              <a:gd name="connsiteY723" fmla="*/ 551375 h 1608850"/>
              <a:gd name="connsiteX724" fmla="*/ 4623282 w 12192000"/>
              <a:gd name="connsiteY724" fmla="*/ 545322 h 1608850"/>
              <a:gd name="connsiteX725" fmla="*/ 4631084 w 12192000"/>
              <a:gd name="connsiteY725" fmla="*/ 545322 h 1608850"/>
              <a:gd name="connsiteX726" fmla="*/ 4631084 w 12192000"/>
              <a:gd name="connsiteY726" fmla="*/ 590714 h 1608850"/>
              <a:gd name="connsiteX727" fmla="*/ 4632477 w 12192000"/>
              <a:gd name="connsiteY727" fmla="*/ 592227 h 1608850"/>
              <a:gd name="connsiteX728" fmla="*/ 4642230 w 12192000"/>
              <a:gd name="connsiteY728" fmla="*/ 602819 h 1608850"/>
              <a:gd name="connsiteX729" fmla="*/ 4664518 w 12192000"/>
              <a:gd name="connsiteY729" fmla="*/ 611898 h 1608850"/>
              <a:gd name="connsiteX730" fmla="*/ 4664518 w 12192000"/>
              <a:gd name="connsiteY730" fmla="*/ 610007 h 1608850"/>
              <a:gd name="connsiteX731" fmla="*/ 4664518 w 12192000"/>
              <a:gd name="connsiteY731" fmla="*/ 596766 h 1608850"/>
              <a:gd name="connsiteX732" fmla="*/ 4693496 w 12192000"/>
              <a:gd name="connsiteY732" fmla="*/ 584662 h 1608850"/>
              <a:gd name="connsiteX733" fmla="*/ 4693496 w 12192000"/>
              <a:gd name="connsiteY733" fmla="*/ 583150 h 1608850"/>
              <a:gd name="connsiteX734" fmla="*/ 4693496 w 12192000"/>
              <a:gd name="connsiteY734" fmla="*/ 572557 h 1608850"/>
              <a:gd name="connsiteX735" fmla="*/ 4694332 w 12192000"/>
              <a:gd name="connsiteY735" fmla="*/ 572557 h 1608850"/>
              <a:gd name="connsiteX736" fmla="*/ 4700182 w 12192000"/>
              <a:gd name="connsiteY736" fmla="*/ 572557 h 1608850"/>
              <a:gd name="connsiteX737" fmla="*/ 4700182 w 12192000"/>
              <a:gd name="connsiteY737" fmla="*/ 571423 h 1608850"/>
              <a:gd name="connsiteX738" fmla="*/ 4700182 w 12192000"/>
              <a:gd name="connsiteY738" fmla="*/ 563479 h 1608850"/>
              <a:gd name="connsiteX739" fmla="*/ 4702412 w 12192000"/>
              <a:gd name="connsiteY739" fmla="*/ 563479 h 1608850"/>
              <a:gd name="connsiteX740" fmla="*/ 4718014 w 12192000"/>
              <a:gd name="connsiteY740" fmla="*/ 563479 h 1608850"/>
              <a:gd name="connsiteX741" fmla="*/ 4718014 w 12192000"/>
              <a:gd name="connsiteY741" fmla="*/ 564614 h 1608850"/>
              <a:gd name="connsiteX742" fmla="*/ 4718014 w 12192000"/>
              <a:gd name="connsiteY742" fmla="*/ 572557 h 1608850"/>
              <a:gd name="connsiteX743" fmla="*/ 4719686 w 12192000"/>
              <a:gd name="connsiteY743" fmla="*/ 572557 h 1608850"/>
              <a:gd name="connsiteX744" fmla="*/ 4731390 w 12192000"/>
              <a:gd name="connsiteY744" fmla="*/ 572557 h 1608850"/>
              <a:gd name="connsiteX745" fmla="*/ 4731390 w 12192000"/>
              <a:gd name="connsiteY745" fmla="*/ 574828 h 1608850"/>
              <a:gd name="connsiteX746" fmla="*/ 4731390 w 12192000"/>
              <a:gd name="connsiteY746" fmla="*/ 590714 h 1608850"/>
              <a:gd name="connsiteX747" fmla="*/ 4755908 w 12192000"/>
              <a:gd name="connsiteY747" fmla="*/ 590714 h 1608850"/>
              <a:gd name="connsiteX748" fmla="*/ 4755908 w 12192000"/>
              <a:gd name="connsiteY748" fmla="*/ 589202 h 1608850"/>
              <a:gd name="connsiteX749" fmla="*/ 4755908 w 12192000"/>
              <a:gd name="connsiteY749" fmla="*/ 578610 h 1608850"/>
              <a:gd name="connsiteX750" fmla="*/ 4757302 w 12192000"/>
              <a:gd name="connsiteY750" fmla="*/ 578610 h 1608850"/>
              <a:gd name="connsiteX751" fmla="*/ 4767053 w 12192000"/>
              <a:gd name="connsiteY751" fmla="*/ 578610 h 1608850"/>
              <a:gd name="connsiteX752" fmla="*/ 4767053 w 12192000"/>
              <a:gd name="connsiteY752" fmla="*/ 577096 h 1608850"/>
              <a:gd name="connsiteX753" fmla="*/ 4767053 w 12192000"/>
              <a:gd name="connsiteY753" fmla="*/ 566505 h 1608850"/>
              <a:gd name="connsiteX754" fmla="*/ 4768725 w 12192000"/>
              <a:gd name="connsiteY754" fmla="*/ 566505 h 1608850"/>
              <a:gd name="connsiteX755" fmla="*/ 4780426 w 12192000"/>
              <a:gd name="connsiteY755" fmla="*/ 566505 h 1608850"/>
              <a:gd name="connsiteX756" fmla="*/ 4780426 w 12192000"/>
              <a:gd name="connsiteY756" fmla="*/ 568018 h 1608850"/>
              <a:gd name="connsiteX757" fmla="*/ 4780426 w 12192000"/>
              <a:gd name="connsiteY757" fmla="*/ 578610 h 1608850"/>
              <a:gd name="connsiteX758" fmla="*/ 4784886 w 12192000"/>
              <a:gd name="connsiteY758" fmla="*/ 505982 h 1608850"/>
              <a:gd name="connsiteX759" fmla="*/ 4885191 w 12192000"/>
              <a:gd name="connsiteY759" fmla="*/ 505982 h 1608850"/>
              <a:gd name="connsiteX760" fmla="*/ 4885191 w 12192000"/>
              <a:gd name="connsiteY760" fmla="*/ 602819 h 1608850"/>
              <a:gd name="connsiteX761" fmla="*/ 4887420 w 12192000"/>
              <a:gd name="connsiteY761" fmla="*/ 602819 h 1608850"/>
              <a:gd name="connsiteX762" fmla="*/ 4903022 w 12192000"/>
              <a:gd name="connsiteY762" fmla="*/ 602819 h 1608850"/>
              <a:gd name="connsiteX763" fmla="*/ 4903022 w 12192000"/>
              <a:gd name="connsiteY763" fmla="*/ 493877 h 1608850"/>
              <a:gd name="connsiteX764" fmla="*/ 4925313 w 12192000"/>
              <a:gd name="connsiteY764" fmla="*/ 478746 h 1608850"/>
              <a:gd name="connsiteX765" fmla="*/ 4954291 w 12192000"/>
              <a:gd name="connsiteY765" fmla="*/ 478746 h 1608850"/>
              <a:gd name="connsiteX766" fmla="*/ 4956242 w 12192000"/>
              <a:gd name="connsiteY766" fmla="*/ 476477 h 1608850"/>
              <a:gd name="connsiteX767" fmla="*/ 4969893 w 12192000"/>
              <a:gd name="connsiteY767" fmla="*/ 460589 h 1608850"/>
              <a:gd name="connsiteX768" fmla="*/ 5007787 w 12192000"/>
              <a:gd name="connsiteY768" fmla="*/ 460589 h 1608850"/>
              <a:gd name="connsiteX769" fmla="*/ 5007787 w 12192000"/>
              <a:gd name="connsiteY769" fmla="*/ 462859 h 1608850"/>
              <a:gd name="connsiteX770" fmla="*/ 5007787 w 12192000"/>
              <a:gd name="connsiteY770" fmla="*/ 478746 h 1608850"/>
              <a:gd name="connsiteX771" fmla="*/ 5045681 w 12192000"/>
              <a:gd name="connsiteY771" fmla="*/ 478746 h 1608850"/>
              <a:gd name="connsiteX772" fmla="*/ 5045681 w 12192000"/>
              <a:gd name="connsiteY772" fmla="*/ 596766 h 1608850"/>
              <a:gd name="connsiteX773" fmla="*/ 5047073 w 12192000"/>
              <a:gd name="connsiteY773" fmla="*/ 596766 h 1608850"/>
              <a:gd name="connsiteX774" fmla="*/ 5056825 w 12192000"/>
              <a:gd name="connsiteY774" fmla="*/ 596766 h 1608850"/>
              <a:gd name="connsiteX775" fmla="*/ 5056825 w 12192000"/>
              <a:gd name="connsiteY775" fmla="*/ 769258 h 1608850"/>
              <a:gd name="connsiteX776" fmla="*/ 5059053 w 12192000"/>
              <a:gd name="connsiteY776" fmla="*/ 769258 h 1608850"/>
              <a:gd name="connsiteX777" fmla="*/ 5074657 w 12192000"/>
              <a:gd name="connsiteY777" fmla="*/ 769258 h 1608850"/>
              <a:gd name="connsiteX778" fmla="*/ 5074657 w 12192000"/>
              <a:gd name="connsiteY778" fmla="*/ 657290 h 1608850"/>
              <a:gd name="connsiteX779" fmla="*/ 5075493 w 12192000"/>
              <a:gd name="connsiteY779" fmla="*/ 656533 h 1608850"/>
              <a:gd name="connsiteX780" fmla="*/ 5081344 w 12192000"/>
              <a:gd name="connsiteY780" fmla="*/ 651238 h 1608850"/>
              <a:gd name="connsiteX781" fmla="*/ 5085802 w 12192000"/>
              <a:gd name="connsiteY781" fmla="*/ 652750 h 1608850"/>
              <a:gd name="connsiteX782" fmla="*/ 5085802 w 12192000"/>
              <a:gd name="connsiteY782" fmla="*/ 663343 h 1608850"/>
              <a:gd name="connsiteX783" fmla="*/ 5088030 w 12192000"/>
              <a:gd name="connsiteY783" fmla="*/ 661829 h 1608850"/>
              <a:gd name="connsiteX784" fmla="*/ 5103634 w 12192000"/>
              <a:gd name="connsiteY784" fmla="*/ 651238 h 1608850"/>
              <a:gd name="connsiteX785" fmla="*/ 5105585 w 12192000"/>
              <a:gd name="connsiteY785" fmla="*/ 651238 h 1608850"/>
              <a:gd name="connsiteX786" fmla="*/ 5119237 w 12192000"/>
              <a:gd name="connsiteY786" fmla="*/ 651238 h 1608850"/>
              <a:gd name="connsiteX787" fmla="*/ 5119237 w 12192000"/>
              <a:gd name="connsiteY787" fmla="*/ 857017 h 1608850"/>
              <a:gd name="connsiteX788" fmla="*/ 5150444 w 12192000"/>
              <a:gd name="connsiteY788" fmla="*/ 863070 h 1608850"/>
              <a:gd name="connsiteX789" fmla="*/ 5150444 w 12192000"/>
              <a:gd name="connsiteY789" fmla="*/ 853992 h 1608850"/>
              <a:gd name="connsiteX790" fmla="*/ 5183878 w 12192000"/>
              <a:gd name="connsiteY790" fmla="*/ 853992 h 1608850"/>
              <a:gd name="connsiteX791" fmla="*/ 5183878 w 12192000"/>
              <a:gd name="connsiteY791" fmla="*/ 814651 h 1608850"/>
              <a:gd name="connsiteX792" fmla="*/ 5192794 w 12192000"/>
              <a:gd name="connsiteY792" fmla="*/ 814651 h 1608850"/>
              <a:gd name="connsiteX793" fmla="*/ 5192794 w 12192000"/>
              <a:gd name="connsiteY793" fmla="*/ 763206 h 1608850"/>
              <a:gd name="connsiteX794" fmla="*/ 5199482 w 12192000"/>
              <a:gd name="connsiteY794" fmla="*/ 763206 h 1608850"/>
              <a:gd name="connsiteX795" fmla="*/ 5199482 w 12192000"/>
              <a:gd name="connsiteY795" fmla="*/ 711761 h 1608850"/>
              <a:gd name="connsiteX796" fmla="*/ 5215086 w 12192000"/>
              <a:gd name="connsiteY796" fmla="*/ 711761 h 1608850"/>
              <a:gd name="connsiteX797" fmla="*/ 5264122 w 12192000"/>
              <a:gd name="connsiteY797" fmla="*/ 684525 h 1608850"/>
              <a:gd name="connsiteX798" fmla="*/ 5266352 w 12192000"/>
              <a:gd name="connsiteY798" fmla="*/ 657290 h 1608850"/>
              <a:gd name="connsiteX799" fmla="*/ 5270810 w 12192000"/>
              <a:gd name="connsiteY799" fmla="*/ 684525 h 1608850"/>
              <a:gd name="connsiteX800" fmla="*/ 5322078 w 12192000"/>
              <a:gd name="connsiteY800" fmla="*/ 720840 h 1608850"/>
              <a:gd name="connsiteX801" fmla="*/ 5322078 w 12192000"/>
              <a:gd name="connsiteY801" fmla="*/ 714788 h 1608850"/>
              <a:gd name="connsiteX802" fmla="*/ 5335452 w 12192000"/>
              <a:gd name="connsiteY802" fmla="*/ 714788 h 1608850"/>
              <a:gd name="connsiteX803" fmla="*/ 5335452 w 12192000"/>
              <a:gd name="connsiteY803" fmla="*/ 763206 h 1608850"/>
              <a:gd name="connsiteX804" fmla="*/ 5342138 w 12192000"/>
              <a:gd name="connsiteY804" fmla="*/ 763206 h 1608850"/>
              <a:gd name="connsiteX805" fmla="*/ 5342138 w 12192000"/>
              <a:gd name="connsiteY805" fmla="*/ 801467 h 1608850"/>
              <a:gd name="connsiteX806" fmla="*/ 5377917 w 12192000"/>
              <a:gd name="connsiteY806" fmla="*/ 790806 h 1608850"/>
              <a:gd name="connsiteX807" fmla="*/ 5478973 w 12192000"/>
              <a:gd name="connsiteY807" fmla="*/ 790806 h 1608850"/>
              <a:gd name="connsiteX808" fmla="*/ 5478973 w 12192000"/>
              <a:gd name="connsiteY808" fmla="*/ 596233 h 1608850"/>
              <a:gd name="connsiteX809" fmla="*/ 5507479 w 12192000"/>
              <a:gd name="connsiteY809" fmla="*/ 582720 h 1608850"/>
              <a:gd name="connsiteX810" fmla="*/ 5631857 w 12192000"/>
              <a:gd name="connsiteY810" fmla="*/ 561101 h 1608850"/>
              <a:gd name="connsiteX811" fmla="*/ 5675909 w 12192000"/>
              <a:gd name="connsiteY811" fmla="*/ 574613 h 1608850"/>
              <a:gd name="connsiteX812" fmla="*/ 5683682 w 12192000"/>
              <a:gd name="connsiteY812" fmla="*/ 582720 h 1608850"/>
              <a:gd name="connsiteX813" fmla="*/ 5683682 w 12192000"/>
              <a:gd name="connsiteY813" fmla="*/ 833084 h 1608850"/>
              <a:gd name="connsiteX814" fmla="*/ 5701821 w 12192000"/>
              <a:gd name="connsiteY814" fmla="*/ 873985 h 1608850"/>
              <a:gd name="connsiteX815" fmla="*/ 5701821 w 12192000"/>
              <a:gd name="connsiteY815" fmla="*/ 798914 h 1608850"/>
              <a:gd name="connsiteX816" fmla="*/ 5717369 w 12192000"/>
              <a:gd name="connsiteY816" fmla="*/ 798914 h 1608850"/>
              <a:gd name="connsiteX817" fmla="*/ 5717369 w 12192000"/>
              <a:gd name="connsiteY817" fmla="*/ 785402 h 1608850"/>
              <a:gd name="connsiteX818" fmla="*/ 5732917 w 12192000"/>
              <a:gd name="connsiteY818" fmla="*/ 777295 h 1608850"/>
              <a:gd name="connsiteX819" fmla="*/ 5745871 w 12192000"/>
              <a:gd name="connsiteY819" fmla="*/ 777295 h 1608850"/>
              <a:gd name="connsiteX820" fmla="*/ 5745871 w 12192000"/>
              <a:gd name="connsiteY820" fmla="*/ 763783 h 1608850"/>
              <a:gd name="connsiteX821" fmla="*/ 5756236 w 12192000"/>
              <a:gd name="connsiteY821" fmla="*/ 755675 h 1608850"/>
              <a:gd name="connsiteX822" fmla="*/ 5782151 w 12192000"/>
              <a:gd name="connsiteY822" fmla="*/ 755675 h 1608850"/>
              <a:gd name="connsiteX823" fmla="*/ 5782151 w 12192000"/>
              <a:gd name="connsiteY823" fmla="*/ 798914 h 1608850"/>
              <a:gd name="connsiteX824" fmla="*/ 5836566 w 12192000"/>
              <a:gd name="connsiteY824" fmla="*/ 798914 h 1608850"/>
              <a:gd name="connsiteX825" fmla="*/ 5836566 w 12192000"/>
              <a:gd name="connsiteY825" fmla="*/ 950250 h 1608850"/>
              <a:gd name="connsiteX826" fmla="*/ 5857295 w 12192000"/>
              <a:gd name="connsiteY826" fmla="*/ 950250 h 1608850"/>
              <a:gd name="connsiteX827" fmla="*/ 5878025 w 12192000"/>
              <a:gd name="connsiteY827" fmla="*/ 942143 h 1608850"/>
              <a:gd name="connsiteX828" fmla="*/ 5878025 w 12192000"/>
              <a:gd name="connsiteY828" fmla="*/ 931332 h 1608850"/>
              <a:gd name="connsiteX829" fmla="*/ 5870253 w 12192000"/>
              <a:gd name="connsiteY829" fmla="*/ 928630 h 1608850"/>
              <a:gd name="connsiteX830" fmla="*/ 5870253 w 12192000"/>
              <a:gd name="connsiteY830" fmla="*/ 920522 h 1608850"/>
              <a:gd name="connsiteX831" fmla="*/ 5878025 w 12192000"/>
              <a:gd name="connsiteY831" fmla="*/ 915118 h 1608850"/>
              <a:gd name="connsiteX832" fmla="*/ 5878025 w 12192000"/>
              <a:gd name="connsiteY832" fmla="*/ 855665 h 1608850"/>
              <a:gd name="connsiteX833" fmla="*/ 5870253 w 12192000"/>
              <a:gd name="connsiteY833" fmla="*/ 852962 h 1608850"/>
              <a:gd name="connsiteX834" fmla="*/ 5870253 w 12192000"/>
              <a:gd name="connsiteY834" fmla="*/ 844855 h 1608850"/>
              <a:gd name="connsiteX835" fmla="*/ 5878025 w 12192000"/>
              <a:gd name="connsiteY835" fmla="*/ 839450 h 1608850"/>
              <a:gd name="connsiteX836" fmla="*/ 5883208 w 12192000"/>
              <a:gd name="connsiteY836" fmla="*/ 834046 h 1608850"/>
              <a:gd name="connsiteX837" fmla="*/ 5883208 w 12192000"/>
              <a:gd name="connsiteY837" fmla="*/ 823236 h 1608850"/>
              <a:gd name="connsiteX838" fmla="*/ 5878025 w 12192000"/>
              <a:gd name="connsiteY838" fmla="*/ 823236 h 1608850"/>
              <a:gd name="connsiteX839" fmla="*/ 5878025 w 12192000"/>
              <a:gd name="connsiteY839" fmla="*/ 815128 h 1608850"/>
              <a:gd name="connsiteX840" fmla="*/ 5885800 w 12192000"/>
              <a:gd name="connsiteY840" fmla="*/ 809724 h 1608850"/>
              <a:gd name="connsiteX841" fmla="*/ 5927259 w 12192000"/>
              <a:gd name="connsiteY841" fmla="*/ 734056 h 1608850"/>
              <a:gd name="connsiteX842" fmla="*/ 5922077 w 12192000"/>
              <a:gd name="connsiteY842" fmla="*/ 731353 h 1608850"/>
              <a:gd name="connsiteX843" fmla="*/ 5922077 w 12192000"/>
              <a:gd name="connsiteY843" fmla="*/ 723246 h 1608850"/>
              <a:gd name="connsiteX844" fmla="*/ 5929850 w 12192000"/>
              <a:gd name="connsiteY844" fmla="*/ 720543 h 1608850"/>
              <a:gd name="connsiteX845" fmla="*/ 5929850 w 12192000"/>
              <a:gd name="connsiteY845" fmla="*/ 709734 h 1608850"/>
              <a:gd name="connsiteX846" fmla="*/ 5935033 w 12192000"/>
              <a:gd name="connsiteY846" fmla="*/ 709734 h 1608850"/>
              <a:gd name="connsiteX847" fmla="*/ 5935033 w 12192000"/>
              <a:gd name="connsiteY847" fmla="*/ 685412 h 1608850"/>
              <a:gd name="connsiteX848" fmla="*/ 5929850 w 12192000"/>
              <a:gd name="connsiteY848" fmla="*/ 685412 h 1608850"/>
              <a:gd name="connsiteX849" fmla="*/ 5929850 w 12192000"/>
              <a:gd name="connsiteY849" fmla="*/ 680008 h 1608850"/>
              <a:gd name="connsiteX850" fmla="*/ 5935033 w 12192000"/>
              <a:gd name="connsiteY850" fmla="*/ 677305 h 1608850"/>
              <a:gd name="connsiteX851" fmla="*/ 5947989 w 12192000"/>
              <a:gd name="connsiteY851" fmla="*/ 658388 h 1608850"/>
              <a:gd name="connsiteX852" fmla="*/ 5950579 w 12192000"/>
              <a:gd name="connsiteY852" fmla="*/ 647579 h 1608850"/>
              <a:gd name="connsiteX853" fmla="*/ 5950579 w 12192000"/>
              <a:gd name="connsiteY853" fmla="*/ 617852 h 1608850"/>
              <a:gd name="connsiteX854" fmla="*/ 5950904 w 12192000"/>
              <a:gd name="connsiteY854" fmla="*/ 616838 h 1608850"/>
              <a:gd name="connsiteX855" fmla="*/ 5953171 w 12192000"/>
              <a:gd name="connsiteY855" fmla="*/ 609745 h 1608850"/>
              <a:gd name="connsiteX856" fmla="*/ 5953495 w 12192000"/>
              <a:gd name="connsiteY856" fmla="*/ 610759 h 1608850"/>
              <a:gd name="connsiteX857" fmla="*/ 5955763 w 12192000"/>
              <a:gd name="connsiteY857" fmla="*/ 617852 h 1608850"/>
              <a:gd name="connsiteX858" fmla="*/ 5958354 w 12192000"/>
              <a:gd name="connsiteY858" fmla="*/ 647579 h 1608850"/>
              <a:gd name="connsiteX859" fmla="*/ 5958354 w 12192000"/>
              <a:gd name="connsiteY859" fmla="*/ 655686 h 1608850"/>
              <a:gd name="connsiteX860" fmla="*/ 5971311 w 12192000"/>
              <a:gd name="connsiteY860" fmla="*/ 677305 h 1608850"/>
              <a:gd name="connsiteX861" fmla="*/ 5976494 w 12192000"/>
              <a:gd name="connsiteY861" fmla="*/ 680008 h 1608850"/>
              <a:gd name="connsiteX862" fmla="*/ 5976494 w 12192000"/>
              <a:gd name="connsiteY862" fmla="*/ 685412 h 1608850"/>
              <a:gd name="connsiteX863" fmla="*/ 5973903 w 12192000"/>
              <a:gd name="connsiteY863" fmla="*/ 709734 h 1608850"/>
              <a:gd name="connsiteX864" fmla="*/ 5979084 w 12192000"/>
              <a:gd name="connsiteY864" fmla="*/ 720543 h 1608850"/>
              <a:gd name="connsiteX865" fmla="*/ 5984268 w 12192000"/>
              <a:gd name="connsiteY865" fmla="*/ 723246 h 1608850"/>
              <a:gd name="connsiteX866" fmla="*/ 5984268 w 12192000"/>
              <a:gd name="connsiteY866" fmla="*/ 731353 h 1608850"/>
              <a:gd name="connsiteX867" fmla="*/ 5979084 w 12192000"/>
              <a:gd name="connsiteY867" fmla="*/ 734056 h 1608850"/>
              <a:gd name="connsiteX868" fmla="*/ 5999269 w 12192000"/>
              <a:gd name="connsiteY868" fmla="*/ 755105 h 1608850"/>
              <a:gd name="connsiteX869" fmla="*/ 5999269 w 12192000"/>
              <a:gd name="connsiteY869" fmla="*/ 627662 h 1608850"/>
              <a:gd name="connsiteX870" fmla="*/ 5999299 w 12192000"/>
              <a:gd name="connsiteY870" fmla="*/ 627662 h 1608850"/>
              <a:gd name="connsiteX871" fmla="*/ 6037948 w 12192000"/>
              <a:gd name="connsiteY871" fmla="*/ 627662 h 1608850"/>
              <a:gd name="connsiteX872" fmla="*/ 6037948 w 12192000"/>
              <a:gd name="connsiteY872" fmla="*/ 626311 h 1608850"/>
              <a:gd name="connsiteX873" fmla="*/ 6037948 w 12192000"/>
              <a:gd name="connsiteY873" fmla="*/ 616853 h 1608850"/>
              <a:gd name="connsiteX874" fmla="*/ 6038962 w 12192000"/>
              <a:gd name="connsiteY874" fmla="*/ 616853 h 1608850"/>
              <a:gd name="connsiteX875" fmla="*/ 6046055 w 12192000"/>
              <a:gd name="connsiteY875" fmla="*/ 616853 h 1608850"/>
              <a:gd name="connsiteX876" fmla="*/ 6046055 w 12192000"/>
              <a:gd name="connsiteY876" fmla="*/ 614962 h 1608850"/>
              <a:gd name="connsiteX877" fmla="*/ 6046055 w 12192000"/>
              <a:gd name="connsiteY877" fmla="*/ 601721 h 1608850"/>
              <a:gd name="connsiteX878" fmla="*/ 6046815 w 12192000"/>
              <a:gd name="connsiteY878" fmla="*/ 601721 h 1608850"/>
              <a:gd name="connsiteX879" fmla="*/ 6052135 w 12192000"/>
              <a:gd name="connsiteY879" fmla="*/ 601721 h 1608850"/>
              <a:gd name="connsiteX880" fmla="*/ 6052135 w 12192000"/>
              <a:gd name="connsiteY880" fmla="*/ 600640 h 1608850"/>
              <a:gd name="connsiteX881" fmla="*/ 6052135 w 12192000"/>
              <a:gd name="connsiteY881" fmla="*/ 593073 h 1608850"/>
              <a:gd name="connsiteX882" fmla="*/ 6054163 w 12192000"/>
              <a:gd name="connsiteY882" fmla="*/ 593073 h 1608850"/>
              <a:gd name="connsiteX883" fmla="*/ 6068350 w 12192000"/>
              <a:gd name="connsiteY883" fmla="*/ 593073 h 1608850"/>
              <a:gd name="connsiteX884" fmla="*/ 6068350 w 12192000"/>
              <a:gd name="connsiteY884" fmla="*/ 594154 h 1608850"/>
              <a:gd name="connsiteX885" fmla="*/ 6068350 w 12192000"/>
              <a:gd name="connsiteY885" fmla="*/ 601721 h 1608850"/>
              <a:gd name="connsiteX886" fmla="*/ 6090642 w 12192000"/>
              <a:gd name="connsiteY886" fmla="*/ 601721 h 1608850"/>
              <a:gd name="connsiteX887" fmla="*/ 6090642 w 12192000"/>
              <a:gd name="connsiteY887" fmla="*/ 599829 h 1608850"/>
              <a:gd name="connsiteX888" fmla="*/ 6090642 w 12192000"/>
              <a:gd name="connsiteY888" fmla="*/ 586588 h 1608850"/>
              <a:gd name="connsiteX889" fmla="*/ 6092416 w 12192000"/>
              <a:gd name="connsiteY889" fmla="*/ 586588 h 1608850"/>
              <a:gd name="connsiteX890" fmla="*/ 6104829 w 12192000"/>
              <a:gd name="connsiteY890" fmla="*/ 586588 h 1608850"/>
              <a:gd name="connsiteX891" fmla="*/ 6104829 w 12192000"/>
              <a:gd name="connsiteY891" fmla="*/ 610368 h 1608850"/>
              <a:gd name="connsiteX892" fmla="*/ 6105843 w 12192000"/>
              <a:gd name="connsiteY892" fmla="*/ 610368 h 1608850"/>
              <a:gd name="connsiteX893" fmla="*/ 6112936 w 12192000"/>
              <a:gd name="connsiteY893" fmla="*/ 610368 h 1608850"/>
              <a:gd name="connsiteX894" fmla="*/ 6112936 w 12192000"/>
              <a:gd name="connsiteY894" fmla="*/ 609287 h 1608850"/>
              <a:gd name="connsiteX895" fmla="*/ 6112936 w 12192000"/>
              <a:gd name="connsiteY895" fmla="*/ 601721 h 1608850"/>
              <a:gd name="connsiteX896" fmla="*/ 6114709 w 12192000"/>
              <a:gd name="connsiteY896" fmla="*/ 601721 h 1608850"/>
              <a:gd name="connsiteX897" fmla="*/ 6127123 w 12192000"/>
              <a:gd name="connsiteY897" fmla="*/ 601721 h 1608850"/>
              <a:gd name="connsiteX898" fmla="*/ 6127123 w 12192000"/>
              <a:gd name="connsiteY898" fmla="*/ 627662 h 1608850"/>
              <a:gd name="connsiteX899" fmla="*/ 6129150 w 12192000"/>
              <a:gd name="connsiteY899" fmla="*/ 627662 h 1608850"/>
              <a:gd name="connsiteX900" fmla="*/ 6143336 w 12192000"/>
              <a:gd name="connsiteY900" fmla="*/ 627662 h 1608850"/>
              <a:gd name="connsiteX901" fmla="*/ 6143336 w 12192000"/>
              <a:gd name="connsiteY901" fmla="*/ 629283 h 1608850"/>
              <a:gd name="connsiteX902" fmla="*/ 6143336 w 12192000"/>
              <a:gd name="connsiteY902" fmla="*/ 640633 h 1608850"/>
              <a:gd name="connsiteX903" fmla="*/ 6144096 w 12192000"/>
              <a:gd name="connsiteY903" fmla="*/ 640633 h 1608850"/>
              <a:gd name="connsiteX904" fmla="*/ 6149417 w 12192000"/>
              <a:gd name="connsiteY904" fmla="*/ 640633 h 1608850"/>
              <a:gd name="connsiteX905" fmla="*/ 6149417 w 12192000"/>
              <a:gd name="connsiteY905" fmla="*/ 639822 h 1608850"/>
              <a:gd name="connsiteX906" fmla="*/ 6149417 w 12192000"/>
              <a:gd name="connsiteY906" fmla="*/ 634147 h 1608850"/>
              <a:gd name="connsiteX907" fmla="*/ 6179817 w 12192000"/>
              <a:gd name="connsiteY907" fmla="*/ 634147 h 1608850"/>
              <a:gd name="connsiteX908" fmla="*/ 6179817 w 12192000"/>
              <a:gd name="connsiteY908" fmla="*/ 657927 h 1608850"/>
              <a:gd name="connsiteX909" fmla="*/ 6180830 w 12192000"/>
              <a:gd name="connsiteY909" fmla="*/ 657927 h 1608850"/>
              <a:gd name="connsiteX910" fmla="*/ 6187924 w 12192000"/>
              <a:gd name="connsiteY910" fmla="*/ 657927 h 1608850"/>
              <a:gd name="connsiteX911" fmla="*/ 6187924 w 12192000"/>
              <a:gd name="connsiteY911" fmla="*/ 659008 h 1608850"/>
              <a:gd name="connsiteX912" fmla="*/ 6187924 w 12192000"/>
              <a:gd name="connsiteY912" fmla="*/ 666574 h 1608850"/>
              <a:gd name="connsiteX913" fmla="*/ 6188684 w 12192000"/>
              <a:gd name="connsiteY913" fmla="*/ 666574 h 1608850"/>
              <a:gd name="connsiteX914" fmla="*/ 6194004 w 12192000"/>
              <a:gd name="connsiteY914" fmla="*/ 666574 h 1608850"/>
              <a:gd name="connsiteX915" fmla="*/ 6194004 w 12192000"/>
              <a:gd name="connsiteY915" fmla="*/ 664412 h 1608850"/>
              <a:gd name="connsiteX916" fmla="*/ 6194004 w 12192000"/>
              <a:gd name="connsiteY916" fmla="*/ 649280 h 1608850"/>
              <a:gd name="connsiteX917" fmla="*/ 6195017 w 12192000"/>
              <a:gd name="connsiteY917" fmla="*/ 649280 h 1608850"/>
              <a:gd name="connsiteX918" fmla="*/ 6202111 w 12192000"/>
              <a:gd name="connsiteY918" fmla="*/ 649280 h 1608850"/>
              <a:gd name="connsiteX919" fmla="*/ 6202111 w 12192000"/>
              <a:gd name="connsiteY919" fmla="*/ 650361 h 1608850"/>
              <a:gd name="connsiteX920" fmla="*/ 6202111 w 12192000"/>
              <a:gd name="connsiteY920" fmla="*/ 657927 h 1608850"/>
              <a:gd name="connsiteX921" fmla="*/ 6207431 w 12192000"/>
              <a:gd name="connsiteY921" fmla="*/ 655934 h 1608850"/>
              <a:gd name="connsiteX922" fmla="*/ 6208191 w 12192000"/>
              <a:gd name="connsiteY922" fmla="*/ 654954 h 1608850"/>
              <a:gd name="connsiteX923" fmla="*/ 6208191 w 12192000"/>
              <a:gd name="connsiteY923" fmla="*/ 649280 h 1608850"/>
              <a:gd name="connsiteX924" fmla="*/ 6246698 w 12192000"/>
              <a:gd name="connsiteY924" fmla="*/ 649280 h 1608850"/>
              <a:gd name="connsiteX925" fmla="*/ 6246698 w 12192000"/>
              <a:gd name="connsiteY925" fmla="*/ 673059 h 1608850"/>
              <a:gd name="connsiteX926" fmla="*/ 6248724 w 12192000"/>
              <a:gd name="connsiteY926" fmla="*/ 673059 h 1608850"/>
              <a:gd name="connsiteX927" fmla="*/ 6262911 w 12192000"/>
              <a:gd name="connsiteY927" fmla="*/ 673059 h 1608850"/>
              <a:gd name="connsiteX928" fmla="*/ 6262911 w 12192000"/>
              <a:gd name="connsiteY928" fmla="*/ 674140 h 1608850"/>
              <a:gd name="connsiteX929" fmla="*/ 6262911 w 12192000"/>
              <a:gd name="connsiteY929" fmla="*/ 681706 h 1608850"/>
              <a:gd name="connsiteX930" fmla="*/ 6264685 w 12192000"/>
              <a:gd name="connsiteY930" fmla="*/ 681706 h 1608850"/>
              <a:gd name="connsiteX931" fmla="*/ 6277098 w 12192000"/>
              <a:gd name="connsiteY931" fmla="*/ 681706 h 1608850"/>
              <a:gd name="connsiteX932" fmla="*/ 6277098 w 12192000"/>
              <a:gd name="connsiteY932" fmla="*/ 657927 h 1608850"/>
              <a:gd name="connsiteX933" fmla="*/ 6278111 w 12192000"/>
              <a:gd name="connsiteY933" fmla="*/ 657927 h 1608850"/>
              <a:gd name="connsiteX934" fmla="*/ 6285205 w 12192000"/>
              <a:gd name="connsiteY934" fmla="*/ 657927 h 1608850"/>
              <a:gd name="connsiteX935" fmla="*/ 6285205 w 12192000"/>
              <a:gd name="connsiteY935" fmla="*/ 625500 h 1608850"/>
              <a:gd name="connsiteX936" fmla="*/ 6286218 w 12192000"/>
              <a:gd name="connsiteY936" fmla="*/ 625500 h 1608850"/>
              <a:gd name="connsiteX937" fmla="*/ 6293312 w 12192000"/>
              <a:gd name="connsiteY937" fmla="*/ 625500 h 1608850"/>
              <a:gd name="connsiteX938" fmla="*/ 6293312 w 12192000"/>
              <a:gd name="connsiteY938" fmla="*/ 623609 h 1608850"/>
              <a:gd name="connsiteX939" fmla="*/ 6293312 w 12192000"/>
              <a:gd name="connsiteY939" fmla="*/ 610368 h 1608850"/>
              <a:gd name="connsiteX940" fmla="*/ 6292045 w 12192000"/>
              <a:gd name="connsiteY940" fmla="*/ 608746 h 1608850"/>
              <a:gd name="connsiteX941" fmla="*/ 6297365 w 12192000"/>
              <a:gd name="connsiteY941" fmla="*/ 597397 h 1608850"/>
              <a:gd name="connsiteX942" fmla="*/ 6305472 w 12192000"/>
              <a:gd name="connsiteY942" fmla="*/ 625500 h 1608850"/>
              <a:gd name="connsiteX943" fmla="*/ 6306232 w 12192000"/>
              <a:gd name="connsiteY943" fmla="*/ 625500 h 1608850"/>
              <a:gd name="connsiteX944" fmla="*/ 6311552 w 12192000"/>
              <a:gd name="connsiteY944" fmla="*/ 625500 h 1608850"/>
              <a:gd name="connsiteX945" fmla="*/ 6311552 w 12192000"/>
              <a:gd name="connsiteY945" fmla="*/ 519573 h 1608850"/>
              <a:gd name="connsiteX946" fmla="*/ 6313072 w 12192000"/>
              <a:gd name="connsiteY946" fmla="*/ 519573 h 1608850"/>
              <a:gd name="connsiteX947" fmla="*/ 6323712 w 12192000"/>
              <a:gd name="connsiteY947" fmla="*/ 519573 h 1608850"/>
              <a:gd name="connsiteX948" fmla="*/ 6323712 w 12192000"/>
              <a:gd name="connsiteY948" fmla="*/ 472014 h 1608850"/>
              <a:gd name="connsiteX949" fmla="*/ 6350059 w 12192000"/>
              <a:gd name="connsiteY949" fmla="*/ 472014 h 1608850"/>
              <a:gd name="connsiteX950" fmla="*/ 6350059 w 12192000"/>
              <a:gd name="connsiteY950" fmla="*/ 450396 h 1608850"/>
              <a:gd name="connsiteX951" fmla="*/ 6384513 w 12192000"/>
              <a:gd name="connsiteY951" fmla="*/ 450396 h 1608850"/>
              <a:gd name="connsiteX952" fmla="*/ 6384513 w 12192000"/>
              <a:gd name="connsiteY952" fmla="*/ 452828 h 1608850"/>
              <a:gd name="connsiteX953" fmla="*/ 6384513 w 12192000"/>
              <a:gd name="connsiteY953" fmla="*/ 469852 h 1608850"/>
              <a:gd name="connsiteX954" fmla="*/ 6386793 w 12192000"/>
              <a:gd name="connsiteY954" fmla="*/ 469852 h 1608850"/>
              <a:gd name="connsiteX955" fmla="*/ 6402753 w 12192000"/>
              <a:gd name="connsiteY955" fmla="*/ 469852 h 1608850"/>
              <a:gd name="connsiteX956" fmla="*/ 6402753 w 12192000"/>
              <a:gd name="connsiteY956" fmla="*/ 517411 h 1608850"/>
              <a:gd name="connsiteX957" fmla="*/ 6403766 w 12192000"/>
              <a:gd name="connsiteY957" fmla="*/ 517411 h 1608850"/>
              <a:gd name="connsiteX958" fmla="*/ 6410860 w 12192000"/>
              <a:gd name="connsiteY958" fmla="*/ 517411 h 1608850"/>
              <a:gd name="connsiteX959" fmla="*/ 6425047 w 12192000"/>
              <a:gd name="connsiteY959" fmla="*/ 521735 h 1608850"/>
              <a:gd name="connsiteX960" fmla="*/ 6425047 w 12192000"/>
              <a:gd name="connsiteY960" fmla="*/ 560647 h 1608850"/>
              <a:gd name="connsiteX961" fmla="*/ 6426060 w 12192000"/>
              <a:gd name="connsiteY961" fmla="*/ 560647 h 1608850"/>
              <a:gd name="connsiteX962" fmla="*/ 6433153 w 12192000"/>
              <a:gd name="connsiteY962" fmla="*/ 560647 h 1608850"/>
              <a:gd name="connsiteX963" fmla="*/ 6433153 w 12192000"/>
              <a:gd name="connsiteY963" fmla="*/ 562268 h 1608850"/>
              <a:gd name="connsiteX964" fmla="*/ 6433153 w 12192000"/>
              <a:gd name="connsiteY964" fmla="*/ 573617 h 1608850"/>
              <a:gd name="connsiteX965" fmla="*/ 6435180 w 12192000"/>
              <a:gd name="connsiteY965" fmla="*/ 573617 h 1608850"/>
              <a:gd name="connsiteX966" fmla="*/ 6449367 w 12192000"/>
              <a:gd name="connsiteY966" fmla="*/ 573617 h 1608850"/>
              <a:gd name="connsiteX967" fmla="*/ 6455447 w 12192000"/>
              <a:gd name="connsiteY967" fmla="*/ 580103 h 1608850"/>
              <a:gd name="connsiteX968" fmla="*/ 6455447 w 12192000"/>
              <a:gd name="connsiteY968" fmla="*/ 601721 h 1608850"/>
              <a:gd name="connsiteX969" fmla="*/ 6457727 w 12192000"/>
              <a:gd name="connsiteY969" fmla="*/ 601721 h 1608850"/>
              <a:gd name="connsiteX970" fmla="*/ 6473687 w 12192000"/>
              <a:gd name="connsiteY970" fmla="*/ 601721 h 1608850"/>
              <a:gd name="connsiteX971" fmla="*/ 6473687 w 12192000"/>
              <a:gd name="connsiteY971" fmla="*/ 602801 h 1608850"/>
              <a:gd name="connsiteX972" fmla="*/ 6473687 w 12192000"/>
              <a:gd name="connsiteY972" fmla="*/ 610368 h 1608850"/>
              <a:gd name="connsiteX973" fmla="*/ 6474954 w 12192000"/>
              <a:gd name="connsiteY973" fmla="*/ 610368 h 1608850"/>
              <a:gd name="connsiteX974" fmla="*/ 6483821 w 12192000"/>
              <a:gd name="connsiteY974" fmla="*/ 610368 h 1608850"/>
              <a:gd name="connsiteX975" fmla="*/ 6483821 w 12192000"/>
              <a:gd name="connsiteY975" fmla="*/ 612529 h 1608850"/>
              <a:gd name="connsiteX976" fmla="*/ 6483821 w 12192000"/>
              <a:gd name="connsiteY976" fmla="*/ 627662 h 1608850"/>
              <a:gd name="connsiteX977" fmla="*/ 6487874 w 12192000"/>
              <a:gd name="connsiteY977" fmla="*/ 625770 h 1608850"/>
              <a:gd name="connsiteX978" fmla="*/ 6487874 w 12192000"/>
              <a:gd name="connsiteY978" fmla="*/ 612529 h 1608850"/>
              <a:gd name="connsiteX979" fmla="*/ 6488887 w 12192000"/>
              <a:gd name="connsiteY979" fmla="*/ 612529 h 1608850"/>
              <a:gd name="connsiteX980" fmla="*/ 6495981 w 12192000"/>
              <a:gd name="connsiteY980" fmla="*/ 612529 h 1608850"/>
              <a:gd name="connsiteX981" fmla="*/ 6495981 w 12192000"/>
              <a:gd name="connsiteY981" fmla="*/ 614151 h 1608850"/>
              <a:gd name="connsiteX982" fmla="*/ 6495981 w 12192000"/>
              <a:gd name="connsiteY982" fmla="*/ 625500 h 1608850"/>
              <a:gd name="connsiteX983" fmla="*/ 6496741 w 12192000"/>
              <a:gd name="connsiteY983" fmla="*/ 625500 h 1608850"/>
              <a:gd name="connsiteX984" fmla="*/ 6502061 w 12192000"/>
              <a:gd name="connsiteY984" fmla="*/ 625500 h 1608850"/>
              <a:gd name="connsiteX985" fmla="*/ 6550701 w 12192000"/>
              <a:gd name="connsiteY985" fmla="*/ 621177 h 1608850"/>
              <a:gd name="connsiteX986" fmla="*/ 6550701 w 12192000"/>
              <a:gd name="connsiteY986" fmla="*/ 622528 h 1608850"/>
              <a:gd name="connsiteX987" fmla="*/ 6550701 w 12192000"/>
              <a:gd name="connsiteY987" fmla="*/ 631985 h 1608850"/>
              <a:gd name="connsiteX988" fmla="*/ 6551461 w 12192000"/>
              <a:gd name="connsiteY988" fmla="*/ 631985 h 1608850"/>
              <a:gd name="connsiteX989" fmla="*/ 6556782 w 12192000"/>
              <a:gd name="connsiteY989" fmla="*/ 631985 h 1608850"/>
              <a:gd name="connsiteX990" fmla="*/ 6556782 w 12192000"/>
              <a:gd name="connsiteY990" fmla="*/ 634147 h 1608850"/>
              <a:gd name="connsiteX991" fmla="*/ 6556782 w 12192000"/>
              <a:gd name="connsiteY991" fmla="*/ 649280 h 1608850"/>
              <a:gd name="connsiteX992" fmla="*/ 6558808 w 12192000"/>
              <a:gd name="connsiteY992" fmla="*/ 647929 h 1608850"/>
              <a:gd name="connsiteX993" fmla="*/ 6572995 w 12192000"/>
              <a:gd name="connsiteY993" fmla="*/ 638471 h 1608850"/>
              <a:gd name="connsiteX994" fmla="*/ 6579075 w 12192000"/>
              <a:gd name="connsiteY994" fmla="*/ 597397 h 1608850"/>
              <a:gd name="connsiteX995" fmla="*/ 6579835 w 12192000"/>
              <a:gd name="connsiteY995" fmla="*/ 597127 h 1608850"/>
              <a:gd name="connsiteX996" fmla="*/ 6585155 w 12192000"/>
              <a:gd name="connsiteY996" fmla="*/ 595235 h 1608850"/>
              <a:gd name="connsiteX997" fmla="*/ 6587182 w 12192000"/>
              <a:gd name="connsiteY997" fmla="*/ 526058 h 1608850"/>
              <a:gd name="connsiteX998" fmla="*/ 6589209 w 12192000"/>
              <a:gd name="connsiteY998" fmla="*/ 595235 h 1608850"/>
              <a:gd name="connsiteX999" fmla="*/ 6589969 w 12192000"/>
              <a:gd name="connsiteY999" fmla="*/ 595505 h 1608850"/>
              <a:gd name="connsiteX1000" fmla="*/ 6595289 w 12192000"/>
              <a:gd name="connsiteY1000" fmla="*/ 597397 h 1608850"/>
              <a:gd name="connsiteX1001" fmla="*/ 6595289 w 12192000"/>
              <a:gd name="connsiteY1001" fmla="*/ 510926 h 1608850"/>
              <a:gd name="connsiteX1002" fmla="*/ 6599342 w 12192000"/>
              <a:gd name="connsiteY1002" fmla="*/ 478499 h 1608850"/>
              <a:gd name="connsiteX1003" fmla="*/ 6637849 w 12192000"/>
              <a:gd name="connsiteY1003" fmla="*/ 478499 h 1608850"/>
              <a:gd name="connsiteX1004" fmla="*/ 6637849 w 12192000"/>
              <a:gd name="connsiteY1004" fmla="*/ 510926 h 1608850"/>
              <a:gd name="connsiteX1005" fmla="*/ 6638609 w 12192000"/>
              <a:gd name="connsiteY1005" fmla="*/ 510926 h 1608850"/>
              <a:gd name="connsiteX1006" fmla="*/ 6643929 w 12192000"/>
              <a:gd name="connsiteY1006" fmla="*/ 510926 h 1608850"/>
              <a:gd name="connsiteX1007" fmla="*/ 6643929 w 12192000"/>
              <a:gd name="connsiteY1007" fmla="*/ 428778 h 1608850"/>
              <a:gd name="connsiteX1008" fmla="*/ 6645703 w 12192000"/>
              <a:gd name="connsiteY1008" fmla="*/ 428778 h 1608850"/>
              <a:gd name="connsiteX1009" fmla="*/ 6658116 w 12192000"/>
              <a:gd name="connsiteY1009" fmla="*/ 428778 h 1608850"/>
              <a:gd name="connsiteX1010" fmla="*/ 6658116 w 12192000"/>
              <a:gd name="connsiteY1010" fmla="*/ 426887 h 1608850"/>
              <a:gd name="connsiteX1011" fmla="*/ 6658116 w 12192000"/>
              <a:gd name="connsiteY1011" fmla="*/ 413646 h 1608850"/>
              <a:gd name="connsiteX1012" fmla="*/ 6680410 w 12192000"/>
              <a:gd name="connsiteY1012" fmla="*/ 413646 h 1608850"/>
              <a:gd name="connsiteX1013" fmla="*/ 6680410 w 12192000"/>
              <a:gd name="connsiteY1013" fmla="*/ 412565 h 1608850"/>
              <a:gd name="connsiteX1014" fmla="*/ 6680410 w 12192000"/>
              <a:gd name="connsiteY1014" fmla="*/ 404999 h 1608850"/>
              <a:gd name="connsiteX1015" fmla="*/ 6682183 w 12192000"/>
              <a:gd name="connsiteY1015" fmla="*/ 404999 h 1608850"/>
              <a:gd name="connsiteX1016" fmla="*/ 6694597 w 12192000"/>
              <a:gd name="connsiteY1016" fmla="*/ 404999 h 1608850"/>
              <a:gd name="connsiteX1017" fmla="*/ 6694597 w 12192000"/>
              <a:gd name="connsiteY1017" fmla="*/ 406080 h 1608850"/>
              <a:gd name="connsiteX1018" fmla="*/ 6694597 w 12192000"/>
              <a:gd name="connsiteY1018" fmla="*/ 413646 h 1608850"/>
              <a:gd name="connsiteX1019" fmla="*/ 6695357 w 12192000"/>
              <a:gd name="connsiteY1019" fmla="*/ 413646 h 1608850"/>
              <a:gd name="connsiteX1020" fmla="*/ 6700677 w 12192000"/>
              <a:gd name="connsiteY1020" fmla="*/ 413646 h 1608850"/>
              <a:gd name="connsiteX1021" fmla="*/ 6710810 w 12192000"/>
              <a:gd name="connsiteY1021" fmla="*/ 409322 h 1608850"/>
              <a:gd name="connsiteX1022" fmla="*/ 6714863 w 12192000"/>
              <a:gd name="connsiteY1022" fmla="*/ 412565 h 1608850"/>
              <a:gd name="connsiteX1023" fmla="*/ 6714863 w 12192000"/>
              <a:gd name="connsiteY1023" fmla="*/ 404999 h 1608850"/>
              <a:gd name="connsiteX1024" fmla="*/ 6717143 w 12192000"/>
              <a:gd name="connsiteY1024" fmla="*/ 404999 h 1608850"/>
              <a:gd name="connsiteX1025" fmla="*/ 6733104 w 12192000"/>
              <a:gd name="connsiteY1025" fmla="*/ 404999 h 1608850"/>
              <a:gd name="connsiteX1026" fmla="*/ 6733104 w 12192000"/>
              <a:gd name="connsiteY1026" fmla="*/ 406080 h 1608850"/>
              <a:gd name="connsiteX1027" fmla="*/ 6733104 w 12192000"/>
              <a:gd name="connsiteY1027" fmla="*/ 413646 h 1608850"/>
              <a:gd name="connsiteX1028" fmla="*/ 6763504 w 12192000"/>
              <a:gd name="connsiteY1028" fmla="*/ 413646 h 1608850"/>
              <a:gd name="connsiteX1029" fmla="*/ 6763504 w 12192000"/>
              <a:gd name="connsiteY1029" fmla="*/ 415267 h 1608850"/>
              <a:gd name="connsiteX1030" fmla="*/ 6763504 w 12192000"/>
              <a:gd name="connsiteY1030" fmla="*/ 426617 h 1608850"/>
              <a:gd name="connsiteX1031" fmla="*/ 6789851 w 12192000"/>
              <a:gd name="connsiteY1031" fmla="*/ 426617 h 1608850"/>
              <a:gd name="connsiteX1032" fmla="*/ 6789851 w 12192000"/>
              <a:gd name="connsiteY1032" fmla="*/ 456881 h 1608850"/>
              <a:gd name="connsiteX1033" fmla="*/ 6790611 w 12192000"/>
              <a:gd name="connsiteY1033" fmla="*/ 456881 h 1608850"/>
              <a:gd name="connsiteX1034" fmla="*/ 6795931 w 12192000"/>
              <a:gd name="connsiteY1034" fmla="*/ 456881 h 1608850"/>
              <a:gd name="connsiteX1035" fmla="*/ 6795931 w 12192000"/>
              <a:gd name="connsiteY1035" fmla="*/ 457962 h 1608850"/>
              <a:gd name="connsiteX1036" fmla="*/ 6795931 w 12192000"/>
              <a:gd name="connsiteY1036" fmla="*/ 465529 h 1608850"/>
              <a:gd name="connsiteX1037" fmla="*/ 6799985 w 12192000"/>
              <a:gd name="connsiteY1037" fmla="*/ 495793 h 1608850"/>
              <a:gd name="connsiteX1038" fmla="*/ 6800745 w 12192000"/>
              <a:gd name="connsiteY1038" fmla="*/ 495793 h 1608850"/>
              <a:gd name="connsiteX1039" fmla="*/ 6806065 w 12192000"/>
              <a:gd name="connsiteY1039" fmla="*/ 495793 h 1608850"/>
              <a:gd name="connsiteX1040" fmla="*/ 6806065 w 12192000"/>
              <a:gd name="connsiteY1040" fmla="*/ 496604 h 1608850"/>
              <a:gd name="connsiteX1041" fmla="*/ 6806065 w 12192000"/>
              <a:gd name="connsiteY1041" fmla="*/ 502279 h 1608850"/>
              <a:gd name="connsiteX1042" fmla="*/ 6807078 w 12192000"/>
              <a:gd name="connsiteY1042" fmla="*/ 502279 h 1608850"/>
              <a:gd name="connsiteX1043" fmla="*/ 6814171 w 12192000"/>
              <a:gd name="connsiteY1043" fmla="*/ 502279 h 1608850"/>
              <a:gd name="connsiteX1044" fmla="*/ 6814171 w 12192000"/>
              <a:gd name="connsiteY1044" fmla="*/ 532544 h 1608850"/>
              <a:gd name="connsiteX1045" fmla="*/ 6816198 w 12192000"/>
              <a:gd name="connsiteY1045" fmla="*/ 532544 h 1608850"/>
              <a:gd name="connsiteX1046" fmla="*/ 6830385 w 12192000"/>
              <a:gd name="connsiteY1046" fmla="*/ 532544 h 1608850"/>
              <a:gd name="connsiteX1047" fmla="*/ 6830385 w 12192000"/>
              <a:gd name="connsiteY1047" fmla="*/ 556323 h 1608850"/>
              <a:gd name="connsiteX1048" fmla="*/ 6832412 w 12192000"/>
              <a:gd name="connsiteY1048" fmla="*/ 557944 h 1608850"/>
              <a:gd name="connsiteX1049" fmla="*/ 6832412 w 12192000"/>
              <a:gd name="connsiteY1049" fmla="*/ 569294 h 1608850"/>
              <a:gd name="connsiteX1050" fmla="*/ 6833172 w 12192000"/>
              <a:gd name="connsiteY1050" fmla="*/ 569294 h 1608850"/>
              <a:gd name="connsiteX1051" fmla="*/ 6838492 w 12192000"/>
              <a:gd name="connsiteY1051" fmla="*/ 569294 h 1608850"/>
              <a:gd name="connsiteX1052" fmla="*/ 6838492 w 12192000"/>
              <a:gd name="connsiteY1052" fmla="*/ 593073 h 1608850"/>
              <a:gd name="connsiteX1053" fmla="*/ 6839758 w 12192000"/>
              <a:gd name="connsiteY1053" fmla="*/ 593073 h 1608850"/>
              <a:gd name="connsiteX1054" fmla="*/ 6848625 w 12192000"/>
              <a:gd name="connsiteY1054" fmla="*/ 593073 h 1608850"/>
              <a:gd name="connsiteX1055" fmla="*/ 6850652 w 12192000"/>
              <a:gd name="connsiteY1055" fmla="*/ 597127 h 1608850"/>
              <a:gd name="connsiteX1056" fmla="*/ 6850652 w 12192000"/>
              <a:gd name="connsiteY1056" fmla="*/ 610368 h 1608850"/>
              <a:gd name="connsiteX1057" fmla="*/ 6852172 w 12192000"/>
              <a:gd name="connsiteY1057" fmla="*/ 608476 h 1608850"/>
              <a:gd name="connsiteX1058" fmla="*/ 6862812 w 12192000"/>
              <a:gd name="connsiteY1058" fmla="*/ 595235 h 1608850"/>
              <a:gd name="connsiteX1059" fmla="*/ 6891186 w 12192000"/>
              <a:gd name="connsiteY1059" fmla="*/ 595235 h 1608850"/>
              <a:gd name="connsiteX1060" fmla="*/ 6891186 w 12192000"/>
              <a:gd name="connsiteY1060" fmla="*/ 681706 h 1608850"/>
              <a:gd name="connsiteX1061" fmla="*/ 6891946 w 12192000"/>
              <a:gd name="connsiteY1061" fmla="*/ 681706 h 1608850"/>
              <a:gd name="connsiteX1062" fmla="*/ 6897266 w 12192000"/>
              <a:gd name="connsiteY1062" fmla="*/ 681706 h 1608850"/>
              <a:gd name="connsiteX1063" fmla="*/ 6898026 w 12192000"/>
              <a:gd name="connsiteY1063" fmla="*/ 680355 h 1608850"/>
              <a:gd name="connsiteX1064" fmla="*/ 6903346 w 12192000"/>
              <a:gd name="connsiteY1064" fmla="*/ 670897 h 1608850"/>
              <a:gd name="connsiteX1065" fmla="*/ 6903346 w 12192000"/>
              <a:gd name="connsiteY1065" fmla="*/ 672789 h 1608850"/>
              <a:gd name="connsiteX1066" fmla="*/ 6903346 w 12192000"/>
              <a:gd name="connsiteY1066" fmla="*/ 686030 h 1608850"/>
              <a:gd name="connsiteX1067" fmla="*/ 6907399 w 12192000"/>
              <a:gd name="connsiteY1067" fmla="*/ 640633 h 1608850"/>
              <a:gd name="connsiteX1068" fmla="*/ 6908159 w 12192000"/>
              <a:gd name="connsiteY1068" fmla="*/ 640633 h 1608850"/>
              <a:gd name="connsiteX1069" fmla="*/ 6913479 w 12192000"/>
              <a:gd name="connsiteY1069" fmla="*/ 640633 h 1608850"/>
              <a:gd name="connsiteX1070" fmla="*/ 6913479 w 12192000"/>
              <a:gd name="connsiteY1070" fmla="*/ 575779 h 1608850"/>
              <a:gd name="connsiteX1071" fmla="*/ 6914493 w 12192000"/>
              <a:gd name="connsiteY1071" fmla="*/ 575779 h 1608850"/>
              <a:gd name="connsiteX1072" fmla="*/ 6921586 w 12192000"/>
              <a:gd name="connsiteY1072" fmla="*/ 575779 h 1608850"/>
              <a:gd name="connsiteX1073" fmla="*/ 6933746 w 12192000"/>
              <a:gd name="connsiteY1073" fmla="*/ 532544 h 1608850"/>
              <a:gd name="connsiteX1074" fmla="*/ 6935013 w 12192000"/>
              <a:gd name="connsiteY1074" fmla="*/ 532544 h 1608850"/>
              <a:gd name="connsiteX1075" fmla="*/ 6943880 w 12192000"/>
              <a:gd name="connsiteY1075" fmla="*/ 532544 h 1608850"/>
              <a:gd name="connsiteX1076" fmla="*/ 6954013 w 12192000"/>
              <a:gd name="connsiteY1076" fmla="*/ 575779 h 1608850"/>
              <a:gd name="connsiteX1077" fmla="*/ 6955026 w 12192000"/>
              <a:gd name="connsiteY1077" fmla="*/ 575779 h 1608850"/>
              <a:gd name="connsiteX1078" fmla="*/ 6962120 w 12192000"/>
              <a:gd name="connsiteY1078" fmla="*/ 575779 h 1608850"/>
              <a:gd name="connsiteX1079" fmla="*/ 6962120 w 12192000"/>
              <a:gd name="connsiteY1079" fmla="*/ 614691 h 1608850"/>
              <a:gd name="connsiteX1080" fmla="*/ 6963893 w 12192000"/>
              <a:gd name="connsiteY1080" fmla="*/ 614691 h 1608850"/>
              <a:gd name="connsiteX1081" fmla="*/ 6976307 w 12192000"/>
              <a:gd name="connsiteY1081" fmla="*/ 614691 h 1608850"/>
              <a:gd name="connsiteX1082" fmla="*/ 6976307 w 12192000"/>
              <a:gd name="connsiteY1082" fmla="*/ 616853 h 1608850"/>
              <a:gd name="connsiteX1083" fmla="*/ 6976307 w 12192000"/>
              <a:gd name="connsiteY1083" fmla="*/ 631985 h 1608850"/>
              <a:gd name="connsiteX1084" fmla="*/ 6980360 w 12192000"/>
              <a:gd name="connsiteY1084" fmla="*/ 629824 h 1608850"/>
              <a:gd name="connsiteX1085" fmla="*/ 6980360 w 12192000"/>
              <a:gd name="connsiteY1085" fmla="*/ 614691 h 1608850"/>
              <a:gd name="connsiteX1086" fmla="*/ 6981880 w 12192000"/>
              <a:gd name="connsiteY1086" fmla="*/ 614691 h 1608850"/>
              <a:gd name="connsiteX1087" fmla="*/ 6992520 w 12192000"/>
              <a:gd name="connsiteY1087" fmla="*/ 614691 h 1608850"/>
              <a:gd name="connsiteX1088" fmla="*/ 6992520 w 12192000"/>
              <a:gd name="connsiteY1088" fmla="*/ 616312 h 1608850"/>
              <a:gd name="connsiteX1089" fmla="*/ 6992520 w 12192000"/>
              <a:gd name="connsiteY1089" fmla="*/ 627662 h 1608850"/>
              <a:gd name="connsiteX1090" fmla="*/ 7022921 w 12192000"/>
              <a:gd name="connsiteY1090" fmla="*/ 627662 h 1608850"/>
              <a:gd name="connsiteX1091" fmla="*/ 7022921 w 12192000"/>
              <a:gd name="connsiteY1091" fmla="*/ 590912 h 1608850"/>
              <a:gd name="connsiteX1092" fmla="*/ 7024187 w 12192000"/>
              <a:gd name="connsiteY1092" fmla="*/ 590912 h 1608850"/>
              <a:gd name="connsiteX1093" fmla="*/ 7033054 w 12192000"/>
              <a:gd name="connsiteY1093" fmla="*/ 590912 h 1608850"/>
              <a:gd name="connsiteX1094" fmla="*/ 7033054 w 12192000"/>
              <a:gd name="connsiteY1094" fmla="*/ 612529 h 1608850"/>
              <a:gd name="connsiteX1095" fmla="*/ 7035081 w 12192000"/>
              <a:gd name="connsiteY1095" fmla="*/ 580103 h 1608850"/>
              <a:gd name="connsiteX1096" fmla="*/ 7057374 w 12192000"/>
              <a:gd name="connsiteY1096" fmla="*/ 580103 h 1608850"/>
              <a:gd name="connsiteX1097" fmla="*/ 7057374 w 12192000"/>
              <a:gd name="connsiteY1097" fmla="*/ 578481 h 1608850"/>
              <a:gd name="connsiteX1098" fmla="*/ 7057374 w 12192000"/>
              <a:gd name="connsiteY1098" fmla="*/ 567132 h 1608850"/>
              <a:gd name="connsiteX1099" fmla="*/ 7058134 w 12192000"/>
              <a:gd name="connsiteY1099" fmla="*/ 567132 h 1608850"/>
              <a:gd name="connsiteX1100" fmla="*/ 7063454 w 12192000"/>
              <a:gd name="connsiteY1100" fmla="*/ 567132 h 1608850"/>
              <a:gd name="connsiteX1101" fmla="*/ 7063454 w 12192000"/>
              <a:gd name="connsiteY1101" fmla="*/ 565241 h 1608850"/>
              <a:gd name="connsiteX1102" fmla="*/ 7063454 w 12192000"/>
              <a:gd name="connsiteY1102" fmla="*/ 552000 h 1608850"/>
              <a:gd name="connsiteX1103" fmla="*/ 7067508 w 12192000"/>
              <a:gd name="connsiteY1103" fmla="*/ 558485 h 1608850"/>
              <a:gd name="connsiteX1104" fmla="*/ 7069788 w 12192000"/>
              <a:gd name="connsiteY1104" fmla="*/ 558485 h 1608850"/>
              <a:gd name="connsiteX1105" fmla="*/ 7085748 w 12192000"/>
              <a:gd name="connsiteY1105" fmla="*/ 558485 h 1608850"/>
              <a:gd name="connsiteX1106" fmla="*/ 7085748 w 12192000"/>
              <a:gd name="connsiteY1106" fmla="*/ 557674 h 1608850"/>
              <a:gd name="connsiteX1107" fmla="*/ 7085748 w 12192000"/>
              <a:gd name="connsiteY1107" fmla="*/ 552000 h 1608850"/>
              <a:gd name="connsiteX1108" fmla="*/ 7086508 w 12192000"/>
              <a:gd name="connsiteY1108" fmla="*/ 552000 h 1608850"/>
              <a:gd name="connsiteX1109" fmla="*/ 7091828 w 12192000"/>
              <a:gd name="connsiteY1109" fmla="*/ 552000 h 1608850"/>
              <a:gd name="connsiteX1110" fmla="*/ 7091828 w 12192000"/>
              <a:gd name="connsiteY1110" fmla="*/ 553351 h 1608850"/>
              <a:gd name="connsiteX1111" fmla="*/ 7091828 w 12192000"/>
              <a:gd name="connsiteY1111" fmla="*/ 562809 h 1608850"/>
              <a:gd name="connsiteX1112" fmla="*/ 7130335 w 12192000"/>
              <a:gd name="connsiteY1112" fmla="*/ 562809 h 1608850"/>
              <a:gd name="connsiteX1113" fmla="*/ 7130335 w 12192000"/>
              <a:gd name="connsiteY1113" fmla="*/ 701162 h 1608850"/>
              <a:gd name="connsiteX1114" fmla="*/ 7131855 w 12192000"/>
              <a:gd name="connsiteY1114" fmla="*/ 701162 h 1608850"/>
              <a:gd name="connsiteX1115" fmla="*/ 7142495 w 12192000"/>
              <a:gd name="connsiteY1115" fmla="*/ 701162 h 1608850"/>
              <a:gd name="connsiteX1116" fmla="*/ 7142495 w 12192000"/>
              <a:gd name="connsiteY1116" fmla="*/ 688192 h 1608850"/>
              <a:gd name="connsiteX1117" fmla="*/ 7146549 w 12192000"/>
              <a:gd name="connsiteY1117" fmla="*/ 688192 h 1608850"/>
              <a:gd name="connsiteX1118" fmla="*/ 7146549 w 12192000"/>
              <a:gd name="connsiteY1118" fmla="*/ 701162 h 1608850"/>
              <a:gd name="connsiteX1119" fmla="*/ 7176949 w 12192000"/>
              <a:gd name="connsiteY1119" fmla="*/ 701162 h 1608850"/>
              <a:gd name="connsiteX1120" fmla="*/ 7176949 w 12192000"/>
              <a:gd name="connsiteY1120" fmla="*/ 670897 h 1608850"/>
              <a:gd name="connsiteX1121" fmla="*/ 7189109 w 12192000"/>
              <a:gd name="connsiteY1121" fmla="*/ 670897 h 1608850"/>
              <a:gd name="connsiteX1122" fmla="*/ 7201269 w 12192000"/>
              <a:gd name="connsiteY1122" fmla="*/ 668736 h 1608850"/>
              <a:gd name="connsiteX1123" fmla="*/ 7205323 w 12192000"/>
              <a:gd name="connsiteY1123" fmla="*/ 670897 h 1608850"/>
              <a:gd name="connsiteX1124" fmla="*/ 7215456 w 12192000"/>
              <a:gd name="connsiteY1124" fmla="*/ 670897 h 1608850"/>
              <a:gd name="connsiteX1125" fmla="*/ 7215456 w 12192000"/>
              <a:gd name="connsiteY1125" fmla="*/ 701162 h 1608850"/>
              <a:gd name="connsiteX1126" fmla="*/ 7223563 w 12192000"/>
              <a:gd name="connsiteY1126" fmla="*/ 701162 h 1608850"/>
              <a:gd name="connsiteX1127" fmla="*/ 7223563 w 12192000"/>
              <a:gd name="connsiteY1127" fmla="*/ 718457 h 1608850"/>
              <a:gd name="connsiteX1128" fmla="*/ 7232899 w 12192000"/>
              <a:gd name="connsiteY1128" fmla="*/ 719362 h 1608850"/>
              <a:gd name="connsiteX1129" fmla="*/ 7245857 w 12192000"/>
              <a:gd name="connsiteY1129" fmla="*/ 719362 h 1608850"/>
              <a:gd name="connsiteX1130" fmla="*/ 7245857 w 12192000"/>
              <a:gd name="connsiteY1130" fmla="*/ 703324 h 1608850"/>
              <a:gd name="connsiteX1131" fmla="*/ 7313813 w 12192000"/>
              <a:gd name="connsiteY1131" fmla="*/ 703324 h 1608850"/>
              <a:gd name="connsiteX1132" fmla="*/ 7313813 w 12192000"/>
              <a:gd name="connsiteY1132" fmla="*/ 618071 h 1608850"/>
              <a:gd name="connsiteX1133" fmla="*/ 7385821 w 12192000"/>
              <a:gd name="connsiteY1133" fmla="*/ 618071 h 1608850"/>
              <a:gd name="connsiteX1134" fmla="*/ 7385821 w 12192000"/>
              <a:gd name="connsiteY1134" fmla="*/ 696839 h 1608850"/>
              <a:gd name="connsiteX1135" fmla="*/ 7387725 w 12192000"/>
              <a:gd name="connsiteY1135" fmla="*/ 696839 h 1608850"/>
              <a:gd name="connsiteX1136" fmla="*/ 7388967 w 12192000"/>
              <a:gd name="connsiteY1136" fmla="*/ 719362 h 1608850"/>
              <a:gd name="connsiteX1137" fmla="*/ 7398643 w 12192000"/>
              <a:gd name="connsiteY1137" fmla="*/ 719362 h 1608850"/>
              <a:gd name="connsiteX1138" fmla="*/ 7399885 w 12192000"/>
              <a:gd name="connsiteY1138" fmla="*/ 696839 h 1608850"/>
              <a:gd name="connsiteX1139" fmla="*/ 7405965 w 12192000"/>
              <a:gd name="connsiteY1139" fmla="*/ 696839 h 1608850"/>
              <a:gd name="connsiteX1140" fmla="*/ 7407207 w 12192000"/>
              <a:gd name="connsiteY1140" fmla="*/ 719362 h 1608850"/>
              <a:gd name="connsiteX1141" fmla="*/ 7457829 w 12192000"/>
              <a:gd name="connsiteY1141" fmla="*/ 719362 h 1608850"/>
              <a:gd name="connsiteX1142" fmla="*/ 7457829 w 12192000"/>
              <a:gd name="connsiteY1142" fmla="*/ 556334 h 1608850"/>
              <a:gd name="connsiteX1143" fmla="*/ 7655156 w 12192000"/>
              <a:gd name="connsiteY1143" fmla="*/ 556334 h 1608850"/>
              <a:gd name="connsiteX1144" fmla="*/ 7655156 w 12192000"/>
              <a:gd name="connsiteY1144" fmla="*/ 719362 h 1608850"/>
              <a:gd name="connsiteX1145" fmla="*/ 7673853 w 12192000"/>
              <a:gd name="connsiteY1145" fmla="*/ 719362 h 1608850"/>
              <a:gd name="connsiteX1146" fmla="*/ 7673853 w 12192000"/>
              <a:gd name="connsiteY1146" fmla="*/ 636669 h 1608850"/>
              <a:gd name="connsiteX1147" fmla="*/ 7768973 w 12192000"/>
              <a:gd name="connsiteY1147" fmla="*/ 636669 h 1608850"/>
              <a:gd name="connsiteX1148" fmla="*/ 7773382 w 12192000"/>
              <a:gd name="connsiteY1148" fmla="*/ 519115 h 1608850"/>
              <a:gd name="connsiteX1149" fmla="*/ 7819759 w 12192000"/>
              <a:gd name="connsiteY1149" fmla="*/ 519115 h 1608850"/>
              <a:gd name="connsiteX1150" fmla="*/ 7821437 w 12192000"/>
              <a:gd name="connsiteY1150" fmla="*/ 571456 h 1608850"/>
              <a:gd name="connsiteX1151" fmla="*/ 7886292 w 12192000"/>
              <a:gd name="connsiteY1151" fmla="*/ 571456 h 1608850"/>
              <a:gd name="connsiteX1152" fmla="*/ 7886292 w 12192000"/>
              <a:gd name="connsiteY1152" fmla="*/ 647118 h 1608850"/>
              <a:gd name="connsiteX1153" fmla="*/ 7894398 w 12192000"/>
              <a:gd name="connsiteY1153" fmla="*/ 647118 h 1608850"/>
              <a:gd name="connsiteX1154" fmla="*/ 7896425 w 12192000"/>
              <a:gd name="connsiteY1154" fmla="*/ 640633 h 1608850"/>
              <a:gd name="connsiteX1155" fmla="*/ 7902505 w 12192000"/>
              <a:gd name="connsiteY1155" fmla="*/ 640633 h 1608850"/>
              <a:gd name="connsiteX1156" fmla="*/ 7904533 w 12192000"/>
              <a:gd name="connsiteY1156" fmla="*/ 649280 h 1608850"/>
              <a:gd name="connsiteX1157" fmla="*/ 7916693 w 12192000"/>
              <a:gd name="connsiteY1157" fmla="*/ 649280 h 1608850"/>
              <a:gd name="connsiteX1158" fmla="*/ 7916693 w 12192000"/>
              <a:gd name="connsiteY1158" fmla="*/ 642794 h 1608850"/>
              <a:gd name="connsiteX1159" fmla="*/ 7938985 w 12192000"/>
              <a:gd name="connsiteY1159" fmla="*/ 642794 h 1608850"/>
              <a:gd name="connsiteX1160" fmla="*/ 7938985 w 12192000"/>
              <a:gd name="connsiteY1160" fmla="*/ 649280 h 1608850"/>
              <a:gd name="connsiteX1161" fmla="*/ 7959253 w 12192000"/>
              <a:gd name="connsiteY1161" fmla="*/ 649280 h 1608850"/>
              <a:gd name="connsiteX1162" fmla="*/ 7959253 w 12192000"/>
              <a:gd name="connsiteY1162" fmla="*/ 694677 h 1608850"/>
              <a:gd name="connsiteX1163" fmla="*/ 7973440 w 12192000"/>
              <a:gd name="connsiteY1163" fmla="*/ 694677 h 1608850"/>
              <a:gd name="connsiteX1164" fmla="*/ 7973440 w 12192000"/>
              <a:gd name="connsiteY1164" fmla="*/ 681706 h 1608850"/>
              <a:gd name="connsiteX1165" fmla="*/ 7989653 w 12192000"/>
              <a:gd name="connsiteY1165" fmla="*/ 681706 h 1608850"/>
              <a:gd name="connsiteX1166" fmla="*/ 7989653 w 12192000"/>
              <a:gd name="connsiteY1166" fmla="*/ 502279 h 1608850"/>
              <a:gd name="connsiteX1167" fmla="*/ 7995733 w 12192000"/>
              <a:gd name="connsiteY1167" fmla="*/ 495793 h 1608850"/>
              <a:gd name="connsiteX1168" fmla="*/ 8068694 w 12192000"/>
              <a:gd name="connsiteY1168" fmla="*/ 495793 h 1608850"/>
              <a:gd name="connsiteX1169" fmla="*/ 8068694 w 12192000"/>
              <a:gd name="connsiteY1169" fmla="*/ 504441 h 1608850"/>
              <a:gd name="connsiteX1170" fmla="*/ 8078828 w 12192000"/>
              <a:gd name="connsiteY1170" fmla="*/ 504441 h 1608850"/>
              <a:gd name="connsiteX1171" fmla="*/ 8078828 w 12192000"/>
              <a:gd name="connsiteY1171" fmla="*/ 619015 h 1608850"/>
              <a:gd name="connsiteX1172" fmla="*/ 8101121 w 12192000"/>
              <a:gd name="connsiteY1172" fmla="*/ 619015 h 1608850"/>
              <a:gd name="connsiteX1173" fmla="*/ 8101121 w 12192000"/>
              <a:gd name="connsiteY1173" fmla="*/ 552000 h 1608850"/>
              <a:gd name="connsiteX1174" fmla="*/ 8127469 w 12192000"/>
              <a:gd name="connsiteY1174" fmla="*/ 552000 h 1608850"/>
              <a:gd name="connsiteX1175" fmla="*/ 8131521 w 12192000"/>
              <a:gd name="connsiteY1175" fmla="*/ 547676 h 1608850"/>
              <a:gd name="connsiteX1176" fmla="*/ 8139629 w 12192000"/>
              <a:gd name="connsiteY1176" fmla="*/ 547676 h 1608850"/>
              <a:gd name="connsiteX1177" fmla="*/ 8143681 w 12192000"/>
              <a:gd name="connsiteY1177" fmla="*/ 552000 h 1608850"/>
              <a:gd name="connsiteX1178" fmla="*/ 8165976 w 12192000"/>
              <a:gd name="connsiteY1178" fmla="*/ 552000 h 1608850"/>
              <a:gd name="connsiteX1179" fmla="*/ 8165976 w 12192000"/>
              <a:gd name="connsiteY1179" fmla="*/ 435264 h 1608850"/>
              <a:gd name="connsiteX1180" fmla="*/ 8222722 w 12192000"/>
              <a:gd name="connsiteY1180" fmla="*/ 424455 h 1608850"/>
              <a:gd name="connsiteX1181" fmla="*/ 8222722 w 12192000"/>
              <a:gd name="connsiteY1181" fmla="*/ 425536 h 1608850"/>
              <a:gd name="connsiteX1182" fmla="*/ 8222722 w 12192000"/>
              <a:gd name="connsiteY1182" fmla="*/ 433102 h 1608850"/>
              <a:gd name="connsiteX1183" fmla="*/ 8249069 w 12192000"/>
              <a:gd name="connsiteY1183" fmla="*/ 433102 h 1608850"/>
              <a:gd name="connsiteX1184" fmla="*/ 8249069 w 12192000"/>
              <a:gd name="connsiteY1184" fmla="*/ 688192 h 1608850"/>
              <a:gd name="connsiteX1185" fmla="*/ 8271364 w 12192000"/>
              <a:gd name="connsiteY1185" fmla="*/ 688192 h 1608850"/>
              <a:gd name="connsiteX1186" fmla="*/ 8271364 w 12192000"/>
              <a:gd name="connsiteY1186" fmla="*/ 683868 h 1608850"/>
              <a:gd name="connsiteX1187" fmla="*/ 8283524 w 12192000"/>
              <a:gd name="connsiteY1187" fmla="*/ 683868 h 1608850"/>
              <a:gd name="connsiteX1188" fmla="*/ 8283524 w 12192000"/>
              <a:gd name="connsiteY1188" fmla="*/ 688192 h 1608850"/>
              <a:gd name="connsiteX1189" fmla="*/ 8307844 w 12192000"/>
              <a:gd name="connsiteY1189" fmla="*/ 688192 h 1608850"/>
              <a:gd name="connsiteX1190" fmla="*/ 8307844 w 12192000"/>
              <a:gd name="connsiteY1190" fmla="*/ 675221 h 1608850"/>
              <a:gd name="connsiteX1191" fmla="*/ 8336217 w 12192000"/>
              <a:gd name="connsiteY1191" fmla="*/ 675221 h 1608850"/>
              <a:gd name="connsiteX1192" fmla="*/ 8348377 w 12192000"/>
              <a:gd name="connsiteY1192" fmla="*/ 670897 h 1608850"/>
              <a:gd name="connsiteX1193" fmla="*/ 8368645 w 12192000"/>
              <a:gd name="connsiteY1193" fmla="*/ 675221 h 1608850"/>
              <a:gd name="connsiteX1194" fmla="*/ 8368645 w 12192000"/>
              <a:gd name="connsiteY1194" fmla="*/ 657927 h 1608850"/>
              <a:gd name="connsiteX1195" fmla="*/ 8376752 w 12192000"/>
              <a:gd name="connsiteY1195" fmla="*/ 657927 h 1608850"/>
              <a:gd name="connsiteX1196" fmla="*/ 8376752 w 12192000"/>
              <a:gd name="connsiteY1196" fmla="*/ 644956 h 1608850"/>
              <a:gd name="connsiteX1197" fmla="*/ 8433498 w 12192000"/>
              <a:gd name="connsiteY1197" fmla="*/ 644956 h 1608850"/>
              <a:gd name="connsiteX1198" fmla="*/ 8433498 w 12192000"/>
              <a:gd name="connsiteY1198" fmla="*/ 614691 h 1608850"/>
              <a:gd name="connsiteX1199" fmla="*/ 8451738 w 12192000"/>
              <a:gd name="connsiteY1199" fmla="*/ 614691 h 1608850"/>
              <a:gd name="connsiteX1200" fmla="*/ 8451738 w 12192000"/>
              <a:gd name="connsiteY1200" fmla="*/ 608206 h 1608850"/>
              <a:gd name="connsiteX1201" fmla="*/ 8463898 w 12192000"/>
              <a:gd name="connsiteY1201" fmla="*/ 608206 h 1608850"/>
              <a:gd name="connsiteX1202" fmla="*/ 8463898 w 12192000"/>
              <a:gd name="connsiteY1202" fmla="*/ 614691 h 1608850"/>
              <a:gd name="connsiteX1203" fmla="*/ 8480112 w 12192000"/>
              <a:gd name="connsiteY1203" fmla="*/ 614691 h 1608850"/>
              <a:gd name="connsiteX1204" fmla="*/ 8480112 w 12192000"/>
              <a:gd name="connsiteY1204" fmla="*/ 664412 h 1608850"/>
              <a:gd name="connsiteX1205" fmla="*/ 8512540 w 12192000"/>
              <a:gd name="connsiteY1205" fmla="*/ 664412 h 1608850"/>
              <a:gd name="connsiteX1206" fmla="*/ 8512540 w 12192000"/>
              <a:gd name="connsiteY1206" fmla="*/ 638471 h 1608850"/>
              <a:gd name="connsiteX1207" fmla="*/ 8551046 w 12192000"/>
              <a:gd name="connsiteY1207" fmla="*/ 638471 h 1608850"/>
              <a:gd name="connsiteX1208" fmla="*/ 8551046 w 12192000"/>
              <a:gd name="connsiteY1208" fmla="*/ 608206 h 1608850"/>
              <a:gd name="connsiteX1209" fmla="*/ 8599688 w 12192000"/>
              <a:gd name="connsiteY1209" fmla="*/ 608206 h 1608850"/>
              <a:gd name="connsiteX1210" fmla="*/ 8599688 w 12192000"/>
              <a:gd name="connsiteY1210" fmla="*/ 719362 h 1608850"/>
              <a:gd name="connsiteX1211" fmla="*/ 8599688 w 12192000"/>
              <a:gd name="connsiteY1211" fmla="*/ 733141 h 1608850"/>
              <a:gd name="connsiteX1212" fmla="*/ 8665562 w 12192000"/>
              <a:gd name="connsiteY1212" fmla="*/ 733141 h 1608850"/>
              <a:gd name="connsiteX1213" fmla="*/ 8665562 w 12192000"/>
              <a:gd name="connsiteY1213" fmla="*/ 838913 h 1608850"/>
              <a:gd name="connsiteX1214" fmla="*/ 8665562 w 12192000"/>
              <a:gd name="connsiteY1214" fmla="*/ 862160 h 1608850"/>
              <a:gd name="connsiteX1215" fmla="*/ 8680522 w 12192000"/>
              <a:gd name="connsiteY1215" fmla="*/ 862160 h 1608850"/>
              <a:gd name="connsiteX1216" fmla="*/ 8680522 w 12192000"/>
              <a:gd name="connsiteY1216" fmla="*/ 860998 h 1608850"/>
              <a:gd name="connsiteX1217" fmla="*/ 8680522 w 12192000"/>
              <a:gd name="connsiteY1217" fmla="*/ 852862 h 1608850"/>
              <a:gd name="connsiteX1218" fmla="*/ 8725102 w 12192000"/>
              <a:gd name="connsiteY1218" fmla="*/ 852862 h 1608850"/>
              <a:gd name="connsiteX1219" fmla="*/ 8725102 w 12192000"/>
              <a:gd name="connsiteY1219" fmla="*/ 855477 h 1608850"/>
              <a:gd name="connsiteX1220" fmla="*/ 8725102 w 12192000"/>
              <a:gd name="connsiteY1220" fmla="*/ 861131 h 1608850"/>
              <a:gd name="connsiteX1221" fmla="*/ 8733569 w 12192000"/>
              <a:gd name="connsiteY1221" fmla="*/ 852574 h 1608850"/>
              <a:gd name="connsiteX1222" fmla="*/ 8729111 w 12192000"/>
              <a:gd name="connsiteY1222" fmla="*/ 850249 h 1608850"/>
              <a:gd name="connsiteX1223" fmla="*/ 8729111 w 12192000"/>
              <a:gd name="connsiteY1223" fmla="*/ 843275 h 1608850"/>
              <a:gd name="connsiteX1224" fmla="*/ 8735797 w 12192000"/>
              <a:gd name="connsiteY1224" fmla="*/ 840950 h 1608850"/>
              <a:gd name="connsiteX1225" fmla="*/ 8735797 w 12192000"/>
              <a:gd name="connsiteY1225" fmla="*/ 831652 h 1608850"/>
              <a:gd name="connsiteX1226" fmla="*/ 8740256 w 12192000"/>
              <a:gd name="connsiteY1226" fmla="*/ 831652 h 1608850"/>
              <a:gd name="connsiteX1227" fmla="*/ 8740256 w 12192000"/>
              <a:gd name="connsiteY1227" fmla="*/ 810730 h 1608850"/>
              <a:gd name="connsiteX1228" fmla="*/ 8735797 w 12192000"/>
              <a:gd name="connsiteY1228" fmla="*/ 810730 h 1608850"/>
              <a:gd name="connsiteX1229" fmla="*/ 8735797 w 12192000"/>
              <a:gd name="connsiteY1229" fmla="*/ 806081 h 1608850"/>
              <a:gd name="connsiteX1230" fmla="*/ 8740256 w 12192000"/>
              <a:gd name="connsiteY1230" fmla="*/ 803756 h 1608850"/>
              <a:gd name="connsiteX1231" fmla="*/ 8751401 w 12192000"/>
              <a:gd name="connsiteY1231" fmla="*/ 787483 h 1608850"/>
              <a:gd name="connsiteX1232" fmla="*/ 8753629 w 12192000"/>
              <a:gd name="connsiteY1232" fmla="*/ 778185 h 1608850"/>
              <a:gd name="connsiteX1233" fmla="*/ 8753629 w 12192000"/>
              <a:gd name="connsiteY1233" fmla="*/ 752614 h 1608850"/>
              <a:gd name="connsiteX1234" fmla="*/ 8753909 w 12192000"/>
              <a:gd name="connsiteY1234" fmla="*/ 751742 h 1608850"/>
              <a:gd name="connsiteX1235" fmla="*/ 8755767 w 12192000"/>
              <a:gd name="connsiteY1235" fmla="*/ 745928 h 1608850"/>
              <a:gd name="connsiteX1236" fmla="*/ 8754080 w 12192000"/>
              <a:gd name="connsiteY1236" fmla="*/ 745928 h 1608850"/>
              <a:gd name="connsiteX1237" fmla="*/ 8754080 w 12192000"/>
              <a:gd name="connsiteY1237" fmla="*/ 744766 h 1608850"/>
              <a:gd name="connsiteX1238" fmla="*/ 8754080 w 12192000"/>
              <a:gd name="connsiteY1238" fmla="*/ 736629 h 1608850"/>
              <a:gd name="connsiteX1239" fmla="*/ 8755194 w 12192000"/>
              <a:gd name="connsiteY1239" fmla="*/ 736629 h 1608850"/>
              <a:gd name="connsiteX1240" fmla="*/ 8762996 w 12192000"/>
              <a:gd name="connsiteY1240" fmla="*/ 736629 h 1608850"/>
              <a:gd name="connsiteX1241" fmla="*/ 8762996 w 12192000"/>
              <a:gd name="connsiteY1241" fmla="*/ 735467 h 1608850"/>
              <a:gd name="connsiteX1242" fmla="*/ 8762996 w 12192000"/>
              <a:gd name="connsiteY1242" fmla="*/ 727331 h 1608850"/>
              <a:gd name="connsiteX1243" fmla="*/ 8761881 w 12192000"/>
              <a:gd name="connsiteY1243" fmla="*/ 727331 h 1608850"/>
              <a:gd name="connsiteX1244" fmla="*/ 8754080 w 12192000"/>
              <a:gd name="connsiteY1244" fmla="*/ 727331 h 1608850"/>
              <a:gd name="connsiteX1245" fmla="*/ 8754080 w 12192000"/>
              <a:gd name="connsiteY1245" fmla="*/ 726168 h 1608850"/>
              <a:gd name="connsiteX1246" fmla="*/ 8754080 w 12192000"/>
              <a:gd name="connsiteY1246" fmla="*/ 718032 h 1608850"/>
              <a:gd name="connsiteX1247" fmla="*/ 8755194 w 12192000"/>
              <a:gd name="connsiteY1247" fmla="*/ 718032 h 1608850"/>
              <a:gd name="connsiteX1248" fmla="*/ 8762996 w 12192000"/>
              <a:gd name="connsiteY1248" fmla="*/ 718032 h 1608850"/>
              <a:gd name="connsiteX1249" fmla="*/ 8762996 w 12192000"/>
              <a:gd name="connsiteY1249" fmla="*/ 717160 h 1608850"/>
              <a:gd name="connsiteX1250" fmla="*/ 8762996 w 12192000"/>
              <a:gd name="connsiteY1250" fmla="*/ 711058 h 1608850"/>
              <a:gd name="connsiteX1251" fmla="*/ 8761881 w 12192000"/>
              <a:gd name="connsiteY1251" fmla="*/ 711058 h 1608850"/>
              <a:gd name="connsiteX1252" fmla="*/ 8754080 w 12192000"/>
              <a:gd name="connsiteY1252" fmla="*/ 711058 h 1608850"/>
              <a:gd name="connsiteX1253" fmla="*/ 8754080 w 12192000"/>
              <a:gd name="connsiteY1253" fmla="*/ 709896 h 1608850"/>
              <a:gd name="connsiteX1254" fmla="*/ 8754080 w 12192000"/>
              <a:gd name="connsiteY1254" fmla="*/ 701759 h 1608850"/>
              <a:gd name="connsiteX1255" fmla="*/ 8755194 w 12192000"/>
              <a:gd name="connsiteY1255" fmla="*/ 701759 h 1608850"/>
              <a:gd name="connsiteX1256" fmla="*/ 8762996 w 12192000"/>
              <a:gd name="connsiteY1256" fmla="*/ 701759 h 1608850"/>
              <a:gd name="connsiteX1257" fmla="*/ 8761881 w 12192000"/>
              <a:gd name="connsiteY1257" fmla="*/ 700016 h 1608850"/>
              <a:gd name="connsiteX1258" fmla="*/ 8754080 w 12192000"/>
              <a:gd name="connsiteY1258" fmla="*/ 687812 h 1608850"/>
              <a:gd name="connsiteX1259" fmla="*/ 8754080 w 12192000"/>
              <a:gd name="connsiteY1259" fmla="*/ 650617 h 1608850"/>
              <a:gd name="connsiteX1260" fmla="*/ 8903424 w 12192000"/>
              <a:gd name="connsiteY1260" fmla="*/ 650617 h 1608850"/>
              <a:gd name="connsiteX1261" fmla="*/ 8905096 w 12192000"/>
              <a:gd name="connsiteY1261" fmla="*/ 653232 h 1608850"/>
              <a:gd name="connsiteX1262" fmla="*/ 8908543 w 12192000"/>
              <a:gd name="connsiteY1262" fmla="*/ 658626 h 1608850"/>
              <a:gd name="connsiteX1263" fmla="*/ 8908543 w 12192000"/>
              <a:gd name="connsiteY1263" fmla="*/ 647687 h 1608850"/>
              <a:gd name="connsiteX1264" fmla="*/ 8908543 w 12192000"/>
              <a:gd name="connsiteY1264" fmla="*/ 607460 h 1608850"/>
              <a:gd name="connsiteX1265" fmla="*/ 8910570 w 12192000"/>
              <a:gd name="connsiteY1265" fmla="*/ 607460 h 1608850"/>
              <a:gd name="connsiteX1266" fmla="*/ 8924757 w 12192000"/>
              <a:gd name="connsiteY1266" fmla="*/ 607460 h 1608850"/>
              <a:gd name="connsiteX1267" fmla="*/ 8924757 w 12192000"/>
              <a:gd name="connsiteY1267" fmla="*/ 515723 h 1608850"/>
              <a:gd name="connsiteX1268" fmla="*/ 8924757 w 12192000"/>
              <a:gd name="connsiteY1268" fmla="*/ 490724 h 1608850"/>
              <a:gd name="connsiteX1269" fmla="*/ 9078786 w 12192000"/>
              <a:gd name="connsiteY1269" fmla="*/ 490724 h 1608850"/>
              <a:gd name="connsiteX1270" fmla="*/ 9078786 w 12192000"/>
              <a:gd name="connsiteY1270" fmla="*/ 506306 h 1608850"/>
              <a:gd name="connsiteX1271" fmla="*/ 9078786 w 12192000"/>
              <a:gd name="connsiteY1271" fmla="*/ 611783 h 1608850"/>
              <a:gd name="connsiteX1272" fmla="*/ 9080306 w 12192000"/>
              <a:gd name="connsiteY1272" fmla="*/ 611513 h 1608850"/>
              <a:gd name="connsiteX1273" fmla="*/ 9090946 w 12192000"/>
              <a:gd name="connsiteY1273" fmla="*/ 609622 h 1608850"/>
              <a:gd name="connsiteX1274" fmla="*/ 9088919 w 12192000"/>
              <a:gd name="connsiteY1274" fmla="*/ 698254 h 1608850"/>
              <a:gd name="connsiteX1275" fmla="*/ 9090439 w 12192000"/>
              <a:gd name="connsiteY1275" fmla="*/ 698525 h 1608850"/>
              <a:gd name="connsiteX1276" fmla="*/ 9101079 w 12192000"/>
              <a:gd name="connsiteY1276" fmla="*/ 700416 h 1608850"/>
              <a:gd name="connsiteX1277" fmla="*/ 9101332 w 12192000"/>
              <a:gd name="connsiteY1277" fmla="*/ 701227 h 1608850"/>
              <a:gd name="connsiteX1278" fmla="*/ 9103106 w 12192000"/>
              <a:gd name="connsiteY1278" fmla="*/ 706902 h 1608850"/>
              <a:gd name="connsiteX1279" fmla="*/ 9103866 w 12192000"/>
              <a:gd name="connsiteY1279" fmla="*/ 704470 h 1608850"/>
              <a:gd name="connsiteX1280" fmla="*/ 9109186 w 12192000"/>
              <a:gd name="connsiteY1280" fmla="*/ 687446 h 1608850"/>
              <a:gd name="connsiteX1281" fmla="*/ 9110959 w 12192000"/>
              <a:gd name="connsiteY1281" fmla="*/ 687446 h 1608850"/>
              <a:gd name="connsiteX1282" fmla="*/ 9123373 w 12192000"/>
              <a:gd name="connsiteY1282" fmla="*/ 687446 h 1608850"/>
              <a:gd name="connsiteX1283" fmla="*/ 9123373 w 12192000"/>
              <a:gd name="connsiteY1283" fmla="*/ 719872 h 1608850"/>
              <a:gd name="connsiteX1284" fmla="*/ 9124386 w 12192000"/>
              <a:gd name="connsiteY1284" fmla="*/ 720413 h 1608850"/>
              <a:gd name="connsiteX1285" fmla="*/ 9131480 w 12192000"/>
              <a:gd name="connsiteY1285" fmla="*/ 724196 h 1608850"/>
              <a:gd name="connsiteX1286" fmla="*/ 9131480 w 12192000"/>
              <a:gd name="connsiteY1286" fmla="*/ 725547 h 1608850"/>
              <a:gd name="connsiteX1287" fmla="*/ 9131480 w 12192000"/>
              <a:gd name="connsiteY1287" fmla="*/ 735005 h 1608850"/>
              <a:gd name="connsiteX1288" fmla="*/ 9176067 w 12192000"/>
              <a:gd name="connsiteY1288" fmla="*/ 735005 h 1608850"/>
              <a:gd name="connsiteX1289" fmla="*/ 9176067 w 12192000"/>
              <a:gd name="connsiteY1289" fmla="*/ 736086 h 1608850"/>
              <a:gd name="connsiteX1290" fmla="*/ 9176067 w 12192000"/>
              <a:gd name="connsiteY1290" fmla="*/ 743652 h 1608850"/>
              <a:gd name="connsiteX1291" fmla="*/ 9178093 w 12192000"/>
              <a:gd name="connsiteY1291" fmla="*/ 743652 h 1608850"/>
              <a:gd name="connsiteX1292" fmla="*/ 9192280 w 12192000"/>
              <a:gd name="connsiteY1292" fmla="*/ 743652 h 1608850"/>
              <a:gd name="connsiteX1293" fmla="*/ 9192280 w 12192000"/>
              <a:gd name="connsiteY1293" fmla="*/ 713387 h 1608850"/>
              <a:gd name="connsiteX1294" fmla="*/ 9236867 w 12192000"/>
              <a:gd name="connsiteY1294" fmla="*/ 713387 h 1608850"/>
              <a:gd name="connsiteX1295" fmla="*/ 9236867 w 12192000"/>
              <a:gd name="connsiteY1295" fmla="*/ 712036 h 1608850"/>
              <a:gd name="connsiteX1296" fmla="*/ 9236867 w 12192000"/>
              <a:gd name="connsiteY1296" fmla="*/ 702578 h 1608850"/>
              <a:gd name="connsiteX1297" fmla="*/ 9237881 w 12192000"/>
              <a:gd name="connsiteY1297" fmla="*/ 702578 h 1608850"/>
              <a:gd name="connsiteX1298" fmla="*/ 9244974 w 12192000"/>
              <a:gd name="connsiteY1298" fmla="*/ 702578 h 1608850"/>
              <a:gd name="connsiteX1299" fmla="*/ 9244974 w 12192000"/>
              <a:gd name="connsiteY1299" fmla="*/ 700687 h 1608850"/>
              <a:gd name="connsiteX1300" fmla="*/ 9244974 w 12192000"/>
              <a:gd name="connsiteY1300" fmla="*/ 687446 h 1608850"/>
              <a:gd name="connsiteX1301" fmla="*/ 9245734 w 12192000"/>
              <a:gd name="connsiteY1301" fmla="*/ 687446 h 1608850"/>
              <a:gd name="connsiteX1302" fmla="*/ 9251054 w 12192000"/>
              <a:gd name="connsiteY1302" fmla="*/ 687446 h 1608850"/>
              <a:gd name="connsiteX1303" fmla="*/ 9251054 w 12192000"/>
              <a:gd name="connsiteY1303" fmla="*/ 686365 h 1608850"/>
              <a:gd name="connsiteX1304" fmla="*/ 9251054 w 12192000"/>
              <a:gd name="connsiteY1304" fmla="*/ 678798 h 1608850"/>
              <a:gd name="connsiteX1305" fmla="*/ 9253081 w 12192000"/>
              <a:gd name="connsiteY1305" fmla="*/ 678798 h 1608850"/>
              <a:gd name="connsiteX1306" fmla="*/ 9267268 w 12192000"/>
              <a:gd name="connsiteY1306" fmla="*/ 678798 h 1608850"/>
              <a:gd name="connsiteX1307" fmla="*/ 9267268 w 12192000"/>
              <a:gd name="connsiteY1307" fmla="*/ 679879 h 1608850"/>
              <a:gd name="connsiteX1308" fmla="*/ 9267268 w 12192000"/>
              <a:gd name="connsiteY1308" fmla="*/ 687446 h 1608850"/>
              <a:gd name="connsiteX1309" fmla="*/ 9289561 w 12192000"/>
              <a:gd name="connsiteY1309" fmla="*/ 687446 h 1608850"/>
              <a:gd name="connsiteX1310" fmla="*/ 9289561 w 12192000"/>
              <a:gd name="connsiteY1310" fmla="*/ 685554 h 1608850"/>
              <a:gd name="connsiteX1311" fmla="*/ 9289561 w 12192000"/>
              <a:gd name="connsiteY1311" fmla="*/ 672313 h 1608850"/>
              <a:gd name="connsiteX1312" fmla="*/ 9291335 w 12192000"/>
              <a:gd name="connsiteY1312" fmla="*/ 672313 h 1608850"/>
              <a:gd name="connsiteX1313" fmla="*/ 9303748 w 12192000"/>
              <a:gd name="connsiteY1313" fmla="*/ 672313 h 1608850"/>
              <a:gd name="connsiteX1314" fmla="*/ 9303748 w 12192000"/>
              <a:gd name="connsiteY1314" fmla="*/ 696093 h 1608850"/>
              <a:gd name="connsiteX1315" fmla="*/ 9304762 w 12192000"/>
              <a:gd name="connsiteY1315" fmla="*/ 696093 h 1608850"/>
              <a:gd name="connsiteX1316" fmla="*/ 9311855 w 12192000"/>
              <a:gd name="connsiteY1316" fmla="*/ 696093 h 1608850"/>
              <a:gd name="connsiteX1317" fmla="*/ 9311855 w 12192000"/>
              <a:gd name="connsiteY1317" fmla="*/ 695012 h 1608850"/>
              <a:gd name="connsiteX1318" fmla="*/ 9311855 w 12192000"/>
              <a:gd name="connsiteY1318" fmla="*/ 687446 h 1608850"/>
              <a:gd name="connsiteX1319" fmla="*/ 9313628 w 12192000"/>
              <a:gd name="connsiteY1319" fmla="*/ 687446 h 1608850"/>
              <a:gd name="connsiteX1320" fmla="*/ 9326042 w 12192000"/>
              <a:gd name="connsiteY1320" fmla="*/ 687446 h 1608850"/>
              <a:gd name="connsiteX1321" fmla="*/ 9326042 w 12192000"/>
              <a:gd name="connsiteY1321" fmla="*/ 713387 h 1608850"/>
              <a:gd name="connsiteX1322" fmla="*/ 9328069 w 12192000"/>
              <a:gd name="connsiteY1322" fmla="*/ 713387 h 1608850"/>
              <a:gd name="connsiteX1323" fmla="*/ 9342255 w 12192000"/>
              <a:gd name="connsiteY1323" fmla="*/ 713387 h 1608850"/>
              <a:gd name="connsiteX1324" fmla="*/ 9342255 w 12192000"/>
              <a:gd name="connsiteY1324" fmla="*/ 715008 h 1608850"/>
              <a:gd name="connsiteX1325" fmla="*/ 9342255 w 12192000"/>
              <a:gd name="connsiteY1325" fmla="*/ 726358 h 1608850"/>
              <a:gd name="connsiteX1326" fmla="*/ 9343015 w 12192000"/>
              <a:gd name="connsiteY1326" fmla="*/ 726358 h 1608850"/>
              <a:gd name="connsiteX1327" fmla="*/ 9348336 w 12192000"/>
              <a:gd name="connsiteY1327" fmla="*/ 726358 h 1608850"/>
              <a:gd name="connsiteX1328" fmla="*/ 9348336 w 12192000"/>
              <a:gd name="connsiteY1328" fmla="*/ 725547 h 1608850"/>
              <a:gd name="connsiteX1329" fmla="*/ 9348336 w 12192000"/>
              <a:gd name="connsiteY1329" fmla="*/ 719872 h 1608850"/>
              <a:gd name="connsiteX1330" fmla="*/ 9378736 w 12192000"/>
              <a:gd name="connsiteY1330" fmla="*/ 719872 h 1608850"/>
              <a:gd name="connsiteX1331" fmla="*/ 9378736 w 12192000"/>
              <a:gd name="connsiteY1331" fmla="*/ 743652 h 1608850"/>
              <a:gd name="connsiteX1332" fmla="*/ 9379749 w 12192000"/>
              <a:gd name="connsiteY1332" fmla="*/ 743652 h 1608850"/>
              <a:gd name="connsiteX1333" fmla="*/ 9386843 w 12192000"/>
              <a:gd name="connsiteY1333" fmla="*/ 743652 h 1608850"/>
              <a:gd name="connsiteX1334" fmla="*/ 9386843 w 12192000"/>
              <a:gd name="connsiteY1334" fmla="*/ 744733 h 1608850"/>
              <a:gd name="connsiteX1335" fmla="*/ 9386843 w 12192000"/>
              <a:gd name="connsiteY1335" fmla="*/ 752299 h 1608850"/>
              <a:gd name="connsiteX1336" fmla="*/ 9387603 w 12192000"/>
              <a:gd name="connsiteY1336" fmla="*/ 752299 h 1608850"/>
              <a:gd name="connsiteX1337" fmla="*/ 9392923 w 12192000"/>
              <a:gd name="connsiteY1337" fmla="*/ 752299 h 1608850"/>
              <a:gd name="connsiteX1338" fmla="*/ 9392923 w 12192000"/>
              <a:gd name="connsiteY1338" fmla="*/ 750137 h 1608850"/>
              <a:gd name="connsiteX1339" fmla="*/ 9392923 w 12192000"/>
              <a:gd name="connsiteY1339" fmla="*/ 735005 h 1608850"/>
              <a:gd name="connsiteX1340" fmla="*/ 9393936 w 12192000"/>
              <a:gd name="connsiteY1340" fmla="*/ 735005 h 1608850"/>
              <a:gd name="connsiteX1341" fmla="*/ 9401030 w 12192000"/>
              <a:gd name="connsiteY1341" fmla="*/ 735005 h 1608850"/>
              <a:gd name="connsiteX1342" fmla="*/ 9401030 w 12192000"/>
              <a:gd name="connsiteY1342" fmla="*/ 736086 h 1608850"/>
              <a:gd name="connsiteX1343" fmla="*/ 9401030 w 12192000"/>
              <a:gd name="connsiteY1343" fmla="*/ 743652 h 1608850"/>
              <a:gd name="connsiteX1344" fmla="*/ 9406350 w 12192000"/>
              <a:gd name="connsiteY1344" fmla="*/ 741659 h 1608850"/>
              <a:gd name="connsiteX1345" fmla="*/ 9407110 w 12192000"/>
              <a:gd name="connsiteY1345" fmla="*/ 740679 h 1608850"/>
              <a:gd name="connsiteX1346" fmla="*/ 9407110 w 12192000"/>
              <a:gd name="connsiteY1346" fmla="*/ 735005 h 1608850"/>
              <a:gd name="connsiteX1347" fmla="*/ 9445617 w 12192000"/>
              <a:gd name="connsiteY1347" fmla="*/ 735005 h 1608850"/>
              <a:gd name="connsiteX1348" fmla="*/ 9445617 w 12192000"/>
              <a:gd name="connsiteY1348" fmla="*/ 758784 h 1608850"/>
              <a:gd name="connsiteX1349" fmla="*/ 9447643 w 12192000"/>
              <a:gd name="connsiteY1349" fmla="*/ 758784 h 1608850"/>
              <a:gd name="connsiteX1350" fmla="*/ 9461830 w 12192000"/>
              <a:gd name="connsiteY1350" fmla="*/ 758784 h 1608850"/>
              <a:gd name="connsiteX1351" fmla="*/ 9461830 w 12192000"/>
              <a:gd name="connsiteY1351" fmla="*/ 759865 h 1608850"/>
              <a:gd name="connsiteX1352" fmla="*/ 9461830 w 12192000"/>
              <a:gd name="connsiteY1352" fmla="*/ 767431 h 1608850"/>
              <a:gd name="connsiteX1353" fmla="*/ 9463604 w 12192000"/>
              <a:gd name="connsiteY1353" fmla="*/ 767431 h 1608850"/>
              <a:gd name="connsiteX1354" fmla="*/ 9476017 w 12192000"/>
              <a:gd name="connsiteY1354" fmla="*/ 767431 h 1608850"/>
              <a:gd name="connsiteX1355" fmla="*/ 9476017 w 12192000"/>
              <a:gd name="connsiteY1355" fmla="*/ 743652 h 1608850"/>
              <a:gd name="connsiteX1356" fmla="*/ 9477030 w 12192000"/>
              <a:gd name="connsiteY1356" fmla="*/ 743652 h 1608850"/>
              <a:gd name="connsiteX1357" fmla="*/ 9484124 w 12192000"/>
              <a:gd name="connsiteY1357" fmla="*/ 743652 h 1608850"/>
              <a:gd name="connsiteX1358" fmla="*/ 9484124 w 12192000"/>
              <a:gd name="connsiteY1358" fmla="*/ 711225 h 1608850"/>
              <a:gd name="connsiteX1359" fmla="*/ 9485137 w 12192000"/>
              <a:gd name="connsiteY1359" fmla="*/ 711225 h 1608850"/>
              <a:gd name="connsiteX1360" fmla="*/ 9492231 w 12192000"/>
              <a:gd name="connsiteY1360" fmla="*/ 711225 h 1608850"/>
              <a:gd name="connsiteX1361" fmla="*/ 9492231 w 12192000"/>
              <a:gd name="connsiteY1361" fmla="*/ 709334 h 1608850"/>
              <a:gd name="connsiteX1362" fmla="*/ 9492231 w 12192000"/>
              <a:gd name="connsiteY1362" fmla="*/ 696093 h 1608850"/>
              <a:gd name="connsiteX1363" fmla="*/ 9490964 w 12192000"/>
              <a:gd name="connsiteY1363" fmla="*/ 694471 h 1608850"/>
              <a:gd name="connsiteX1364" fmla="*/ 9496284 w 12192000"/>
              <a:gd name="connsiteY1364" fmla="*/ 683122 h 1608850"/>
              <a:gd name="connsiteX1365" fmla="*/ 9504391 w 12192000"/>
              <a:gd name="connsiteY1365" fmla="*/ 711225 h 1608850"/>
              <a:gd name="connsiteX1366" fmla="*/ 9505151 w 12192000"/>
              <a:gd name="connsiteY1366" fmla="*/ 711225 h 1608850"/>
              <a:gd name="connsiteX1367" fmla="*/ 9510471 w 12192000"/>
              <a:gd name="connsiteY1367" fmla="*/ 711225 h 1608850"/>
              <a:gd name="connsiteX1368" fmla="*/ 9510471 w 12192000"/>
              <a:gd name="connsiteY1368" fmla="*/ 605298 h 1608850"/>
              <a:gd name="connsiteX1369" fmla="*/ 9511991 w 12192000"/>
              <a:gd name="connsiteY1369" fmla="*/ 605298 h 1608850"/>
              <a:gd name="connsiteX1370" fmla="*/ 9522631 w 12192000"/>
              <a:gd name="connsiteY1370" fmla="*/ 605298 h 1608850"/>
              <a:gd name="connsiteX1371" fmla="*/ 9522631 w 12192000"/>
              <a:gd name="connsiteY1371" fmla="*/ 557739 h 1608850"/>
              <a:gd name="connsiteX1372" fmla="*/ 9548978 w 12192000"/>
              <a:gd name="connsiteY1372" fmla="*/ 557739 h 1608850"/>
              <a:gd name="connsiteX1373" fmla="*/ 9548978 w 12192000"/>
              <a:gd name="connsiteY1373" fmla="*/ 536121 h 1608850"/>
              <a:gd name="connsiteX1374" fmla="*/ 9583432 w 12192000"/>
              <a:gd name="connsiteY1374" fmla="*/ 536121 h 1608850"/>
              <a:gd name="connsiteX1375" fmla="*/ 9583432 w 12192000"/>
              <a:gd name="connsiteY1375" fmla="*/ 538553 h 1608850"/>
              <a:gd name="connsiteX1376" fmla="*/ 9583432 w 12192000"/>
              <a:gd name="connsiteY1376" fmla="*/ 555577 h 1608850"/>
              <a:gd name="connsiteX1377" fmla="*/ 9585712 w 12192000"/>
              <a:gd name="connsiteY1377" fmla="*/ 555577 h 1608850"/>
              <a:gd name="connsiteX1378" fmla="*/ 9601672 w 12192000"/>
              <a:gd name="connsiteY1378" fmla="*/ 555577 h 1608850"/>
              <a:gd name="connsiteX1379" fmla="*/ 9601672 w 12192000"/>
              <a:gd name="connsiteY1379" fmla="*/ 603136 h 1608850"/>
              <a:gd name="connsiteX1380" fmla="*/ 9602685 w 12192000"/>
              <a:gd name="connsiteY1380" fmla="*/ 603136 h 1608850"/>
              <a:gd name="connsiteX1381" fmla="*/ 9609779 w 12192000"/>
              <a:gd name="connsiteY1381" fmla="*/ 603136 h 1608850"/>
              <a:gd name="connsiteX1382" fmla="*/ 9623966 w 12192000"/>
              <a:gd name="connsiteY1382" fmla="*/ 607460 h 1608850"/>
              <a:gd name="connsiteX1383" fmla="*/ 9623966 w 12192000"/>
              <a:gd name="connsiteY1383" fmla="*/ 646372 h 1608850"/>
              <a:gd name="connsiteX1384" fmla="*/ 9624979 w 12192000"/>
              <a:gd name="connsiteY1384" fmla="*/ 646372 h 1608850"/>
              <a:gd name="connsiteX1385" fmla="*/ 9632072 w 12192000"/>
              <a:gd name="connsiteY1385" fmla="*/ 646372 h 1608850"/>
              <a:gd name="connsiteX1386" fmla="*/ 9632072 w 12192000"/>
              <a:gd name="connsiteY1386" fmla="*/ 647993 h 1608850"/>
              <a:gd name="connsiteX1387" fmla="*/ 9632072 w 12192000"/>
              <a:gd name="connsiteY1387" fmla="*/ 659342 h 1608850"/>
              <a:gd name="connsiteX1388" fmla="*/ 9634099 w 12192000"/>
              <a:gd name="connsiteY1388" fmla="*/ 659342 h 1608850"/>
              <a:gd name="connsiteX1389" fmla="*/ 9648286 w 12192000"/>
              <a:gd name="connsiteY1389" fmla="*/ 659342 h 1608850"/>
              <a:gd name="connsiteX1390" fmla="*/ 9654366 w 12192000"/>
              <a:gd name="connsiteY1390" fmla="*/ 665828 h 1608850"/>
              <a:gd name="connsiteX1391" fmla="*/ 9654366 w 12192000"/>
              <a:gd name="connsiteY1391" fmla="*/ 687446 h 1608850"/>
              <a:gd name="connsiteX1392" fmla="*/ 9656646 w 12192000"/>
              <a:gd name="connsiteY1392" fmla="*/ 687446 h 1608850"/>
              <a:gd name="connsiteX1393" fmla="*/ 9672606 w 12192000"/>
              <a:gd name="connsiteY1393" fmla="*/ 687446 h 1608850"/>
              <a:gd name="connsiteX1394" fmla="*/ 9672606 w 12192000"/>
              <a:gd name="connsiteY1394" fmla="*/ 688526 h 1608850"/>
              <a:gd name="connsiteX1395" fmla="*/ 9672606 w 12192000"/>
              <a:gd name="connsiteY1395" fmla="*/ 696093 h 1608850"/>
              <a:gd name="connsiteX1396" fmla="*/ 9673873 w 12192000"/>
              <a:gd name="connsiteY1396" fmla="*/ 696093 h 1608850"/>
              <a:gd name="connsiteX1397" fmla="*/ 9682740 w 12192000"/>
              <a:gd name="connsiteY1397" fmla="*/ 696093 h 1608850"/>
              <a:gd name="connsiteX1398" fmla="*/ 9682740 w 12192000"/>
              <a:gd name="connsiteY1398" fmla="*/ 698254 h 1608850"/>
              <a:gd name="connsiteX1399" fmla="*/ 9682740 w 12192000"/>
              <a:gd name="connsiteY1399" fmla="*/ 713387 h 1608850"/>
              <a:gd name="connsiteX1400" fmla="*/ 9686793 w 12192000"/>
              <a:gd name="connsiteY1400" fmla="*/ 711495 h 1608850"/>
              <a:gd name="connsiteX1401" fmla="*/ 9686793 w 12192000"/>
              <a:gd name="connsiteY1401" fmla="*/ 698254 h 1608850"/>
              <a:gd name="connsiteX1402" fmla="*/ 9687806 w 12192000"/>
              <a:gd name="connsiteY1402" fmla="*/ 698254 h 1608850"/>
              <a:gd name="connsiteX1403" fmla="*/ 9694900 w 12192000"/>
              <a:gd name="connsiteY1403" fmla="*/ 698254 h 1608850"/>
              <a:gd name="connsiteX1404" fmla="*/ 9694900 w 12192000"/>
              <a:gd name="connsiteY1404" fmla="*/ 699876 h 1608850"/>
              <a:gd name="connsiteX1405" fmla="*/ 9694900 w 12192000"/>
              <a:gd name="connsiteY1405" fmla="*/ 711225 h 1608850"/>
              <a:gd name="connsiteX1406" fmla="*/ 9695660 w 12192000"/>
              <a:gd name="connsiteY1406" fmla="*/ 711225 h 1608850"/>
              <a:gd name="connsiteX1407" fmla="*/ 9700980 w 12192000"/>
              <a:gd name="connsiteY1407" fmla="*/ 711225 h 1608850"/>
              <a:gd name="connsiteX1408" fmla="*/ 9749620 w 12192000"/>
              <a:gd name="connsiteY1408" fmla="*/ 706902 h 1608850"/>
              <a:gd name="connsiteX1409" fmla="*/ 9749620 w 12192000"/>
              <a:gd name="connsiteY1409" fmla="*/ 708253 h 1608850"/>
              <a:gd name="connsiteX1410" fmla="*/ 9749620 w 12192000"/>
              <a:gd name="connsiteY1410" fmla="*/ 717710 h 1608850"/>
              <a:gd name="connsiteX1411" fmla="*/ 9750380 w 12192000"/>
              <a:gd name="connsiteY1411" fmla="*/ 717710 h 1608850"/>
              <a:gd name="connsiteX1412" fmla="*/ 9755702 w 12192000"/>
              <a:gd name="connsiteY1412" fmla="*/ 717710 h 1608850"/>
              <a:gd name="connsiteX1413" fmla="*/ 9755702 w 12192000"/>
              <a:gd name="connsiteY1413" fmla="*/ 719872 h 1608850"/>
              <a:gd name="connsiteX1414" fmla="*/ 9755702 w 12192000"/>
              <a:gd name="connsiteY1414" fmla="*/ 735005 h 1608850"/>
              <a:gd name="connsiteX1415" fmla="*/ 9757728 w 12192000"/>
              <a:gd name="connsiteY1415" fmla="*/ 733654 h 1608850"/>
              <a:gd name="connsiteX1416" fmla="*/ 9771914 w 12192000"/>
              <a:gd name="connsiteY1416" fmla="*/ 724196 h 1608850"/>
              <a:gd name="connsiteX1417" fmla="*/ 9777994 w 12192000"/>
              <a:gd name="connsiteY1417" fmla="*/ 683122 h 1608850"/>
              <a:gd name="connsiteX1418" fmla="*/ 9778754 w 12192000"/>
              <a:gd name="connsiteY1418" fmla="*/ 682852 h 1608850"/>
              <a:gd name="connsiteX1419" fmla="*/ 9784074 w 12192000"/>
              <a:gd name="connsiteY1419" fmla="*/ 680960 h 1608850"/>
              <a:gd name="connsiteX1420" fmla="*/ 9786102 w 12192000"/>
              <a:gd name="connsiteY1420" fmla="*/ 611783 h 1608850"/>
              <a:gd name="connsiteX1421" fmla="*/ 9788128 w 12192000"/>
              <a:gd name="connsiteY1421" fmla="*/ 680960 h 1608850"/>
              <a:gd name="connsiteX1422" fmla="*/ 9788888 w 12192000"/>
              <a:gd name="connsiteY1422" fmla="*/ 681230 h 1608850"/>
              <a:gd name="connsiteX1423" fmla="*/ 9794208 w 12192000"/>
              <a:gd name="connsiteY1423" fmla="*/ 683122 h 1608850"/>
              <a:gd name="connsiteX1424" fmla="*/ 9794208 w 12192000"/>
              <a:gd name="connsiteY1424" fmla="*/ 596651 h 1608850"/>
              <a:gd name="connsiteX1425" fmla="*/ 9798262 w 12192000"/>
              <a:gd name="connsiteY1425" fmla="*/ 564224 h 1608850"/>
              <a:gd name="connsiteX1426" fmla="*/ 9836768 w 12192000"/>
              <a:gd name="connsiteY1426" fmla="*/ 564224 h 1608850"/>
              <a:gd name="connsiteX1427" fmla="*/ 9836768 w 12192000"/>
              <a:gd name="connsiteY1427" fmla="*/ 596651 h 1608850"/>
              <a:gd name="connsiteX1428" fmla="*/ 9837528 w 12192000"/>
              <a:gd name="connsiteY1428" fmla="*/ 596651 h 1608850"/>
              <a:gd name="connsiteX1429" fmla="*/ 9842848 w 12192000"/>
              <a:gd name="connsiteY1429" fmla="*/ 596651 h 1608850"/>
              <a:gd name="connsiteX1430" fmla="*/ 9842848 w 12192000"/>
              <a:gd name="connsiteY1430" fmla="*/ 514503 h 1608850"/>
              <a:gd name="connsiteX1431" fmla="*/ 9844622 w 12192000"/>
              <a:gd name="connsiteY1431" fmla="*/ 514503 h 1608850"/>
              <a:gd name="connsiteX1432" fmla="*/ 9857036 w 12192000"/>
              <a:gd name="connsiteY1432" fmla="*/ 514503 h 1608850"/>
              <a:gd name="connsiteX1433" fmla="*/ 9857036 w 12192000"/>
              <a:gd name="connsiteY1433" fmla="*/ 512612 h 1608850"/>
              <a:gd name="connsiteX1434" fmla="*/ 9857036 w 12192000"/>
              <a:gd name="connsiteY1434" fmla="*/ 499371 h 1608850"/>
              <a:gd name="connsiteX1435" fmla="*/ 9879330 w 12192000"/>
              <a:gd name="connsiteY1435" fmla="*/ 499371 h 1608850"/>
              <a:gd name="connsiteX1436" fmla="*/ 9879330 w 12192000"/>
              <a:gd name="connsiteY1436" fmla="*/ 498290 h 1608850"/>
              <a:gd name="connsiteX1437" fmla="*/ 9879330 w 12192000"/>
              <a:gd name="connsiteY1437" fmla="*/ 490724 h 1608850"/>
              <a:gd name="connsiteX1438" fmla="*/ 9881102 w 12192000"/>
              <a:gd name="connsiteY1438" fmla="*/ 490724 h 1608850"/>
              <a:gd name="connsiteX1439" fmla="*/ 9893516 w 12192000"/>
              <a:gd name="connsiteY1439" fmla="*/ 490724 h 1608850"/>
              <a:gd name="connsiteX1440" fmla="*/ 9893516 w 12192000"/>
              <a:gd name="connsiteY1440" fmla="*/ 491805 h 1608850"/>
              <a:gd name="connsiteX1441" fmla="*/ 9893516 w 12192000"/>
              <a:gd name="connsiteY1441" fmla="*/ 499371 h 1608850"/>
              <a:gd name="connsiteX1442" fmla="*/ 9894276 w 12192000"/>
              <a:gd name="connsiteY1442" fmla="*/ 499371 h 1608850"/>
              <a:gd name="connsiteX1443" fmla="*/ 9899596 w 12192000"/>
              <a:gd name="connsiteY1443" fmla="*/ 499371 h 1608850"/>
              <a:gd name="connsiteX1444" fmla="*/ 9909730 w 12192000"/>
              <a:gd name="connsiteY1444" fmla="*/ 495047 h 1608850"/>
              <a:gd name="connsiteX1445" fmla="*/ 9913782 w 12192000"/>
              <a:gd name="connsiteY1445" fmla="*/ 498290 h 1608850"/>
              <a:gd name="connsiteX1446" fmla="*/ 9913782 w 12192000"/>
              <a:gd name="connsiteY1446" fmla="*/ 490724 h 1608850"/>
              <a:gd name="connsiteX1447" fmla="*/ 9916062 w 12192000"/>
              <a:gd name="connsiteY1447" fmla="*/ 490724 h 1608850"/>
              <a:gd name="connsiteX1448" fmla="*/ 9932024 w 12192000"/>
              <a:gd name="connsiteY1448" fmla="*/ 490724 h 1608850"/>
              <a:gd name="connsiteX1449" fmla="*/ 9932024 w 12192000"/>
              <a:gd name="connsiteY1449" fmla="*/ 491805 h 1608850"/>
              <a:gd name="connsiteX1450" fmla="*/ 9932024 w 12192000"/>
              <a:gd name="connsiteY1450" fmla="*/ 499371 h 1608850"/>
              <a:gd name="connsiteX1451" fmla="*/ 9962424 w 12192000"/>
              <a:gd name="connsiteY1451" fmla="*/ 499371 h 1608850"/>
              <a:gd name="connsiteX1452" fmla="*/ 9962424 w 12192000"/>
              <a:gd name="connsiteY1452" fmla="*/ 500992 h 1608850"/>
              <a:gd name="connsiteX1453" fmla="*/ 9962424 w 12192000"/>
              <a:gd name="connsiteY1453" fmla="*/ 512342 h 1608850"/>
              <a:gd name="connsiteX1454" fmla="*/ 9988770 w 12192000"/>
              <a:gd name="connsiteY1454" fmla="*/ 512342 h 1608850"/>
              <a:gd name="connsiteX1455" fmla="*/ 9988770 w 12192000"/>
              <a:gd name="connsiteY1455" fmla="*/ 542606 h 1608850"/>
              <a:gd name="connsiteX1456" fmla="*/ 9989530 w 12192000"/>
              <a:gd name="connsiteY1456" fmla="*/ 542606 h 1608850"/>
              <a:gd name="connsiteX1457" fmla="*/ 9994850 w 12192000"/>
              <a:gd name="connsiteY1457" fmla="*/ 542606 h 1608850"/>
              <a:gd name="connsiteX1458" fmla="*/ 9994850 w 12192000"/>
              <a:gd name="connsiteY1458" fmla="*/ 543687 h 1608850"/>
              <a:gd name="connsiteX1459" fmla="*/ 9994850 w 12192000"/>
              <a:gd name="connsiteY1459" fmla="*/ 551254 h 1608850"/>
              <a:gd name="connsiteX1460" fmla="*/ 9998904 w 12192000"/>
              <a:gd name="connsiteY1460" fmla="*/ 581518 h 1608850"/>
              <a:gd name="connsiteX1461" fmla="*/ 9999664 w 12192000"/>
              <a:gd name="connsiteY1461" fmla="*/ 581518 h 1608850"/>
              <a:gd name="connsiteX1462" fmla="*/ 10004984 w 12192000"/>
              <a:gd name="connsiteY1462" fmla="*/ 581518 h 1608850"/>
              <a:gd name="connsiteX1463" fmla="*/ 10004984 w 12192000"/>
              <a:gd name="connsiteY1463" fmla="*/ 582329 h 1608850"/>
              <a:gd name="connsiteX1464" fmla="*/ 10004984 w 12192000"/>
              <a:gd name="connsiteY1464" fmla="*/ 588004 h 1608850"/>
              <a:gd name="connsiteX1465" fmla="*/ 10005998 w 12192000"/>
              <a:gd name="connsiteY1465" fmla="*/ 588004 h 1608850"/>
              <a:gd name="connsiteX1466" fmla="*/ 10013090 w 12192000"/>
              <a:gd name="connsiteY1466" fmla="*/ 588004 h 1608850"/>
              <a:gd name="connsiteX1467" fmla="*/ 10013090 w 12192000"/>
              <a:gd name="connsiteY1467" fmla="*/ 618269 h 1608850"/>
              <a:gd name="connsiteX1468" fmla="*/ 10015118 w 12192000"/>
              <a:gd name="connsiteY1468" fmla="*/ 618269 h 1608850"/>
              <a:gd name="connsiteX1469" fmla="*/ 10029304 w 12192000"/>
              <a:gd name="connsiteY1469" fmla="*/ 618269 h 1608850"/>
              <a:gd name="connsiteX1470" fmla="*/ 10029304 w 12192000"/>
              <a:gd name="connsiteY1470" fmla="*/ 642048 h 1608850"/>
              <a:gd name="connsiteX1471" fmla="*/ 10031332 w 12192000"/>
              <a:gd name="connsiteY1471" fmla="*/ 643669 h 1608850"/>
              <a:gd name="connsiteX1472" fmla="*/ 10031332 w 12192000"/>
              <a:gd name="connsiteY1472" fmla="*/ 655019 h 1608850"/>
              <a:gd name="connsiteX1473" fmla="*/ 10032092 w 12192000"/>
              <a:gd name="connsiteY1473" fmla="*/ 655019 h 1608850"/>
              <a:gd name="connsiteX1474" fmla="*/ 10037412 w 12192000"/>
              <a:gd name="connsiteY1474" fmla="*/ 655019 h 1608850"/>
              <a:gd name="connsiteX1475" fmla="*/ 10037412 w 12192000"/>
              <a:gd name="connsiteY1475" fmla="*/ 678798 h 1608850"/>
              <a:gd name="connsiteX1476" fmla="*/ 10038678 w 12192000"/>
              <a:gd name="connsiteY1476" fmla="*/ 678798 h 1608850"/>
              <a:gd name="connsiteX1477" fmla="*/ 10047544 w 12192000"/>
              <a:gd name="connsiteY1477" fmla="*/ 678798 h 1608850"/>
              <a:gd name="connsiteX1478" fmla="*/ 10049572 w 12192000"/>
              <a:gd name="connsiteY1478" fmla="*/ 682852 h 1608850"/>
              <a:gd name="connsiteX1479" fmla="*/ 10049572 w 12192000"/>
              <a:gd name="connsiteY1479" fmla="*/ 696093 h 1608850"/>
              <a:gd name="connsiteX1480" fmla="*/ 10051092 w 12192000"/>
              <a:gd name="connsiteY1480" fmla="*/ 694201 h 1608850"/>
              <a:gd name="connsiteX1481" fmla="*/ 10061732 w 12192000"/>
              <a:gd name="connsiteY1481" fmla="*/ 680960 h 1608850"/>
              <a:gd name="connsiteX1482" fmla="*/ 10090106 w 12192000"/>
              <a:gd name="connsiteY1482" fmla="*/ 680960 h 1608850"/>
              <a:gd name="connsiteX1483" fmla="*/ 10090106 w 12192000"/>
              <a:gd name="connsiteY1483" fmla="*/ 767431 h 1608850"/>
              <a:gd name="connsiteX1484" fmla="*/ 10090866 w 12192000"/>
              <a:gd name="connsiteY1484" fmla="*/ 767431 h 1608850"/>
              <a:gd name="connsiteX1485" fmla="*/ 10096186 w 12192000"/>
              <a:gd name="connsiteY1485" fmla="*/ 767431 h 1608850"/>
              <a:gd name="connsiteX1486" fmla="*/ 10096946 w 12192000"/>
              <a:gd name="connsiteY1486" fmla="*/ 766080 h 1608850"/>
              <a:gd name="connsiteX1487" fmla="*/ 10102266 w 12192000"/>
              <a:gd name="connsiteY1487" fmla="*/ 756622 h 1608850"/>
              <a:gd name="connsiteX1488" fmla="*/ 10102266 w 12192000"/>
              <a:gd name="connsiteY1488" fmla="*/ 758514 h 1608850"/>
              <a:gd name="connsiteX1489" fmla="*/ 10102266 w 12192000"/>
              <a:gd name="connsiteY1489" fmla="*/ 771755 h 1608850"/>
              <a:gd name="connsiteX1490" fmla="*/ 10106318 w 12192000"/>
              <a:gd name="connsiteY1490" fmla="*/ 726358 h 1608850"/>
              <a:gd name="connsiteX1491" fmla="*/ 10107078 w 12192000"/>
              <a:gd name="connsiteY1491" fmla="*/ 726358 h 1608850"/>
              <a:gd name="connsiteX1492" fmla="*/ 10112398 w 12192000"/>
              <a:gd name="connsiteY1492" fmla="*/ 726358 h 1608850"/>
              <a:gd name="connsiteX1493" fmla="*/ 10112398 w 12192000"/>
              <a:gd name="connsiteY1493" fmla="*/ 661504 h 1608850"/>
              <a:gd name="connsiteX1494" fmla="*/ 10113412 w 12192000"/>
              <a:gd name="connsiteY1494" fmla="*/ 661504 h 1608850"/>
              <a:gd name="connsiteX1495" fmla="*/ 10120506 w 12192000"/>
              <a:gd name="connsiteY1495" fmla="*/ 661504 h 1608850"/>
              <a:gd name="connsiteX1496" fmla="*/ 10132666 w 12192000"/>
              <a:gd name="connsiteY1496" fmla="*/ 618269 h 1608850"/>
              <a:gd name="connsiteX1497" fmla="*/ 10133932 w 12192000"/>
              <a:gd name="connsiteY1497" fmla="*/ 618269 h 1608850"/>
              <a:gd name="connsiteX1498" fmla="*/ 10142800 w 12192000"/>
              <a:gd name="connsiteY1498" fmla="*/ 618269 h 1608850"/>
              <a:gd name="connsiteX1499" fmla="*/ 10152932 w 12192000"/>
              <a:gd name="connsiteY1499" fmla="*/ 661504 h 1608850"/>
              <a:gd name="connsiteX1500" fmla="*/ 10153946 w 12192000"/>
              <a:gd name="connsiteY1500" fmla="*/ 661504 h 1608850"/>
              <a:gd name="connsiteX1501" fmla="*/ 10161040 w 12192000"/>
              <a:gd name="connsiteY1501" fmla="*/ 661504 h 1608850"/>
              <a:gd name="connsiteX1502" fmla="*/ 10161040 w 12192000"/>
              <a:gd name="connsiteY1502" fmla="*/ 700416 h 1608850"/>
              <a:gd name="connsiteX1503" fmla="*/ 10162812 w 12192000"/>
              <a:gd name="connsiteY1503" fmla="*/ 700416 h 1608850"/>
              <a:gd name="connsiteX1504" fmla="*/ 10175226 w 12192000"/>
              <a:gd name="connsiteY1504" fmla="*/ 700416 h 1608850"/>
              <a:gd name="connsiteX1505" fmla="*/ 10175226 w 12192000"/>
              <a:gd name="connsiteY1505" fmla="*/ 702578 h 1608850"/>
              <a:gd name="connsiteX1506" fmla="*/ 10175226 w 12192000"/>
              <a:gd name="connsiteY1506" fmla="*/ 717710 h 1608850"/>
              <a:gd name="connsiteX1507" fmla="*/ 10179280 w 12192000"/>
              <a:gd name="connsiteY1507" fmla="*/ 715549 h 1608850"/>
              <a:gd name="connsiteX1508" fmla="*/ 10179280 w 12192000"/>
              <a:gd name="connsiteY1508" fmla="*/ 700416 h 1608850"/>
              <a:gd name="connsiteX1509" fmla="*/ 10180800 w 12192000"/>
              <a:gd name="connsiteY1509" fmla="*/ 700416 h 1608850"/>
              <a:gd name="connsiteX1510" fmla="*/ 10191440 w 12192000"/>
              <a:gd name="connsiteY1510" fmla="*/ 700416 h 1608850"/>
              <a:gd name="connsiteX1511" fmla="*/ 10191440 w 12192000"/>
              <a:gd name="connsiteY1511" fmla="*/ 702037 h 1608850"/>
              <a:gd name="connsiteX1512" fmla="*/ 10191440 w 12192000"/>
              <a:gd name="connsiteY1512" fmla="*/ 713387 h 1608850"/>
              <a:gd name="connsiteX1513" fmla="*/ 10221840 w 12192000"/>
              <a:gd name="connsiteY1513" fmla="*/ 713387 h 1608850"/>
              <a:gd name="connsiteX1514" fmla="*/ 10221840 w 12192000"/>
              <a:gd name="connsiteY1514" fmla="*/ 676637 h 1608850"/>
              <a:gd name="connsiteX1515" fmla="*/ 10223106 w 12192000"/>
              <a:gd name="connsiteY1515" fmla="*/ 676637 h 1608850"/>
              <a:gd name="connsiteX1516" fmla="*/ 10231974 w 12192000"/>
              <a:gd name="connsiteY1516" fmla="*/ 676637 h 1608850"/>
              <a:gd name="connsiteX1517" fmla="*/ 10231974 w 12192000"/>
              <a:gd name="connsiteY1517" fmla="*/ 698254 h 1608850"/>
              <a:gd name="connsiteX1518" fmla="*/ 10234000 w 12192000"/>
              <a:gd name="connsiteY1518" fmla="*/ 665828 h 1608850"/>
              <a:gd name="connsiteX1519" fmla="*/ 10256294 w 12192000"/>
              <a:gd name="connsiteY1519" fmla="*/ 665828 h 1608850"/>
              <a:gd name="connsiteX1520" fmla="*/ 10256294 w 12192000"/>
              <a:gd name="connsiteY1520" fmla="*/ 664206 h 1608850"/>
              <a:gd name="connsiteX1521" fmla="*/ 10256294 w 12192000"/>
              <a:gd name="connsiteY1521" fmla="*/ 652857 h 1608850"/>
              <a:gd name="connsiteX1522" fmla="*/ 10257054 w 12192000"/>
              <a:gd name="connsiteY1522" fmla="*/ 652857 h 1608850"/>
              <a:gd name="connsiteX1523" fmla="*/ 10262374 w 12192000"/>
              <a:gd name="connsiteY1523" fmla="*/ 652857 h 1608850"/>
              <a:gd name="connsiteX1524" fmla="*/ 10262374 w 12192000"/>
              <a:gd name="connsiteY1524" fmla="*/ 650966 h 1608850"/>
              <a:gd name="connsiteX1525" fmla="*/ 10262374 w 12192000"/>
              <a:gd name="connsiteY1525" fmla="*/ 637725 h 1608850"/>
              <a:gd name="connsiteX1526" fmla="*/ 10266428 w 12192000"/>
              <a:gd name="connsiteY1526" fmla="*/ 644210 h 1608850"/>
              <a:gd name="connsiteX1527" fmla="*/ 10268708 w 12192000"/>
              <a:gd name="connsiteY1527" fmla="*/ 644210 h 1608850"/>
              <a:gd name="connsiteX1528" fmla="*/ 10284668 w 12192000"/>
              <a:gd name="connsiteY1528" fmla="*/ 644210 h 1608850"/>
              <a:gd name="connsiteX1529" fmla="*/ 10284668 w 12192000"/>
              <a:gd name="connsiteY1529" fmla="*/ 643399 h 1608850"/>
              <a:gd name="connsiteX1530" fmla="*/ 10284668 w 12192000"/>
              <a:gd name="connsiteY1530" fmla="*/ 637725 h 1608850"/>
              <a:gd name="connsiteX1531" fmla="*/ 10285428 w 12192000"/>
              <a:gd name="connsiteY1531" fmla="*/ 637725 h 1608850"/>
              <a:gd name="connsiteX1532" fmla="*/ 10290748 w 12192000"/>
              <a:gd name="connsiteY1532" fmla="*/ 637725 h 1608850"/>
              <a:gd name="connsiteX1533" fmla="*/ 10290748 w 12192000"/>
              <a:gd name="connsiteY1533" fmla="*/ 639076 h 1608850"/>
              <a:gd name="connsiteX1534" fmla="*/ 10290748 w 12192000"/>
              <a:gd name="connsiteY1534" fmla="*/ 648534 h 1608850"/>
              <a:gd name="connsiteX1535" fmla="*/ 10329254 w 12192000"/>
              <a:gd name="connsiteY1535" fmla="*/ 648534 h 1608850"/>
              <a:gd name="connsiteX1536" fmla="*/ 10329254 w 12192000"/>
              <a:gd name="connsiteY1536" fmla="*/ 786887 h 1608850"/>
              <a:gd name="connsiteX1537" fmla="*/ 10330774 w 12192000"/>
              <a:gd name="connsiteY1537" fmla="*/ 786887 h 1608850"/>
              <a:gd name="connsiteX1538" fmla="*/ 10341414 w 12192000"/>
              <a:gd name="connsiteY1538" fmla="*/ 786887 h 1608850"/>
              <a:gd name="connsiteX1539" fmla="*/ 10341414 w 12192000"/>
              <a:gd name="connsiteY1539" fmla="*/ 773917 h 1608850"/>
              <a:gd name="connsiteX1540" fmla="*/ 10345468 w 12192000"/>
              <a:gd name="connsiteY1540" fmla="*/ 773917 h 1608850"/>
              <a:gd name="connsiteX1541" fmla="*/ 10345468 w 12192000"/>
              <a:gd name="connsiteY1541" fmla="*/ 786887 h 1608850"/>
              <a:gd name="connsiteX1542" fmla="*/ 10375868 w 12192000"/>
              <a:gd name="connsiteY1542" fmla="*/ 786887 h 1608850"/>
              <a:gd name="connsiteX1543" fmla="*/ 10375868 w 12192000"/>
              <a:gd name="connsiteY1543" fmla="*/ 756622 h 1608850"/>
              <a:gd name="connsiteX1544" fmla="*/ 10388028 w 12192000"/>
              <a:gd name="connsiteY1544" fmla="*/ 756622 h 1608850"/>
              <a:gd name="connsiteX1545" fmla="*/ 10400188 w 12192000"/>
              <a:gd name="connsiteY1545" fmla="*/ 754461 h 1608850"/>
              <a:gd name="connsiteX1546" fmla="*/ 10404242 w 12192000"/>
              <a:gd name="connsiteY1546" fmla="*/ 756622 h 1608850"/>
              <a:gd name="connsiteX1547" fmla="*/ 10414376 w 12192000"/>
              <a:gd name="connsiteY1547" fmla="*/ 756622 h 1608850"/>
              <a:gd name="connsiteX1548" fmla="*/ 10414376 w 12192000"/>
              <a:gd name="connsiteY1548" fmla="*/ 786887 h 1608850"/>
              <a:gd name="connsiteX1549" fmla="*/ 10422482 w 12192000"/>
              <a:gd name="connsiteY1549" fmla="*/ 786887 h 1608850"/>
              <a:gd name="connsiteX1550" fmla="*/ 10422482 w 12192000"/>
              <a:gd name="connsiteY1550" fmla="*/ 804182 h 1608850"/>
              <a:gd name="connsiteX1551" fmla="*/ 10431818 w 12192000"/>
              <a:gd name="connsiteY1551" fmla="*/ 805087 h 1608850"/>
              <a:gd name="connsiteX1552" fmla="*/ 10444776 w 12192000"/>
              <a:gd name="connsiteY1552" fmla="*/ 805087 h 1608850"/>
              <a:gd name="connsiteX1553" fmla="*/ 10444776 w 12192000"/>
              <a:gd name="connsiteY1553" fmla="*/ 789049 h 1608850"/>
              <a:gd name="connsiteX1554" fmla="*/ 10512732 w 12192000"/>
              <a:gd name="connsiteY1554" fmla="*/ 789049 h 1608850"/>
              <a:gd name="connsiteX1555" fmla="*/ 10512732 w 12192000"/>
              <a:gd name="connsiteY1555" fmla="*/ 703796 h 1608850"/>
              <a:gd name="connsiteX1556" fmla="*/ 10584740 w 12192000"/>
              <a:gd name="connsiteY1556" fmla="*/ 703796 h 1608850"/>
              <a:gd name="connsiteX1557" fmla="*/ 10584740 w 12192000"/>
              <a:gd name="connsiteY1557" fmla="*/ 782564 h 1608850"/>
              <a:gd name="connsiteX1558" fmla="*/ 10586644 w 12192000"/>
              <a:gd name="connsiteY1558" fmla="*/ 782564 h 1608850"/>
              <a:gd name="connsiteX1559" fmla="*/ 10587886 w 12192000"/>
              <a:gd name="connsiteY1559" fmla="*/ 805087 h 1608850"/>
              <a:gd name="connsiteX1560" fmla="*/ 10597562 w 12192000"/>
              <a:gd name="connsiteY1560" fmla="*/ 805087 h 1608850"/>
              <a:gd name="connsiteX1561" fmla="*/ 10598804 w 12192000"/>
              <a:gd name="connsiteY1561" fmla="*/ 782564 h 1608850"/>
              <a:gd name="connsiteX1562" fmla="*/ 10604884 w 12192000"/>
              <a:gd name="connsiteY1562" fmla="*/ 782564 h 1608850"/>
              <a:gd name="connsiteX1563" fmla="*/ 10606126 w 12192000"/>
              <a:gd name="connsiteY1563" fmla="*/ 805087 h 1608850"/>
              <a:gd name="connsiteX1564" fmla="*/ 10656748 w 12192000"/>
              <a:gd name="connsiteY1564" fmla="*/ 805087 h 1608850"/>
              <a:gd name="connsiteX1565" fmla="*/ 10656748 w 12192000"/>
              <a:gd name="connsiteY1565" fmla="*/ 642059 h 1608850"/>
              <a:gd name="connsiteX1566" fmla="*/ 10854076 w 12192000"/>
              <a:gd name="connsiteY1566" fmla="*/ 642059 h 1608850"/>
              <a:gd name="connsiteX1567" fmla="*/ 10854076 w 12192000"/>
              <a:gd name="connsiteY1567" fmla="*/ 805087 h 1608850"/>
              <a:gd name="connsiteX1568" fmla="*/ 10872772 w 12192000"/>
              <a:gd name="connsiteY1568" fmla="*/ 805087 h 1608850"/>
              <a:gd name="connsiteX1569" fmla="*/ 10872772 w 12192000"/>
              <a:gd name="connsiteY1569" fmla="*/ 722394 h 1608850"/>
              <a:gd name="connsiteX1570" fmla="*/ 10967892 w 12192000"/>
              <a:gd name="connsiteY1570" fmla="*/ 722394 h 1608850"/>
              <a:gd name="connsiteX1571" fmla="*/ 10979823 w 12192000"/>
              <a:gd name="connsiteY1571" fmla="*/ 404253 h 1608850"/>
              <a:gd name="connsiteX1572" fmla="*/ 10967663 w 12192000"/>
              <a:gd name="connsiteY1572" fmla="*/ 382635 h 1608850"/>
              <a:gd name="connsiteX1573" fmla="*/ 10961583 w 12192000"/>
              <a:gd name="connsiteY1573" fmla="*/ 378311 h 1608850"/>
              <a:gd name="connsiteX1574" fmla="*/ 10969690 w 12192000"/>
              <a:gd name="connsiteY1574" fmla="*/ 354532 h 1608850"/>
              <a:gd name="connsiteX1575" fmla="*/ 10969690 w 12192000"/>
              <a:gd name="connsiteY1575" fmla="*/ 337238 h 1608850"/>
              <a:gd name="connsiteX1576" fmla="*/ 10983876 w 12192000"/>
              <a:gd name="connsiteY1576" fmla="*/ 337238 h 1608850"/>
              <a:gd name="connsiteX1577" fmla="*/ 10983876 w 12192000"/>
              <a:gd name="connsiteY1577" fmla="*/ 315620 h 1608850"/>
              <a:gd name="connsiteX1578" fmla="*/ 10985903 w 12192000"/>
              <a:gd name="connsiteY1578" fmla="*/ 311296 h 1608850"/>
              <a:gd name="connsiteX1579" fmla="*/ 10985903 w 12192000"/>
              <a:gd name="connsiteY1579" fmla="*/ 233472 h 1608850"/>
              <a:gd name="connsiteX1580" fmla="*/ 10983876 w 12192000"/>
              <a:gd name="connsiteY1580" fmla="*/ 226987 h 1608850"/>
              <a:gd name="connsiteX1581" fmla="*/ 10989956 w 12192000"/>
              <a:gd name="connsiteY1581" fmla="*/ 220501 h 1608850"/>
              <a:gd name="connsiteX1582" fmla="*/ 10989956 w 12192000"/>
              <a:gd name="connsiteY1582" fmla="*/ 162133 h 1608850"/>
              <a:gd name="connsiteX1583" fmla="*/ 10991983 w 12192000"/>
              <a:gd name="connsiteY1583" fmla="*/ 157810 h 1608850"/>
              <a:gd name="connsiteX1584" fmla="*/ 10991983 w 12192000"/>
              <a:gd name="connsiteY1584" fmla="*/ 101604 h 1608850"/>
              <a:gd name="connsiteX1585" fmla="*/ 10994010 w 12192000"/>
              <a:gd name="connsiteY1585" fmla="*/ 82148 h 1608850"/>
              <a:gd name="connsiteX1586" fmla="*/ 10998063 w 12192000"/>
              <a:gd name="connsiteY1586" fmla="*/ 99442 h 1608850"/>
              <a:gd name="connsiteX1587" fmla="*/ 11000090 w 12192000"/>
              <a:gd name="connsiteY1587" fmla="*/ 157810 h 1608850"/>
              <a:gd name="connsiteX1588" fmla="*/ 11002116 w 12192000"/>
              <a:gd name="connsiteY1588" fmla="*/ 220501 h 1608850"/>
              <a:gd name="connsiteX1589" fmla="*/ 11008196 w 12192000"/>
              <a:gd name="connsiteY1589" fmla="*/ 226987 h 1608850"/>
              <a:gd name="connsiteX1590" fmla="*/ 11006170 w 12192000"/>
              <a:gd name="connsiteY1590" fmla="*/ 233472 h 1608850"/>
              <a:gd name="connsiteX1591" fmla="*/ 11006170 w 12192000"/>
              <a:gd name="connsiteY1591" fmla="*/ 311296 h 1608850"/>
              <a:gd name="connsiteX1592" fmla="*/ 11008196 w 12192000"/>
              <a:gd name="connsiteY1592" fmla="*/ 315620 h 1608850"/>
              <a:gd name="connsiteX1593" fmla="*/ 11008196 w 12192000"/>
              <a:gd name="connsiteY1593" fmla="*/ 337238 h 1608850"/>
              <a:gd name="connsiteX1594" fmla="*/ 11022383 w 12192000"/>
              <a:gd name="connsiteY1594" fmla="*/ 337238 h 1608850"/>
              <a:gd name="connsiteX1595" fmla="*/ 11022383 w 12192000"/>
              <a:gd name="connsiteY1595" fmla="*/ 354532 h 1608850"/>
              <a:gd name="connsiteX1596" fmla="*/ 11030491 w 12192000"/>
              <a:gd name="connsiteY1596" fmla="*/ 378311 h 1608850"/>
              <a:gd name="connsiteX1597" fmla="*/ 11024411 w 12192000"/>
              <a:gd name="connsiteY1597" fmla="*/ 382635 h 1608850"/>
              <a:gd name="connsiteX1598" fmla="*/ 11012250 w 12192000"/>
              <a:gd name="connsiteY1598" fmla="*/ 404253 h 1608850"/>
              <a:gd name="connsiteX1599" fmla="*/ 11020356 w 12192000"/>
              <a:gd name="connsiteY1599" fmla="*/ 657181 h 1608850"/>
              <a:gd name="connsiteX1600" fmla="*/ 11085211 w 12192000"/>
              <a:gd name="connsiteY1600" fmla="*/ 657181 h 1608850"/>
              <a:gd name="connsiteX1601" fmla="*/ 11085211 w 12192000"/>
              <a:gd name="connsiteY1601" fmla="*/ 732843 h 1608850"/>
              <a:gd name="connsiteX1602" fmla="*/ 11093318 w 12192000"/>
              <a:gd name="connsiteY1602" fmla="*/ 732843 h 1608850"/>
              <a:gd name="connsiteX1603" fmla="*/ 11095344 w 12192000"/>
              <a:gd name="connsiteY1603" fmla="*/ 726358 h 1608850"/>
              <a:gd name="connsiteX1604" fmla="*/ 11101424 w 12192000"/>
              <a:gd name="connsiteY1604" fmla="*/ 726358 h 1608850"/>
              <a:gd name="connsiteX1605" fmla="*/ 11103452 w 12192000"/>
              <a:gd name="connsiteY1605" fmla="*/ 735005 h 1608850"/>
              <a:gd name="connsiteX1606" fmla="*/ 11115612 w 12192000"/>
              <a:gd name="connsiteY1606" fmla="*/ 735005 h 1608850"/>
              <a:gd name="connsiteX1607" fmla="*/ 11115612 w 12192000"/>
              <a:gd name="connsiteY1607" fmla="*/ 728519 h 1608850"/>
              <a:gd name="connsiteX1608" fmla="*/ 11137904 w 12192000"/>
              <a:gd name="connsiteY1608" fmla="*/ 728519 h 1608850"/>
              <a:gd name="connsiteX1609" fmla="*/ 11137904 w 12192000"/>
              <a:gd name="connsiteY1609" fmla="*/ 735005 h 1608850"/>
              <a:gd name="connsiteX1610" fmla="*/ 11158172 w 12192000"/>
              <a:gd name="connsiteY1610" fmla="*/ 735005 h 1608850"/>
              <a:gd name="connsiteX1611" fmla="*/ 11158172 w 12192000"/>
              <a:gd name="connsiteY1611" fmla="*/ 780402 h 1608850"/>
              <a:gd name="connsiteX1612" fmla="*/ 11172359 w 12192000"/>
              <a:gd name="connsiteY1612" fmla="*/ 780402 h 1608850"/>
              <a:gd name="connsiteX1613" fmla="*/ 11172359 w 12192000"/>
              <a:gd name="connsiteY1613" fmla="*/ 767431 h 1608850"/>
              <a:gd name="connsiteX1614" fmla="*/ 11188572 w 12192000"/>
              <a:gd name="connsiteY1614" fmla="*/ 767431 h 1608850"/>
              <a:gd name="connsiteX1615" fmla="*/ 11188572 w 12192000"/>
              <a:gd name="connsiteY1615" fmla="*/ 588004 h 1608850"/>
              <a:gd name="connsiteX1616" fmla="*/ 11194652 w 12192000"/>
              <a:gd name="connsiteY1616" fmla="*/ 581518 h 1608850"/>
              <a:gd name="connsiteX1617" fmla="*/ 11267614 w 12192000"/>
              <a:gd name="connsiteY1617" fmla="*/ 581518 h 1608850"/>
              <a:gd name="connsiteX1618" fmla="*/ 11267614 w 12192000"/>
              <a:gd name="connsiteY1618" fmla="*/ 590166 h 1608850"/>
              <a:gd name="connsiteX1619" fmla="*/ 11277747 w 12192000"/>
              <a:gd name="connsiteY1619" fmla="*/ 590166 h 1608850"/>
              <a:gd name="connsiteX1620" fmla="*/ 11277747 w 12192000"/>
              <a:gd name="connsiteY1620" fmla="*/ 704740 h 1608850"/>
              <a:gd name="connsiteX1621" fmla="*/ 11300040 w 12192000"/>
              <a:gd name="connsiteY1621" fmla="*/ 704740 h 1608850"/>
              <a:gd name="connsiteX1622" fmla="*/ 11300040 w 12192000"/>
              <a:gd name="connsiteY1622" fmla="*/ 637725 h 1608850"/>
              <a:gd name="connsiteX1623" fmla="*/ 11326388 w 12192000"/>
              <a:gd name="connsiteY1623" fmla="*/ 637725 h 1608850"/>
              <a:gd name="connsiteX1624" fmla="*/ 11330440 w 12192000"/>
              <a:gd name="connsiteY1624" fmla="*/ 633401 h 1608850"/>
              <a:gd name="connsiteX1625" fmla="*/ 11338548 w 12192000"/>
              <a:gd name="connsiteY1625" fmla="*/ 633401 h 1608850"/>
              <a:gd name="connsiteX1626" fmla="*/ 11342600 w 12192000"/>
              <a:gd name="connsiteY1626" fmla="*/ 637725 h 1608850"/>
              <a:gd name="connsiteX1627" fmla="*/ 11364895 w 12192000"/>
              <a:gd name="connsiteY1627" fmla="*/ 637725 h 1608850"/>
              <a:gd name="connsiteX1628" fmla="*/ 11364895 w 12192000"/>
              <a:gd name="connsiteY1628" fmla="*/ 520989 h 1608850"/>
              <a:gd name="connsiteX1629" fmla="*/ 11421642 w 12192000"/>
              <a:gd name="connsiteY1629" fmla="*/ 510180 h 1608850"/>
              <a:gd name="connsiteX1630" fmla="*/ 11421642 w 12192000"/>
              <a:gd name="connsiteY1630" fmla="*/ 511261 h 1608850"/>
              <a:gd name="connsiteX1631" fmla="*/ 11421642 w 12192000"/>
              <a:gd name="connsiteY1631" fmla="*/ 518827 h 1608850"/>
              <a:gd name="connsiteX1632" fmla="*/ 11447988 w 12192000"/>
              <a:gd name="connsiteY1632" fmla="*/ 518827 h 1608850"/>
              <a:gd name="connsiteX1633" fmla="*/ 11447988 w 12192000"/>
              <a:gd name="connsiteY1633" fmla="*/ 773917 h 1608850"/>
              <a:gd name="connsiteX1634" fmla="*/ 11470283 w 12192000"/>
              <a:gd name="connsiteY1634" fmla="*/ 773917 h 1608850"/>
              <a:gd name="connsiteX1635" fmla="*/ 11470283 w 12192000"/>
              <a:gd name="connsiteY1635" fmla="*/ 769593 h 1608850"/>
              <a:gd name="connsiteX1636" fmla="*/ 11482443 w 12192000"/>
              <a:gd name="connsiteY1636" fmla="*/ 769593 h 1608850"/>
              <a:gd name="connsiteX1637" fmla="*/ 11482443 w 12192000"/>
              <a:gd name="connsiteY1637" fmla="*/ 773917 h 1608850"/>
              <a:gd name="connsiteX1638" fmla="*/ 11506763 w 12192000"/>
              <a:gd name="connsiteY1638" fmla="*/ 773917 h 1608850"/>
              <a:gd name="connsiteX1639" fmla="*/ 11506763 w 12192000"/>
              <a:gd name="connsiteY1639" fmla="*/ 760946 h 1608850"/>
              <a:gd name="connsiteX1640" fmla="*/ 11535136 w 12192000"/>
              <a:gd name="connsiteY1640" fmla="*/ 760946 h 1608850"/>
              <a:gd name="connsiteX1641" fmla="*/ 11547296 w 12192000"/>
              <a:gd name="connsiteY1641" fmla="*/ 756622 h 1608850"/>
              <a:gd name="connsiteX1642" fmla="*/ 11567564 w 12192000"/>
              <a:gd name="connsiteY1642" fmla="*/ 760946 h 1608850"/>
              <a:gd name="connsiteX1643" fmla="*/ 11567564 w 12192000"/>
              <a:gd name="connsiteY1643" fmla="*/ 743652 h 1608850"/>
              <a:gd name="connsiteX1644" fmla="*/ 11575671 w 12192000"/>
              <a:gd name="connsiteY1644" fmla="*/ 743652 h 1608850"/>
              <a:gd name="connsiteX1645" fmla="*/ 11575671 w 12192000"/>
              <a:gd name="connsiteY1645" fmla="*/ 730681 h 1608850"/>
              <a:gd name="connsiteX1646" fmla="*/ 11632418 w 12192000"/>
              <a:gd name="connsiteY1646" fmla="*/ 730681 h 1608850"/>
              <a:gd name="connsiteX1647" fmla="*/ 11632418 w 12192000"/>
              <a:gd name="connsiteY1647" fmla="*/ 700416 h 1608850"/>
              <a:gd name="connsiteX1648" fmla="*/ 11650658 w 12192000"/>
              <a:gd name="connsiteY1648" fmla="*/ 700416 h 1608850"/>
              <a:gd name="connsiteX1649" fmla="*/ 11650658 w 12192000"/>
              <a:gd name="connsiteY1649" fmla="*/ 693931 h 1608850"/>
              <a:gd name="connsiteX1650" fmla="*/ 11662818 w 12192000"/>
              <a:gd name="connsiteY1650" fmla="*/ 693931 h 1608850"/>
              <a:gd name="connsiteX1651" fmla="*/ 11662818 w 12192000"/>
              <a:gd name="connsiteY1651" fmla="*/ 700416 h 1608850"/>
              <a:gd name="connsiteX1652" fmla="*/ 11679031 w 12192000"/>
              <a:gd name="connsiteY1652" fmla="*/ 700416 h 1608850"/>
              <a:gd name="connsiteX1653" fmla="*/ 11679031 w 12192000"/>
              <a:gd name="connsiteY1653" fmla="*/ 750137 h 1608850"/>
              <a:gd name="connsiteX1654" fmla="*/ 11711459 w 12192000"/>
              <a:gd name="connsiteY1654" fmla="*/ 750137 h 1608850"/>
              <a:gd name="connsiteX1655" fmla="*/ 11711459 w 12192000"/>
              <a:gd name="connsiteY1655" fmla="*/ 724196 h 1608850"/>
              <a:gd name="connsiteX1656" fmla="*/ 11749966 w 12192000"/>
              <a:gd name="connsiteY1656" fmla="*/ 724196 h 1608850"/>
              <a:gd name="connsiteX1657" fmla="*/ 11749966 w 12192000"/>
              <a:gd name="connsiteY1657" fmla="*/ 693931 h 1608850"/>
              <a:gd name="connsiteX1658" fmla="*/ 11798607 w 12192000"/>
              <a:gd name="connsiteY1658" fmla="*/ 693931 h 1608850"/>
              <a:gd name="connsiteX1659" fmla="*/ 11798607 w 12192000"/>
              <a:gd name="connsiteY1659" fmla="*/ 805087 h 1608850"/>
              <a:gd name="connsiteX1660" fmla="*/ 11798607 w 12192000"/>
              <a:gd name="connsiteY1660" fmla="*/ 818866 h 1608850"/>
              <a:gd name="connsiteX1661" fmla="*/ 11864482 w 12192000"/>
              <a:gd name="connsiteY1661" fmla="*/ 818866 h 1608850"/>
              <a:gd name="connsiteX1662" fmla="*/ 11864482 w 12192000"/>
              <a:gd name="connsiteY1662" fmla="*/ 924638 h 1608850"/>
              <a:gd name="connsiteX1663" fmla="*/ 11864482 w 12192000"/>
              <a:gd name="connsiteY1663" fmla="*/ 947885 h 1608850"/>
              <a:gd name="connsiteX1664" fmla="*/ 11879442 w 12192000"/>
              <a:gd name="connsiteY1664" fmla="*/ 947885 h 1608850"/>
              <a:gd name="connsiteX1665" fmla="*/ 11879442 w 12192000"/>
              <a:gd name="connsiteY1665" fmla="*/ 946723 h 1608850"/>
              <a:gd name="connsiteX1666" fmla="*/ 11879442 w 12192000"/>
              <a:gd name="connsiteY1666" fmla="*/ 938587 h 1608850"/>
              <a:gd name="connsiteX1667" fmla="*/ 11924022 w 12192000"/>
              <a:gd name="connsiteY1667" fmla="*/ 938587 h 1608850"/>
              <a:gd name="connsiteX1668" fmla="*/ 11924022 w 12192000"/>
              <a:gd name="connsiteY1668" fmla="*/ 959508 h 1608850"/>
              <a:gd name="connsiteX1669" fmla="*/ 11926250 w 12192000"/>
              <a:gd name="connsiteY1669" fmla="*/ 960671 h 1608850"/>
              <a:gd name="connsiteX1670" fmla="*/ 11941854 w 12192000"/>
              <a:gd name="connsiteY1670" fmla="*/ 968807 h 1608850"/>
              <a:gd name="connsiteX1671" fmla="*/ 11941854 w 12192000"/>
              <a:gd name="connsiteY1671" fmla="*/ 999027 h 1608850"/>
              <a:gd name="connsiteX1672" fmla="*/ 11943247 w 12192000"/>
              <a:gd name="connsiteY1672" fmla="*/ 999609 h 1608850"/>
              <a:gd name="connsiteX1673" fmla="*/ 11952999 w 12192000"/>
              <a:gd name="connsiteY1673" fmla="*/ 1003677 h 1608850"/>
              <a:gd name="connsiteX1674" fmla="*/ 11952999 w 12192000"/>
              <a:gd name="connsiteY1674" fmla="*/ 1002515 h 1608850"/>
              <a:gd name="connsiteX1675" fmla="*/ 11952999 w 12192000"/>
              <a:gd name="connsiteY1675" fmla="*/ 994378 h 1608850"/>
              <a:gd name="connsiteX1676" fmla="*/ 11954114 w 12192000"/>
              <a:gd name="connsiteY1676" fmla="*/ 994378 h 1608850"/>
              <a:gd name="connsiteX1677" fmla="*/ 11961915 w 12192000"/>
              <a:gd name="connsiteY1677" fmla="*/ 994378 h 1608850"/>
              <a:gd name="connsiteX1678" fmla="*/ 11961915 w 12192000"/>
              <a:gd name="connsiteY1678" fmla="*/ 993506 h 1608850"/>
              <a:gd name="connsiteX1679" fmla="*/ 11961915 w 12192000"/>
              <a:gd name="connsiteY1679" fmla="*/ 987404 h 1608850"/>
              <a:gd name="connsiteX1680" fmla="*/ 11960800 w 12192000"/>
              <a:gd name="connsiteY1680" fmla="*/ 987404 h 1608850"/>
              <a:gd name="connsiteX1681" fmla="*/ 11952999 w 12192000"/>
              <a:gd name="connsiteY1681" fmla="*/ 987404 h 1608850"/>
              <a:gd name="connsiteX1682" fmla="*/ 11952999 w 12192000"/>
              <a:gd name="connsiteY1682" fmla="*/ 986242 h 1608850"/>
              <a:gd name="connsiteX1683" fmla="*/ 11952999 w 12192000"/>
              <a:gd name="connsiteY1683" fmla="*/ 978106 h 1608850"/>
              <a:gd name="connsiteX1684" fmla="*/ 11954114 w 12192000"/>
              <a:gd name="connsiteY1684" fmla="*/ 978106 h 1608850"/>
              <a:gd name="connsiteX1685" fmla="*/ 11961915 w 12192000"/>
              <a:gd name="connsiteY1685" fmla="*/ 978106 h 1608850"/>
              <a:gd name="connsiteX1686" fmla="*/ 11961915 w 12192000"/>
              <a:gd name="connsiteY1686" fmla="*/ 976943 h 1608850"/>
              <a:gd name="connsiteX1687" fmla="*/ 11961915 w 12192000"/>
              <a:gd name="connsiteY1687" fmla="*/ 968807 h 1608850"/>
              <a:gd name="connsiteX1688" fmla="*/ 11960800 w 12192000"/>
              <a:gd name="connsiteY1688" fmla="*/ 968807 h 1608850"/>
              <a:gd name="connsiteX1689" fmla="*/ 11952999 w 12192000"/>
              <a:gd name="connsiteY1689" fmla="*/ 968807 h 1608850"/>
              <a:gd name="connsiteX1690" fmla="*/ 11952999 w 12192000"/>
              <a:gd name="connsiteY1690" fmla="*/ 967645 h 1608850"/>
              <a:gd name="connsiteX1691" fmla="*/ 11952999 w 12192000"/>
              <a:gd name="connsiteY1691" fmla="*/ 959508 h 1608850"/>
              <a:gd name="connsiteX1692" fmla="*/ 11954114 w 12192000"/>
              <a:gd name="connsiteY1692" fmla="*/ 959508 h 1608850"/>
              <a:gd name="connsiteX1693" fmla="*/ 11961915 w 12192000"/>
              <a:gd name="connsiteY1693" fmla="*/ 959508 h 1608850"/>
              <a:gd name="connsiteX1694" fmla="*/ 11961915 w 12192000"/>
              <a:gd name="connsiteY1694" fmla="*/ 958637 h 1608850"/>
              <a:gd name="connsiteX1695" fmla="*/ 11961915 w 12192000"/>
              <a:gd name="connsiteY1695" fmla="*/ 952535 h 1608850"/>
              <a:gd name="connsiteX1696" fmla="*/ 11960800 w 12192000"/>
              <a:gd name="connsiteY1696" fmla="*/ 952535 h 1608850"/>
              <a:gd name="connsiteX1697" fmla="*/ 11952999 w 12192000"/>
              <a:gd name="connsiteY1697" fmla="*/ 952535 h 1608850"/>
              <a:gd name="connsiteX1698" fmla="*/ 11952999 w 12192000"/>
              <a:gd name="connsiteY1698" fmla="*/ 951372 h 1608850"/>
              <a:gd name="connsiteX1699" fmla="*/ 11952999 w 12192000"/>
              <a:gd name="connsiteY1699" fmla="*/ 943236 h 1608850"/>
              <a:gd name="connsiteX1700" fmla="*/ 11954114 w 12192000"/>
              <a:gd name="connsiteY1700" fmla="*/ 943236 h 1608850"/>
              <a:gd name="connsiteX1701" fmla="*/ 11961915 w 12192000"/>
              <a:gd name="connsiteY1701" fmla="*/ 943236 h 1608850"/>
              <a:gd name="connsiteX1702" fmla="*/ 11961915 w 12192000"/>
              <a:gd name="connsiteY1702" fmla="*/ 942074 h 1608850"/>
              <a:gd name="connsiteX1703" fmla="*/ 11961915 w 12192000"/>
              <a:gd name="connsiteY1703" fmla="*/ 933937 h 1608850"/>
              <a:gd name="connsiteX1704" fmla="*/ 11960800 w 12192000"/>
              <a:gd name="connsiteY1704" fmla="*/ 933937 h 1608850"/>
              <a:gd name="connsiteX1705" fmla="*/ 11952999 w 12192000"/>
              <a:gd name="connsiteY1705" fmla="*/ 933937 h 1608850"/>
              <a:gd name="connsiteX1706" fmla="*/ 11952999 w 12192000"/>
              <a:gd name="connsiteY1706" fmla="*/ 933066 h 1608850"/>
              <a:gd name="connsiteX1707" fmla="*/ 11952999 w 12192000"/>
              <a:gd name="connsiteY1707" fmla="*/ 926963 h 1608850"/>
              <a:gd name="connsiteX1708" fmla="*/ 11954114 w 12192000"/>
              <a:gd name="connsiteY1708" fmla="*/ 926963 h 1608850"/>
              <a:gd name="connsiteX1709" fmla="*/ 11961915 w 12192000"/>
              <a:gd name="connsiteY1709" fmla="*/ 926963 h 1608850"/>
              <a:gd name="connsiteX1710" fmla="*/ 11961915 w 12192000"/>
              <a:gd name="connsiteY1710" fmla="*/ 925801 h 1608850"/>
              <a:gd name="connsiteX1711" fmla="*/ 11961915 w 12192000"/>
              <a:gd name="connsiteY1711" fmla="*/ 917665 h 1608850"/>
              <a:gd name="connsiteX1712" fmla="*/ 11960800 w 12192000"/>
              <a:gd name="connsiteY1712" fmla="*/ 917665 h 1608850"/>
              <a:gd name="connsiteX1713" fmla="*/ 11952999 w 12192000"/>
              <a:gd name="connsiteY1713" fmla="*/ 917665 h 1608850"/>
              <a:gd name="connsiteX1714" fmla="*/ 11952999 w 12192000"/>
              <a:gd name="connsiteY1714" fmla="*/ 916503 h 1608850"/>
              <a:gd name="connsiteX1715" fmla="*/ 11952999 w 12192000"/>
              <a:gd name="connsiteY1715" fmla="*/ 908366 h 1608850"/>
              <a:gd name="connsiteX1716" fmla="*/ 11954114 w 12192000"/>
              <a:gd name="connsiteY1716" fmla="*/ 908366 h 1608850"/>
              <a:gd name="connsiteX1717" fmla="*/ 11961915 w 12192000"/>
              <a:gd name="connsiteY1717" fmla="*/ 908366 h 1608850"/>
              <a:gd name="connsiteX1718" fmla="*/ 11961915 w 12192000"/>
              <a:gd name="connsiteY1718" fmla="*/ 907204 h 1608850"/>
              <a:gd name="connsiteX1719" fmla="*/ 11961915 w 12192000"/>
              <a:gd name="connsiteY1719" fmla="*/ 899068 h 1608850"/>
              <a:gd name="connsiteX1720" fmla="*/ 11960800 w 12192000"/>
              <a:gd name="connsiteY1720" fmla="*/ 899068 h 1608850"/>
              <a:gd name="connsiteX1721" fmla="*/ 11952999 w 12192000"/>
              <a:gd name="connsiteY1721" fmla="*/ 899068 h 1608850"/>
              <a:gd name="connsiteX1722" fmla="*/ 11952999 w 12192000"/>
              <a:gd name="connsiteY1722" fmla="*/ 898196 h 1608850"/>
              <a:gd name="connsiteX1723" fmla="*/ 11952999 w 12192000"/>
              <a:gd name="connsiteY1723" fmla="*/ 892094 h 1608850"/>
              <a:gd name="connsiteX1724" fmla="*/ 11954114 w 12192000"/>
              <a:gd name="connsiteY1724" fmla="*/ 892094 h 1608850"/>
              <a:gd name="connsiteX1725" fmla="*/ 11961915 w 12192000"/>
              <a:gd name="connsiteY1725" fmla="*/ 892094 h 1608850"/>
              <a:gd name="connsiteX1726" fmla="*/ 11961915 w 12192000"/>
              <a:gd name="connsiteY1726" fmla="*/ 890931 h 1608850"/>
              <a:gd name="connsiteX1727" fmla="*/ 11961915 w 12192000"/>
              <a:gd name="connsiteY1727" fmla="*/ 882795 h 1608850"/>
              <a:gd name="connsiteX1728" fmla="*/ 11960800 w 12192000"/>
              <a:gd name="connsiteY1728" fmla="*/ 882795 h 1608850"/>
              <a:gd name="connsiteX1729" fmla="*/ 11952999 w 12192000"/>
              <a:gd name="connsiteY1729" fmla="*/ 882795 h 1608850"/>
              <a:gd name="connsiteX1730" fmla="*/ 11952999 w 12192000"/>
              <a:gd name="connsiteY1730" fmla="*/ 881633 h 1608850"/>
              <a:gd name="connsiteX1731" fmla="*/ 11952999 w 12192000"/>
              <a:gd name="connsiteY1731" fmla="*/ 873496 h 1608850"/>
              <a:gd name="connsiteX1732" fmla="*/ 11954114 w 12192000"/>
              <a:gd name="connsiteY1732" fmla="*/ 873496 h 1608850"/>
              <a:gd name="connsiteX1733" fmla="*/ 11961915 w 12192000"/>
              <a:gd name="connsiteY1733" fmla="*/ 873496 h 1608850"/>
              <a:gd name="connsiteX1734" fmla="*/ 11961915 w 12192000"/>
              <a:gd name="connsiteY1734" fmla="*/ 872625 h 1608850"/>
              <a:gd name="connsiteX1735" fmla="*/ 11961915 w 12192000"/>
              <a:gd name="connsiteY1735" fmla="*/ 866523 h 1608850"/>
              <a:gd name="connsiteX1736" fmla="*/ 11960800 w 12192000"/>
              <a:gd name="connsiteY1736" fmla="*/ 866523 h 1608850"/>
              <a:gd name="connsiteX1737" fmla="*/ 11952999 w 12192000"/>
              <a:gd name="connsiteY1737" fmla="*/ 866523 h 1608850"/>
              <a:gd name="connsiteX1738" fmla="*/ 11952999 w 12192000"/>
              <a:gd name="connsiteY1738" fmla="*/ 865360 h 1608850"/>
              <a:gd name="connsiteX1739" fmla="*/ 11952999 w 12192000"/>
              <a:gd name="connsiteY1739" fmla="*/ 857224 h 1608850"/>
              <a:gd name="connsiteX1740" fmla="*/ 11954114 w 12192000"/>
              <a:gd name="connsiteY1740" fmla="*/ 857224 h 1608850"/>
              <a:gd name="connsiteX1741" fmla="*/ 11961915 w 12192000"/>
              <a:gd name="connsiteY1741" fmla="*/ 857224 h 1608850"/>
              <a:gd name="connsiteX1742" fmla="*/ 11961915 w 12192000"/>
              <a:gd name="connsiteY1742" fmla="*/ 856062 h 1608850"/>
              <a:gd name="connsiteX1743" fmla="*/ 11961915 w 12192000"/>
              <a:gd name="connsiteY1743" fmla="*/ 847925 h 1608850"/>
              <a:gd name="connsiteX1744" fmla="*/ 11960800 w 12192000"/>
              <a:gd name="connsiteY1744" fmla="*/ 847925 h 1608850"/>
              <a:gd name="connsiteX1745" fmla="*/ 11952999 w 12192000"/>
              <a:gd name="connsiteY1745" fmla="*/ 847925 h 1608850"/>
              <a:gd name="connsiteX1746" fmla="*/ 11952999 w 12192000"/>
              <a:gd name="connsiteY1746" fmla="*/ 846763 h 1608850"/>
              <a:gd name="connsiteX1747" fmla="*/ 11952999 w 12192000"/>
              <a:gd name="connsiteY1747" fmla="*/ 838627 h 1608850"/>
              <a:gd name="connsiteX1748" fmla="*/ 11954114 w 12192000"/>
              <a:gd name="connsiteY1748" fmla="*/ 838627 h 1608850"/>
              <a:gd name="connsiteX1749" fmla="*/ 11961915 w 12192000"/>
              <a:gd name="connsiteY1749" fmla="*/ 838627 h 1608850"/>
              <a:gd name="connsiteX1750" fmla="*/ 11961915 w 12192000"/>
              <a:gd name="connsiteY1750" fmla="*/ 837755 h 1608850"/>
              <a:gd name="connsiteX1751" fmla="*/ 11961915 w 12192000"/>
              <a:gd name="connsiteY1751" fmla="*/ 831653 h 1608850"/>
              <a:gd name="connsiteX1752" fmla="*/ 11960800 w 12192000"/>
              <a:gd name="connsiteY1752" fmla="*/ 831653 h 1608850"/>
              <a:gd name="connsiteX1753" fmla="*/ 11952999 w 12192000"/>
              <a:gd name="connsiteY1753" fmla="*/ 831653 h 1608850"/>
              <a:gd name="connsiteX1754" fmla="*/ 11952999 w 12192000"/>
              <a:gd name="connsiteY1754" fmla="*/ 830491 h 1608850"/>
              <a:gd name="connsiteX1755" fmla="*/ 11952999 w 12192000"/>
              <a:gd name="connsiteY1755" fmla="*/ 822354 h 1608850"/>
              <a:gd name="connsiteX1756" fmla="*/ 11954114 w 12192000"/>
              <a:gd name="connsiteY1756" fmla="*/ 822354 h 1608850"/>
              <a:gd name="connsiteX1757" fmla="*/ 11961915 w 12192000"/>
              <a:gd name="connsiteY1757" fmla="*/ 822354 h 1608850"/>
              <a:gd name="connsiteX1758" fmla="*/ 11961915 w 12192000"/>
              <a:gd name="connsiteY1758" fmla="*/ 821192 h 1608850"/>
              <a:gd name="connsiteX1759" fmla="*/ 11961915 w 12192000"/>
              <a:gd name="connsiteY1759" fmla="*/ 813056 h 1608850"/>
              <a:gd name="connsiteX1760" fmla="*/ 11960800 w 12192000"/>
              <a:gd name="connsiteY1760" fmla="*/ 813056 h 1608850"/>
              <a:gd name="connsiteX1761" fmla="*/ 11952999 w 12192000"/>
              <a:gd name="connsiteY1761" fmla="*/ 813056 h 1608850"/>
              <a:gd name="connsiteX1762" fmla="*/ 11952999 w 12192000"/>
              <a:gd name="connsiteY1762" fmla="*/ 811893 h 1608850"/>
              <a:gd name="connsiteX1763" fmla="*/ 11952999 w 12192000"/>
              <a:gd name="connsiteY1763" fmla="*/ 803757 h 1608850"/>
              <a:gd name="connsiteX1764" fmla="*/ 11954114 w 12192000"/>
              <a:gd name="connsiteY1764" fmla="*/ 803757 h 1608850"/>
              <a:gd name="connsiteX1765" fmla="*/ 11961915 w 12192000"/>
              <a:gd name="connsiteY1765" fmla="*/ 803757 h 1608850"/>
              <a:gd name="connsiteX1766" fmla="*/ 11961915 w 12192000"/>
              <a:gd name="connsiteY1766" fmla="*/ 802885 h 1608850"/>
              <a:gd name="connsiteX1767" fmla="*/ 11961915 w 12192000"/>
              <a:gd name="connsiteY1767" fmla="*/ 796783 h 1608850"/>
              <a:gd name="connsiteX1768" fmla="*/ 11960800 w 12192000"/>
              <a:gd name="connsiteY1768" fmla="*/ 796783 h 1608850"/>
              <a:gd name="connsiteX1769" fmla="*/ 11952999 w 12192000"/>
              <a:gd name="connsiteY1769" fmla="*/ 796783 h 1608850"/>
              <a:gd name="connsiteX1770" fmla="*/ 11952999 w 12192000"/>
              <a:gd name="connsiteY1770" fmla="*/ 795621 h 1608850"/>
              <a:gd name="connsiteX1771" fmla="*/ 11952999 w 12192000"/>
              <a:gd name="connsiteY1771" fmla="*/ 787484 h 1608850"/>
              <a:gd name="connsiteX1772" fmla="*/ 11954114 w 12192000"/>
              <a:gd name="connsiteY1772" fmla="*/ 787484 h 1608850"/>
              <a:gd name="connsiteX1773" fmla="*/ 11961915 w 12192000"/>
              <a:gd name="connsiteY1773" fmla="*/ 787484 h 1608850"/>
              <a:gd name="connsiteX1774" fmla="*/ 11960800 w 12192000"/>
              <a:gd name="connsiteY1774" fmla="*/ 785741 h 1608850"/>
              <a:gd name="connsiteX1775" fmla="*/ 11952999 w 12192000"/>
              <a:gd name="connsiteY1775" fmla="*/ 773537 h 1608850"/>
              <a:gd name="connsiteX1776" fmla="*/ 11952999 w 12192000"/>
              <a:gd name="connsiteY1776" fmla="*/ 736342 h 1608850"/>
              <a:gd name="connsiteX1777" fmla="*/ 12102343 w 12192000"/>
              <a:gd name="connsiteY1777" fmla="*/ 736342 h 1608850"/>
              <a:gd name="connsiteX1778" fmla="*/ 12115716 w 12192000"/>
              <a:gd name="connsiteY1778" fmla="*/ 757264 h 1608850"/>
              <a:gd name="connsiteX1779" fmla="*/ 12115716 w 12192000"/>
              <a:gd name="connsiteY1779" fmla="*/ 803757 h 1608850"/>
              <a:gd name="connsiteX1780" fmla="*/ 12114602 w 12192000"/>
              <a:gd name="connsiteY1780" fmla="*/ 803757 h 1608850"/>
              <a:gd name="connsiteX1781" fmla="*/ 12106800 w 12192000"/>
              <a:gd name="connsiteY1781" fmla="*/ 803757 h 1608850"/>
              <a:gd name="connsiteX1782" fmla="*/ 12106800 w 12192000"/>
              <a:gd name="connsiteY1782" fmla="*/ 804919 h 1608850"/>
              <a:gd name="connsiteX1783" fmla="*/ 12106800 w 12192000"/>
              <a:gd name="connsiteY1783" fmla="*/ 813056 h 1608850"/>
              <a:gd name="connsiteX1784" fmla="*/ 12107915 w 12192000"/>
              <a:gd name="connsiteY1784" fmla="*/ 813056 h 1608850"/>
              <a:gd name="connsiteX1785" fmla="*/ 12115716 w 12192000"/>
              <a:gd name="connsiteY1785" fmla="*/ 813056 h 1608850"/>
              <a:gd name="connsiteX1786" fmla="*/ 12115716 w 12192000"/>
              <a:gd name="connsiteY1786" fmla="*/ 814218 h 1608850"/>
              <a:gd name="connsiteX1787" fmla="*/ 12115716 w 12192000"/>
              <a:gd name="connsiteY1787" fmla="*/ 822354 h 1608850"/>
              <a:gd name="connsiteX1788" fmla="*/ 12114602 w 12192000"/>
              <a:gd name="connsiteY1788" fmla="*/ 822354 h 1608850"/>
              <a:gd name="connsiteX1789" fmla="*/ 12106800 w 12192000"/>
              <a:gd name="connsiteY1789" fmla="*/ 822354 h 1608850"/>
              <a:gd name="connsiteX1790" fmla="*/ 12106800 w 12192000"/>
              <a:gd name="connsiteY1790" fmla="*/ 823516 h 1608850"/>
              <a:gd name="connsiteX1791" fmla="*/ 12106800 w 12192000"/>
              <a:gd name="connsiteY1791" fmla="*/ 831653 h 1608850"/>
              <a:gd name="connsiteX1792" fmla="*/ 12107915 w 12192000"/>
              <a:gd name="connsiteY1792" fmla="*/ 831653 h 1608850"/>
              <a:gd name="connsiteX1793" fmla="*/ 12115716 w 12192000"/>
              <a:gd name="connsiteY1793" fmla="*/ 831653 h 1608850"/>
              <a:gd name="connsiteX1794" fmla="*/ 12115716 w 12192000"/>
              <a:gd name="connsiteY1794" fmla="*/ 832525 h 1608850"/>
              <a:gd name="connsiteX1795" fmla="*/ 12115716 w 12192000"/>
              <a:gd name="connsiteY1795" fmla="*/ 838627 h 1608850"/>
              <a:gd name="connsiteX1796" fmla="*/ 12114602 w 12192000"/>
              <a:gd name="connsiteY1796" fmla="*/ 838627 h 1608850"/>
              <a:gd name="connsiteX1797" fmla="*/ 12106800 w 12192000"/>
              <a:gd name="connsiteY1797" fmla="*/ 838627 h 1608850"/>
              <a:gd name="connsiteX1798" fmla="*/ 12106800 w 12192000"/>
              <a:gd name="connsiteY1798" fmla="*/ 839789 h 1608850"/>
              <a:gd name="connsiteX1799" fmla="*/ 12106800 w 12192000"/>
              <a:gd name="connsiteY1799" fmla="*/ 847925 h 1608850"/>
              <a:gd name="connsiteX1800" fmla="*/ 12107915 w 12192000"/>
              <a:gd name="connsiteY1800" fmla="*/ 847925 h 1608850"/>
              <a:gd name="connsiteX1801" fmla="*/ 12115716 w 12192000"/>
              <a:gd name="connsiteY1801" fmla="*/ 847925 h 1608850"/>
              <a:gd name="connsiteX1802" fmla="*/ 12115716 w 12192000"/>
              <a:gd name="connsiteY1802" fmla="*/ 849088 h 1608850"/>
              <a:gd name="connsiteX1803" fmla="*/ 12115716 w 12192000"/>
              <a:gd name="connsiteY1803" fmla="*/ 857224 h 1608850"/>
              <a:gd name="connsiteX1804" fmla="*/ 12114602 w 12192000"/>
              <a:gd name="connsiteY1804" fmla="*/ 857224 h 1608850"/>
              <a:gd name="connsiteX1805" fmla="*/ 12106800 w 12192000"/>
              <a:gd name="connsiteY1805" fmla="*/ 857224 h 1608850"/>
              <a:gd name="connsiteX1806" fmla="*/ 12106800 w 12192000"/>
              <a:gd name="connsiteY1806" fmla="*/ 858386 h 1608850"/>
              <a:gd name="connsiteX1807" fmla="*/ 12106800 w 12192000"/>
              <a:gd name="connsiteY1807" fmla="*/ 866523 h 1608850"/>
              <a:gd name="connsiteX1808" fmla="*/ 12107915 w 12192000"/>
              <a:gd name="connsiteY1808" fmla="*/ 866523 h 1608850"/>
              <a:gd name="connsiteX1809" fmla="*/ 12115716 w 12192000"/>
              <a:gd name="connsiteY1809" fmla="*/ 866523 h 1608850"/>
              <a:gd name="connsiteX1810" fmla="*/ 12115716 w 12192000"/>
              <a:gd name="connsiteY1810" fmla="*/ 867394 h 1608850"/>
              <a:gd name="connsiteX1811" fmla="*/ 12115716 w 12192000"/>
              <a:gd name="connsiteY1811" fmla="*/ 873496 h 1608850"/>
              <a:gd name="connsiteX1812" fmla="*/ 12114602 w 12192000"/>
              <a:gd name="connsiteY1812" fmla="*/ 873496 h 1608850"/>
              <a:gd name="connsiteX1813" fmla="*/ 12106800 w 12192000"/>
              <a:gd name="connsiteY1813" fmla="*/ 873496 h 1608850"/>
              <a:gd name="connsiteX1814" fmla="*/ 12106800 w 12192000"/>
              <a:gd name="connsiteY1814" fmla="*/ 874659 h 1608850"/>
              <a:gd name="connsiteX1815" fmla="*/ 12106800 w 12192000"/>
              <a:gd name="connsiteY1815" fmla="*/ 882795 h 1608850"/>
              <a:gd name="connsiteX1816" fmla="*/ 12107915 w 12192000"/>
              <a:gd name="connsiteY1816" fmla="*/ 882795 h 1608850"/>
              <a:gd name="connsiteX1817" fmla="*/ 12115716 w 12192000"/>
              <a:gd name="connsiteY1817" fmla="*/ 882795 h 1608850"/>
              <a:gd name="connsiteX1818" fmla="*/ 12115716 w 12192000"/>
              <a:gd name="connsiteY1818" fmla="*/ 883957 h 1608850"/>
              <a:gd name="connsiteX1819" fmla="*/ 12115716 w 12192000"/>
              <a:gd name="connsiteY1819" fmla="*/ 892094 h 1608850"/>
              <a:gd name="connsiteX1820" fmla="*/ 12114602 w 12192000"/>
              <a:gd name="connsiteY1820" fmla="*/ 892094 h 1608850"/>
              <a:gd name="connsiteX1821" fmla="*/ 12106800 w 12192000"/>
              <a:gd name="connsiteY1821" fmla="*/ 892094 h 1608850"/>
              <a:gd name="connsiteX1822" fmla="*/ 12106800 w 12192000"/>
              <a:gd name="connsiteY1822" fmla="*/ 892965 h 1608850"/>
              <a:gd name="connsiteX1823" fmla="*/ 12106800 w 12192000"/>
              <a:gd name="connsiteY1823" fmla="*/ 899068 h 1608850"/>
              <a:gd name="connsiteX1824" fmla="*/ 12107915 w 12192000"/>
              <a:gd name="connsiteY1824" fmla="*/ 899068 h 1608850"/>
              <a:gd name="connsiteX1825" fmla="*/ 12115716 w 12192000"/>
              <a:gd name="connsiteY1825" fmla="*/ 899068 h 1608850"/>
              <a:gd name="connsiteX1826" fmla="*/ 12115716 w 12192000"/>
              <a:gd name="connsiteY1826" fmla="*/ 900230 h 1608850"/>
              <a:gd name="connsiteX1827" fmla="*/ 12115716 w 12192000"/>
              <a:gd name="connsiteY1827" fmla="*/ 908366 h 1608850"/>
              <a:gd name="connsiteX1828" fmla="*/ 12114602 w 12192000"/>
              <a:gd name="connsiteY1828" fmla="*/ 908366 h 1608850"/>
              <a:gd name="connsiteX1829" fmla="*/ 12106800 w 12192000"/>
              <a:gd name="connsiteY1829" fmla="*/ 908366 h 1608850"/>
              <a:gd name="connsiteX1830" fmla="*/ 12106800 w 12192000"/>
              <a:gd name="connsiteY1830" fmla="*/ 909528 h 1608850"/>
              <a:gd name="connsiteX1831" fmla="*/ 12106800 w 12192000"/>
              <a:gd name="connsiteY1831" fmla="*/ 917665 h 1608850"/>
              <a:gd name="connsiteX1832" fmla="*/ 12107915 w 12192000"/>
              <a:gd name="connsiteY1832" fmla="*/ 917665 h 1608850"/>
              <a:gd name="connsiteX1833" fmla="*/ 12115716 w 12192000"/>
              <a:gd name="connsiteY1833" fmla="*/ 917665 h 1608850"/>
              <a:gd name="connsiteX1834" fmla="*/ 12115716 w 12192000"/>
              <a:gd name="connsiteY1834" fmla="*/ 918827 h 1608850"/>
              <a:gd name="connsiteX1835" fmla="*/ 12115716 w 12192000"/>
              <a:gd name="connsiteY1835" fmla="*/ 926963 h 1608850"/>
              <a:gd name="connsiteX1836" fmla="*/ 12114602 w 12192000"/>
              <a:gd name="connsiteY1836" fmla="*/ 926963 h 1608850"/>
              <a:gd name="connsiteX1837" fmla="*/ 12106800 w 12192000"/>
              <a:gd name="connsiteY1837" fmla="*/ 926963 h 1608850"/>
              <a:gd name="connsiteX1838" fmla="*/ 12106800 w 12192000"/>
              <a:gd name="connsiteY1838" fmla="*/ 927835 h 1608850"/>
              <a:gd name="connsiteX1839" fmla="*/ 12106800 w 12192000"/>
              <a:gd name="connsiteY1839" fmla="*/ 933937 h 1608850"/>
              <a:gd name="connsiteX1840" fmla="*/ 12107915 w 12192000"/>
              <a:gd name="connsiteY1840" fmla="*/ 933937 h 1608850"/>
              <a:gd name="connsiteX1841" fmla="*/ 12115716 w 12192000"/>
              <a:gd name="connsiteY1841" fmla="*/ 933937 h 1608850"/>
              <a:gd name="connsiteX1842" fmla="*/ 12115716 w 12192000"/>
              <a:gd name="connsiteY1842" fmla="*/ 935100 h 1608850"/>
              <a:gd name="connsiteX1843" fmla="*/ 12115716 w 12192000"/>
              <a:gd name="connsiteY1843" fmla="*/ 943236 h 1608850"/>
              <a:gd name="connsiteX1844" fmla="*/ 12114602 w 12192000"/>
              <a:gd name="connsiteY1844" fmla="*/ 943236 h 1608850"/>
              <a:gd name="connsiteX1845" fmla="*/ 12106800 w 12192000"/>
              <a:gd name="connsiteY1845" fmla="*/ 943236 h 1608850"/>
              <a:gd name="connsiteX1846" fmla="*/ 12106800 w 12192000"/>
              <a:gd name="connsiteY1846" fmla="*/ 944398 h 1608850"/>
              <a:gd name="connsiteX1847" fmla="*/ 12106800 w 12192000"/>
              <a:gd name="connsiteY1847" fmla="*/ 952535 h 1608850"/>
              <a:gd name="connsiteX1848" fmla="*/ 12107915 w 12192000"/>
              <a:gd name="connsiteY1848" fmla="*/ 952535 h 1608850"/>
              <a:gd name="connsiteX1849" fmla="*/ 12115716 w 12192000"/>
              <a:gd name="connsiteY1849" fmla="*/ 952535 h 1608850"/>
              <a:gd name="connsiteX1850" fmla="*/ 12115716 w 12192000"/>
              <a:gd name="connsiteY1850" fmla="*/ 953406 h 1608850"/>
              <a:gd name="connsiteX1851" fmla="*/ 12115716 w 12192000"/>
              <a:gd name="connsiteY1851" fmla="*/ 959508 h 1608850"/>
              <a:gd name="connsiteX1852" fmla="*/ 12114602 w 12192000"/>
              <a:gd name="connsiteY1852" fmla="*/ 959508 h 1608850"/>
              <a:gd name="connsiteX1853" fmla="*/ 12106800 w 12192000"/>
              <a:gd name="connsiteY1853" fmla="*/ 959508 h 1608850"/>
              <a:gd name="connsiteX1854" fmla="*/ 12106800 w 12192000"/>
              <a:gd name="connsiteY1854" fmla="*/ 960671 h 1608850"/>
              <a:gd name="connsiteX1855" fmla="*/ 12106800 w 12192000"/>
              <a:gd name="connsiteY1855" fmla="*/ 968807 h 1608850"/>
              <a:gd name="connsiteX1856" fmla="*/ 12107915 w 12192000"/>
              <a:gd name="connsiteY1856" fmla="*/ 968807 h 1608850"/>
              <a:gd name="connsiteX1857" fmla="*/ 12115716 w 12192000"/>
              <a:gd name="connsiteY1857" fmla="*/ 968807 h 1608850"/>
              <a:gd name="connsiteX1858" fmla="*/ 12115716 w 12192000"/>
              <a:gd name="connsiteY1858" fmla="*/ 969969 h 1608850"/>
              <a:gd name="connsiteX1859" fmla="*/ 12115716 w 12192000"/>
              <a:gd name="connsiteY1859" fmla="*/ 978106 h 1608850"/>
              <a:gd name="connsiteX1860" fmla="*/ 12114602 w 12192000"/>
              <a:gd name="connsiteY1860" fmla="*/ 978106 h 1608850"/>
              <a:gd name="connsiteX1861" fmla="*/ 12106800 w 12192000"/>
              <a:gd name="connsiteY1861" fmla="*/ 978106 h 1608850"/>
              <a:gd name="connsiteX1862" fmla="*/ 12106800 w 12192000"/>
              <a:gd name="connsiteY1862" fmla="*/ 979268 h 1608850"/>
              <a:gd name="connsiteX1863" fmla="*/ 12106800 w 12192000"/>
              <a:gd name="connsiteY1863" fmla="*/ 987404 h 1608850"/>
              <a:gd name="connsiteX1864" fmla="*/ 12107915 w 12192000"/>
              <a:gd name="connsiteY1864" fmla="*/ 987404 h 1608850"/>
              <a:gd name="connsiteX1865" fmla="*/ 12115716 w 12192000"/>
              <a:gd name="connsiteY1865" fmla="*/ 987404 h 1608850"/>
              <a:gd name="connsiteX1866" fmla="*/ 12115716 w 12192000"/>
              <a:gd name="connsiteY1866" fmla="*/ 988276 h 1608850"/>
              <a:gd name="connsiteX1867" fmla="*/ 12115716 w 12192000"/>
              <a:gd name="connsiteY1867" fmla="*/ 994378 h 1608850"/>
              <a:gd name="connsiteX1868" fmla="*/ 12114602 w 12192000"/>
              <a:gd name="connsiteY1868" fmla="*/ 994378 h 1608850"/>
              <a:gd name="connsiteX1869" fmla="*/ 12106800 w 12192000"/>
              <a:gd name="connsiteY1869" fmla="*/ 994378 h 1608850"/>
              <a:gd name="connsiteX1870" fmla="*/ 12106800 w 12192000"/>
              <a:gd name="connsiteY1870" fmla="*/ 995540 h 1608850"/>
              <a:gd name="connsiteX1871" fmla="*/ 12106800 w 12192000"/>
              <a:gd name="connsiteY1871" fmla="*/ 1003677 h 1608850"/>
              <a:gd name="connsiteX1872" fmla="*/ 12131319 w 12192000"/>
              <a:gd name="connsiteY1872" fmla="*/ 1024599 h 1608850"/>
              <a:gd name="connsiteX1873" fmla="*/ 12130206 w 12192000"/>
              <a:gd name="connsiteY1873" fmla="*/ 1029248 h 1608850"/>
              <a:gd name="connsiteX1874" fmla="*/ 12122403 w 12192000"/>
              <a:gd name="connsiteY1874" fmla="*/ 1029248 h 1608850"/>
              <a:gd name="connsiteX1875" fmla="*/ 12122403 w 12192000"/>
              <a:gd name="connsiteY1875" fmla="*/ 1040036 h 1608850"/>
              <a:gd name="connsiteX1876" fmla="*/ 12122403 w 12192000"/>
              <a:gd name="connsiteY1876" fmla="*/ 1046874 h 1608850"/>
              <a:gd name="connsiteX1877" fmla="*/ 12131319 w 12192000"/>
              <a:gd name="connsiteY1877" fmla="*/ 1046874 h 1608850"/>
              <a:gd name="connsiteX1878" fmla="*/ 12131319 w 12192000"/>
              <a:gd name="connsiteY1878" fmla="*/ 1043196 h 1608850"/>
              <a:gd name="connsiteX1879" fmla="*/ 12132434 w 12192000"/>
              <a:gd name="connsiteY1879" fmla="*/ 1042615 h 1608850"/>
              <a:gd name="connsiteX1880" fmla="*/ 12140235 w 12192000"/>
              <a:gd name="connsiteY1880" fmla="*/ 1038547 h 1608850"/>
              <a:gd name="connsiteX1881" fmla="*/ 12142186 w 12192000"/>
              <a:gd name="connsiteY1881" fmla="*/ 1038547 h 1608850"/>
              <a:gd name="connsiteX1882" fmla="*/ 12155839 w 12192000"/>
              <a:gd name="connsiteY1882" fmla="*/ 1038547 h 1608850"/>
              <a:gd name="connsiteX1883" fmla="*/ 12155839 w 12192000"/>
              <a:gd name="connsiteY1883" fmla="*/ 1039709 h 1608850"/>
              <a:gd name="connsiteX1884" fmla="*/ 12155839 w 12192000"/>
              <a:gd name="connsiteY1884" fmla="*/ 1046874 h 1608850"/>
              <a:gd name="connsiteX1885" fmla="*/ 12192000 w 12192000"/>
              <a:gd name="connsiteY1885" fmla="*/ 1046874 h 1608850"/>
              <a:gd name="connsiteX1886" fmla="*/ 12192000 w 12192000"/>
              <a:gd name="connsiteY1886" fmla="*/ 1070905 h 1608850"/>
              <a:gd name="connsiteX1887" fmla="*/ 12192000 w 12192000"/>
              <a:gd name="connsiteY1887" fmla="*/ 1121663 h 1608850"/>
              <a:gd name="connsiteX1888" fmla="*/ 12192000 w 12192000"/>
              <a:gd name="connsiteY1888" fmla="*/ 1608850 h 1608850"/>
              <a:gd name="connsiteX1889" fmla="*/ 0 w 12192000"/>
              <a:gd name="connsiteY1889" fmla="*/ 1608850 h 1608850"/>
              <a:gd name="connsiteX1890" fmla="*/ 0 w 12192000"/>
              <a:gd name="connsiteY1890" fmla="*/ 1046874 h 1608850"/>
              <a:gd name="connsiteX1891" fmla="*/ 65773 w 12192000"/>
              <a:gd name="connsiteY1891" fmla="*/ 1046874 h 1608850"/>
              <a:gd name="connsiteX1892" fmla="*/ 82231 w 12192000"/>
              <a:gd name="connsiteY1892" fmla="*/ 1045519 h 1608850"/>
              <a:gd name="connsiteX1893" fmla="*/ 82231 w 12192000"/>
              <a:gd name="connsiteY1893" fmla="*/ 1012974 h 1608850"/>
              <a:gd name="connsiteX1894" fmla="*/ 126811 w 12192000"/>
              <a:gd name="connsiteY1894" fmla="*/ 1012974 h 1608850"/>
              <a:gd name="connsiteX1895" fmla="*/ 126811 w 12192000"/>
              <a:gd name="connsiteY1895" fmla="*/ 994377 h 1608850"/>
              <a:gd name="connsiteX1896" fmla="*/ 220430 w 12192000"/>
              <a:gd name="connsiteY1896" fmla="*/ 994377 h 1608850"/>
              <a:gd name="connsiteX1897" fmla="*/ 220430 w 12192000"/>
              <a:gd name="connsiteY1897" fmla="*/ 1006000 h 1608850"/>
              <a:gd name="connsiteX1898" fmla="*/ 280612 w 12192000"/>
              <a:gd name="connsiteY1898" fmla="*/ 1006000 h 1608850"/>
              <a:gd name="connsiteX1899" fmla="*/ 280612 w 12192000"/>
              <a:gd name="connsiteY1899" fmla="*/ 1012974 h 1608850"/>
              <a:gd name="connsiteX1900" fmla="*/ 298444 w 12192000"/>
              <a:gd name="connsiteY1900" fmla="*/ 1012974 h 1608850"/>
              <a:gd name="connsiteX1901" fmla="*/ 298444 w 12192000"/>
              <a:gd name="connsiteY1901" fmla="*/ 1019948 h 1608850"/>
              <a:gd name="connsiteX1902" fmla="*/ 314048 w 12192000"/>
              <a:gd name="connsiteY1902" fmla="*/ 1019948 h 1608850"/>
              <a:gd name="connsiteX1903" fmla="*/ 314048 w 12192000"/>
              <a:gd name="connsiteY1903" fmla="*/ 915339 h 1608850"/>
              <a:gd name="connsiteX1904" fmla="*/ 360858 w 12192000"/>
              <a:gd name="connsiteY1904" fmla="*/ 901391 h 1608850"/>
              <a:gd name="connsiteX1905" fmla="*/ 447789 w 12192000"/>
              <a:gd name="connsiteY1905" fmla="*/ 901391 h 1608850"/>
              <a:gd name="connsiteX1906" fmla="*/ 447789 w 12192000"/>
              <a:gd name="connsiteY1906" fmla="*/ 734017 h 1608850"/>
              <a:gd name="connsiteX1907" fmla="*/ 472308 w 12192000"/>
              <a:gd name="connsiteY1907" fmla="*/ 722393 h 1608850"/>
              <a:gd name="connsiteX1908" fmla="*/ 579301 w 12192000"/>
              <a:gd name="connsiteY1908" fmla="*/ 703796 h 1608850"/>
              <a:gd name="connsiteX1909" fmla="*/ 617194 w 12192000"/>
              <a:gd name="connsiteY1909" fmla="*/ 715419 h 1608850"/>
              <a:gd name="connsiteX1910" fmla="*/ 623881 w 12192000"/>
              <a:gd name="connsiteY1910" fmla="*/ 722393 h 1608850"/>
              <a:gd name="connsiteX1911" fmla="*/ 623881 w 12192000"/>
              <a:gd name="connsiteY1911" fmla="*/ 1033896 h 1608850"/>
              <a:gd name="connsiteX1912" fmla="*/ 639484 w 12192000"/>
              <a:gd name="connsiteY1912" fmla="*/ 1033896 h 1608850"/>
              <a:gd name="connsiteX1913" fmla="*/ 639484 w 12192000"/>
              <a:gd name="connsiteY1913" fmla="*/ 908365 h 1608850"/>
              <a:gd name="connsiteX1914" fmla="*/ 652858 w 12192000"/>
              <a:gd name="connsiteY1914" fmla="*/ 908365 h 1608850"/>
              <a:gd name="connsiteX1915" fmla="*/ 652858 w 12192000"/>
              <a:gd name="connsiteY1915" fmla="*/ 896742 h 1608850"/>
              <a:gd name="connsiteX1916" fmla="*/ 666232 w 12192000"/>
              <a:gd name="connsiteY1916" fmla="*/ 889768 h 1608850"/>
              <a:gd name="connsiteX1917" fmla="*/ 677377 w 12192000"/>
              <a:gd name="connsiteY1917" fmla="*/ 889768 h 1608850"/>
              <a:gd name="connsiteX1918" fmla="*/ 677377 w 12192000"/>
              <a:gd name="connsiteY1918" fmla="*/ 878145 h 1608850"/>
              <a:gd name="connsiteX1919" fmla="*/ 686293 w 12192000"/>
              <a:gd name="connsiteY1919" fmla="*/ 871171 h 1608850"/>
              <a:gd name="connsiteX1920" fmla="*/ 708584 w 12192000"/>
              <a:gd name="connsiteY1920" fmla="*/ 871171 h 1608850"/>
              <a:gd name="connsiteX1921" fmla="*/ 708584 w 12192000"/>
              <a:gd name="connsiteY1921" fmla="*/ 908365 h 1608850"/>
              <a:gd name="connsiteX1922" fmla="*/ 755393 w 12192000"/>
              <a:gd name="connsiteY1922" fmla="*/ 908365 h 1608850"/>
              <a:gd name="connsiteX1923" fmla="*/ 755393 w 12192000"/>
              <a:gd name="connsiteY1923" fmla="*/ 1038546 h 1608850"/>
              <a:gd name="connsiteX1924" fmla="*/ 773225 w 12192000"/>
              <a:gd name="connsiteY1924" fmla="*/ 1038546 h 1608850"/>
              <a:gd name="connsiteX1925" fmla="*/ 791057 w 12192000"/>
              <a:gd name="connsiteY1925" fmla="*/ 1031572 h 1608850"/>
              <a:gd name="connsiteX1926" fmla="*/ 791057 w 12192000"/>
              <a:gd name="connsiteY1926" fmla="*/ 1022273 h 1608850"/>
              <a:gd name="connsiteX1927" fmla="*/ 784370 w 12192000"/>
              <a:gd name="connsiteY1927" fmla="*/ 1019948 h 1608850"/>
              <a:gd name="connsiteX1928" fmla="*/ 784370 w 12192000"/>
              <a:gd name="connsiteY1928" fmla="*/ 1012974 h 1608850"/>
              <a:gd name="connsiteX1929" fmla="*/ 791057 w 12192000"/>
              <a:gd name="connsiteY1929" fmla="*/ 1008325 h 1608850"/>
              <a:gd name="connsiteX1930" fmla="*/ 791057 w 12192000"/>
              <a:gd name="connsiteY1930" fmla="*/ 957183 h 1608850"/>
              <a:gd name="connsiteX1931" fmla="*/ 784370 w 12192000"/>
              <a:gd name="connsiteY1931" fmla="*/ 954858 h 1608850"/>
              <a:gd name="connsiteX1932" fmla="*/ 784370 w 12192000"/>
              <a:gd name="connsiteY1932" fmla="*/ 947884 h 1608850"/>
              <a:gd name="connsiteX1933" fmla="*/ 791057 w 12192000"/>
              <a:gd name="connsiteY1933" fmla="*/ 943235 h 1608850"/>
              <a:gd name="connsiteX1934" fmla="*/ 795515 w 12192000"/>
              <a:gd name="connsiteY1934" fmla="*/ 938586 h 1608850"/>
              <a:gd name="connsiteX1935" fmla="*/ 795515 w 12192000"/>
              <a:gd name="connsiteY1935" fmla="*/ 929287 h 1608850"/>
              <a:gd name="connsiteX1936" fmla="*/ 791057 w 12192000"/>
              <a:gd name="connsiteY1936" fmla="*/ 929287 h 1608850"/>
              <a:gd name="connsiteX1937" fmla="*/ 791057 w 12192000"/>
              <a:gd name="connsiteY1937" fmla="*/ 922313 h 1608850"/>
              <a:gd name="connsiteX1938" fmla="*/ 797744 w 12192000"/>
              <a:gd name="connsiteY1938" fmla="*/ 917664 h 1608850"/>
              <a:gd name="connsiteX1939" fmla="*/ 833408 w 12192000"/>
              <a:gd name="connsiteY1939" fmla="*/ 852574 h 1608850"/>
              <a:gd name="connsiteX1940" fmla="*/ 828950 w 12192000"/>
              <a:gd name="connsiteY1940" fmla="*/ 850249 h 1608850"/>
              <a:gd name="connsiteX1941" fmla="*/ 828950 w 12192000"/>
              <a:gd name="connsiteY1941" fmla="*/ 843275 h 1608850"/>
              <a:gd name="connsiteX1942" fmla="*/ 835637 w 12192000"/>
              <a:gd name="connsiteY1942" fmla="*/ 840950 h 1608850"/>
              <a:gd name="connsiteX1943" fmla="*/ 835637 w 12192000"/>
              <a:gd name="connsiteY1943" fmla="*/ 831652 h 1608850"/>
              <a:gd name="connsiteX1944" fmla="*/ 840095 w 12192000"/>
              <a:gd name="connsiteY1944" fmla="*/ 831652 h 1608850"/>
              <a:gd name="connsiteX1945" fmla="*/ 840095 w 12192000"/>
              <a:gd name="connsiteY1945" fmla="*/ 810730 h 1608850"/>
              <a:gd name="connsiteX1946" fmla="*/ 835637 w 12192000"/>
              <a:gd name="connsiteY1946" fmla="*/ 810730 h 1608850"/>
              <a:gd name="connsiteX1947" fmla="*/ 835637 w 12192000"/>
              <a:gd name="connsiteY1947" fmla="*/ 806081 h 1608850"/>
              <a:gd name="connsiteX1948" fmla="*/ 840095 w 12192000"/>
              <a:gd name="connsiteY1948" fmla="*/ 803756 h 1608850"/>
              <a:gd name="connsiteX1949" fmla="*/ 851240 w 12192000"/>
              <a:gd name="connsiteY1949" fmla="*/ 787483 h 1608850"/>
              <a:gd name="connsiteX1950" fmla="*/ 853469 w 12192000"/>
              <a:gd name="connsiteY1950" fmla="*/ 778185 h 1608850"/>
              <a:gd name="connsiteX1951" fmla="*/ 853469 w 12192000"/>
              <a:gd name="connsiteY1951" fmla="*/ 752614 h 1608850"/>
              <a:gd name="connsiteX1952" fmla="*/ 853748 w 12192000"/>
              <a:gd name="connsiteY1952" fmla="*/ 751742 h 1608850"/>
              <a:gd name="connsiteX1953" fmla="*/ 855698 w 12192000"/>
              <a:gd name="connsiteY1953" fmla="*/ 745640 h 1608850"/>
              <a:gd name="connsiteX1954" fmla="*/ 855977 w 12192000"/>
              <a:gd name="connsiteY1954" fmla="*/ 746512 h 1608850"/>
              <a:gd name="connsiteX1955" fmla="*/ 857927 w 12192000"/>
              <a:gd name="connsiteY1955" fmla="*/ 752614 h 1608850"/>
              <a:gd name="connsiteX1956" fmla="*/ 860156 w 12192000"/>
              <a:gd name="connsiteY1956" fmla="*/ 778185 h 1608850"/>
              <a:gd name="connsiteX1957" fmla="*/ 860156 w 12192000"/>
              <a:gd name="connsiteY1957" fmla="*/ 785159 h 1608850"/>
              <a:gd name="connsiteX1958" fmla="*/ 871302 w 12192000"/>
              <a:gd name="connsiteY1958" fmla="*/ 803756 h 1608850"/>
              <a:gd name="connsiteX1959" fmla="*/ 875760 w 12192000"/>
              <a:gd name="connsiteY1959" fmla="*/ 806081 h 1608850"/>
              <a:gd name="connsiteX1960" fmla="*/ 875760 w 12192000"/>
              <a:gd name="connsiteY1960" fmla="*/ 810730 h 1608850"/>
              <a:gd name="connsiteX1961" fmla="*/ 873531 w 12192000"/>
              <a:gd name="connsiteY1961" fmla="*/ 831652 h 1608850"/>
              <a:gd name="connsiteX1962" fmla="*/ 877989 w 12192000"/>
              <a:gd name="connsiteY1962" fmla="*/ 840950 h 1608850"/>
              <a:gd name="connsiteX1963" fmla="*/ 882447 w 12192000"/>
              <a:gd name="connsiteY1963" fmla="*/ 843275 h 1608850"/>
              <a:gd name="connsiteX1964" fmla="*/ 882447 w 12192000"/>
              <a:gd name="connsiteY1964" fmla="*/ 850249 h 1608850"/>
              <a:gd name="connsiteX1965" fmla="*/ 877989 w 12192000"/>
              <a:gd name="connsiteY1965" fmla="*/ 852574 h 1608850"/>
              <a:gd name="connsiteX1966" fmla="*/ 904180 w 12192000"/>
              <a:gd name="connsiteY1966" fmla="*/ 879888 h 1608850"/>
              <a:gd name="connsiteX1967" fmla="*/ 913070 w 12192000"/>
              <a:gd name="connsiteY1967" fmla="*/ 915339 h 1608850"/>
              <a:gd name="connsiteX1968" fmla="*/ 944859 w 12192000"/>
              <a:gd name="connsiteY1968" fmla="*/ 915339 h 1608850"/>
              <a:gd name="connsiteX1969" fmla="*/ 944859 w 12192000"/>
              <a:gd name="connsiteY1969" fmla="*/ 886329 h 1608850"/>
              <a:gd name="connsiteX1970" fmla="*/ 939475 w 12192000"/>
              <a:gd name="connsiteY1970" fmla="*/ 886329 h 1608850"/>
              <a:gd name="connsiteX1971" fmla="*/ 939475 w 12192000"/>
              <a:gd name="connsiteY1971" fmla="*/ 724196 h 1608850"/>
              <a:gd name="connsiteX1972" fmla="*/ 959742 w 12192000"/>
              <a:gd name="connsiteY1972" fmla="*/ 724196 h 1608850"/>
              <a:gd name="connsiteX1973" fmla="*/ 960249 w 12192000"/>
              <a:gd name="connsiteY1973" fmla="*/ 723115 h 1608850"/>
              <a:gd name="connsiteX1974" fmla="*/ 963795 w 12192000"/>
              <a:gd name="connsiteY1974" fmla="*/ 715549 h 1608850"/>
              <a:gd name="connsiteX1975" fmla="*/ 965569 w 12192000"/>
              <a:gd name="connsiteY1975" fmla="*/ 715819 h 1608850"/>
              <a:gd name="connsiteX1976" fmla="*/ 977982 w 12192000"/>
              <a:gd name="connsiteY1976" fmla="*/ 717710 h 1608850"/>
              <a:gd name="connsiteX1977" fmla="*/ 978489 w 12192000"/>
              <a:gd name="connsiteY1977" fmla="*/ 719062 h 1608850"/>
              <a:gd name="connsiteX1978" fmla="*/ 982035 w 12192000"/>
              <a:gd name="connsiteY1978" fmla="*/ 728519 h 1608850"/>
              <a:gd name="connsiteX1979" fmla="*/ 1008382 w 12192000"/>
              <a:gd name="connsiteY1979" fmla="*/ 730681 h 1608850"/>
              <a:gd name="connsiteX1980" fmla="*/ 1008382 w 12192000"/>
              <a:gd name="connsiteY1980" fmla="*/ 607460 h 1608850"/>
              <a:gd name="connsiteX1981" fmla="*/ 1010409 w 12192000"/>
              <a:gd name="connsiteY1981" fmla="*/ 607460 h 1608850"/>
              <a:gd name="connsiteX1982" fmla="*/ 1024597 w 12192000"/>
              <a:gd name="connsiteY1982" fmla="*/ 607460 h 1608850"/>
              <a:gd name="connsiteX1983" fmla="*/ 1024597 w 12192000"/>
              <a:gd name="connsiteY1983" fmla="*/ 471268 h 1608850"/>
              <a:gd name="connsiteX1984" fmla="*/ 1026369 w 12192000"/>
              <a:gd name="connsiteY1984" fmla="*/ 471268 h 1608850"/>
              <a:gd name="connsiteX1985" fmla="*/ 1038783 w 12192000"/>
              <a:gd name="connsiteY1985" fmla="*/ 471268 h 1608850"/>
              <a:gd name="connsiteX1986" fmla="*/ 1038783 w 12192000"/>
              <a:gd name="connsiteY1986" fmla="*/ 356694 h 1608850"/>
              <a:gd name="connsiteX1987" fmla="*/ 1042837 w 12192000"/>
              <a:gd name="connsiteY1987" fmla="*/ 328590 h 1608850"/>
              <a:gd name="connsiteX1988" fmla="*/ 1044863 w 12192000"/>
              <a:gd name="connsiteY1988" fmla="*/ 328590 h 1608850"/>
              <a:gd name="connsiteX1989" fmla="*/ 1059050 w 12192000"/>
              <a:gd name="connsiteY1989" fmla="*/ 328590 h 1608850"/>
              <a:gd name="connsiteX1990" fmla="*/ 1095531 w 12192000"/>
              <a:gd name="connsiteY1990" fmla="*/ 246443 h 1608850"/>
              <a:gd name="connsiteX1991" fmla="*/ 1099585 w 12192000"/>
              <a:gd name="connsiteY1991" fmla="*/ 0 h 160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</a:cxnLst>
            <a:rect l="l" t="t" r="r" b="b"/>
            <a:pathLst>
              <a:path w="12192000" h="1608850">
                <a:moveTo>
                  <a:pt x="8760317" y="780798"/>
                </a:moveTo>
                <a:lnTo>
                  <a:pt x="8760317" y="785159"/>
                </a:lnTo>
                <a:lnTo>
                  <a:pt x="8761882" y="787771"/>
                </a:lnTo>
                <a:lnTo>
                  <a:pt x="8762996" y="787771"/>
                </a:lnTo>
                <a:cubicBezTo>
                  <a:pt x="8762996" y="787771"/>
                  <a:pt x="8762996" y="787771"/>
                  <a:pt x="8762996" y="786900"/>
                </a:cubicBezTo>
                <a:lnTo>
                  <a:pt x="8762996" y="780798"/>
                </a:lnTo>
                <a:cubicBezTo>
                  <a:pt x="8762996" y="780798"/>
                  <a:pt x="8762996" y="780798"/>
                  <a:pt x="8761881" y="780798"/>
                </a:cubicBezTo>
                <a:close/>
                <a:moveTo>
                  <a:pt x="8758924" y="762200"/>
                </a:moveTo>
                <a:lnTo>
                  <a:pt x="8759734" y="771499"/>
                </a:lnTo>
                <a:lnTo>
                  <a:pt x="8762996" y="771499"/>
                </a:lnTo>
                <a:cubicBezTo>
                  <a:pt x="8762996" y="771499"/>
                  <a:pt x="8762996" y="771499"/>
                  <a:pt x="8762996" y="770337"/>
                </a:cubicBezTo>
                <a:lnTo>
                  <a:pt x="8762996" y="762200"/>
                </a:lnTo>
                <a:cubicBezTo>
                  <a:pt x="8762996" y="762200"/>
                  <a:pt x="8762996" y="762200"/>
                  <a:pt x="8761881" y="762200"/>
                </a:cubicBezTo>
                <a:close/>
                <a:moveTo>
                  <a:pt x="8755951" y="745928"/>
                </a:moveTo>
                <a:lnTo>
                  <a:pt x="8756137" y="746512"/>
                </a:lnTo>
                <a:lnTo>
                  <a:pt x="8758088" y="752614"/>
                </a:lnTo>
                <a:lnTo>
                  <a:pt x="8758113" y="752902"/>
                </a:lnTo>
                <a:lnTo>
                  <a:pt x="8762996" y="752902"/>
                </a:lnTo>
                <a:cubicBezTo>
                  <a:pt x="8762996" y="752902"/>
                  <a:pt x="8762996" y="752902"/>
                  <a:pt x="8762996" y="752030"/>
                </a:cubicBezTo>
                <a:lnTo>
                  <a:pt x="8762996" y="745928"/>
                </a:lnTo>
                <a:cubicBezTo>
                  <a:pt x="8762996" y="745928"/>
                  <a:pt x="8762996" y="745928"/>
                  <a:pt x="8761881" y="745928"/>
                </a:cubicBezTo>
                <a:close/>
                <a:moveTo>
                  <a:pt x="8907881" y="718032"/>
                </a:moveTo>
                <a:cubicBezTo>
                  <a:pt x="8907881" y="718032"/>
                  <a:pt x="8907881" y="718032"/>
                  <a:pt x="8907881" y="719194"/>
                </a:cubicBezTo>
                <a:lnTo>
                  <a:pt x="8907881" y="727331"/>
                </a:lnTo>
                <a:lnTo>
                  <a:pt x="8908543" y="727331"/>
                </a:lnTo>
                <a:lnTo>
                  <a:pt x="8908543" y="718032"/>
                </a:lnTo>
                <a:close/>
                <a:moveTo>
                  <a:pt x="1099585" y="0"/>
                </a:moveTo>
                <a:cubicBezTo>
                  <a:pt x="1099585" y="18"/>
                  <a:pt x="1099601" y="2040"/>
                  <a:pt x="1101611" y="246443"/>
                </a:cubicBezTo>
                <a:cubicBezTo>
                  <a:pt x="1101623" y="246467"/>
                  <a:pt x="1102267" y="247808"/>
                  <a:pt x="1140117" y="326429"/>
                </a:cubicBezTo>
                <a:cubicBezTo>
                  <a:pt x="1140125" y="326429"/>
                  <a:pt x="1140236" y="326429"/>
                  <a:pt x="1142145" y="326429"/>
                </a:cubicBezTo>
                <a:lnTo>
                  <a:pt x="1156331" y="326429"/>
                </a:lnTo>
                <a:cubicBezTo>
                  <a:pt x="1156331" y="326443"/>
                  <a:pt x="1156331" y="327005"/>
                  <a:pt x="1156331" y="350208"/>
                </a:cubicBezTo>
                <a:cubicBezTo>
                  <a:pt x="1156333" y="350214"/>
                  <a:pt x="1156371" y="350272"/>
                  <a:pt x="1156839" y="351019"/>
                </a:cubicBezTo>
                <a:lnTo>
                  <a:pt x="1160385" y="356694"/>
                </a:lnTo>
                <a:cubicBezTo>
                  <a:pt x="1160385" y="356714"/>
                  <a:pt x="1160385" y="358229"/>
                  <a:pt x="1160385" y="471268"/>
                </a:cubicBezTo>
                <a:cubicBezTo>
                  <a:pt x="1160393" y="471268"/>
                  <a:pt x="1160533" y="471268"/>
                  <a:pt x="1162664" y="471268"/>
                </a:cubicBezTo>
                <a:lnTo>
                  <a:pt x="1178625" y="471268"/>
                </a:lnTo>
                <a:cubicBezTo>
                  <a:pt x="1178625" y="471288"/>
                  <a:pt x="1178625" y="472923"/>
                  <a:pt x="1178625" y="611783"/>
                </a:cubicBezTo>
                <a:cubicBezTo>
                  <a:pt x="1178635" y="611782"/>
                  <a:pt x="1178747" y="611761"/>
                  <a:pt x="1180145" y="611513"/>
                </a:cubicBezTo>
                <a:lnTo>
                  <a:pt x="1190785" y="609622"/>
                </a:lnTo>
                <a:cubicBezTo>
                  <a:pt x="1190785" y="609644"/>
                  <a:pt x="1190755" y="610978"/>
                  <a:pt x="1188759" y="698254"/>
                </a:cubicBezTo>
                <a:cubicBezTo>
                  <a:pt x="1188769" y="698256"/>
                  <a:pt x="1188879" y="698276"/>
                  <a:pt x="1190279" y="698525"/>
                </a:cubicBezTo>
                <a:lnTo>
                  <a:pt x="1200919" y="700416"/>
                </a:lnTo>
                <a:cubicBezTo>
                  <a:pt x="1200921" y="700423"/>
                  <a:pt x="1200941" y="700487"/>
                  <a:pt x="1201171" y="701227"/>
                </a:cubicBezTo>
                <a:lnTo>
                  <a:pt x="1202945" y="706902"/>
                </a:lnTo>
                <a:cubicBezTo>
                  <a:pt x="1202947" y="706893"/>
                  <a:pt x="1202993" y="706750"/>
                  <a:pt x="1203705" y="704470"/>
                </a:cubicBezTo>
                <a:lnTo>
                  <a:pt x="1209025" y="687446"/>
                </a:lnTo>
                <a:cubicBezTo>
                  <a:pt x="1209032" y="687446"/>
                  <a:pt x="1209133" y="687446"/>
                  <a:pt x="1210799" y="687446"/>
                </a:cubicBezTo>
                <a:lnTo>
                  <a:pt x="1223212" y="687446"/>
                </a:lnTo>
                <a:cubicBezTo>
                  <a:pt x="1223212" y="687463"/>
                  <a:pt x="1223212" y="688156"/>
                  <a:pt x="1223212" y="719872"/>
                </a:cubicBezTo>
                <a:cubicBezTo>
                  <a:pt x="1223219" y="719877"/>
                  <a:pt x="1223295" y="719917"/>
                  <a:pt x="1224225" y="720413"/>
                </a:cubicBezTo>
                <a:lnTo>
                  <a:pt x="1231319" y="724196"/>
                </a:lnTo>
                <a:cubicBezTo>
                  <a:pt x="1231319" y="724205"/>
                  <a:pt x="1231319" y="724306"/>
                  <a:pt x="1231319" y="725547"/>
                </a:cubicBezTo>
                <a:lnTo>
                  <a:pt x="1231319" y="735005"/>
                </a:lnTo>
                <a:cubicBezTo>
                  <a:pt x="1231339" y="735005"/>
                  <a:pt x="1232247" y="735005"/>
                  <a:pt x="1275907" y="735005"/>
                </a:cubicBezTo>
                <a:cubicBezTo>
                  <a:pt x="1275907" y="735013"/>
                  <a:pt x="1275907" y="735096"/>
                  <a:pt x="1275907" y="736086"/>
                </a:cubicBezTo>
                <a:lnTo>
                  <a:pt x="1275907" y="743652"/>
                </a:lnTo>
                <a:cubicBezTo>
                  <a:pt x="1275915" y="743652"/>
                  <a:pt x="1276037" y="743652"/>
                  <a:pt x="1277933" y="743652"/>
                </a:cubicBezTo>
                <a:lnTo>
                  <a:pt x="1292119" y="743652"/>
                </a:lnTo>
                <a:cubicBezTo>
                  <a:pt x="1292119" y="743634"/>
                  <a:pt x="1292119" y="742905"/>
                  <a:pt x="1292119" y="713387"/>
                </a:cubicBezTo>
                <a:cubicBezTo>
                  <a:pt x="1292141" y="713387"/>
                  <a:pt x="1293071" y="713387"/>
                  <a:pt x="1336706" y="713387"/>
                </a:cubicBezTo>
                <a:cubicBezTo>
                  <a:pt x="1336706" y="713379"/>
                  <a:pt x="1336706" y="713282"/>
                  <a:pt x="1336706" y="712036"/>
                </a:cubicBezTo>
                <a:lnTo>
                  <a:pt x="1336706" y="702578"/>
                </a:lnTo>
                <a:cubicBezTo>
                  <a:pt x="1336713" y="702578"/>
                  <a:pt x="1336787" y="702578"/>
                  <a:pt x="1337721" y="702578"/>
                </a:cubicBezTo>
                <a:lnTo>
                  <a:pt x="1344813" y="702578"/>
                </a:lnTo>
                <a:cubicBezTo>
                  <a:pt x="1344813" y="702571"/>
                  <a:pt x="1344813" y="702458"/>
                  <a:pt x="1344813" y="700687"/>
                </a:cubicBezTo>
                <a:lnTo>
                  <a:pt x="1344813" y="687446"/>
                </a:lnTo>
                <a:cubicBezTo>
                  <a:pt x="1344823" y="687446"/>
                  <a:pt x="1344895" y="687446"/>
                  <a:pt x="1345573" y="687446"/>
                </a:cubicBezTo>
                <a:lnTo>
                  <a:pt x="1350893" y="687446"/>
                </a:lnTo>
                <a:cubicBezTo>
                  <a:pt x="1350893" y="687439"/>
                  <a:pt x="1350893" y="687354"/>
                  <a:pt x="1350893" y="686365"/>
                </a:cubicBezTo>
                <a:lnTo>
                  <a:pt x="1350893" y="678798"/>
                </a:lnTo>
                <a:cubicBezTo>
                  <a:pt x="1350901" y="678798"/>
                  <a:pt x="1351025" y="678798"/>
                  <a:pt x="1352921" y="678798"/>
                </a:cubicBezTo>
                <a:lnTo>
                  <a:pt x="1367107" y="678798"/>
                </a:lnTo>
                <a:cubicBezTo>
                  <a:pt x="1367107" y="678805"/>
                  <a:pt x="1367107" y="678882"/>
                  <a:pt x="1367107" y="679879"/>
                </a:cubicBezTo>
                <a:lnTo>
                  <a:pt x="1367107" y="687446"/>
                </a:lnTo>
                <a:cubicBezTo>
                  <a:pt x="1367119" y="687446"/>
                  <a:pt x="1367619" y="687446"/>
                  <a:pt x="1389401" y="687446"/>
                </a:cubicBezTo>
                <a:cubicBezTo>
                  <a:pt x="1389401" y="687438"/>
                  <a:pt x="1389401" y="687324"/>
                  <a:pt x="1389401" y="685554"/>
                </a:cubicBezTo>
                <a:lnTo>
                  <a:pt x="1389401" y="672313"/>
                </a:lnTo>
                <a:cubicBezTo>
                  <a:pt x="1389407" y="672313"/>
                  <a:pt x="1389503" y="672313"/>
                  <a:pt x="1391174" y="672313"/>
                </a:cubicBezTo>
                <a:lnTo>
                  <a:pt x="1403587" y="672313"/>
                </a:lnTo>
                <a:cubicBezTo>
                  <a:pt x="1403587" y="672325"/>
                  <a:pt x="1403587" y="672839"/>
                  <a:pt x="1403587" y="696093"/>
                </a:cubicBezTo>
                <a:cubicBezTo>
                  <a:pt x="1403595" y="696093"/>
                  <a:pt x="1403675" y="696093"/>
                  <a:pt x="1404601" y="696093"/>
                </a:cubicBezTo>
                <a:lnTo>
                  <a:pt x="1411695" y="696093"/>
                </a:lnTo>
                <a:cubicBezTo>
                  <a:pt x="1411695" y="696087"/>
                  <a:pt x="1411695" y="696006"/>
                  <a:pt x="1411695" y="695012"/>
                </a:cubicBezTo>
                <a:lnTo>
                  <a:pt x="1411695" y="687446"/>
                </a:lnTo>
                <a:cubicBezTo>
                  <a:pt x="1411703" y="687446"/>
                  <a:pt x="1411821" y="687446"/>
                  <a:pt x="1413467" y="687446"/>
                </a:cubicBezTo>
                <a:lnTo>
                  <a:pt x="1425881" y="687446"/>
                </a:lnTo>
                <a:cubicBezTo>
                  <a:pt x="1425881" y="687459"/>
                  <a:pt x="1425881" y="688018"/>
                  <a:pt x="1425881" y="713387"/>
                </a:cubicBezTo>
                <a:cubicBezTo>
                  <a:pt x="1425889" y="713387"/>
                  <a:pt x="1426007" y="713387"/>
                  <a:pt x="1427909" y="713387"/>
                </a:cubicBezTo>
                <a:lnTo>
                  <a:pt x="1442095" y="713387"/>
                </a:lnTo>
                <a:cubicBezTo>
                  <a:pt x="1442095" y="713398"/>
                  <a:pt x="1442095" y="713513"/>
                  <a:pt x="1442095" y="715008"/>
                </a:cubicBezTo>
                <a:lnTo>
                  <a:pt x="1442095" y="726358"/>
                </a:lnTo>
                <a:cubicBezTo>
                  <a:pt x="1442103" y="726358"/>
                  <a:pt x="1442173" y="726358"/>
                  <a:pt x="1442855" y="726358"/>
                </a:cubicBezTo>
                <a:lnTo>
                  <a:pt x="1448175" y="726358"/>
                </a:lnTo>
                <a:cubicBezTo>
                  <a:pt x="1448175" y="726350"/>
                  <a:pt x="1448175" y="726274"/>
                  <a:pt x="1448175" y="725547"/>
                </a:cubicBezTo>
                <a:lnTo>
                  <a:pt x="1448175" y="719872"/>
                </a:lnTo>
                <a:cubicBezTo>
                  <a:pt x="1448193" y="719872"/>
                  <a:pt x="1448911" y="719872"/>
                  <a:pt x="1478575" y="719872"/>
                </a:cubicBezTo>
                <a:cubicBezTo>
                  <a:pt x="1478575" y="719886"/>
                  <a:pt x="1478575" y="720449"/>
                  <a:pt x="1478575" y="743652"/>
                </a:cubicBezTo>
                <a:cubicBezTo>
                  <a:pt x="1478583" y="743652"/>
                  <a:pt x="1478661" y="743652"/>
                  <a:pt x="1479589" y="743652"/>
                </a:cubicBezTo>
                <a:lnTo>
                  <a:pt x="1486683" y="743652"/>
                </a:lnTo>
                <a:cubicBezTo>
                  <a:pt x="1486683" y="743659"/>
                  <a:pt x="1486683" y="743732"/>
                  <a:pt x="1486683" y="744733"/>
                </a:cubicBezTo>
                <a:lnTo>
                  <a:pt x="1486683" y="752299"/>
                </a:lnTo>
                <a:cubicBezTo>
                  <a:pt x="1486691" y="752299"/>
                  <a:pt x="1486765" y="752299"/>
                  <a:pt x="1487443" y="752299"/>
                </a:cubicBezTo>
                <a:lnTo>
                  <a:pt x="1492763" y="752299"/>
                </a:lnTo>
                <a:cubicBezTo>
                  <a:pt x="1492763" y="752292"/>
                  <a:pt x="1492763" y="752172"/>
                  <a:pt x="1492763" y="750137"/>
                </a:cubicBezTo>
                <a:lnTo>
                  <a:pt x="1492763" y="735005"/>
                </a:lnTo>
                <a:cubicBezTo>
                  <a:pt x="1492769" y="735005"/>
                  <a:pt x="1492847" y="735005"/>
                  <a:pt x="1493775" y="735005"/>
                </a:cubicBezTo>
                <a:lnTo>
                  <a:pt x="1500869" y="735005"/>
                </a:lnTo>
                <a:cubicBezTo>
                  <a:pt x="1500869" y="735013"/>
                  <a:pt x="1500869" y="735096"/>
                  <a:pt x="1500869" y="736086"/>
                </a:cubicBezTo>
                <a:lnTo>
                  <a:pt x="1500869" y="743652"/>
                </a:lnTo>
                <a:lnTo>
                  <a:pt x="1506189" y="741659"/>
                </a:lnTo>
                <a:cubicBezTo>
                  <a:pt x="1506949" y="741287"/>
                  <a:pt x="1506949" y="741085"/>
                  <a:pt x="1506949" y="740679"/>
                </a:cubicBezTo>
                <a:lnTo>
                  <a:pt x="1506949" y="735005"/>
                </a:lnTo>
                <a:cubicBezTo>
                  <a:pt x="1506966" y="735005"/>
                  <a:pt x="1507767" y="735005"/>
                  <a:pt x="1545457" y="735005"/>
                </a:cubicBezTo>
                <a:cubicBezTo>
                  <a:pt x="1545457" y="735019"/>
                  <a:pt x="1545457" y="735566"/>
                  <a:pt x="1545457" y="758784"/>
                </a:cubicBezTo>
                <a:cubicBezTo>
                  <a:pt x="1545464" y="758784"/>
                  <a:pt x="1545583" y="758784"/>
                  <a:pt x="1547483" y="758784"/>
                </a:cubicBezTo>
                <a:lnTo>
                  <a:pt x="1561669" y="758784"/>
                </a:lnTo>
                <a:cubicBezTo>
                  <a:pt x="1561669" y="758792"/>
                  <a:pt x="1561669" y="758874"/>
                  <a:pt x="1561669" y="759865"/>
                </a:cubicBezTo>
                <a:lnTo>
                  <a:pt x="1561669" y="767431"/>
                </a:lnTo>
                <a:cubicBezTo>
                  <a:pt x="1561679" y="767431"/>
                  <a:pt x="1561801" y="767431"/>
                  <a:pt x="1563443" y="767431"/>
                </a:cubicBezTo>
                <a:lnTo>
                  <a:pt x="1575857" y="767431"/>
                </a:lnTo>
                <a:cubicBezTo>
                  <a:pt x="1575857" y="767419"/>
                  <a:pt x="1575857" y="766908"/>
                  <a:pt x="1575857" y="743652"/>
                </a:cubicBezTo>
                <a:cubicBezTo>
                  <a:pt x="1575863" y="743652"/>
                  <a:pt x="1575941" y="743652"/>
                  <a:pt x="1576869" y="743652"/>
                </a:cubicBezTo>
                <a:lnTo>
                  <a:pt x="1583963" y="743652"/>
                </a:lnTo>
                <a:cubicBezTo>
                  <a:pt x="1583963" y="743633"/>
                  <a:pt x="1583963" y="742862"/>
                  <a:pt x="1583963" y="711225"/>
                </a:cubicBezTo>
                <a:cubicBezTo>
                  <a:pt x="1583971" y="711225"/>
                  <a:pt x="1584047" y="711225"/>
                  <a:pt x="1584977" y="711225"/>
                </a:cubicBezTo>
                <a:lnTo>
                  <a:pt x="1592071" y="711225"/>
                </a:lnTo>
                <a:cubicBezTo>
                  <a:pt x="1592071" y="711219"/>
                  <a:pt x="1592071" y="711110"/>
                  <a:pt x="1592071" y="709334"/>
                </a:cubicBezTo>
                <a:lnTo>
                  <a:pt x="1592071" y="696093"/>
                </a:lnTo>
                <a:cubicBezTo>
                  <a:pt x="1590043" y="696093"/>
                  <a:pt x="1590043" y="696093"/>
                  <a:pt x="1590803" y="694471"/>
                </a:cubicBezTo>
                <a:lnTo>
                  <a:pt x="1596123" y="683122"/>
                </a:lnTo>
                <a:cubicBezTo>
                  <a:pt x="1596129" y="683139"/>
                  <a:pt x="1596323" y="683813"/>
                  <a:pt x="1604231" y="711225"/>
                </a:cubicBezTo>
                <a:cubicBezTo>
                  <a:pt x="1604239" y="711225"/>
                  <a:pt x="1604311" y="711225"/>
                  <a:pt x="1604991" y="711225"/>
                </a:cubicBezTo>
                <a:lnTo>
                  <a:pt x="1610311" y="711225"/>
                </a:lnTo>
                <a:cubicBezTo>
                  <a:pt x="1610311" y="711212"/>
                  <a:pt x="1610311" y="710033"/>
                  <a:pt x="1610311" y="605298"/>
                </a:cubicBezTo>
                <a:cubicBezTo>
                  <a:pt x="1610321" y="605298"/>
                  <a:pt x="1610435" y="605298"/>
                  <a:pt x="1611831" y="605298"/>
                </a:cubicBezTo>
                <a:lnTo>
                  <a:pt x="1622471" y="605298"/>
                </a:lnTo>
                <a:cubicBezTo>
                  <a:pt x="1622471" y="605276"/>
                  <a:pt x="1622471" y="604266"/>
                  <a:pt x="1622471" y="557739"/>
                </a:cubicBezTo>
                <a:cubicBezTo>
                  <a:pt x="1622487" y="557739"/>
                  <a:pt x="1623113" y="557739"/>
                  <a:pt x="1648817" y="557739"/>
                </a:cubicBezTo>
                <a:cubicBezTo>
                  <a:pt x="1648817" y="557727"/>
                  <a:pt x="1648817" y="557217"/>
                  <a:pt x="1648817" y="536121"/>
                </a:cubicBezTo>
                <a:cubicBezTo>
                  <a:pt x="1648837" y="536121"/>
                  <a:pt x="1649625" y="536121"/>
                  <a:pt x="1683271" y="536121"/>
                </a:cubicBezTo>
                <a:cubicBezTo>
                  <a:pt x="1683271" y="536129"/>
                  <a:pt x="1683271" y="536259"/>
                  <a:pt x="1683271" y="538553"/>
                </a:cubicBezTo>
                <a:lnTo>
                  <a:pt x="1683271" y="555577"/>
                </a:lnTo>
                <a:cubicBezTo>
                  <a:pt x="1683281" y="555577"/>
                  <a:pt x="1683411" y="555577"/>
                  <a:pt x="1685551" y="555577"/>
                </a:cubicBezTo>
                <a:lnTo>
                  <a:pt x="1701511" y="555577"/>
                </a:lnTo>
                <a:cubicBezTo>
                  <a:pt x="1701511" y="555595"/>
                  <a:pt x="1701511" y="556489"/>
                  <a:pt x="1701511" y="603136"/>
                </a:cubicBezTo>
                <a:cubicBezTo>
                  <a:pt x="1701517" y="603136"/>
                  <a:pt x="1701593" y="603136"/>
                  <a:pt x="1702525" y="603136"/>
                </a:cubicBezTo>
                <a:lnTo>
                  <a:pt x="1709619" y="603136"/>
                </a:lnTo>
                <a:lnTo>
                  <a:pt x="1723805" y="607460"/>
                </a:lnTo>
                <a:cubicBezTo>
                  <a:pt x="1723805" y="607470"/>
                  <a:pt x="1723805" y="608120"/>
                  <a:pt x="1723805" y="646372"/>
                </a:cubicBezTo>
                <a:cubicBezTo>
                  <a:pt x="1723811" y="646372"/>
                  <a:pt x="1723887" y="646372"/>
                  <a:pt x="1724819" y="646372"/>
                </a:cubicBezTo>
                <a:lnTo>
                  <a:pt x="1731911" y="646372"/>
                </a:lnTo>
                <a:cubicBezTo>
                  <a:pt x="1731911" y="646382"/>
                  <a:pt x="1731911" y="646488"/>
                  <a:pt x="1731911" y="647993"/>
                </a:cubicBezTo>
                <a:lnTo>
                  <a:pt x="1731911" y="659342"/>
                </a:lnTo>
                <a:cubicBezTo>
                  <a:pt x="1731919" y="659342"/>
                  <a:pt x="1732043" y="659342"/>
                  <a:pt x="1733939" y="659342"/>
                </a:cubicBezTo>
                <a:lnTo>
                  <a:pt x="1748125" y="659342"/>
                </a:lnTo>
                <a:lnTo>
                  <a:pt x="1754205" y="665828"/>
                </a:lnTo>
                <a:cubicBezTo>
                  <a:pt x="1754205" y="665840"/>
                  <a:pt x="1754205" y="666326"/>
                  <a:pt x="1754205" y="687446"/>
                </a:cubicBezTo>
                <a:cubicBezTo>
                  <a:pt x="1754214" y="687446"/>
                  <a:pt x="1754345" y="687446"/>
                  <a:pt x="1756485" y="687446"/>
                </a:cubicBezTo>
                <a:lnTo>
                  <a:pt x="1772445" y="687446"/>
                </a:lnTo>
                <a:cubicBezTo>
                  <a:pt x="1772445" y="687453"/>
                  <a:pt x="1772445" y="687533"/>
                  <a:pt x="1772445" y="688526"/>
                </a:cubicBezTo>
                <a:lnTo>
                  <a:pt x="1772445" y="696093"/>
                </a:lnTo>
                <a:cubicBezTo>
                  <a:pt x="1772455" y="696093"/>
                  <a:pt x="1772553" y="696093"/>
                  <a:pt x="1773713" y="696093"/>
                </a:cubicBezTo>
                <a:lnTo>
                  <a:pt x="1782579" y="696093"/>
                </a:lnTo>
                <a:cubicBezTo>
                  <a:pt x="1782579" y="696102"/>
                  <a:pt x="1782579" y="696231"/>
                  <a:pt x="1782579" y="698254"/>
                </a:cubicBezTo>
                <a:lnTo>
                  <a:pt x="1782579" y="713387"/>
                </a:lnTo>
                <a:cubicBezTo>
                  <a:pt x="1786633" y="713387"/>
                  <a:pt x="1786633" y="713387"/>
                  <a:pt x="1786633" y="711495"/>
                </a:cubicBezTo>
                <a:lnTo>
                  <a:pt x="1786633" y="698254"/>
                </a:lnTo>
                <a:cubicBezTo>
                  <a:pt x="1786639" y="698254"/>
                  <a:pt x="1786716" y="698254"/>
                  <a:pt x="1787645" y="698254"/>
                </a:cubicBezTo>
                <a:lnTo>
                  <a:pt x="1794739" y="698254"/>
                </a:lnTo>
                <a:cubicBezTo>
                  <a:pt x="1794739" y="698265"/>
                  <a:pt x="1794739" y="698384"/>
                  <a:pt x="1794739" y="699876"/>
                </a:cubicBezTo>
                <a:lnTo>
                  <a:pt x="1794739" y="711225"/>
                </a:lnTo>
                <a:cubicBezTo>
                  <a:pt x="1794749" y="711225"/>
                  <a:pt x="1794821" y="711225"/>
                  <a:pt x="1795499" y="711225"/>
                </a:cubicBezTo>
                <a:lnTo>
                  <a:pt x="1800819" y="711225"/>
                </a:lnTo>
                <a:cubicBezTo>
                  <a:pt x="1800819" y="706902"/>
                  <a:pt x="1800819" y="706902"/>
                  <a:pt x="1849459" y="706902"/>
                </a:cubicBezTo>
                <a:cubicBezTo>
                  <a:pt x="1849459" y="706911"/>
                  <a:pt x="1849459" y="707012"/>
                  <a:pt x="1849459" y="708253"/>
                </a:cubicBezTo>
                <a:lnTo>
                  <a:pt x="1849459" y="717710"/>
                </a:lnTo>
                <a:cubicBezTo>
                  <a:pt x="1849467" y="717710"/>
                  <a:pt x="1849543" y="717710"/>
                  <a:pt x="1850219" y="717710"/>
                </a:cubicBezTo>
                <a:lnTo>
                  <a:pt x="1855541" y="717710"/>
                </a:lnTo>
                <a:cubicBezTo>
                  <a:pt x="1855541" y="717719"/>
                  <a:pt x="1855541" y="717841"/>
                  <a:pt x="1855541" y="719872"/>
                </a:cubicBezTo>
                <a:lnTo>
                  <a:pt x="1855541" y="735005"/>
                </a:lnTo>
                <a:cubicBezTo>
                  <a:pt x="1855549" y="735001"/>
                  <a:pt x="1855665" y="734923"/>
                  <a:pt x="1857567" y="733654"/>
                </a:cubicBezTo>
                <a:lnTo>
                  <a:pt x="1871753" y="724196"/>
                </a:lnTo>
                <a:cubicBezTo>
                  <a:pt x="1871755" y="724177"/>
                  <a:pt x="1871887" y="723302"/>
                  <a:pt x="1877833" y="683122"/>
                </a:cubicBezTo>
                <a:cubicBezTo>
                  <a:pt x="1877843" y="683120"/>
                  <a:pt x="1877911" y="683094"/>
                  <a:pt x="1878593" y="682852"/>
                </a:cubicBezTo>
                <a:lnTo>
                  <a:pt x="1883913" y="680960"/>
                </a:lnTo>
                <a:cubicBezTo>
                  <a:pt x="1883913" y="680944"/>
                  <a:pt x="1883947" y="679883"/>
                  <a:pt x="1885941" y="611783"/>
                </a:cubicBezTo>
                <a:cubicBezTo>
                  <a:pt x="1885941" y="611801"/>
                  <a:pt x="1885973" y="612892"/>
                  <a:pt x="1887967" y="680960"/>
                </a:cubicBezTo>
                <a:cubicBezTo>
                  <a:pt x="1887977" y="680963"/>
                  <a:pt x="1888047" y="680988"/>
                  <a:pt x="1888727" y="681230"/>
                </a:cubicBezTo>
                <a:lnTo>
                  <a:pt x="1894047" y="683122"/>
                </a:lnTo>
                <a:cubicBezTo>
                  <a:pt x="1894047" y="683102"/>
                  <a:pt x="1894047" y="681769"/>
                  <a:pt x="1894047" y="596651"/>
                </a:cubicBezTo>
                <a:cubicBezTo>
                  <a:pt x="1898101" y="596651"/>
                  <a:pt x="1898101" y="596651"/>
                  <a:pt x="1898101" y="564224"/>
                </a:cubicBezTo>
                <a:cubicBezTo>
                  <a:pt x="1898113" y="564224"/>
                  <a:pt x="1898799" y="564224"/>
                  <a:pt x="1936607" y="564224"/>
                </a:cubicBezTo>
                <a:cubicBezTo>
                  <a:pt x="1936607" y="564241"/>
                  <a:pt x="1936607" y="564959"/>
                  <a:pt x="1936607" y="596651"/>
                </a:cubicBezTo>
                <a:cubicBezTo>
                  <a:pt x="1936617" y="596651"/>
                  <a:pt x="1936689" y="596651"/>
                  <a:pt x="1937367" y="596651"/>
                </a:cubicBezTo>
                <a:lnTo>
                  <a:pt x="1942687" y="596651"/>
                </a:lnTo>
                <a:cubicBezTo>
                  <a:pt x="1942687" y="596630"/>
                  <a:pt x="1942687" y="595324"/>
                  <a:pt x="1942687" y="514503"/>
                </a:cubicBezTo>
                <a:cubicBezTo>
                  <a:pt x="1942693" y="514503"/>
                  <a:pt x="1942793" y="514503"/>
                  <a:pt x="1944461" y="514503"/>
                </a:cubicBezTo>
                <a:lnTo>
                  <a:pt x="1956875" y="514503"/>
                </a:lnTo>
                <a:cubicBezTo>
                  <a:pt x="1956875" y="514496"/>
                  <a:pt x="1956875" y="514385"/>
                  <a:pt x="1956875" y="512612"/>
                </a:cubicBezTo>
                <a:lnTo>
                  <a:pt x="1956875" y="499371"/>
                </a:lnTo>
                <a:cubicBezTo>
                  <a:pt x="1956885" y="499371"/>
                  <a:pt x="1957383" y="499371"/>
                  <a:pt x="1979169" y="499371"/>
                </a:cubicBezTo>
                <a:cubicBezTo>
                  <a:pt x="1979169" y="499364"/>
                  <a:pt x="1979169" y="499283"/>
                  <a:pt x="1979169" y="498290"/>
                </a:cubicBezTo>
                <a:lnTo>
                  <a:pt x="1979169" y="490724"/>
                </a:lnTo>
                <a:cubicBezTo>
                  <a:pt x="1979175" y="490724"/>
                  <a:pt x="1979285" y="490724"/>
                  <a:pt x="1980941" y="490724"/>
                </a:cubicBezTo>
                <a:lnTo>
                  <a:pt x="1993355" y="490724"/>
                </a:lnTo>
                <a:cubicBezTo>
                  <a:pt x="1993355" y="490732"/>
                  <a:pt x="1993355" y="490811"/>
                  <a:pt x="1993355" y="491805"/>
                </a:cubicBezTo>
                <a:lnTo>
                  <a:pt x="1993355" y="499371"/>
                </a:lnTo>
                <a:cubicBezTo>
                  <a:pt x="1993365" y="499371"/>
                  <a:pt x="1993437" y="499371"/>
                  <a:pt x="1994115" y="499371"/>
                </a:cubicBezTo>
                <a:lnTo>
                  <a:pt x="1999435" y="499371"/>
                </a:lnTo>
                <a:lnTo>
                  <a:pt x="2009569" y="495047"/>
                </a:lnTo>
                <a:lnTo>
                  <a:pt x="2013621" y="498290"/>
                </a:lnTo>
                <a:lnTo>
                  <a:pt x="2013621" y="490724"/>
                </a:lnTo>
                <a:cubicBezTo>
                  <a:pt x="2013631" y="490724"/>
                  <a:pt x="2013767" y="490724"/>
                  <a:pt x="2015901" y="490724"/>
                </a:cubicBezTo>
                <a:lnTo>
                  <a:pt x="2031863" y="490724"/>
                </a:lnTo>
                <a:cubicBezTo>
                  <a:pt x="2031863" y="490732"/>
                  <a:pt x="2031863" y="490811"/>
                  <a:pt x="2031863" y="491805"/>
                </a:cubicBezTo>
                <a:lnTo>
                  <a:pt x="2031863" y="499371"/>
                </a:lnTo>
                <a:cubicBezTo>
                  <a:pt x="2031881" y="499371"/>
                  <a:pt x="2032617" y="499371"/>
                  <a:pt x="2062263" y="499371"/>
                </a:cubicBezTo>
                <a:cubicBezTo>
                  <a:pt x="2062263" y="499381"/>
                  <a:pt x="2062263" y="499490"/>
                  <a:pt x="2062263" y="500992"/>
                </a:cubicBezTo>
                <a:lnTo>
                  <a:pt x="2062263" y="512342"/>
                </a:lnTo>
                <a:cubicBezTo>
                  <a:pt x="2062279" y="512342"/>
                  <a:pt x="2062919" y="512342"/>
                  <a:pt x="2088609" y="512342"/>
                </a:cubicBezTo>
                <a:cubicBezTo>
                  <a:pt x="2088609" y="512358"/>
                  <a:pt x="2088609" y="513038"/>
                  <a:pt x="2088609" y="542606"/>
                </a:cubicBezTo>
                <a:cubicBezTo>
                  <a:pt x="2088619" y="542606"/>
                  <a:pt x="2088691" y="542606"/>
                  <a:pt x="2089369" y="542606"/>
                </a:cubicBezTo>
                <a:lnTo>
                  <a:pt x="2094689" y="542606"/>
                </a:lnTo>
                <a:cubicBezTo>
                  <a:pt x="2094689" y="542613"/>
                  <a:pt x="2094689" y="542699"/>
                  <a:pt x="2094689" y="543687"/>
                </a:cubicBezTo>
                <a:lnTo>
                  <a:pt x="2094689" y="551254"/>
                </a:lnTo>
                <a:cubicBezTo>
                  <a:pt x="2098743" y="551254"/>
                  <a:pt x="2098743" y="551254"/>
                  <a:pt x="2098743" y="581518"/>
                </a:cubicBezTo>
                <a:cubicBezTo>
                  <a:pt x="2098753" y="581518"/>
                  <a:pt x="2098827" y="581518"/>
                  <a:pt x="2099503" y="581518"/>
                </a:cubicBezTo>
                <a:lnTo>
                  <a:pt x="2104823" y="581518"/>
                </a:lnTo>
                <a:cubicBezTo>
                  <a:pt x="2104823" y="581527"/>
                  <a:pt x="2104823" y="581594"/>
                  <a:pt x="2104823" y="582329"/>
                </a:cubicBezTo>
                <a:lnTo>
                  <a:pt x="2104823" y="588004"/>
                </a:lnTo>
                <a:cubicBezTo>
                  <a:pt x="2104829" y="588004"/>
                  <a:pt x="2104907" y="588004"/>
                  <a:pt x="2105837" y="588004"/>
                </a:cubicBezTo>
                <a:lnTo>
                  <a:pt x="2112929" y="588004"/>
                </a:lnTo>
                <a:cubicBezTo>
                  <a:pt x="2112929" y="588021"/>
                  <a:pt x="2112929" y="588734"/>
                  <a:pt x="2112929" y="618269"/>
                </a:cubicBezTo>
                <a:cubicBezTo>
                  <a:pt x="2112937" y="618269"/>
                  <a:pt x="2113057" y="618269"/>
                  <a:pt x="2114957" y="618269"/>
                </a:cubicBezTo>
                <a:lnTo>
                  <a:pt x="2129143" y="618269"/>
                </a:lnTo>
                <a:cubicBezTo>
                  <a:pt x="2129143" y="618285"/>
                  <a:pt x="2129143" y="618865"/>
                  <a:pt x="2129143" y="642048"/>
                </a:cubicBezTo>
                <a:cubicBezTo>
                  <a:pt x="2131171" y="642048"/>
                  <a:pt x="2131171" y="642048"/>
                  <a:pt x="2131171" y="643669"/>
                </a:cubicBezTo>
                <a:lnTo>
                  <a:pt x="2131171" y="655019"/>
                </a:lnTo>
                <a:cubicBezTo>
                  <a:pt x="2131179" y="655019"/>
                  <a:pt x="2131249" y="655019"/>
                  <a:pt x="2131931" y="655019"/>
                </a:cubicBezTo>
                <a:lnTo>
                  <a:pt x="2137251" y="655019"/>
                </a:lnTo>
                <a:cubicBezTo>
                  <a:pt x="2137251" y="655033"/>
                  <a:pt x="2137251" y="655596"/>
                  <a:pt x="2137251" y="678798"/>
                </a:cubicBezTo>
                <a:cubicBezTo>
                  <a:pt x="2137259" y="678798"/>
                  <a:pt x="2137357" y="678798"/>
                  <a:pt x="2138517" y="678798"/>
                </a:cubicBezTo>
                <a:lnTo>
                  <a:pt x="2147383" y="678798"/>
                </a:lnTo>
                <a:cubicBezTo>
                  <a:pt x="2149411" y="680960"/>
                  <a:pt x="2149411" y="680960"/>
                  <a:pt x="2149411" y="682852"/>
                </a:cubicBezTo>
                <a:lnTo>
                  <a:pt x="2149411" y="696093"/>
                </a:lnTo>
                <a:cubicBezTo>
                  <a:pt x="2149415" y="696086"/>
                  <a:pt x="2149503" y="695979"/>
                  <a:pt x="2150931" y="694201"/>
                </a:cubicBezTo>
                <a:lnTo>
                  <a:pt x="2161571" y="680960"/>
                </a:lnTo>
                <a:cubicBezTo>
                  <a:pt x="2161585" y="680960"/>
                  <a:pt x="2162225" y="680960"/>
                  <a:pt x="2189945" y="680960"/>
                </a:cubicBezTo>
                <a:cubicBezTo>
                  <a:pt x="2189945" y="680985"/>
                  <a:pt x="2189945" y="682386"/>
                  <a:pt x="2189945" y="767431"/>
                </a:cubicBezTo>
                <a:cubicBezTo>
                  <a:pt x="2189953" y="767431"/>
                  <a:pt x="2190029" y="767431"/>
                  <a:pt x="2190705" y="767431"/>
                </a:cubicBezTo>
                <a:lnTo>
                  <a:pt x="2196025" y="767431"/>
                </a:lnTo>
                <a:cubicBezTo>
                  <a:pt x="2196029" y="767423"/>
                  <a:pt x="2196087" y="767323"/>
                  <a:pt x="2196785" y="766080"/>
                </a:cubicBezTo>
                <a:lnTo>
                  <a:pt x="2202105" y="756622"/>
                </a:lnTo>
                <a:cubicBezTo>
                  <a:pt x="2202105" y="756629"/>
                  <a:pt x="2202105" y="756728"/>
                  <a:pt x="2202105" y="758514"/>
                </a:cubicBezTo>
                <a:lnTo>
                  <a:pt x="2202105" y="771755"/>
                </a:lnTo>
                <a:cubicBezTo>
                  <a:pt x="2206157" y="771755"/>
                  <a:pt x="2206157" y="771755"/>
                  <a:pt x="2206157" y="726358"/>
                </a:cubicBezTo>
                <a:cubicBezTo>
                  <a:pt x="2206167" y="726358"/>
                  <a:pt x="2206237" y="726358"/>
                  <a:pt x="2206917" y="726358"/>
                </a:cubicBezTo>
                <a:lnTo>
                  <a:pt x="2212237" y="726358"/>
                </a:lnTo>
                <a:cubicBezTo>
                  <a:pt x="2212237" y="726343"/>
                  <a:pt x="2212237" y="725343"/>
                  <a:pt x="2212237" y="661504"/>
                </a:cubicBezTo>
                <a:cubicBezTo>
                  <a:pt x="2212245" y="661504"/>
                  <a:pt x="2212325" y="661504"/>
                  <a:pt x="2213251" y="661504"/>
                </a:cubicBezTo>
                <a:lnTo>
                  <a:pt x="2220345" y="661504"/>
                </a:lnTo>
                <a:cubicBezTo>
                  <a:pt x="2220351" y="661483"/>
                  <a:pt x="2220615" y="660543"/>
                  <a:pt x="2232505" y="618269"/>
                </a:cubicBezTo>
                <a:cubicBezTo>
                  <a:pt x="2232514" y="618269"/>
                  <a:pt x="2232611" y="618269"/>
                  <a:pt x="2233771" y="618269"/>
                </a:cubicBezTo>
                <a:lnTo>
                  <a:pt x="2242639" y="618269"/>
                </a:lnTo>
                <a:cubicBezTo>
                  <a:pt x="2242644" y="618292"/>
                  <a:pt x="2242869" y="619258"/>
                  <a:pt x="2252771" y="661504"/>
                </a:cubicBezTo>
                <a:cubicBezTo>
                  <a:pt x="2252777" y="661504"/>
                  <a:pt x="2252851" y="661504"/>
                  <a:pt x="2253785" y="661504"/>
                </a:cubicBezTo>
                <a:lnTo>
                  <a:pt x="2260879" y="661504"/>
                </a:lnTo>
                <a:cubicBezTo>
                  <a:pt x="2260879" y="661515"/>
                  <a:pt x="2260879" y="662182"/>
                  <a:pt x="2260879" y="700416"/>
                </a:cubicBezTo>
                <a:cubicBezTo>
                  <a:pt x="2260885" y="700416"/>
                  <a:pt x="2260985" y="700416"/>
                  <a:pt x="2262651" y="700416"/>
                </a:cubicBezTo>
                <a:lnTo>
                  <a:pt x="2275065" y="700416"/>
                </a:lnTo>
                <a:cubicBezTo>
                  <a:pt x="2275065" y="700424"/>
                  <a:pt x="2275065" y="700546"/>
                  <a:pt x="2275065" y="702578"/>
                </a:cubicBezTo>
                <a:lnTo>
                  <a:pt x="2275065" y="717710"/>
                </a:lnTo>
                <a:cubicBezTo>
                  <a:pt x="2279119" y="717710"/>
                  <a:pt x="2279119" y="717710"/>
                  <a:pt x="2279119" y="715549"/>
                </a:cubicBezTo>
                <a:lnTo>
                  <a:pt x="2279119" y="700416"/>
                </a:lnTo>
                <a:cubicBezTo>
                  <a:pt x="2279129" y="700416"/>
                  <a:pt x="2279241" y="700416"/>
                  <a:pt x="2280639" y="700416"/>
                </a:cubicBezTo>
                <a:lnTo>
                  <a:pt x="2291279" y="700416"/>
                </a:lnTo>
                <a:cubicBezTo>
                  <a:pt x="2291279" y="700426"/>
                  <a:pt x="2291279" y="700543"/>
                  <a:pt x="2291279" y="702037"/>
                </a:cubicBezTo>
                <a:lnTo>
                  <a:pt x="2291279" y="713387"/>
                </a:lnTo>
                <a:cubicBezTo>
                  <a:pt x="2291295" y="713387"/>
                  <a:pt x="2292003" y="713387"/>
                  <a:pt x="2321680" y="713387"/>
                </a:cubicBezTo>
                <a:cubicBezTo>
                  <a:pt x="2321680" y="713370"/>
                  <a:pt x="2321680" y="712599"/>
                  <a:pt x="2321680" y="676637"/>
                </a:cubicBezTo>
                <a:cubicBezTo>
                  <a:pt x="2321687" y="676637"/>
                  <a:pt x="2321781" y="676637"/>
                  <a:pt x="2322945" y="676637"/>
                </a:cubicBezTo>
                <a:lnTo>
                  <a:pt x="2331813" y="676637"/>
                </a:lnTo>
                <a:cubicBezTo>
                  <a:pt x="2331813" y="676648"/>
                  <a:pt x="2331813" y="677142"/>
                  <a:pt x="2331813" y="698254"/>
                </a:cubicBezTo>
                <a:cubicBezTo>
                  <a:pt x="2333840" y="698254"/>
                  <a:pt x="2333840" y="698254"/>
                  <a:pt x="2333840" y="665828"/>
                </a:cubicBezTo>
                <a:cubicBezTo>
                  <a:pt x="2333853" y="665828"/>
                  <a:pt x="2334395" y="665828"/>
                  <a:pt x="2356133" y="665828"/>
                </a:cubicBezTo>
                <a:cubicBezTo>
                  <a:pt x="2356133" y="665818"/>
                  <a:pt x="2356133" y="665698"/>
                  <a:pt x="2356133" y="664206"/>
                </a:cubicBezTo>
                <a:lnTo>
                  <a:pt x="2356133" y="652857"/>
                </a:lnTo>
                <a:cubicBezTo>
                  <a:pt x="2356141" y="652857"/>
                  <a:pt x="2356215" y="652857"/>
                  <a:pt x="2356893" y="652857"/>
                </a:cubicBezTo>
                <a:lnTo>
                  <a:pt x="2362213" y="652857"/>
                </a:lnTo>
                <a:cubicBezTo>
                  <a:pt x="2362213" y="652851"/>
                  <a:pt x="2362213" y="652738"/>
                  <a:pt x="2362213" y="650966"/>
                </a:cubicBezTo>
                <a:lnTo>
                  <a:pt x="2362213" y="637725"/>
                </a:lnTo>
                <a:lnTo>
                  <a:pt x="2366267" y="644210"/>
                </a:lnTo>
                <a:cubicBezTo>
                  <a:pt x="2366275" y="644210"/>
                  <a:pt x="2366403" y="644210"/>
                  <a:pt x="2368547" y="644210"/>
                </a:cubicBezTo>
                <a:lnTo>
                  <a:pt x="2384507" y="644210"/>
                </a:lnTo>
                <a:cubicBezTo>
                  <a:pt x="2384507" y="644202"/>
                  <a:pt x="2384507" y="644134"/>
                  <a:pt x="2384507" y="643399"/>
                </a:cubicBezTo>
                <a:lnTo>
                  <a:pt x="2384507" y="637725"/>
                </a:lnTo>
                <a:cubicBezTo>
                  <a:pt x="2384516" y="637725"/>
                  <a:pt x="2384590" y="637725"/>
                  <a:pt x="2385267" y="637725"/>
                </a:cubicBezTo>
                <a:lnTo>
                  <a:pt x="2390587" y="637725"/>
                </a:lnTo>
                <a:cubicBezTo>
                  <a:pt x="2390587" y="637734"/>
                  <a:pt x="2390587" y="637834"/>
                  <a:pt x="2390587" y="639076"/>
                </a:cubicBezTo>
                <a:lnTo>
                  <a:pt x="2390587" y="648534"/>
                </a:lnTo>
                <a:cubicBezTo>
                  <a:pt x="2390601" y="648534"/>
                  <a:pt x="2391335" y="648534"/>
                  <a:pt x="2429093" y="648534"/>
                </a:cubicBezTo>
                <a:cubicBezTo>
                  <a:pt x="2429093" y="648552"/>
                  <a:pt x="2429093" y="650062"/>
                  <a:pt x="2429093" y="786887"/>
                </a:cubicBezTo>
                <a:cubicBezTo>
                  <a:pt x="2429104" y="786887"/>
                  <a:pt x="2429219" y="786887"/>
                  <a:pt x="2430613" y="786887"/>
                </a:cubicBezTo>
                <a:lnTo>
                  <a:pt x="2441254" y="786887"/>
                </a:lnTo>
                <a:cubicBezTo>
                  <a:pt x="2441254" y="782564"/>
                  <a:pt x="2441254" y="778240"/>
                  <a:pt x="2441254" y="773917"/>
                </a:cubicBezTo>
                <a:cubicBezTo>
                  <a:pt x="2443281" y="773917"/>
                  <a:pt x="2443281" y="773917"/>
                  <a:pt x="2445307" y="773917"/>
                </a:cubicBezTo>
                <a:cubicBezTo>
                  <a:pt x="2445307" y="778240"/>
                  <a:pt x="2445307" y="782564"/>
                  <a:pt x="2445307" y="786887"/>
                </a:cubicBezTo>
                <a:cubicBezTo>
                  <a:pt x="2455441" y="786887"/>
                  <a:pt x="2465575" y="786887"/>
                  <a:pt x="2475707" y="786887"/>
                </a:cubicBezTo>
                <a:cubicBezTo>
                  <a:pt x="2475707" y="776078"/>
                  <a:pt x="2475707" y="767431"/>
                  <a:pt x="2475707" y="756622"/>
                </a:cubicBezTo>
                <a:cubicBezTo>
                  <a:pt x="2479762" y="756622"/>
                  <a:pt x="2483815" y="756622"/>
                  <a:pt x="2487867" y="756622"/>
                </a:cubicBezTo>
                <a:lnTo>
                  <a:pt x="2500027" y="754461"/>
                </a:lnTo>
                <a:cubicBezTo>
                  <a:pt x="2502055" y="754461"/>
                  <a:pt x="2502055" y="756622"/>
                  <a:pt x="2504082" y="756622"/>
                </a:cubicBezTo>
                <a:lnTo>
                  <a:pt x="2514215" y="756622"/>
                </a:lnTo>
                <a:cubicBezTo>
                  <a:pt x="2514215" y="767431"/>
                  <a:pt x="2514215" y="778240"/>
                  <a:pt x="2514215" y="786887"/>
                </a:cubicBezTo>
                <a:cubicBezTo>
                  <a:pt x="2516242" y="786887"/>
                  <a:pt x="2518269" y="786887"/>
                  <a:pt x="2522321" y="786887"/>
                </a:cubicBezTo>
                <a:cubicBezTo>
                  <a:pt x="2522321" y="793373"/>
                  <a:pt x="2522321" y="799858"/>
                  <a:pt x="2522321" y="804182"/>
                </a:cubicBezTo>
                <a:lnTo>
                  <a:pt x="2531658" y="805087"/>
                </a:lnTo>
                <a:lnTo>
                  <a:pt x="2544615" y="805087"/>
                </a:lnTo>
                <a:cubicBezTo>
                  <a:pt x="2544615" y="799278"/>
                  <a:pt x="2544615" y="795106"/>
                  <a:pt x="2544615" y="789049"/>
                </a:cubicBezTo>
                <a:lnTo>
                  <a:pt x="2612571" y="789049"/>
                </a:lnTo>
                <a:lnTo>
                  <a:pt x="2612571" y="703796"/>
                </a:lnTo>
                <a:lnTo>
                  <a:pt x="2684579" y="703796"/>
                </a:lnTo>
                <a:lnTo>
                  <a:pt x="2684579" y="782564"/>
                </a:lnTo>
                <a:cubicBezTo>
                  <a:pt x="2685215" y="782564"/>
                  <a:pt x="2685849" y="782564"/>
                  <a:pt x="2686483" y="782564"/>
                </a:cubicBezTo>
                <a:lnTo>
                  <a:pt x="2687725" y="805087"/>
                </a:lnTo>
                <a:lnTo>
                  <a:pt x="2697401" y="805087"/>
                </a:lnTo>
                <a:cubicBezTo>
                  <a:pt x="2697937" y="797873"/>
                  <a:pt x="2698643" y="790219"/>
                  <a:pt x="2698643" y="782564"/>
                </a:cubicBezTo>
                <a:cubicBezTo>
                  <a:pt x="2700671" y="782564"/>
                  <a:pt x="2702697" y="782564"/>
                  <a:pt x="2704723" y="782564"/>
                </a:cubicBezTo>
                <a:lnTo>
                  <a:pt x="2705965" y="805087"/>
                </a:lnTo>
                <a:lnTo>
                  <a:pt x="2756588" y="805087"/>
                </a:lnTo>
                <a:lnTo>
                  <a:pt x="2756588" y="642059"/>
                </a:lnTo>
                <a:lnTo>
                  <a:pt x="2953915" y="642059"/>
                </a:lnTo>
                <a:lnTo>
                  <a:pt x="2953915" y="805087"/>
                </a:lnTo>
                <a:lnTo>
                  <a:pt x="2972611" y="805087"/>
                </a:lnTo>
                <a:lnTo>
                  <a:pt x="2972611" y="722394"/>
                </a:lnTo>
                <a:lnTo>
                  <a:pt x="3067731" y="722394"/>
                </a:lnTo>
                <a:cubicBezTo>
                  <a:pt x="3071806" y="616373"/>
                  <a:pt x="3075185" y="510899"/>
                  <a:pt x="3079662" y="404253"/>
                </a:cubicBezTo>
                <a:cubicBezTo>
                  <a:pt x="3069529" y="404253"/>
                  <a:pt x="3045209" y="391282"/>
                  <a:pt x="3067502" y="382635"/>
                </a:cubicBezTo>
                <a:cubicBezTo>
                  <a:pt x="3065474" y="380473"/>
                  <a:pt x="3063449" y="378311"/>
                  <a:pt x="3061422" y="378311"/>
                </a:cubicBezTo>
                <a:cubicBezTo>
                  <a:pt x="3061422" y="365341"/>
                  <a:pt x="3059394" y="363179"/>
                  <a:pt x="3069529" y="354532"/>
                </a:cubicBezTo>
                <a:cubicBezTo>
                  <a:pt x="3069529" y="350208"/>
                  <a:pt x="3069529" y="343723"/>
                  <a:pt x="3069529" y="337238"/>
                </a:cubicBezTo>
                <a:cubicBezTo>
                  <a:pt x="3073582" y="337238"/>
                  <a:pt x="3077635" y="337238"/>
                  <a:pt x="3083715" y="337238"/>
                </a:cubicBezTo>
                <a:cubicBezTo>
                  <a:pt x="3083715" y="328590"/>
                  <a:pt x="3083715" y="322105"/>
                  <a:pt x="3083715" y="315620"/>
                </a:cubicBezTo>
                <a:cubicBezTo>
                  <a:pt x="3083715" y="313458"/>
                  <a:pt x="3085742" y="313458"/>
                  <a:pt x="3085742" y="311296"/>
                </a:cubicBezTo>
                <a:cubicBezTo>
                  <a:pt x="3085742" y="285355"/>
                  <a:pt x="3085742" y="259414"/>
                  <a:pt x="3085742" y="233472"/>
                </a:cubicBezTo>
                <a:cubicBezTo>
                  <a:pt x="3085742" y="231310"/>
                  <a:pt x="3083715" y="229149"/>
                  <a:pt x="3083715" y="226987"/>
                </a:cubicBezTo>
                <a:cubicBezTo>
                  <a:pt x="3085742" y="224825"/>
                  <a:pt x="3087769" y="222663"/>
                  <a:pt x="3089795" y="220501"/>
                </a:cubicBezTo>
                <a:cubicBezTo>
                  <a:pt x="3089795" y="201045"/>
                  <a:pt x="3089795" y="181589"/>
                  <a:pt x="3089795" y="162133"/>
                </a:cubicBezTo>
                <a:cubicBezTo>
                  <a:pt x="3089795" y="159972"/>
                  <a:pt x="3089795" y="159972"/>
                  <a:pt x="3091822" y="157810"/>
                </a:cubicBezTo>
                <a:cubicBezTo>
                  <a:pt x="3091822" y="140516"/>
                  <a:pt x="3091822" y="121060"/>
                  <a:pt x="3091822" y="101604"/>
                </a:cubicBezTo>
                <a:cubicBezTo>
                  <a:pt x="3093849" y="92957"/>
                  <a:pt x="3093849" y="88633"/>
                  <a:pt x="3093849" y="82148"/>
                </a:cubicBezTo>
                <a:cubicBezTo>
                  <a:pt x="3097902" y="88633"/>
                  <a:pt x="3097902" y="92957"/>
                  <a:pt x="3097902" y="99442"/>
                </a:cubicBezTo>
                <a:cubicBezTo>
                  <a:pt x="3099929" y="121060"/>
                  <a:pt x="3099929" y="140516"/>
                  <a:pt x="3099929" y="157810"/>
                </a:cubicBezTo>
                <a:cubicBezTo>
                  <a:pt x="3101955" y="181589"/>
                  <a:pt x="3101955" y="201045"/>
                  <a:pt x="3101955" y="220501"/>
                </a:cubicBezTo>
                <a:cubicBezTo>
                  <a:pt x="3103982" y="222663"/>
                  <a:pt x="3106009" y="224825"/>
                  <a:pt x="3108035" y="226987"/>
                </a:cubicBezTo>
                <a:cubicBezTo>
                  <a:pt x="3108035" y="229149"/>
                  <a:pt x="3106009" y="231310"/>
                  <a:pt x="3106009" y="233472"/>
                </a:cubicBezTo>
                <a:cubicBezTo>
                  <a:pt x="3106009" y="259414"/>
                  <a:pt x="3106009" y="285355"/>
                  <a:pt x="3106009" y="311296"/>
                </a:cubicBezTo>
                <a:cubicBezTo>
                  <a:pt x="3106009" y="313458"/>
                  <a:pt x="3108035" y="313458"/>
                  <a:pt x="3108035" y="315620"/>
                </a:cubicBezTo>
                <a:cubicBezTo>
                  <a:pt x="3108035" y="322105"/>
                  <a:pt x="3108035" y="328590"/>
                  <a:pt x="3108035" y="337238"/>
                </a:cubicBezTo>
                <a:cubicBezTo>
                  <a:pt x="3112089" y="337238"/>
                  <a:pt x="3118169" y="337238"/>
                  <a:pt x="3122222" y="337238"/>
                </a:cubicBezTo>
                <a:cubicBezTo>
                  <a:pt x="3122222" y="343723"/>
                  <a:pt x="3122222" y="350208"/>
                  <a:pt x="3122222" y="354532"/>
                </a:cubicBezTo>
                <a:cubicBezTo>
                  <a:pt x="3130330" y="363179"/>
                  <a:pt x="3130330" y="363179"/>
                  <a:pt x="3130330" y="378311"/>
                </a:cubicBezTo>
                <a:cubicBezTo>
                  <a:pt x="3128302" y="378311"/>
                  <a:pt x="3126275" y="380473"/>
                  <a:pt x="3124250" y="382635"/>
                </a:cubicBezTo>
                <a:cubicBezTo>
                  <a:pt x="3144515" y="393444"/>
                  <a:pt x="3120195" y="402091"/>
                  <a:pt x="3112089" y="404253"/>
                </a:cubicBezTo>
                <a:cubicBezTo>
                  <a:pt x="3114115" y="488562"/>
                  <a:pt x="3118169" y="572871"/>
                  <a:pt x="3120195" y="657181"/>
                </a:cubicBezTo>
                <a:cubicBezTo>
                  <a:pt x="3142490" y="657181"/>
                  <a:pt x="3164782" y="657181"/>
                  <a:pt x="3185050" y="657181"/>
                </a:cubicBezTo>
                <a:cubicBezTo>
                  <a:pt x="3185050" y="683122"/>
                  <a:pt x="3185050" y="709063"/>
                  <a:pt x="3185050" y="732843"/>
                </a:cubicBezTo>
                <a:cubicBezTo>
                  <a:pt x="3189103" y="732843"/>
                  <a:pt x="3191130" y="732843"/>
                  <a:pt x="3193157" y="732843"/>
                </a:cubicBezTo>
                <a:cubicBezTo>
                  <a:pt x="3193157" y="730681"/>
                  <a:pt x="3195183" y="728519"/>
                  <a:pt x="3195183" y="726358"/>
                </a:cubicBezTo>
                <a:cubicBezTo>
                  <a:pt x="3197210" y="726358"/>
                  <a:pt x="3199237" y="726358"/>
                  <a:pt x="3201263" y="726358"/>
                </a:cubicBezTo>
                <a:cubicBezTo>
                  <a:pt x="3201263" y="728519"/>
                  <a:pt x="3201263" y="730681"/>
                  <a:pt x="3203291" y="735005"/>
                </a:cubicBezTo>
                <a:cubicBezTo>
                  <a:pt x="3207343" y="735005"/>
                  <a:pt x="3211397" y="735005"/>
                  <a:pt x="3215451" y="735005"/>
                </a:cubicBezTo>
                <a:cubicBezTo>
                  <a:pt x="3215451" y="732843"/>
                  <a:pt x="3215451" y="730681"/>
                  <a:pt x="3215451" y="728519"/>
                </a:cubicBezTo>
                <a:cubicBezTo>
                  <a:pt x="3223557" y="728519"/>
                  <a:pt x="3229636" y="728519"/>
                  <a:pt x="3237744" y="728519"/>
                </a:cubicBezTo>
                <a:cubicBezTo>
                  <a:pt x="3237744" y="730681"/>
                  <a:pt x="3237744" y="732843"/>
                  <a:pt x="3237744" y="735005"/>
                </a:cubicBezTo>
                <a:cubicBezTo>
                  <a:pt x="3243823" y="735005"/>
                  <a:pt x="3251931" y="735005"/>
                  <a:pt x="3258011" y="735005"/>
                </a:cubicBezTo>
                <a:cubicBezTo>
                  <a:pt x="3258011" y="750137"/>
                  <a:pt x="3258011" y="765270"/>
                  <a:pt x="3258011" y="780402"/>
                </a:cubicBezTo>
                <a:cubicBezTo>
                  <a:pt x="3262065" y="780402"/>
                  <a:pt x="3268145" y="780402"/>
                  <a:pt x="3272198" y="780402"/>
                </a:cubicBezTo>
                <a:cubicBezTo>
                  <a:pt x="3272198" y="776078"/>
                  <a:pt x="3272198" y="771755"/>
                  <a:pt x="3272198" y="767431"/>
                </a:cubicBezTo>
                <a:cubicBezTo>
                  <a:pt x="3278278" y="767431"/>
                  <a:pt x="3284358" y="767431"/>
                  <a:pt x="3288412" y="767431"/>
                </a:cubicBezTo>
                <a:cubicBezTo>
                  <a:pt x="3288412" y="706902"/>
                  <a:pt x="3288412" y="648534"/>
                  <a:pt x="3288412" y="588004"/>
                </a:cubicBezTo>
                <a:cubicBezTo>
                  <a:pt x="3290438" y="585842"/>
                  <a:pt x="3292465" y="583680"/>
                  <a:pt x="3294492" y="581518"/>
                </a:cubicBezTo>
                <a:cubicBezTo>
                  <a:pt x="3318811" y="581518"/>
                  <a:pt x="3343131" y="581518"/>
                  <a:pt x="3367453" y="581518"/>
                </a:cubicBezTo>
                <a:lnTo>
                  <a:pt x="3367453" y="590166"/>
                </a:lnTo>
                <a:lnTo>
                  <a:pt x="3377586" y="590166"/>
                </a:lnTo>
                <a:cubicBezTo>
                  <a:pt x="3377586" y="629078"/>
                  <a:pt x="3377586" y="667990"/>
                  <a:pt x="3377586" y="704740"/>
                </a:cubicBezTo>
                <a:cubicBezTo>
                  <a:pt x="3385693" y="704740"/>
                  <a:pt x="3391773" y="704740"/>
                  <a:pt x="3399879" y="704740"/>
                </a:cubicBezTo>
                <a:cubicBezTo>
                  <a:pt x="3399879" y="683122"/>
                  <a:pt x="3399879" y="661504"/>
                  <a:pt x="3399879" y="637725"/>
                </a:cubicBezTo>
                <a:cubicBezTo>
                  <a:pt x="3407986" y="637725"/>
                  <a:pt x="3418119" y="637725"/>
                  <a:pt x="3426227" y="637725"/>
                </a:cubicBezTo>
                <a:cubicBezTo>
                  <a:pt x="3428253" y="637725"/>
                  <a:pt x="3428253" y="635563"/>
                  <a:pt x="3430279" y="633401"/>
                </a:cubicBezTo>
                <a:lnTo>
                  <a:pt x="3438387" y="633401"/>
                </a:lnTo>
                <a:cubicBezTo>
                  <a:pt x="3440413" y="635563"/>
                  <a:pt x="3440413" y="637725"/>
                  <a:pt x="3442439" y="637725"/>
                </a:cubicBezTo>
                <a:cubicBezTo>
                  <a:pt x="3448519" y="637725"/>
                  <a:pt x="3456627" y="637725"/>
                  <a:pt x="3464734" y="637725"/>
                </a:cubicBezTo>
                <a:cubicBezTo>
                  <a:pt x="3464734" y="598813"/>
                  <a:pt x="3464734" y="559901"/>
                  <a:pt x="3464734" y="520989"/>
                </a:cubicBezTo>
                <a:cubicBezTo>
                  <a:pt x="3464747" y="520986"/>
                  <a:pt x="3465614" y="520822"/>
                  <a:pt x="3521481" y="510180"/>
                </a:cubicBezTo>
                <a:cubicBezTo>
                  <a:pt x="3521481" y="510187"/>
                  <a:pt x="3521481" y="510261"/>
                  <a:pt x="3521481" y="511261"/>
                </a:cubicBezTo>
                <a:lnTo>
                  <a:pt x="3521481" y="518827"/>
                </a:lnTo>
                <a:cubicBezTo>
                  <a:pt x="3521498" y="518827"/>
                  <a:pt x="3522142" y="518827"/>
                  <a:pt x="3547828" y="518827"/>
                </a:cubicBezTo>
                <a:cubicBezTo>
                  <a:pt x="3547828" y="518849"/>
                  <a:pt x="3547828" y="521220"/>
                  <a:pt x="3547828" y="773917"/>
                </a:cubicBezTo>
                <a:cubicBezTo>
                  <a:pt x="3553907" y="773917"/>
                  <a:pt x="3562015" y="773917"/>
                  <a:pt x="3570122" y="773917"/>
                </a:cubicBezTo>
                <a:cubicBezTo>
                  <a:pt x="3570122" y="771755"/>
                  <a:pt x="3570122" y="771755"/>
                  <a:pt x="3570122" y="769593"/>
                </a:cubicBezTo>
                <a:cubicBezTo>
                  <a:pt x="3574174" y="769593"/>
                  <a:pt x="3578227" y="769593"/>
                  <a:pt x="3582282" y="769593"/>
                </a:cubicBezTo>
                <a:cubicBezTo>
                  <a:pt x="3582282" y="771755"/>
                  <a:pt x="3582282" y="771755"/>
                  <a:pt x="3582282" y="773917"/>
                </a:cubicBezTo>
                <a:cubicBezTo>
                  <a:pt x="3590389" y="773917"/>
                  <a:pt x="3598494" y="773917"/>
                  <a:pt x="3606602" y="773917"/>
                </a:cubicBezTo>
                <a:cubicBezTo>
                  <a:pt x="3606602" y="769593"/>
                  <a:pt x="3606602" y="765270"/>
                  <a:pt x="3606602" y="760946"/>
                </a:cubicBezTo>
                <a:cubicBezTo>
                  <a:pt x="3616735" y="760946"/>
                  <a:pt x="3626870" y="760946"/>
                  <a:pt x="3634975" y="760946"/>
                </a:cubicBezTo>
                <a:cubicBezTo>
                  <a:pt x="3639029" y="756622"/>
                  <a:pt x="3643083" y="756622"/>
                  <a:pt x="3647135" y="756622"/>
                </a:cubicBezTo>
                <a:cubicBezTo>
                  <a:pt x="3653215" y="760946"/>
                  <a:pt x="3661323" y="760946"/>
                  <a:pt x="3667403" y="760946"/>
                </a:cubicBezTo>
                <a:cubicBezTo>
                  <a:pt x="3667403" y="754461"/>
                  <a:pt x="3667403" y="750137"/>
                  <a:pt x="3667403" y="743652"/>
                </a:cubicBezTo>
                <a:lnTo>
                  <a:pt x="3675510" y="743652"/>
                </a:lnTo>
                <a:cubicBezTo>
                  <a:pt x="3675510" y="739328"/>
                  <a:pt x="3675510" y="735005"/>
                  <a:pt x="3675510" y="730681"/>
                </a:cubicBezTo>
                <a:cubicBezTo>
                  <a:pt x="3693750" y="730681"/>
                  <a:pt x="3714017" y="730681"/>
                  <a:pt x="3732257" y="730681"/>
                </a:cubicBezTo>
                <a:cubicBezTo>
                  <a:pt x="3732257" y="719872"/>
                  <a:pt x="3732257" y="711225"/>
                  <a:pt x="3732257" y="700416"/>
                </a:cubicBezTo>
                <a:cubicBezTo>
                  <a:pt x="3738337" y="700416"/>
                  <a:pt x="3744417" y="700416"/>
                  <a:pt x="3750497" y="700416"/>
                </a:cubicBezTo>
                <a:cubicBezTo>
                  <a:pt x="3750497" y="698254"/>
                  <a:pt x="3750497" y="696093"/>
                  <a:pt x="3750497" y="693931"/>
                </a:cubicBezTo>
                <a:cubicBezTo>
                  <a:pt x="3754550" y="693931"/>
                  <a:pt x="3758603" y="693931"/>
                  <a:pt x="3762657" y="693931"/>
                </a:cubicBezTo>
                <a:cubicBezTo>
                  <a:pt x="3762657" y="696093"/>
                  <a:pt x="3762657" y="698254"/>
                  <a:pt x="3762657" y="700416"/>
                </a:cubicBezTo>
                <a:cubicBezTo>
                  <a:pt x="3768737" y="700416"/>
                  <a:pt x="3772790" y="700416"/>
                  <a:pt x="3778870" y="700416"/>
                </a:cubicBezTo>
                <a:cubicBezTo>
                  <a:pt x="3778870" y="715549"/>
                  <a:pt x="3778870" y="732843"/>
                  <a:pt x="3778870" y="750137"/>
                </a:cubicBezTo>
                <a:lnTo>
                  <a:pt x="3789470" y="750137"/>
                </a:lnTo>
                <a:lnTo>
                  <a:pt x="3789470" y="586174"/>
                </a:lnTo>
                <a:lnTo>
                  <a:pt x="3791390" y="586174"/>
                </a:lnTo>
                <a:lnTo>
                  <a:pt x="3791390" y="723865"/>
                </a:lnTo>
                <a:lnTo>
                  <a:pt x="3791390" y="750137"/>
                </a:lnTo>
                <a:lnTo>
                  <a:pt x="3806350" y="750137"/>
                </a:lnTo>
                <a:lnTo>
                  <a:pt x="3806350" y="742023"/>
                </a:lnTo>
                <a:lnTo>
                  <a:pt x="3811298" y="742023"/>
                </a:lnTo>
                <a:lnTo>
                  <a:pt x="3811298" y="724196"/>
                </a:lnTo>
                <a:cubicBezTo>
                  <a:pt x="3823458" y="724196"/>
                  <a:pt x="3837645" y="724196"/>
                  <a:pt x="3849805" y="724196"/>
                </a:cubicBezTo>
                <a:cubicBezTo>
                  <a:pt x="3849805" y="713387"/>
                  <a:pt x="3849805" y="704740"/>
                  <a:pt x="3849805" y="693931"/>
                </a:cubicBezTo>
                <a:lnTo>
                  <a:pt x="3888823" y="693931"/>
                </a:lnTo>
                <a:lnTo>
                  <a:pt x="3888823" y="690579"/>
                </a:lnTo>
                <a:cubicBezTo>
                  <a:pt x="3888823" y="690579"/>
                  <a:pt x="3888823" y="690579"/>
                  <a:pt x="3887708" y="690579"/>
                </a:cubicBezTo>
                <a:lnTo>
                  <a:pt x="3879906" y="690579"/>
                </a:lnTo>
                <a:cubicBezTo>
                  <a:pt x="3879906" y="690579"/>
                  <a:pt x="3879906" y="690579"/>
                  <a:pt x="3879906" y="689443"/>
                </a:cubicBezTo>
                <a:lnTo>
                  <a:pt x="3879906" y="681500"/>
                </a:lnTo>
                <a:cubicBezTo>
                  <a:pt x="3879906" y="681500"/>
                  <a:pt x="3879906" y="681500"/>
                  <a:pt x="3881022" y="681500"/>
                </a:cubicBezTo>
                <a:lnTo>
                  <a:pt x="3888823" y="681500"/>
                </a:lnTo>
                <a:cubicBezTo>
                  <a:pt x="3888823" y="681500"/>
                  <a:pt x="3888823" y="681500"/>
                  <a:pt x="3888823" y="679986"/>
                </a:cubicBezTo>
                <a:lnTo>
                  <a:pt x="3888823" y="669395"/>
                </a:lnTo>
                <a:cubicBezTo>
                  <a:pt x="3888823" y="669395"/>
                  <a:pt x="3888823" y="669395"/>
                  <a:pt x="3887708" y="669395"/>
                </a:cubicBezTo>
                <a:lnTo>
                  <a:pt x="3879906" y="669395"/>
                </a:lnTo>
                <a:cubicBezTo>
                  <a:pt x="3879906" y="669395"/>
                  <a:pt x="3879906" y="669395"/>
                  <a:pt x="3879906" y="667882"/>
                </a:cubicBezTo>
                <a:lnTo>
                  <a:pt x="3879906" y="657290"/>
                </a:lnTo>
                <a:cubicBezTo>
                  <a:pt x="3879906" y="657290"/>
                  <a:pt x="3879906" y="657290"/>
                  <a:pt x="3881022" y="657290"/>
                </a:cubicBezTo>
                <a:lnTo>
                  <a:pt x="3888823" y="657290"/>
                </a:lnTo>
                <a:cubicBezTo>
                  <a:pt x="3888823" y="657290"/>
                  <a:pt x="3888823" y="657290"/>
                  <a:pt x="3888823" y="656156"/>
                </a:cubicBezTo>
                <a:lnTo>
                  <a:pt x="3888823" y="648212"/>
                </a:lnTo>
                <a:cubicBezTo>
                  <a:pt x="3888823" y="648212"/>
                  <a:pt x="3888823" y="648212"/>
                  <a:pt x="3887708" y="648212"/>
                </a:cubicBezTo>
                <a:lnTo>
                  <a:pt x="3879906" y="648212"/>
                </a:lnTo>
                <a:cubicBezTo>
                  <a:pt x="3879906" y="648212"/>
                  <a:pt x="3879906" y="648212"/>
                  <a:pt x="3879906" y="646698"/>
                </a:cubicBezTo>
                <a:lnTo>
                  <a:pt x="3879906" y="636107"/>
                </a:lnTo>
                <a:cubicBezTo>
                  <a:pt x="3879906" y="636107"/>
                  <a:pt x="3879906" y="636107"/>
                  <a:pt x="3881022" y="636107"/>
                </a:cubicBezTo>
                <a:lnTo>
                  <a:pt x="3888823" y="636107"/>
                </a:lnTo>
                <a:cubicBezTo>
                  <a:pt x="3888823" y="636107"/>
                  <a:pt x="3888823" y="636107"/>
                  <a:pt x="3888823" y="634594"/>
                </a:cubicBezTo>
                <a:lnTo>
                  <a:pt x="3888823" y="624002"/>
                </a:lnTo>
                <a:cubicBezTo>
                  <a:pt x="3888823" y="624002"/>
                  <a:pt x="3888823" y="624002"/>
                  <a:pt x="3887708" y="624002"/>
                </a:cubicBezTo>
                <a:lnTo>
                  <a:pt x="3879906" y="624002"/>
                </a:lnTo>
                <a:cubicBezTo>
                  <a:pt x="3879906" y="624002"/>
                  <a:pt x="3879906" y="624002"/>
                  <a:pt x="3879906" y="622489"/>
                </a:cubicBezTo>
                <a:lnTo>
                  <a:pt x="3879906" y="611898"/>
                </a:lnTo>
                <a:cubicBezTo>
                  <a:pt x="3879906" y="611898"/>
                  <a:pt x="3879906" y="611898"/>
                  <a:pt x="3881022" y="611898"/>
                </a:cubicBezTo>
                <a:lnTo>
                  <a:pt x="3888823" y="611898"/>
                </a:lnTo>
                <a:cubicBezTo>
                  <a:pt x="3888823" y="611898"/>
                  <a:pt x="3888823" y="611898"/>
                  <a:pt x="3888823" y="610763"/>
                </a:cubicBezTo>
                <a:lnTo>
                  <a:pt x="3888823" y="602819"/>
                </a:lnTo>
                <a:cubicBezTo>
                  <a:pt x="3888823" y="602819"/>
                  <a:pt x="3888823" y="602819"/>
                  <a:pt x="3887708" y="602819"/>
                </a:cubicBezTo>
                <a:lnTo>
                  <a:pt x="3879906" y="602819"/>
                </a:lnTo>
                <a:cubicBezTo>
                  <a:pt x="3879906" y="602819"/>
                  <a:pt x="3879906" y="602819"/>
                  <a:pt x="3879906" y="601307"/>
                </a:cubicBezTo>
                <a:lnTo>
                  <a:pt x="3879906" y="590714"/>
                </a:lnTo>
                <a:cubicBezTo>
                  <a:pt x="3879906" y="590714"/>
                  <a:pt x="3879906" y="590714"/>
                  <a:pt x="3881022" y="590714"/>
                </a:cubicBezTo>
                <a:lnTo>
                  <a:pt x="3888823" y="590714"/>
                </a:lnTo>
                <a:cubicBezTo>
                  <a:pt x="3888823" y="590714"/>
                  <a:pt x="3888823" y="590714"/>
                  <a:pt x="3888823" y="589202"/>
                </a:cubicBezTo>
                <a:lnTo>
                  <a:pt x="3888823" y="578610"/>
                </a:lnTo>
                <a:cubicBezTo>
                  <a:pt x="3888823" y="578610"/>
                  <a:pt x="3888823" y="578610"/>
                  <a:pt x="3887708" y="578610"/>
                </a:cubicBezTo>
                <a:lnTo>
                  <a:pt x="3879906" y="578610"/>
                </a:lnTo>
                <a:cubicBezTo>
                  <a:pt x="3879906" y="578610"/>
                  <a:pt x="3879906" y="578610"/>
                  <a:pt x="3879906" y="577096"/>
                </a:cubicBezTo>
                <a:lnTo>
                  <a:pt x="3879906" y="566505"/>
                </a:lnTo>
                <a:cubicBezTo>
                  <a:pt x="3879906" y="566505"/>
                  <a:pt x="3879906" y="566505"/>
                  <a:pt x="3881022" y="566505"/>
                </a:cubicBezTo>
                <a:lnTo>
                  <a:pt x="3888823" y="566505"/>
                </a:lnTo>
                <a:cubicBezTo>
                  <a:pt x="3888823" y="566505"/>
                  <a:pt x="3888823" y="566505"/>
                  <a:pt x="3888823" y="565370"/>
                </a:cubicBezTo>
                <a:lnTo>
                  <a:pt x="3888823" y="557427"/>
                </a:lnTo>
                <a:cubicBezTo>
                  <a:pt x="3888823" y="557427"/>
                  <a:pt x="3888823" y="557427"/>
                  <a:pt x="3887708" y="557427"/>
                </a:cubicBezTo>
                <a:lnTo>
                  <a:pt x="3879906" y="557427"/>
                </a:lnTo>
                <a:cubicBezTo>
                  <a:pt x="3879906" y="557427"/>
                  <a:pt x="3879906" y="557427"/>
                  <a:pt x="3879906" y="555914"/>
                </a:cubicBezTo>
                <a:lnTo>
                  <a:pt x="3879906" y="545322"/>
                </a:lnTo>
                <a:cubicBezTo>
                  <a:pt x="3879906" y="545322"/>
                  <a:pt x="3879906" y="545322"/>
                  <a:pt x="3881022" y="545322"/>
                </a:cubicBezTo>
                <a:lnTo>
                  <a:pt x="3888823" y="545322"/>
                </a:lnTo>
                <a:cubicBezTo>
                  <a:pt x="3888823" y="545322"/>
                  <a:pt x="3888823" y="545322"/>
                  <a:pt x="3887708" y="543053"/>
                </a:cubicBezTo>
                <a:lnTo>
                  <a:pt x="3879906" y="527166"/>
                </a:lnTo>
                <a:cubicBezTo>
                  <a:pt x="3879906" y="527166"/>
                  <a:pt x="3879906" y="527166"/>
                  <a:pt x="3879906" y="478746"/>
                </a:cubicBezTo>
                <a:cubicBezTo>
                  <a:pt x="3879906" y="478746"/>
                  <a:pt x="3879906" y="478746"/>
                  <a:pt x="4029251" y="478746"/>
                </a:cubicBezTo>
                <a:cubicBezTo>
                  <a:pt x="4029251" y="478746"/>
                  <a:pt x="4029251" y="478746"/>
                  <a:pt x="4042623" y="505982"/>
                </a:cubicBezTo>
                <a:cubicBezTo>
                  <a:pt x="4042623" y="505982"/>
                  <a:pt x="4042623" y="505982"/>
                  <a:pt x="4042623" y="566505"/>
                </a:cubicBezTo>
                <a:cubicBezTo>
                  <a:pt x="4042623" y="566505"/>
                  <a:pt x="4042623" y="566505"/>
                  <a:pt x="4041510" y="566505"/>
                </a:cubicBezTo>
                <a:lnTo>
                  <a:pt x="4033708" y="566505"/>
                </a:lnTo>
                <a:cubicBezTo>
                  <a:pt x="4033708" y="566505"/>
                  <a:pt x="4033708" y="566505"/>
                  <a:pt x="4033708" y="568018"/>
                </a:cubicBezTo>
                <a:lnTo>
                  <a:pt x="4033708" y="578610"/>
                </a:lnTo>
                <a:cubicBezTo>
                  <a:pt x="4033708" y="578610"/>
                  <a:pt x="4033708" y="578610"/>
                  <a:pt x="4034823" y="578610"/>
                </a:cubicBezTo>
                <a:lnTo>
                  <a:pt x="4042623" y="578610"/>
                </a:lnTo>
                <a:cubicBezTo>
                  <a:pt x="4042623" y="578610"/>
                  <a:pt x="4042623" y="578610"/>
                  <a:pt x="4042623" y="580123"/>
                </a:cubicBezTo>
                <a:lnTo>
                  <a:pt x="4042623" y="590714"/>
                </a:lnTo>
                <a:cubicBezTo>
                  <a:pt x="4042623" y="590714"/>
                  <a:pt x="4042623" y="590714"/>
                  <a:pt x="4041510" y="590714"/>
                </a:cubicBezTo>
                <a:lnTo>
                  <a:pt x="4033708" y="590714"/>
                </a:lnTo>
                <a:cubicBezTo>
                  <a:pt x="4033708" y="590714"/>
                  <a:pt x="4033708" y="590714"/>
                  <a:pt x="4033708" y="592227"/>
                </a:cubicBezTo>
                <a:lnTo>
                  <a:pt x="4033708" y="602819"/>
                </a:lnTo>
                <a:cubicBezTo>
                  <a:pt x="4033708" y="602819"/>
                  <a:pt x="4033708" y="602819"/>
                  <a:pt x="4034823" y="602819"/>
                </a:cubicBezTo>
                <a:lnTo>
                  <a:pt x="4042623" y="602819"/>
                </a:lnTo>
                <a:cubicBezTo>
                  <a:pt x="4042623" y="602819"/>
                  <a:pt x="4042623" y="602819"/>
                  <a:pt x="4042623" y="603955"/>
                </a:cubicBezTo>
                <a:lnTo>
                  <a:pt x="4042623" y="611898"/>
                </a:lnTo>
                <a:cubicBezTo>
                  <a:pt x="4042623" y="611898"/>
                  <a:pt x="4042623" y="611898"/>
                  <a:pt x="4041510" y="611898"/>
                </a:cubicBezTo>
                <a:lnTo>
                  <a:pt x="4033708" y="611898"/>
                </a:lnTo>
                <a:cubicBezTo>
                  <a:pt x="4033708" y="611898"/>
                  <a:pt x="4033708" y="611898"/>
                  <a:pt x="4033708" y="613411"/>
                </a:cubicBezTo>
                <a:lnTo>
                  <a:pt x="4033708" y="624002"/>
                </a:lnTo>
                <a:cubicBezTo>
                  <a:pt x="4033708" y="624002"/>
                  <a:pt x="4033708" y="624002"/>
                  <a:pt x="4034823" y="624002"/>
                </a:cubicBezTo>
                <a:lnTo>
                  <a:pt x="4042623" y="624002"/>
                </a:lnTo>
                <a:cubicBezTo>
                  <a:pt x="4042623" y="624002"/>
                  <a:pt x="4042623" y="624002"/>
                  <a:pt x="4042623" y="625516"/>
                </a:cubicBezTo>
                <a:lnTo>
                  <a:pt x="4042623" y="636107"/>
                </a:lnTo>
                <a:cubicBezTo>
                  <a:pt x="4042623" y="636107"/>
                  <a:pt x="4042623" y="636107"/>
                  <a:pt x="4041510" y="636107"/>
                </a:cubicBezTo>
                <a:lnTo>
                  <a:pt x="4033708" y="636107"/>
                </a:lnTo>
                <a:cubicBezTo>
                  <a:pt x="4033708" y="636107"/>
                  <a:pt x="4033708" y="636107"/>
                  <a:pt x="4033708" y="637620"/>
                </a:cubicBezTo>
                <a:lnTo>
                  <a:pt x="4033708" y="648212"/>
                </a:lnTo>
                <a:cubicBezTo>
                  <a:pt x="4033708" y="648212"/>
                  <a:pt x="4033708" y="648212"/>
                  <a:pt x="4034823" y="648212"/>
                </a:cubicBezTo>
                <a:lnTo>
                  <a:pt x="4042623" y="648212"/>
                </a:lnTo>
                <a:cubicBezTo>
                  <a:pt x="4042623" y="648212"/>
                  <a:pt x="4042623" y="648212"/>
                  <a:pt x="4042623" y="649346"/>
                </a:cubicBezTo>
                <a:lnTo>
                  <a:pt x="4042623" y="657290"/>
                </a:lnTo>
                <a:cubicBezTo>
                  <a:pt x="4042623" y="657290"/>
                  <a:pt x="4042623" y="657290"/>
                  <a:pt x="4041510" y="657290"/>
                </a:cubicBezTo>
                <a:lnTo>
                  <a:pt x="4033708" y="657290"/>
                </a:lnTo>
                <a:cubicBezTo>
                  <a:pt x="4033708" y="657290"/>
                  <a:pt x="4033708" y="657290"/>
                  <a:pt x="4033708" y="658804"/>
                </a:cubicBezTo>
                <a:lnTo>
                  <a:pt x="4033708" y="669395"/>
                </a:lnTo>
                <a:cubicBezTo>
                  <a:pt x="4033708" y="669395"/>
                  <a:pt x="4033708" y="669395"/>
                  <a:pt x="4034823" y="669395"/>
                </a:cubicBezTo>
                <a:lnTo>
                  <a:pt x="4042623" y="669395"/>
                </a:lnTo>
                <a:cubicBezTo>
                  <a:pt x="4042623" y="669395"/>
                  <a:pt x="4042623" y="669395"/>
                  <a:pt x="4042623" y="670908"/>
                </a:cubicBezTo>
                <a:lnTo>
                  <a:pt x="4042623" y="681500"/>
                </a:lnTo>
                <a:cubicBezTo>
                  <a:pt x="4042623" y="681500"/>
                  <a:pt x="4042623" y="681500"/>
                  <a:pt x="4041510" y="681500"/>
                </a:cubicBezTo>
                <a:lnTo>
                  <a:pt x="4033708" y="681500"/>
                </a:lnTo>
                <a:cubicBezTo>
                  <a:pt x="4033708" y="681500"/>
                  <a:pt x="4033708" y="681500"/>
                  <a:pt x="4033708" y="682634"/>
                </a:cubicBezTo>
                <a:lnTo>
                  <a:pt x="4033708" y="690579"/>
                </a:lnTo>
                <a:cubicBezTo>
                  <a:pt x="4033708" y="690579"/>
                  <a:pt x="4033708" y="690579"/>
                  <a:pt x="4034823" y="690579"/>
                </a:cubicBezTo>
                <a:lnTo>
                  <a:pt x="4042623" y="690579"/>
                </a:lnTo>
                <a:cubicBezTo>
                  <a:pt x="4042623" y="690579"/>
                  <a:pt x="4042623" y="690579"/>
                  <a:pt x="4042623" y="692091"/>
                </a:cubicBezTo>
                <a:lnTo>
                  <a:pt x="4042623" y="702682"/>
                </a:lnTo>
                <a:cubicBezTo>
                  <a:pt x="4042623" y="702682"/>
                  <a:pt x="4042623" y="702682"/>
                  <a:pt x="4041510" y="702682"/>
                </a:cubicBezTo>
                <a:lnTo>
                  <a:pt x="4033708" y="702682"/>
                </a:lnTo>
                <a:cubicBezTo>
                  <a:pt x="4033708" y="702682"/>
                  <a:pt x="4033708" y="702682"/>
                  <a:pt x="4033708" y="704195"/>
                </a:cubicBezTo>
                <a:lnTo>
                  <a:pt x="4033708" y="714788"/>
                </a:lnTo>
                <a:cubicBezTo>
                  <a:pt x="4033708" y="714788"/>
                  <a:pt x="4033708" y="714788"/>
                  <a:pt x="4034823" y="714788"/>
                </a:cubicBezTo>
                <a:lnTo>
                  <a:pt x="4042623" y="714788"/>
                </a:lnTo>
                <a:cubicBezTo>
                  <a:pt x="4042623" y="714788"/>
                  <a:pt x="4042623" y="714788"/>
                  <a:pt x="4042623" y="716300"/>
                </a:cubicBezTo>
                <a:lnTo>
                  <a:pt x="4042623" y="726892"/>
                </a:lnTo>
                <a:cubicBezTo>
                  <a:pt x="4042623" y="726892"/>
                  <a:pt x="4042623" y="726892"/>
                  <a:pt x="4041510" y="726892"/>
                </a:cubicBezTo>
                <a:lnTo>
                  <a:pt x="4033708" y="726892"/>
                </a:lnTo>
                <a:cubicBezTo>
                  <a:pt x="4033708" y="726892"/>
                  <a:pt x="4033708" y="726892"/>
                  <a:pt x="4033708" y="728027"/>
                </a:cubicBezTo>
                <a:lnTo>
                  <a:pt x="4033708" y="735970"/>
                </a:lnTo>
                <a:cubicBezTo>
                  <a:pt x="4033708" y="735970"/>
                  <a:pt x="4033708" y="735970"/>
                  <a:pt x="4034823" y="735970"/>
                </a:cubicBezTo>
                <a:lnTo>
                  <a:pt x="4042623" y="735970"/>
                </a:lnTo>
                <a:cubicBezTo>
                  <a:pt x="4042623" y="735970"/>
                  <a:pt x="4042623" y="735970"/>
                  <a:pt x="4042623" y="737484"/>
                </a:cubicBezTo>
                <a:lnTo>
                  <a:pt x="4042623" y="748075"/>
                </a:lnTo>
                <a:cubicBezTo>
                  <a:pt x="4042623" y="748075"/>
                  <a:pt x="4042623" y="748075"/>
                  <a:pt x="4041510" y="748075"/>
                </a:cubicBezTo>
                <a:lnTo>
                  <a:pt x="4033708" y="748075"/>
                </a:lnTo>
                <a:cubicBezTo>
                  <a:pt x="4033708" y="748075"/>
                  <a:pt x="4033708" y="748075"/>
                  <a:pt x="4033708" y="749588"/>
                </a:cubicBezTo>
                <a:lnTo>
                  <a:pt x="4033708" y="760181"/>
                </a:lnTo>
                <a:cubicBezTo>
                  <a:pt x="4033708" y="760181"/>
                  <a:pt x="4033708" y="760181"/>
                  <a:pt x="4034823" y="760181"/>
                </a:cubicBezTo>
                <a:lnTo>
                  <a:pt x="4042623" y="760181"/>
                </a:lnTo>
                <a:cubicBezTo>
                  <a:pt x="4042623" y="760181"/>
                  <a:pt x="4042623" y="760181"/>
                  <a:pt x="4042623" y="761314"/>
                </a:cubicBezTo>
                <a:lnTo>
                  <a:pt x="4042623" y="769258"/>
                </a:lnTo>
                <a:cubicBezTo>
                  <a:pt x="4042623" y="769258"/>
                  <a:pt x="4042623" y="769258"/>
                  <a:pt x="4041510" y="769258"/>
                </a:cubicBezTo>
                <a:lnTo>
                  <a:pt x="4033708" y="769258"/>
                </a:lnTo>
                <a:cubicBezTo>
                  <a:pt x="4033708" y="769258"/>
                  <a:pt x="4033708" y="769258"/>
                  <a:pt x="4033708" y="770772"/>
                </a:cubicBezTo>
                <a:lnTo>
                  <a:pt x="4033708" y="781363"/>
                </a:lnTo>
                <a:cubicBezTo>
                  <a:pt x="4033708" y="781363"/>
                  <a:pt x="4033708" y="781363"/>
                  <a:pt x="4034823" y="781363"/>
                </a:cubicBezTo>
                <a:lnTo>
                  <a:pt x="4042623" y="781363"/>
                </a:lnTo>
                <a:cubicBezTo>
                  <a:pt x="4042623" y="781363"/>
                  <a:pt x="4042623" y="781363"/>
                  <a:pt x="4042623" y="782876"/>
                </a:cubicBezTo>
                <a:lnTo>
                  <a:pt x="4042623" y="793468"/>
                </a:lnTo>
                <a:cubicBezTo>
                  <a:pt x="4042623" y="793468"/>
                  <a:pt x="4042623" y="793468"/>
                  <a:pt x="4041510" y="793468"/>
                </a:cubicBezTo>
                <a:lnTo>
                  <a:pt x="4033708" y="793468"/>
                </a:lnTo>
                <a:cubicBezTo>
                  <a:pt x="4033708" y="793468"/>
                  <a:pt x="4033708" y="793468"/>
                  <a:pt x="4033708" y="794981"/>
                </a:cubicBezTo>
                <a:lnTo>
                  <a:pt x="4033708" y="805572"/>
                </a:lnTo>
                <a:cubicBezTo>
                  <a:pt x="4033708" y="805572"/>
                  <a:pt x="4033708" y="805572"/>
                  <a:pt x="4034823" y="805572"/>
                </a:cubicBezTo>
                <a:lnTo>
                  <a:pt x="4042623" y="805572"/>
                </a:lnTo>
                <a:cubicBezTo>
                  <a:pt x="4042623" y="805572"/>
                  <a:pt x="4042623" y="805572"/>
                  <a:pt x="4042623" y="806707"/>
                </a:cubicBezTo>
                <a:lnTo>
                  <a:pt x="4042623" y="814651"/>
                </a:lnTo>
                <a:cubicBezTo>
                  <a:pt x="4042623" y="814651"/>
                  <a:pt x="4042623" y="814651"/>
                  <a:pt x="4041510" y="814651"/>
                </a:cubicBezTo>
                <a:lnTo>
                  <a:pt x="4033708" y="814651"/>
                </a:lnTo>
                <a:cubicBezTo>
                  <a:pt x="4033708" y="814651"/>
                  <a:pt x="4033708" y="814651"/>
                  <a:pt x="4033708" y="816163"/>
                </a:cubicBezTo>
                <a:lnTo>
                  <a:pt x="4033708" y="826756"/>
                </a:lnTo>
                <a:cubicBezTo>
                  <a:pt x="4033708" y="826756"/>
                  <a:pt x="4033708" y="826756"/>
                  <a:pt x="4058227" y="853992"/>
                </a:cubicBezTo>
                <a:cubicBezTo>
                  <a:pt x="4058227" y="860044"/>
                  <a:pt x="4058227" y="860044"/>
                  <a:pt x="4057113" y="860044"/>
                </a:cubicBezTo>
                <a:lnTo>
                  <a:pt x="4049311" y="860044"/>
                </a:lnTo>
                <a:cubicBezTo>
                  <a:pt x="4049311" y="860044"/>
                  <a:pt x="4049311" y="860044"/>
                  <a:pt x="4049311" y="893331"/>
                </a:cubicBezTo>
                <a:cubicBezTo>
                  <a:pt x="4049311" y="893331"/>
                  <a:pt x="4049311" y="893331"/>
                  <a:pt x="4050427" y="893331"/>
                </a:cubicBezTo>
                <a:lnTo>
                  <a:pt x="4058227" y="893331"/>
                </a:lnTo>
                <a:cubicBezTo>
                  <a:pt x="4058227" y="893331"/>
                  <a:pt x="4058227" y="893331"/>
                  <a:pt x="4058227" y="891440"/>
                </a:cubicBezTo>
                <a:lnTo>
                  <a:pt x="4058227" y="878201"/>
                </a:lnTo>
                <a:cubicBezTo>
                  <a:pt x="4058227" y="878201"/>
                  <a:pt x="4058227" y="878201"/>
                  <a:pt x="4059342" y="877444"/>
                </a:cubicBezTo>
                <a:lnTo>
                  <a:pt x="4067142" y="872149"/>
                </a:lnTo>
                <a:cubicBezTo>
                  <a:pt x="4067142" y="872149"/>
                  <a:pt x="4067142" y="872149"/>
                  <a:pt x="4069094" y="872149"/>
                </a:cubicBezTo>
                <a:lnTo>
                  <a:pt x="4082747" y="872149"/>
                </a:lnTo>
                <a:cubicBezTo>
                  <a:pt x="4082747" y="872149"/>
                  <a:pt x="4082747" y="872149"/>
                  <a:pt x="4082747" y="873661"/>
                </a:cubicBezTo>
                <a:lnTo>
                  <a:pt x="4082747" y="884253"/>
                </a:lnTo>
                <a:cubicBezTo>
                  <a:pt x="4082747" y="884253"/>
                  <a:pt x="4082747" y="884253"/>
                  <a:pt x="4084419" y="884253"/>
                </a:cubicBezTo>
                <a:lnTo>
                  <a:pt x="4096121" y="884253"/>
                </a:lnTo>
                <a:cubicBezTo>
                  <a:pt x="4096121" y="890305"/>
                  <a:pt x="4096121" y="890305"/>
                  <a:pt x="4097235" y="890305"/>
                </a:cubicBezTo>
                <a:lnTo>
                  <a:pt x="4105038" y="890305"/>
                </a:lnTo>
                <a:cubicBezTo>
                  <a:pt x="4105038" y="890305"/>
                  <a:pt x="4105038" y="890305"/>
                  <a:pt x="4129555" y="932671"/>
                </a:cubicBezTo>
                <a:cubicBezTo>
                  <a:pt x="4129555" y="932671"/>
                  <a:pt x="4129555" y="932671"/>
                  <a:pt x="4129555" y="951821"/>
                </a:cubicBezTo>
                <a:lnTo>
                  <a:pt x="4129555" y="970823"/>
                </a:lnTo>
                <a:lnTo>
                  <a:pt x="4138472" y="970823"/>
                </a:lnTo>
                <a:lnTo>
                  <a:pt x="4138472" y="956881"/>
                </a:lnTo>
                <a:cubicBezTo>
                  <a:pt x="4138472" y="956881"/>
                  <a:pt x="4138472" y="956881"/>
                  <a:pt x="4139308" y="956881"/>
                </a:cubicBezTo>
                <a:lnTo>
                  <a:pt x="4145159" y="956881"/>
                </a:lnTo>
                <a:cubicBezTo>
                  <a:pt x="4145159" y="956881"/>
                  <a:pt x="4145159" y="956881"/>
                  <a:pt x="4145159" y="958394"/>
                </a:cubicBezTo>
                <a:lnTo>
                  <a:pt x="4145159" y="968985"/>
                </a:lnTo>
                <a:cubicBezTo>
                  <a:pt x="4154075" y="972013"/>
                  <a:pt x="4154075" y="972013"/>
                  <a:pt x="4154075" y="905436"/>
                </a:cubicBezTo>
                <a:cubicBezTo>
                  <a:pt x="4154075" y="905436"/>
                  <a:pt x="4154075" y="905436"/>
                  <a:pt x="4191968" y="905436"/>
                </a:cubicBezTo>
                <a:cubicBezTo>
                  <a:pt x="4191968" y="905436"/>
                  <a:pt x="4191968" y="905436"/>
                  <a:pt x="4191968" y="808599"/>
                </a:cubicBezTo>
                <a:cubicBezTo>
                  <a:pt x="4191968" y="808599"/>
                  <a:pt x="4191968" y="808599"/>
                  <a:pt x="4227631" y="808599"/>
                </a:cubicBezTo>
                <a:cubicBezTo>
                  <a:pt x="4227631" y="808599"/>
                  <a:pt x="4227631" y="808599"/>
                  <a:pt x="4227631" y="807464"/>
                </a:cubicBezTo>
                <a:lnTo>
                  <a:pt x="4227631" y="799520"/>
                </a:lnTo>
                <a:cubicBezTo>
                  <a:pt x="4227631" y="799520"/>
                  <a:pt x="4227631" y="799520"/>
                  <a:pt x="4249922" y="799520"/>
                </a:cubicBezTo>
                <a:cubicBezTo>
                  <a:pt x="4249922" y="799520"/>
                  <a:pt x="4249922" y="799520"/>
                  <a:pt x="4249922" y="748075"/>
                </a:cubicBezTo>
                <a:cubicBezTo>
                  <a:pt x="4245463" y="748075"/>
                  <a:pt x="4245463" y="748075"/>
                  <a:pt x="4245463" y="745805"/>
                </a:cubicBezTo>
                <a:lnTo>
                  <a:pt x="4245463" y="729918"/>
                </a:lnTo>
                <a:lnTo>
                  <a:pt x="4249922" y="732945"/>
                </a:lnTo>
                <a:cubicBezTo>
                  <a:pt x="4249922" y="732945"/>
                  <a:pt x="4249922" y="732945"/>
                  <a:pt x="4254381" y="702682"/>
                </a:cubicBezTo>
                <a:cubicBezTo>
                  <a:pt x="4254381" y="702682"/>
                  <a:pt x="4254381" y="702682"/>
                  <a:pt x="4258839" y="732945"/>
                </a:cubicBezTo>
                <a:cubicBezTo>
                  <a:pt x="4261067" y="729918"/>
                  <a:pt x="4261067" y="729918"/>
                  <a:pt x="4261346" y="728783"/>
                </a:cubicBezTo>
                <a:lnTo>
                  <a:pt x="4263297" y="720840"/>
                </a:lnTo>
                <a:cubicBezTo>
                  <a:pt x="4263297" y="720840"/>
                  <a:pt x="4263297" y="720840"/>
                  <a:pt x="4263853" y="719327"/>
                </a:cubicBezTo>
                <a:lnTo>
                  <a:pt x="4267754" y="708734"/>
                </a:lnTo>
                <a:cubicBezTo>
                  <a:pt x="4267754" y="708734"/>
                  <a:pt x="4267754" y="708734"/>
                  <a:pt x="4268311" y="707222"/>
                </a:cubicBezTo>
                <a:lnTo>
                  <a:pt x="4272213" y="696631"/>
                </a:lnTo>
                <a:cubicBezTo>
                  <a:pt x="4272213" y="696631"/>
                  <a:pt x="4272213" y="696631"/>
                  <a:pt x="4273605" y="695495"/>
                </a:cubicBezTo>
                <a:lnTo>
                  <a:pt x="4283357" y="687552"/>
                </a:lnTo>
                <a:cubicBezTo>
                  <a:pt x="4283357" y="687552"/>
                  <a:pt x="4283357" y="687552"/>
                  <a:pt x="4285030" y="686039"/>
                </a:cubicBezTo>
                <a:lnTo>
                  <a:pt x="4296732" y="675447"/>
                </a:lnTo>
                <a:cubicBezTo>
                  <a:pt x="4296732" y="675447"/>
                  <a:pt x="4296732" y="675447"/>
                  <a:pt x="4297568" y="673934"/>
                </a:cubicBezTo>
                <a:lnTo>
                  <a:pt x="4303418" y="663343"/>
                </a:lnTo>
                <a:cubicBezTo>
                  <a:pt x="4303418" y="663343"/>
                  <a:pt x="4303418" y="663343"/>
                  <a:pt x="4303976" y="660695"/>
                </a:cubicBezTo>
                <a:lnTo>
                  <a:pt x="4307877" y="642159"/>
                </a:lnTo>
                <a:cubicBezTo>
                  <a:pt x="4307877" y="642159"/>
                  <a:pt x="4307877" y="642159"/>
                  <a:pt x="4308435" y="644807"/>
                </a:cubicBezTo>
                <a:lnTo>
                  <a:pt x="4312335" y="663343"/>
                </a:lnTo>
                <a:cubicBezTo>
                  <a:pt x="4312335" y="663343"/>
                  <a:pt x="4312335" y="663343"/>
                  <a:pt x="4312893" y="664477"/>
                </a:cubicBezTo>
                <a:lnTo>
                  <a:pt x="4316793" y="672421"/>
                </a:lnTo>
                <a:cubicBezTo>
                  <a:pt x="4316793" y="672421"/>
                  <a:pt x="4316793" y="672421"/>
                  <a:pt x="4318186" y="673934"/>
                </a:cubicBezTo>
                <a:lnTo>
                  <a:pt x="4327938" y="684525"/>
                </a:lnTo>
                <a:cubicBezTo>
                  <a:pt x="4327938" y="684525"/>
                  <a:pt x="4327938" y="684525"/>
                  <a:pt x="4329054" y="686039"/>
                </a:cubicBezTo>
                <a:lnTo>
                  <a:pt x="4336853" y="696631"/>
                </a:lnTo>
                <a:cubicBezTo>
                  <a:pt x="4336853" y="696631"/>
                  <a:pt x="4336853" y="696631"/>
                  <a:pt x="4337969" y="698143"/>
                </a:cubicBezTo>
                <a:lnTo>
                  <a:pt x="4345771" y="708734"/>
                </a:lnTo>
                <a:cubicBezTo>
                  <a:pt x="4345771" y="708734"/>
                  <a:pt x="4345771" y="708734"/>
                  <a:pt x="4346049" y="710248"/>
                </a:cubicBezTo>
                <a:lnTo>
                  <a:pt x="4347998" y="720840"/>
                </a:lnTo>
                <a:cubicBezTo>
                  <a:pt x="4347998" y="720840"/>
                  <a:pt x="4347998" y="720840"/>
                  <a:pt x="4348277" y="722352"/>
                </a:cubicBezTo>
                <a:lnTo>
                  <a:pt x="4350228" y="732945"/>
                </a:lnTo>
                <a:cubicBezTo>
                  <a:pt x="4354685" y="732945"/>
                  <a:pt x="4354685" y="732945"/>
                  <a:pt x="4356914" y="702682"/>
                </a:cubicBezTo>
                <a:cubicBezTo>
                  <a:pt x="4356914" y="702682"/>
                  <a:pt x="4356914" y="702682"/>
                  <a:pt x="4361373" y="732945"/>
                </a:cubicBezTo>
                <a:cubicBezTo>
                  <a:pt x="4365830" y="732945"/>
                  <a:pt x="4365830" y="732945"/>
                  <a:pt x="4365830" y="735214"/>
                </a:cubicBezTo>
                <a:lnTo>
                  <a:pt x="4365830" y="751102"/>
                </a:lnTo>
                <a:cubicBezTo>
                  <a:pt x="4361373" y="751102"/>
                  <a:pt x="4361373" y="751102"/>
                  <a:pt x="4361373" y="793468"/>
                </a:cubicBezTo>
                <a:cubicBezTo>
                  <a:pt x="4361373" y="793468"/>
                  <a:pt x="4361373" y="793468"/>
                  <a:pt x="4362489" y="793468"/>
                </a:cubicBezTo>
                <a:lnTo>
                  <a:pt x="4370289" y="793468"/>
                </a:lnTo>
                <a:cubicBezTo>
                  <a:pt x="4370289" y="799520"/>
                  <a:pt x="4370289" y="799520"/>
                  <a:pt x="4371126" y="799520"/>
                </a:cubicBezTo>
                <a:lnTo>
                  <a:pt x="4376976" y="799520"/>
                </a:lnTo>
                <a:cubicBezTo>
                  <a:pt x="4376976" y="799520"/>
                  <a:pt x="4376976" y="799520"/>
                  <a:pt x="4376976" y="798007"/>
                </a:cubicBezTo>
                <a:lnTo>
                  <a:pt x="4376976" y="787415"/>
                </a:lnTo>
                <a:cubicBezTo>
                  <a:pt x="4376976" y="787415"/>
                  <a:pt x="4376976" y="787415"/>
                  <a:pt x="4379206" y="787415"/>
                </a:cubicBezTo>
                <a:lnTo>
                  <a:pt x="4394808" y="787415"/>
                </a:lnTo>
                <a:cubicBezTo>
                  <a:pt x="4394808" y="787415"/>
                  <a:pt x="4394808" y="787415"/>
                  <a:pt x="4394808" y="784767"/>
                </a:cubicBezTo>
                <a:lnTo>
                  <a:pt x="4394808" y="766232"/>
                </a:lnTo>
                <a:cubicBezTo>
                  <a:pt x="4394808" y="766232"/>
                  <a:pt x="4394808" y="766232"/>
                  <a:pt x="4432702" y="766232"/>
                </a:cubicBezTo>
                <a:cubicBezTo>
                  <a:pt x="4432702" y="766232"/>
                  <a:pt x="4432702" y="766232"/>
                  <a:pt x="4432702" y="768124"/>
                </a:cubicBezTo>
                <a:lnTo>
                  <a:pt x="4432702" y="781363"/>
                </a:lnTo>
                <a:cubicBezTo>
                  <a:pt x="4432702" y="781363"/>
                  <a:pt x="4432702" y="781363"/>
                  <a:pt x="4452762" y="781363"/>
                </a:cubicBezTo>
                <a:cubicBezTo>
                  <a:pt x="4452762" y="781363"/>
                  <a:pt x="4452762" y="781363"/>
                  <a:pt x="4452762" y="784390"/>
                </a:cubicBezTo>
                <a:lnTo>
                  <a:pt x="4452762" y="805572"/>
                </a:lnTo>
                <a:cubicBezTo>
                  <a:pt x="4448306" y="805572"/>
                  <a:pt x="4448306" y="805572"/>
                  <a:pt x="4448306" y="806707"/>
                </a:cubicBezTo>
                <a:lnTo>
                  <a:pt x="4448306" y="814651"/>
                </a:lnTo>
                <a:cubicBezTo>
                  <a:pt x="4452762" y="814651"/>
                  <a:pt x="4452762" y="814651"/>
                  <a:pt x="4452762" y="816921"/>
                </a:cubicBezTo>
                <a:lnTo>
                  <a:pt x="4452762" y="832808"/>
                </a:lnTo>
                <a:lnTo>
                  <a:pt x="4448306" y="838860"/>
                </a:lnTo>
                <a:cubicBezTo>
                  <a:pt x="4448306" y="838860"/>
                  <a:pt x="4448306" y="838860"/>
                  <a:pt x="4448306" y="911488"/>
                </a:cubicBezTo>
                <a:cubicBezTo>
                  <a:pt x="4448306" y="911488"/>
                  <a:pt x="4448306" y="911488"/>
                  <a:pt x="4450255" y="911488"/>
                </a:cubicBezTo>
                <a:lnTo>
                  <a:pt x="4463908" y="911488"/>
                </a:lnTo>
                <a:cubicBezTo>
                  <a:pt x="4463908" y="917540"/>
                  <a:pt x="4463908" y="917540"/>
                  <a:pt x="4465579" y="917540"/>
                </a:cubicBezTo>
                <a:lnTo>
                  <a:pt x="4477282" y="917540"/>
                </a:lnTo>
                <a:cubicBezTo>
                  <a:pt x="4477282" y="917540"/>
                  <a:pt x="4477282" y="917540"/>
                  <a:pt x="4477282" y="920188"/>
                </a:cubicBezTo>
                <a:lnTo>
                  <a:pt x="4477282" y="938724"/>
                </a:lnTo>
                <a:cubicBezTo>
                  <a:pt x="4477282" y="938724"/>
                  <a:pt x="4477282" y="938724"/>
                  <a:pt x="4478955" y="938724"/>
                </a:cubicBezTo>
                <a:lnTo>
                  <a:pt x="4490656" y="938724"/>
                </a:lnTo>
                <a:cubicBezTo>
                  <a:pt x="4490656" y="938724"/>
                  <a:pt x="4490656" y="938724"/>
                  <a:pt x="4490656" y="936076"/>
                </a:cubicBezTo>
                <a:lnTo>
                  <a:pt x="4490656" y="917540"/>
                </a:lnTo>
                <a:cubicBezTo>
                  <a:pt x="4490656" y="917540"/>
                  <a:pt x="4490656" y="917540"/>
                  <a:pt x="4492605" y="916028"/>
                </a:cubicBezTo>
                <a:lnTo>
                  <a:pt x="4506258" y="905436"/>
                </a:lnTo>
                <a:cubicBezTo>
                  <a:pt x="4506258" y="905436"/>
                  <a:pt x="4506258" y="905436"/>
                  <a:pt x="4506258" y="878201"/>
                </a:cubicBezTo>
                <a:cubicBezTo>
                  <a:pt x="4501802" y="878201"/>
                  <a:pt x="4501802" y="878201"/>
                  <a:pt x="4501802" y="847938"/>
                </a:cubicBezTo>
                <a:cubicBezTo>
                  <a:pt x="4501802" y="847938"/>
                  <a:pt x="4501802" y="847938"/>
                  <a:pt x="4502914" y="847938"/>
                </a:cubicBezTo>
                <a:lnTo>
                  <a:pt x="4510717" y="847938"/>
                </a:lnTo>
                <a:cubicBezTo>
                  <a:pt x="4510717" y="844913"/>
                  <a:pt x="4510717" y="844913"/>
                  <a:pt x="4530778" y="844913"/>
                </a:cubicBezTo>
                <a:cubicBezTo>
                  <a:pt x="4530778" y="844913"/>
                  <a:pt x="4530778" y="844913"/>
                  <a:pt x="4530778" y="843399"/>
                </a:cubicBezTo>
                <a:lnTo>
                  <a:pt x="4530778" y="832808"/>
                </a:lnTo>
                <a:cubicBezTo>
                  <a:pt x="4530778" y="832808"/>
                  <a:pt x="4530778" y="832808"/>
                  <a:pt x="4532451" y="832808"/>
                </a:cubicBezTo>
                <a:lnTo>
                  <a:pt x="4544152" y="832808"/>
                </a:lnTo>
                <a:cubicBezTo>
                  <a:pt x="4544152" y="832808"/>
                  <a:pt x="4544152" y="832808"/>
                  <a:pt x="4544152" y="681500"/>
                </a:cubicBezTo>
                <a:cubicBezTo>
                  <a:pt x="4544152" y="681500"/>
                  <a:pt x="4544152" y="681500"/>
                  <a:pt x="4545267" y="681500"/>
                </a:cubicBezTo>
                <a:lnTo>
                  <a:pt x="4553068" y="681500"/>
                </a:lnTo>
                <a:cubicBezTo>
                  <a:pt x="4553068" y="681500"/>
                  <a:pt x="4553068" y="681500"/>
                  <a:pt x="4553068" y="678473"/>
                </a:cubicBezTo>
                <a:lnTo>
                  <a:pt x="4553068" y="657290"/>
                </a:lnTo>
                <a:cubicBezTo>
                  <a:pt x="4555298" y="657290"/>
                  <a:pt x="4555298" y="657290"/>
                  <a:pt x="4555298" y="596766"/>
                </a:cubicBezTo>
                <a:cubicBezTo>
                  <a:pt x="4555298" y="596766"/>
                  <a:pt x="4555298" y="596766"/>
                  <a:pt x="4556412" y="596766"/>
                </a:cubicBezTo>
                <a:lnTo>
                  <a:pt x="4564213" y="596766"/>
                </a:lnTo>
                <a:cubicBezTo>
                  <a:pt x="4564213" y="596766"/>
                  <a:pt x="4564213" y="596766"/>
                  <a:pt x="4564213" y="598280"/>
                </a:cubicBezTo>
                <a:lnTo>
                  <a:pt x="4564213" y="608871"/>
                </a:lnTo>
                <a:cubicBezTo>
                  <a:pt x="4568671" y="608871"/>
                  <a:pt x="4568671" y="608871"/>
                  <a:pt x="4568671" y="605845"/>
                </a:cubicBezTo>
                <a:lnTo>
                  <a:pt x="4568671" y="584662"/>
                </a:lnTo>
                <a:cubicBezTo>
                  <a:pt x="4568671" y="584662"/>
                  <a:pt x="4568671" y="584662"/>
                  <a:pt x="4570065" y="583906"/>
                </a:cubicBezTo>
                <a:lnTo>
                  <a:pt x="4579816" y="578610"/>
                </a:lnTo>
                <a:cubicBezTo>
                  <a:pt x="4579816" y="578610"/>
                  <a:pt x="4579816" y="578610"/>
                  <a:pt x="4580930" y="579367"/>
                </a:cubicBezTo>
                <a:lnTo>
                  <a:pt x="4588733" y="584662"/>
                </a:lnTo>
                <a:cubicBezTo>
                  <a:pt x="4588733" y="584662"/>
                  <a:pt x="4588733" y="584662"/>
                  <a:pt x="4590404" y="584662"/>
                </a:cubicBezTo>
                <a:lnTo>
                  <a:pt x="4602107" y="584662"/>
                </a:lnTo>
                <a:cubicBezTo>
                  <a:pt x="4602107" y="584662"/>
                  <a:pt x="4602107" y="584662"/>
                  <a:pt x="4602107" y="545322"/>
                </a:cubicBezTo>
                <a:cubicBezTo>
                  <a:pt x="4602107" y="545322"/>
                  <a:pt x="4602107" y="545322"/>
                  <a:pt x="4603221" y="545322"/>
                </a:cubicBezTo>
                <a:lnTo>
                  <a:pt x="4611021" y="545322"/>
                </a:lnTo>
                <a:cubicBezTo>
                  <a:pt x="4611021" y="551375"/>
                  <a:pt x="4611021" y="551375"/>
                  <a:pt x="4612414" y="551375"/>
                </a:cubicBezTo>
                <a:lnTo>
                  <a:pt x="4622169" y="551375"/>
                </a:lnTo>
                <a:cubicBezTo>
                  <a:pt x="4622169" y="545322"/>
                  <a:pt x="4622169" y="545322"/>
                  <a:pt x="4623282" y="545322"/>
                </a:cubicBezTo>
                <a:lnTo>
                  <a:pt x="4631084" y="545322"/>
                </a:lnTo>
                <a:cubicBezTo>
                  <a:pt x="4631084" y="545322"/>
                  <a:pt x="4631084" y="545322"/>
                  <a:pt x="4631084" y="590714"/>
                </a:cubicBezTo>
                <a:cubicBezTo>
                  <a:pt x="4631084" y="590714"/>
                  <a:pt x="4631084" y="590714"/>
                  <a:pt x="4632477" y="592227"/>
                </a:cubicBezTo>
                <a:lnTo>
                  <a:pt x="4642230" y="602819"/>
                </a:lnTo>
                <a:cubicBezTo>
                  <a:pt x="4640000" y="611898"/>
                  <a:pt x="4640000" y="611898"/>
                  <a:pt x="4664518" y="611898"/>
                </a:cubicBezTo>
                <a:cubicBezTo>
                  <a:pt x="4664518" y="611898"/>
                  <a:pt x="4664518" y="611898"/>
                  <a:pt x="4664518" y="610007"/>
                </a:cubicBezTo>
                <a:lnTo>
                  <a:pt x="4664518" y="596766"/>
                </a:lnTo>
                <a:cubicBezTo>
                  <a:pt x="4664518" y="596766"/>
                  <a:pt x="4664518" y="596766"/>
                  <a:pt x="4693496" y="584662"/>
                </a:cubicBezTo>
                <a:cubicBezTo>
                  <a:pt x="4693496" y="584662"/>
                  <a:pt x="4693496" y="584662"/>
                  <a:pt x="4693496" y="583150"/>
                </a:cubicBezTo>
                <a:lnTo>
                  <a:pt x="4693496" y="572557"/>
                </a:lnTo>
                <a:cubicBezTo>
                  <a:pt x="4693496" y="572557"/>
                  <a:pt x="4693496" y="572557"/>
                  <a:pt x="4694332" y="572557"/>
                </a:cubicBezTo>
                <a:lnTo>
                  <a:pt x="4700182" y="572557"/>
                </a:lnTo>
                <a:cubicBezTo>
                  <a:pt x="4700182" y="572557"/>
                  <a:pt x="4700182" y="572557"/>
                  <a:pt x="4700182" y="571423"/>
                </a:cubicBezTo>
                <a:lnTo>
                  <a:pt x="4700182" y="563479"/>
                </a:lnTo>
                <a:cubicBezTo>
                  <a:pt x="4700182" y="563479"/>
                  <a:pt x="4700182" y="563479"/>
                  <a:pt x="4702412" y="563479"/>
                </a:cubicBezTo>
                <a:lnTo>
                  <a:pt x="4718014" y="563479"/>
                </a:lnTo>
                <a:cubicBezTo>
                  <a:pt x="4718014" y="563479"/>
                  <a:pt x="4718014" y="563479"/>
                  <a:pt x="4718014" y="564614"/>
                </a:cubicBezTo>
                <a:lnTo>
                  <a:pt x="4718014" y="572557"/>
                </a:lnTo>
                <a:cubicBezTo>
                  <a:pt x="4718014" y="572557"/>
                  <a:pt x="4718014" y="572557"/>
                  <a:pt x="4719686" y="572557"/>
                </a:cubicBezTo>
                <a:lnTo>
                  <a:pt x="4731390" y="572557"/>
                </a:lnTo>
                <a:cubicBezTo>
                  <a:pt x="4731390" y="572557"/>
                  <a:pt x="4731390" y="572557"/>
                  <a:pt x="4731390" y="574828"/>
                </a:cubicBezTo>
                <a:lnTo>
                  <a:pt x="4731390" y="590714"/>
                </a:lnTo>
                <a:cubicBezTo>
                  <a:pt x="4731390" y="590714"/>
                  <a:pt x="4731390" y="590714"/>
                  <a:pt x="4755908" y="590714"/>
                </a:cubicBezTo>
                <a:cubicBezTo>
                  <a:pt x="4755908" y="590714"/>
                  <a:pt x="4755908" y="590714"/>
                  <a:pt x="4755908" y="589202"/>
                </a:cubicBezTo>
                <a:lnTo>
                  <a:pt x="4755908" y="578610"/>
                </a:lnTo>
                <a:cubicBezTo>
                  <a:pt x="4755908" y="578610"/>
                  <a:pt x="4755908" y="578610"/>
                  <a:pt x="4757302" y="578610"/>
                </a:cubicBezTo>
                <a:lnTo>
                  <a:pt x="4767053" y="578610"/>
                </a:lnTo>
                <a:cubicBezTo>
                  <a:pt x="4767053" y="578610"/>
                  <a:pt x="4767053" y="578610"/>
                  <a:pt x="4767053" y="577096"/>
                </a:cubicBezTo>
                <a:lnTo>
                  <a:pt x="4767053" y="566505"/>
                </a:lnTo>
                <a:cubicBezTo>
                  <a:pt x="4767053" y="566505"/>
                  <a:pt x="4767053" y="566505"/>
                  <a:pt x="4768725" y="566505"/>
                </a:cubicBezTo>
                <a:lnTo>
                  <a:pt x="4780426" y="566505"/>
                </a:lnTo>
                <a:cubicBezTo>
                  <a:pt x="4780426" y="566505"/>
                  <a:pt x="4780426" y="566505"/>
                  <a:pt x="4780426" y="568018"/>
                </a:cubicBezTo>
                <a:lnTo>
                  <a:pt x="4780426" y="578610"/>
                </a:lnTo>
                <a:cubicBezTo>
                  <a:pt x="4784886" y="578610"/>
                  <a:pt x="4784886" y="578610"/>
                  <a:pt x="4784886" y="505982"/>
                </a:cubicBezTo>
                <a:cubicBezTo>
                  <a:pt x="4784886" y="505982"/>
                  <a:pt x="4784886" y="505982"/>
                  <a:pt x="4885191" y="505982"/>
                </a:cubicBezTo>
                <a:cubicBezTo>
                  <a:pt x="4885191" y="505982"/>
                  <a:pt x="4885191" y="505982"/>
                  <a:pt x="4885191" y="602819"/>
                </a:cubicBezTo>
                <a:cubicBezTo>
                  <a:pt x="4885191" y="602819"/>
                  <a:pt x="4885191" y="602819"/>
                  <a:pt x="4887420" y="602819"/>
                </a:cubicBezTo>
                <a:lnTo>
                  <a:pt x="4903022" y="602819"/>
                </a:lnTo>
                <a:cubicBezTo>
                  <a:pt x="4903022" y="602819"/>
                  <a:pt x="4903022" y="602819"/>
                  <a:pt x="4903022" y="493877"/>
                </a:cubicBezTo>
                <a:cubicBezTo>
                  <a:pt x="4903022" y="493877"/>
                  <a:pt x="4903022" y="493877"/>
                  <a:pt x="4925313" y="478746"/>
                </a:cubicBezTo>
                <a:cubicBezTo>
                  <a:pt x="4925313" y="478746"/>
                  <a:pt x="4925313" y="478746"/>
                  <a:pt x="4954291" y="478746"/>
                </a:cubicBezTo>
                <a:cubicBezTo>
                  <a:pt x="4954291" y="478746"/>
                  <a:pt x="4954291" y="478746"/>
                  <a:pt x="4956242" y="476477"/>
                </a:cubicBezTo>
                <a:lnTo>
                  <a:pt x="4969893" y="460589"/>
                </a:lnTo>
                <a:cubicBezTo>
                  <a:pt x="4969893" y="460589"/>
                  <a:pt x="4969893" y="460589"/>
                  <a:pt x="5007787" y="460589"/>
                </a:cubicBezTo>
                <a:cubicBezTo>
                  <a:pt x="5007787" y="460589"/>
                  <a:pt x="5007787" y="460589"/>
                  <a:pt x="5007787" y="462859"/>
                </a:cubicBezTo>
                <a:lnTo>
                  <a:pt x="5007787" y="478746"/>
                </a:lnTo>
                <a:cubicBezTo>
                  <a:pt x="5007787" y="478746"/>
                  <a:pt x="5007787" y="478746"/>
                  <a:pt x="5045681" y="478746"/>
                </a:cubicBezTo>
                <a:cubicBezTo>
                  <a:pt x="5045681" y="478746"/>
                  <a:pt x="5045681" y="478746"/>
                  <a:pt x="5045681" y="596766"/>
                </a:cubicBezTo>
                <a:cubicBezTo>
                  <a:pt x="5045681" y="596766"/>
                  <a:pt x="5045681" y="596766"/>
                  <a:pt x="5047073" y="596766"/>
                </a:cubicBezTo>
                <a:lnTo>
                  <a:pt x="5056825" y="596766"/>
                </a:lnTo>
                <a:cubicBezTo>
                  <a:pt x="5056825" y="596766"/>
                  <a:pt x="5056825" y="596766"/>
                  <a:pt x="5056825" y="769258"/>
                </a:cubicBezTo>
                <a:cubicBezTo>
                  <a:pt x="5056825" y="769258"/>
                  <a:pt x="5056825" y="769258"/>
                  <a:pt x="5059053" y="769258"/>
                </a:cubicBezTo>
                <a:lnTo>
                  <a:pt x="5074657" y="769258"/>
                </a:lnTo>
                <a:cubicBezTo>
                  <a:pt x="5074657" y="769258"/>
                  <a:pt x="5074657" y="769258"/>
                  <a:pt x="5074657" y="657290"/>
                </a:cubicBezTo>
                <a:cubicBezTo>
                  <a:pt x="5074657" y="657290"/>
                  <a:pt x="5074657" y="657290"/>
                  <a:pt x="5075493" y="656533"/>
                </a:cubicBezTo>
                <a:lnTo>
                  <a:pt x="5081344" y="651238"/>
                </a:lnTo>
                <a:cubicBezTo>
                  <a:pt x="5085802" y="651238"/>
                  <a:pt x="5085802" y="651238"/>
                  <a:pt x="5085802" y="652750"/>
                </a:cubicBezTo>
                <a:lnTo>
                  <a:pt x="5085802" y="663343"/>
                </a:lnTo>
                <a:cubicBezTo>
                  <a:pt x="5085802" y="663343"/>
                  <a:pt x="5085802" y="663343"/>
                  <a:pt x="5088030" y="661829"/>
                </a:cubicBezTo>
                <a:lnTo>
                  <a:pt x="5103634" y="651238"/>
                </a:lnTo>
                <a:cubicBezTo>
                  <a:pt x="5103634" y="651238"/>
                  <a:pt x="5103634" y="651238"/>
                  <a:pt x="5105585" y="651238"/>
                </a:cubicBezTo>
                <a:lnTo>
                  <a:pt x="5119237" y="651238"/>
                </a:lnTo>
                <a:cubicBezTo>
                  <a:pt x="5119237" y="651238"/>
                  <a:pt x="5119237" y="651238"/>
                  <a:pt x="5119237" y="857017"/>
                </a:cubicBezTo>
                <a:cubicBezTo>
                  <a:pt x="5119237" y="857017"/>
                  <a:pt x="5119237" y="857017"/>
                  <a:pt x="5150444" y="863070"/>
                </a:cubicBezTo>
                <a:cubicBezTo>
                  <a:pt x="5150444" y="860044"/>
                  <a:pt x="5150444" y="857017"/>
                  <a:pt x="5150444" y="853992"/>
                </a:cubicBezTo>
                <a:cubicBezTo>
                  <a:pt x="5161589" y="853992"/>
                  <a:pt x="5172733" y="853992"/>
                  <a:pt x="5183878" y="853992"/>
                </a:cubicBezTo>
                <a:cubicBezTo>
                  <a:pt x="5183878" y="838860"/>
                  <a:pt x="5183878" y="826756"/>
                  <a:pt x="5183878" y="814651"/>
                </a:cubicBezTo>
                <a:lnTo>
                  <a:pt x="5192794" y="814651"/>
                </a:lnTo>
                <a:cubicBezTo>
                  <a:pt x="5192794" y="796494"/>
                  <a:pt x="5192794" y="781363"/>
                  <a:pt x="5192794" y="763206"/>
                </a:cubicBezTo>
                <a:cubicBezTo>
                  <a:pt x="5195024" y="763206"/>
                  <a:pt x="5197254" y="763206"/>
                  <a:pt x="5199482" y="763206"/>
                </a:cubicBezTo>
                <a:cubicBezTo>
                  <a:pt x="5199482" y="745049"/>
                  <a:pt x="5199482" y="729918"/>
                  <a:pt x="5199482" y="711761"/>
                </a:cubicBezTo>
                <a:cubicBezTo>
                  <a:pt x="5203940" y="711761"/>
                  <a:pt x="5208398" y="711761"/>
                  <a:pt x="5215086" y="711761"/>
                </a:cubicBezTo>
                <a:cubicBezTo>
                  <a:pt x="5230688" y="705709"/>
                  <a:pt x="5248520" y="693604"/>
                  <a:pt x="5264122" y="684525"/>
                </a:cubicBezTo>
                <a:cubicBezTo>
                  <a:pt x="5266352" y="675447"/>
                  <a:pt x="5266352" y="666368"/>
                  <a:pt x="5266352" y="657290"/>
                </a:cubicBezTo>
                <a:cubicBezTo>
                  <a:pt x="5268582" y="666368"/>
                  <a:pt x="5268582" y="675447"/>
                  <a:pt x="5270810" y="684525"/>
                </a:cubicBezTo>
                <a:cubicBezTo>
                  <a:pt x="5288642" y="696631"/>
                  <a:pt x="5304245" y="708734"/>
                  <a:pt x="5322078" y="720840"/>
                </a:cubicBezTo>
                <a:cubicBezTo>
                  <a:pt x="5322078" y="717821"/>
                  <a:pt x="5322078" y="714803"/>
                  <a:pt x="5322078" y="714788"/>
                </a:cubicBezTo>
                <a:cubicBezTo>
                  <a:pt x="5326534" y="714788"/>
                  <a:pt x="5330994" y="714788"/>
                  <a:pt x="5335452" y="714788"/>
                </a:cubicBezTo>
                <a:cubicBezTo>
                  <a:pt x="5335452" y="729918"/>
                  <a:pt x="5335452" y="748075"/>
                  <a:pt x="5335452" y="763206"/>
                </a:cubicBezTo>
                <a:cubicBezTo>
                  <a:pt x="5337681" y="763206"/>
                  <a:pt x="5339909" y="763206"/>
                  <a:pt x="5342138" y="763206"/>
                </a:cubicBezTo>
                <a:lnTo>
                  <a:pt x="5342138" y="801467"/>
                </a:lnTo>
                <a:lnTo>
                  <a:pt x="5377917" y="790806"/>
                </a:lnTo>
                <a:cubicBezTo>
                  <a:pt x="5411603" y="790806"/>
                  <a:pt x="5445289" y="790806"/>
                  <a:pt x="5478973" y="790806"/>
                </a:cubicBezTo>
                <a:cubicBezTo>
                  <a:pt x="5478973" y="725949"/>
                  <a:pt x="5478973" y="661090"/>
                  <a:pt x="5478973" y="596233"/>
                </a:cubicBezTo>
                <a:cubicBezTo>
                  <a:pt x="5486748" y="590828"/>
                  <a:pt x="5497114" y="588126"/>
                  <a:pt x="5507479" y="582720"/>
                </a:cubicBezTo>
                <a:cubicBezTo>
                  <a:pt x="5548938" y="577316"/>
                  <a:pt x="5590398" y="569208"/>
                  <a:pt x="5631857" y="561101"/>
                </a:cubicBezTo>
                <a:cubicBezTo>
                  <a:pt x="5647405" y="566506"/>
                  <a:pt x="5660362" y="571911"/>
                  <a:pt x="5675909" y="574613"/>
                </a:cubicBezTo>
                <a:cubicBezTo>
                  <a:pt x="5678501" y="577316"/>
                  <a:pt x="5681091" y="580019"/>
                  <a:pt x="5683682" y="582720"/>
                </a:cubicBezTo>
                <a:lnTo>
                  <a:pt x="5683682" y="833084"/>
                </a:lnTo>
                <a:lnTo>
                  <a:pt x="5701821" y="873985"/>
                </a:lnTo>
                <a:lnTo>
                  <a:pt x="5701821" y="798914"/>
                </a:lnTo>
                <a:cubicBezTo>
                  <a:pt x="5707004" y="798914"/>
                  <a:pt x="5712186" y="798914"/>
                  <a:pt x="5717369" y="798914"/>
                </a:cubicBezTo>
                <a:cubicBezTo>
                  <a:pt x="5717369" y="793509"/>
                  <a:pt x="5717369" y="790806"/>
                  <a:pt x="5717369" y="785402"/>
                </a:cubicBezTo>
                <a:cubicBezTo>
                  <a:pt x="5722551" y="782699"/>
                  <a:pt x="5727734" y="779997"/>
                  <a:pt x="5732917" y="777295"/>
                </a:cubicBezTo>
                <a:lnTo>
                  <a:pt x="5745871" y="777295"/>
                </a:lnTo>
                <a:cubicBezTo>
                  <a:pt x="5745871" y="771890"/>
                  <a:pt x="5745871" y="769187"/>
                  <a:pt x="5745871" y="763783"/>
                </a:cubicBezTo>
                <a:cubicBezTo>
                  <a:pt x="5748464" y="761080"/>
                  <a:pt x="5753646" y="758377"/>
                  <a:pt x="5756236" y="755675"/>
                </a:cubicBezTo>
                <a:cubicBezTo>
                  <a:pt x="5764011" y="755675"/>
                  <a:pt x="5774376" y="755675"/>
                  <a:pt x="5782151" y="755675"/>
                </a:cubicBezTo>
                <a:cubicBezTo>
                  <a:pt x="5782151" y="769187"/>
                  <a:pt x="5782151" y="785402"/>
                  <a:pt x="5782151" y="798914"/>
                </a:cubicBezTo>
                <a:cubicBezTo>
                  <a:pt x="5800289" y="798914"/>
                  <a:pt x="5818428" y="798914"/>
                  <a:pt x="5836566" y="798914"/>
                </a:cubicBezTo>
                <a:cubicBezTo>
                  <a:pt x="5836566" y="850260"/>
                  <a:pt x="5836566" y="898903"/>
                  <a:pt x="5836566" y="950250"/>
                </a:cubicBezTo>
                <a:cubicBezTo>
                  <a:pt x="5844340" y="950250"/>
                  <a:pt x="5852114" y="950250"/>
                  <a:pt x="5857295" y="950250"/>
                </a:cubicBezTo>
                <a:cubicBezTo>
                  <a:pt x="5865070" y="947547"/>
                  <a:pt x="5870253" y="944844"/>
                  <a:pt x="5878025" y="942143"/>
                </a:cubicBezTo>
                <a:cubicBezTo>
                  <a:pt x="5878025" y="936737"/>
                  <a:pt x="5878025" y="934035"/>
                  <a:pt x="5878025" y="931332"/>
                </a:cubicBezTo>
                <a:cubicBezTo>
                  <a:pt x="5875435" y="931332"/>
                  <a:pt x="5872843" y="928630"/>
                  <a:pt x="5870253" y="928630"/>
                </a:cubicBezTo>
                <a:cubicBezTo>
                  <a:pt x="5870253" y="925928"/>
                  <a:pt x="5870253" y="923225"/>
                  <a:pt x="5870253" y="920522"/>
                </a:cubicBezTo>
                <a:cubicBezTo>
                  <a:pt x="5872843" y="917821"/>
                  <a:pt x="5875435" y="917821"/>
                  <a:pt x="5878025" y="915118"/>
                </a:cubicBezTo>
                <a:cubicBezTo>
                  <a:pt x="5878025" y="896202"/>
                  <a:pt x="5878025" y="874581"/>
                  <a:pt x="5878025" y="855665"/>
                </a:cubicBezTo>
                <a:cubicBezTo>
                  <a:pt x="5875435" y="855665"/>
                  <a:pt x="5872843" y="852962"/>
                  <a:pt x="5870253" y="852962"/>
                </a:cubicBezTo>
                <a:cubicBezTo>
                  <a:pt x="5870253" y="850260"/>
                  <a:pt x="5870253" y="847558"/>
                  <a:pt x="5870253" y="844855"/>
                </a:cubicBezTo>
                <a:cubicBezTo>
                  <a:pt x="5872843" y="842153"/>
                  <a:pt x="5875435" y="842153"/>
                  <a:pt x="5878025" y="839450"/>
                </a:cubicBezTo>
                <a:lnTo>
                  <a:pt x="5883208" y="834046"/>
                </a:lnTo>
                <a:lnTo>
                  <a:pt x="5883208" y="823236"/>
                </a:lnTo>
                <a:cubicBezTo>
                  <a:pt x="5880618" y="823236"/>
                  <a:pt x="5880618" y="823236"/>
                  <a:pt x="5878025" y="823236"/>
                </a:cubicBezTo>
                <a:cubicBezTo>
                  <a:pt x="5878025" y="820533"/>
                  <a:pt x="5878025" y="817831"/>
                  <a:pt x="5878025" y="815128"/>
                </a:cubicBezTo>
                <a:cubicBezTo>
                  <a:pt x="5880618" y="815128"/>
                  <a:pt x="5883208" y="812426"/>
                  <a:pt x="5885800" y="809724"/>
                </a:cubicBezTo>
                <a:cubicBezTo>
                  <a:pt x="5888390" y="777295"/>
                  <a:pt x="5896165" y="750271"/>
                  <a:pt x="5927259" y="734056"/>
                </a:cubicBezTo>
                <a:cubicBezTo>
                  <a:pt x="5924668" y="734056"/>
                  <a:pt x="5924668" y="731353"/>
                  <a:pt x="5922077" y="731353"/>
                </a:cubicBezTo>
                <a:cubicBezTo>
                  <a:pt x="5922077" y="728651"/>
                  <a:pt x="5922077" y="725949"/>
                  <a:pt x="5922077" y="723246"/>
                </a:cubicBezTo>
                <a:cubicBezTo>
                  <a:pt x="5924668" y="723246"/>
                  <a:pt x="5927259" y="720543"/>
                  <a:pt x="5929850" y="720543"/>
                </a:cubicBezTo>
                <a:cubicBezTo>
                  <a:pt x="5929850" y="715139"/>
                  <a:pt x="5929850" y="712436"/>
                  <a:pt x="5929850" y="709734"/>
                </a:cubicBezTo>
                <a:cubicBezTo>
                  <a:pt x="5932442" y="709734"/>
                  <a:pt x="5932442" y="709734"/>
                  <a:pt x="5935033" y="709734"/>
                </a:cubicBezTo>
                <a:cubicBezTo>
                  <a:pt x="5935033" y="701627"/>
                  <a:pt x="5935033" y="693520"/>
                  <a:pt x="5935033" y="685412"/>
                </a:cubicBezTo>
                <a:cubicBezTo>
                  <a:pt x="5932442" y="685412"/>
                  <a:pt x="5932442" y="685412"/>
                  <a:pt x="5929850" y="685412"/>
                </a:cubicBezTo>
                <a:cubicBezTo>
                  <a:pt x="5929850" y="682710"/>
                  <a:pt x="5929850" y="682710"/>
                  <a:pt x="5929850" y="680008"/>
                </a:cubicBezTo>
                <a:lnTo>
                  <a:pt x="5935033" y="677305"/>
                </a:lnTo>
                <a:cubicBezTo>
                  <a:pt x="5940215" y="671901"/>
                  <a:pt x="5942806" y="666495"/>
                  <a:pt x="5947989" y="658388"/>
                </a:cubicBezTo>
                <a:cubicBezTo>
                  <a:pt x="5950579" y="652983"/>
                  <a:pt x="5950579" y="650281"/>
                  <a:pt x="5950579" y="647579"/>
                </a:cubicBezTo>
                <a:cubicBezTo>
                  <a:pt x="5945398" y="639471"/>
                  <a:pt x="5945398" y="625960"/>
                  <a:pt x="5950579" y="617852"/>
                </a:cubicBezTo>
                <a:cubicBezTo>
                  <a:pt x="5950581" y="617849"/>
                  <a:pt x="5950598" y="617795"/>
                  <a:pt x="5950904" y="616838"/>
                </a:cubicBezTo>
                <a:lnTo>
                  <a:pt x="5953171" y="609745"/>
                </a:lnTo>
                <a:cubicBezTo>
                  <a:pt x="5953173" y="609748"/>
                  <a:pt x="5953190" y="609802"/>
                  <a:pt x="5953495" y="610759"/>
                </a:cubicBezTo>
                <a:lnTo>
                  <a:pt x="5955763" y="617852"/>
                </a:lnTo>
                <a:cubicBezTo>
                  <a:pt x="5960944" y="625960"/>
                  <a:pt x="5963537" y="639471"/>
                  <a:pt x="5958354" y="647579"/>
                </a:cubicBezTo>
                <a:cubicBezTo>
                  <a:pt x="5958354" y="650281"/>
                  <a:pt x="5958354" y="652983"/>
                  <a:pt x="5958354" y="655686"/>
                </a:cubicBezTo>
                <a:cubicBezTo>
                  <a:pt x="5963537" y="663793"/>
                  <a:pt x="5968719" y="671901"/>
                  <a:pt x="5971311" y="677305"/>
                </a:cubicBezTo>
                <a:cubicBezTo>
                  <a:pt x="5973903" y="677305"/>
                  <a:pt x="5973903" y="680008"/>
                  <a:pt x="5976494" y="680008"/>
                </a:cubicBezTo>
                <a:cubicBezTo>
                  <a:pt x="5976494" y="682710"/>
                  <a:pt x="5976494" y="682710"/>
                  <a:pt x="5976494" y="685412"/>
                </a:cubicBezTo>
                <a:cubicBezTo>
                  <a:pt x="5973903" y="693520"/>
                  <a:pt x="5973903" y="701627"/>
                  <a:pt x="5973903" y="709734"/>
                </a:cubicBezTo>
                <a:cubicBezTo>
                  <a:pt x="5979084" y="712436"/>
                  <a:pt x="5979084" y="715139"/>
                  <a:pt x="5979084" y="720543"/>
                </a:cubicBezTo>
                <a:lnTo>
                  <a:pt x="5984268" y="723246"/>
                </a:lnTo>
                <a:cubicBezTo>
                  <a:pt x="5984268" y="725949"/>
                  <a:pt x="5984268" y="728651"/>
                  <a:pt x="5984268" y="731353"/>
                </a:cubicBezTo>
                <a:cubicBezTo>
                  <a:pt x="5981676" y="734056"/>
                  <a:pt x="5981676" y="734056"/>
                  <a:pt x="5979084" y="734056"/>
                </a:cubicBezTo>
                <a:lnTo>
                  <a:pt x="5999269" y="755105"/>
                </a:lnTo>
                <a:lnTo>
                  <a:pt x="5999269" y="627662"/>
                </a:lnTo>
                <a:lnTo>
                  <a:pt x="5999299" y="627662"/>
                </a:lnTo>
                <a:cubicBezTo>
                  <a:pt x="6004989" y="627662"/>
                  <a:pt x="6016130" y="627662"/>
                  <a:pt x="6037948" y="627662"/>
                </a:cubicBezTo>
                <a:cubicBezTo>
                  <a:pt x="6037948" y="627654"/>
                  <a:pt x="6037948" y="627557"/>
                  <a:pt x="6037948" y="626311"/>
                </a:cubicBezTo>
                <a:lnTo>
                  <a:pt x="6037948" y="616853"/>
                </a:lnTo>
                <a:cubicBezTo>
                  <a:pt x="6037954" y="616853"/>
                  <a:pt x="6038029" y="616853"/>
                  <a:pt x="6038962" y="616853"/>
                </a:cubicBezTo>
                <a:lnTo>
                  <a:pt x="6046055" y="616853"/>
                </a:lnTo>
                <a:cubicBezTo>
                  <a:pt x="6046055" y="616846"/>
                  <a:pt x="6046055" y="616733"/>
                  <a:pt x="6046055" y="614962"/>
                </a:cubicBezTo>
                <a:lnTo>
                  <a:pt x="6046055" y="601721"/>
                </a:lnTo>
                <a:cubicBezTo>
                  <a:pt x="6046064" y="601721"/>
                  <a:pt x="6046136" y="601721"/>
                  <a:pt x="6046815" y="601721"/>
                </a:cubicBezTo>
                <a:lnTo>
                  <a:pt x="6052135" y="601721"/>
                </a:lnTo>
                <a:cubicBezTo>
                  <a:pt x="6052135" y="601714"/>
                  <a:pt x="6052135" y="601629"/>
                  <a:pt x="6052135" y="600640"/>
                </a:cubicBezTo>
                <a:lnTo>
                  <a:pt x="6052135" y="593073"/>
                </a:lnTo>
                <a:cubicBezTo>
                  <a:pt x="6052143" y="593073"/>
                  <a:pt x="6052267" y="593073"/>
                  <a:pt x="6054163" y="593073"/>
                </a:cubicBezTo>
                <a:lnTo>
                  <a:pt x="6068350" y="593073"/>
                </a:lnTo>
                <a:cubicBezTo>
                  <a:pt x="6068350" y="593080"/>
                  <a:pt x="6068350" y="593157"/>
                  <a:pt x="6068350" y="594154"/>
                </a:cubicBezTo>
                <a:lnTo>
                  <a:pt x="6068350" y="601721"/>
                </a:lnTo>
                <a:cubicBezTo>
                  <a:pt x="6068360" y="601721"/>
                  <a:pt x="6068861" y="601721"/>
                  <a:pt x="6090642" y="601721"/>
                </a:cubicBezTo>
                <a:cubicBezTo>
                  <a:pt x="6090642" y="601713"/>
                  <a:pt x="6090642" y="601599"/>
                  <a:pt x="6090642" y="599829"/>
                </a:cubicBezTo>
                <a:lnTo>
                  <a:pt x="6090642" y="586588"/>
                </a:lnTo>
                <a:cubicBezTo>
                  <a:pt x="6090648" y="586588"/>
                  <a:pt x="6090745" y="586588"/>
                  <a:pt x="6092416" y="586588"/>
                </a:cubicBezTo>
                <a:lnTo>
                  <a:pt x="6104829" y="586588"/>
                </a:lnTo>
                <a:cubicBezTo>
                  <a:pt x="6104829" y="586600"/>
                  <a:pt x="6104829" y="587114"/>
                  <a:pt x="6104829" y="610368"/>
                </a:cubicBezTo>
                <a:cubicBezTo>
                  <a:pt x="6104836" y="610368"/>
                  <a:pt x="6104916" y="610368"/>
                  <a:pt x="6105843" y="610368"/>
                </a:cubicBezTo>
                <a:lnTo>
                  <a:pt x="6112936" y="610368"/>
                </a:lnTo>
                <a:cubicBezTo>
                  <a:pt x="6112936" y="610362"/>
                  <a:pt x="6112936" y="610281"/>
                  <a:pt x="6112936" y="609287"/>
                </a:cubicBezTo>
                <a:lnTo>
                  <a:pt x="6112936" y="601721"/>
                </a:lnTo>
                <a:cubicBezTo>
                  <a:pt x="6112945" y="601721"/>
                  <a:pt x="6113063" y="601721"/>
                  <a:pt x="6114709" y="601721"/>
                </a:cubicBezTo>
                <a:lnTo>
                  <a:pt x="6127123" y="601721"/>
                </a:lnTo>
                <a:cubicBezTo>
                  <a:pt x="6127123" y="601734"/>
                  <a:pt x="6127123" y="602293"/>
                  <a:pt x="6127123" y="627662"/>
                </a:cubicBezTo>
                <a:cubicBezTo>
                  <a:pt x="6127131" y="627662"/>
                  <a:pt x="6127249" y="627662"/>
                  <a:pt x="6129150" y="627662"/>
                </a:cubicBezTo>
                <a:lnTo>
                  <a:pt x="6143336" y="627662"/>
                </a:lnTo>
                <a:cubicBezTo>
                  <a:pt x="6143336" y="627673"/>
                  <a:pt x="6143336" y="627788"/>
                  <a:pt x="6143336" y="629283"/>
                </a:cubicBezTo>
                <a:lnTo>
                  <a:pt x="6143336" y="640633"/>
                </a:lnTo>
                <a:cubicBezTo>
                  <a:pt x="6143344" y="640633"/>
                  <a:pt x="6143415" y="640633"/>
                  <a:pt x="6144096" y="640633"/>
                </a:cubicBezTo>
                <a:lnTo>
                  <a:pt x="6149417" y="640633"/>
                </a:lnTo>
                <a:cubicBezTo>
                  <a:pt x="6149417" y="640625"/>
                  <a:pt x="6149417" y="640549"/>
                  <a:pt x="6149417" y="639822"/>
                </a:cubicBezTo>
                <a:lnTo>
                  <a:pt x="6149417" y="634147"/>
                </a:lnTo>
                <a:cubicBezTo>
                  <a:pt x="6149434" y="634147"/>
                  <a:pt x="6150153" y="634147"/>
                  <a:pt x="6179817" y="634147"/>
                </a:cubicBezTo>
                <a:cubicBezTo>
                  <a:pt x="6179817" y="634161"/>
                  <a:pt x="6179817" y="634724"/>
                  <a:pt x="6179817" y="657927"/>
                </a:cubicBezTo>
                <a:cubicBezTo>
                  <a:pt x="6179824" y="657927"/>
                  <a:pt x="6179903" y="657927"/>
                  <a:pt x="6180830" y="657927"/>
                </a:cubicBezTo>
                <a:lnTo>
                  <a:pt x="6187924" y="657927"/>
                </a:lnTo>
                <a:cubicBezTo>
                  <a:pt x="6187924" y="657934"/>
                  <a:pt x="6187924" y="658007"/>
                  <a:pt x="6187924" y="659008"/>
                </a:cubicBezTo>
                <a:lnTo>
                  <a:pt x="6187924" y="666574"/>
                </a:lnTo>
                <a:cubicBezTo>
                  <a:pt x="6187933" y="666574"/>
                  <a:pt x="6188006" y="666574"/>
                  <a:pt x="6188684" y="666574"/>
                </a:cubicBezTo>
                <a:lnTo>
                  <a:pt x="6194004" y="666574"/>
                </a:lnTo>
                <a:cubicBezTo>
                  <a:pt x="6194004" y="666567"/>
                  <a:pt x="6194004" y="666447"/>
                  <a:pt x="6194004" y="664412"/>
                </a:cubicBezTo>
                <a:lnTo>
                  <a:pt x="6194004" y="649280"/>
                </a:lnTo>
                <a:cubicBezTo>
                  <a:pt x="6194011" y="649280"/>
                  <a:pt x="6194089" y="649280"/>
                  <a:pt x="6195017" y="649280"/>
                </a:cubicBezTo>
                <a:lnTo>
                  <a:pt x="6202111" y="649280"/>
                </a:lnTo>
                <a:cubicBezTo>
                  <a:pt x="6202111" y="649288"/>
                  <a:pt x="6202111" y="649371"/>
                  <a:pt x="6202111" y="650361"/>
                </a:cubicBezTo>
                <a:lnTo>
                  <a:pt x="6202111" y="657927"/>
                </a:lnTo>
                <a:lnTo>
                  <a:pt x="6207431" y="655934"/>
                </a:lnTo>
                <a:cubicBezTo>
                  <a:pt x="6208191" y="655562"/>
                  <a:pt x="6208191" y="655360"/>
                  <a:pt x="6208191" y="654954"/>
                </a:cubicBezTo>
                <a:lnTo>
                  <a:pt x="6208191" y="649280"/>
                </a:lnTo>
                <a:cubicBezTo>
                  <a:pt x="6208208" y="649280"/>
                  <a:pt x="6209009" y="649280"/>
                  <a:pt x="6246698" y="649280"/>
                </a:cubicBezTo>
                <a:cubicBezTo>
                  <a:pt x="6246698" y="649294"/>
                  <a:pt x="6246698" y="649841"/>
                  <a:pt x="6246698" y="673059"/>
                </a:cubicBezTo>
                <a:cubicBezTo>
                  <a:pt x="6246706" y="673059"/>
                  <a:pt x="6246824" y="673059"/>
                  <a:pt x="6248724" y="673059"/>
                </a:cubicBezTo>
                <a:lnTo>
                  <a:pt x="6262911" y="673059"/>
                </a:lnTo>
                <a:cubicBezTo>
                  <a:pt x="6262911" y="673067"/>
                  <a:pt x="6262911" y="673149"/>
                  <a:pt x="6262911" y="674140"/>
                </a:cubicBezTo>
                <a:lnTo>
                  <a:pt x="6262911" y="681706"/>
                </a:lnTo>
                <a:cubicBezTo>
                  <a:pt x="6262920" y="681706"/>
                  <a:pt x="6263043" y="681706"/>
                  <a:pt x="6264685" y="681706"/>
                </a:cubicBezTo>
                <a:lnTo>
                  <a:pt x="6277098" y="681706"/>
                </a:lnTo>
                <a:cubicBezTo>
                  <a:pt x="6277098" y="681694"/>
                  <a:pt x="6277098" y="681183"/>
                  <a:pt x="6277098" y="657927"/>
                </a:cubicBezTo>
                <a:cubicBezTo>
                  <a:pt x="6277105" y="657927"/>
                  <a:pt x="6277183" y="657927"/>
                  <a:pt x="6278111" y="657927"/>
                </a:cubicBezTo>
                <a:lnTo>
                  <a:pt x="6285205" y="657927"/>
                </a:lnTo>
                <a:cubicBezTo>
                  <a:pt x="6285205" y="657908"/>
                  <a:pt x="6285205" y="657137"/>
                  <a:pt x="6285205" y="625500"/>
                </a:cubicBezTo>
                <a:cubicBezTo>
                  <a:pt x="6285212" y="625500"/>
                  <a:pt x="6285289" y="625500"/>
                  <a:pt x="6286218" y="625500"/>
                </a:cubicBezTo>
                <a:lnTo>
                  <a:pt x="6293312" y="625500"/>
                </a:lnTo>
                <a:cubicBezTo>
                  <a:pt x="6293312" y="625494"/>
                  <a:pt x="6293312" y="625385"/>
                  <a:pt x="6293312" y="623609"/>
                </a:cubicBezTo>
                <a:lnTo>
                  <a:pt x="6293312" y="610368"/>
                </a:lnTo>
                <a:cubicBezTo>
                  <a:pt x="6291285" y="610368"/>
                  <a:pt x="6291285" y="610368"/>
                  <a:pt x="6292045" y="608746"/>
                </a:cubicBezTo>
                <a:lnTo>
                  <a:pt x="6297365" y="597397"/>
                </a:lnTo>
                <a:cubicBezTo>
                  <a:pt x="6297370" y="597414"/>
                  <a:pt x="6297565" y="598088"/>
                  <a:pt x="6305472" y="625500"/>
                </a:cubicBezTo>
                <a:cubicBezTo>
                  <a:pt x="6305480" y="625500"/>
                  <a:pt x="6305553" y="625500"/>
                  <a:pt x="6306232" y="625500"/>
                </a:cubicBezTo>
                <a:lnTo>
                  <a:pt x="6311552" y="625500"/>
                </a:lnTo>
                <a:cubicBezTo>
                  <a:pt x="6311552" y="625487"/>
                  <a:pt x="6311552" y="624308"/>
                  <a:pt x="6311552" y="519573"/>
                </a:cubicBezTo>
                <a:cubicBezTo>
                  <a:pt x="6311562" y="519573"/>
                  <a:pt x="6311676" y="519573"/>
                  <a:pt x="6313072" y="519573"/>
                </a:cubicBezTo>
                <a:lnTo>
                  <a:pt x="6323712" y="519573"/>
                </a:lnTo>
                <a:cubicBezTo>
                  <a:pt x="6323712" y="519551"/>
                  <a:pt x="6323712" y="518541"/>
                  <a:pt x="6323712" y="472014"/>
                </a:cubicBezTo>
                <a:cubicBezTo>
                  <a:pt x="6323729" y="472014"/>
                  <a:pt x="6324354" y="472014"/>
                  <a:pt x="6350059" y="472014"/>
                </a:cubicBezTo>
                <a:cubicBezTo>
                  <a:pt x="6350059" y="472002"/>
                  <a:pt x="6350059" y="471492"/>
                  <a:pt x="6350059" y="450396"/>
                </a:cubicBezTo>
                <a:cubicBezTo>
                  <a:pt x="6350078" y="450396"/>
                  <a:pt x="6350867" y="450396"/>
                  <a:pt x="6384513" y="450396"/>
                </a:cubicBezTo>
                <a:cubicBezTo>
                  <a:pt x="6384513" y="450404"/>
                  <a:pt x="6384513" y="450534"/>
                  <a:pt x="6384513" y="452828"/>
                </a:cubicBezTo>
                <a:lnTo>
                  <a:pt x="6384513" y="469852"/>
                </a:lnTo>
                <a:cubicBezTo>
                  <a:pt x="6384522" y="469852"/>
                  <a:pt x="6384653" y="469852"/>
                  <a:pt x="6386793" y="469852"/>
                </a:cubicBezTo>
                <a:lnTo>
                  <a:pt x="6402753" y="469852"/>
                </a:lnTo>
                <a:cubicBezTo>
                  <a:pt x="6402753" y="469870"/>
                  <a:pt x="6402753" y="470764"/>
                  <a:pt x="6402753" y="517411"/>
                </a:cubicBezTo>
                <a:cubicBezTo>
                  <a:pt x="6402759" y="517411"/>
                  <a:pt x="6402835" y="517411"/>
                  <a:pt x="6403766" y="517411"/>
                </a:cubicBezTo>
                <a:lnTo>
                  <a:pt x="6410860" y="517411"/>
                </a:lnTo>
                <a:lnTo>
                  <a:pt x="6425047" y="521735"/>
                </a:lnTo>
                <a:cubicBezTo>
                  <a:pt x="6425047" y="521745"/>
                  <a:pt x="6425047" y="522395"/>
                  <a:pt x="6425047" y="560647"/>
                </a:cubicBezTo>
                <a:cubicBezTo>
                  <a:pt x="6425053" y="560647"/>
                  <a:pt x="6425128" y="560647"/>
                  <a:pt x="6426060" y="560647"/>
                </a:cubicBezTo>
                <a:lnTo>
                  <a:pt x="6433153" y="560647"/>
                </a:lnTo>
                <a:cubicBezTo>
                  <a:pt x="6433153" y="560657"/>
                  <a:pt x="6433153" y="560763"/>
                  <a:pt x="6433153" y="562268"/>
                </a:cubicBezTo>
                <a:lnTo>
                  <a:pt x="6433153" y="573617"/>
                </a:lnTo>
                <a:cubicBezTo>
                  <a:pt x="6433161" y="573617"/>
                  <a:pt x="6433285" y="573617"/>
                  <a:pt x="6435180" y="573617"/>
                </a:cubicBezTo>
                <a:lnTo>
                  <a:pt x="6449367" y="573617"/>
                </a:lnTo>
                <a:lnTo>
                  <a:pt x="6455447" y="580103"/>
                </a:lnTo>
                <a:cubicBezTo>
                  <a:pt x="6455447" y="580115"/>
                  <a:pt x="6455447" y="580601"/>
                  <a:pt x="6455447" y="601721"/>
                </a:cubicBezTo>
                <a:cubicBezTo>
                  <a:pt x="6455456" y="601721"/>
                  <a:pt x="6455587" y="601721"/>
                  <a:pt x="6457727" y="601721"/>
                </a:cubicBezTo>
                <a:lnTo>
                  <a:pt x="6473687" y="601721"/>
                </a:lnTo>
                <a:cubicBezTo>
                  <a:pt x="6473687" y="601728"/>
                  <a:pt x="6473687" y="601808"/>
                  <a:pt x="6473687" y="602801"/>
                </a:cubicBezTo>
                <a:lnTo>
                  <a:pt x="6473687" y="610368"/>
                </a:lnTo>
                <a:cubicBezTo>
                  <a:pt x="6473696" y="610368"/>
                  <a:pt x="6473795" y="610368"/>
                  <a:pt x="6474954" y="610368"/>
                </a:cubicBezTo>
                <a:lnTo>
                  <a:pt x="6483821" y="610368"/>
                </a:lnTo>
                <a:cubicBezTo>
                  <a:pt x="6483821" y="610377"/>
                  <a:pt x="6483821" y="610506"/>
                  <a:pt x="6483821" y="612529"/>
                </a:cubicBezTo>
                <a:lnTo>
                  <a:pt x="6483821" y="627662"/>
                </a:lnTo>
                <a:cubicBezTo>
                  <a:pt x="6487874" y="627662"/>
                  <a:pt x="6487874" y="627662"/>
                  <a:pt x="6487874" y="625770"/>
                </a:cubicBezTo>
                <a:lnTo>
                  <a:pt x="6487874" y="612529"/>
                </a:lnTo>
                <a:cubicBezTo>
                  <a:pt x="6487880" y="612529"/>
                  <a:pt x="6487958" y="612529"/>
                  <a:pt x="6488887" y="612529"/>
                </a:cubicBezTo>
                <a:lnTo>
                  <a:pt x="6495981" y="612529"/>
                </a:lnTo>
                <a:cubicBezTo>
                  <a:pt x="6495981" y="612540"/>
                  <a:pt x="6495981" y="612659"/>
                  <a:pt x="6495981" y="614151"/>
                </a:cubicBezTo>
                <a:lnTo>
                  <a:pt x="6495981" y="625500"/>
                </a:lnTo>
                <a:cubicBezTo>
                  <a:pt x="6495990" y="625500"/>
                  <a:pt x="6496063" y="625500"/>
                  <a:pt x="6496741" y="625500"/>
                </a:cubicBezTo>
                <a:lnTo>
                  <a:pt x="6502061" y="625500"/>
                </a:lnTo>
                <a:cubicBezTo>
                  <a:pt x="6502061" y="621177"/>
                  <a:pt x="6502061" y="621177"/>
                  <a:pt x="6550701" y="621177"/>
                </a:cubicBezTo>
                <a:cubicBezTo>
                  <a:pt x="6550701" y="621186"/>
                  <a:pt x="6550701" y="621287"/>
                  <a:pt x="6550701" y="622528"/>
                </a:cubicBezTo>
                <a:lnTo>
                  <a:pt x="6550701" y="631985"/>
                </a:lnTo>
                <a:cubicBezTo>
                  <a:pt x="6550709" y="631985"/>
                  <a:pt x="6550784" y="631985"/>
                  <a:pt x="6551461" y="631985"/>
                </a:cubicBezTo>
                <a:lnTo>
                  <a:pt x="6556782" y="631985"/>
                </a:lnTo>
                <a:cubicBezTo>
                  <a:pt x="6556782" y="631994"/>
                  <a:pt x="6556782" y="632116"/>
                  <a:pt x="6556782" y="634147"/>
                </a:cubicBezTo>
                <a:lnTo>
                  <a:pt x="6556782" y="649280"/>
                </a:lnTo>
                <a:cubicBezTo>
                  <a:pt x="6556790" y="649276"/>
                  <a:pt x="6556906" y="649198"/>
                  <a:pt x="6558808" y="647929"/>
                </a:cubicBezTo>
                <a:lnTo>
                  <a:pt x="6572995" y="638471"/>
                </a:lnTo>
                <a:cubicBezTo>
                  <a:pt x="6572997" y="638452"/>
                  <a:pt x="6573128" y="637577"/>
                  <a:pt x="6579075" y="597397"/>
                </a:cubicBezTo>
                <a:cubicBezTo>
                  <a:pt x="6579084" y="597395"/>
                  <a:pt x="6579153" y="597369"/>
                  <a:pt x="6579835" y="597127"/>
                </a:cubicBezTo>
                <a:lnTo>
                  <a:pt x="6585155" y="595235"/>
                </a:lnTo>
                <a:cubicBezTo>
                  <a:pt x="6585155" y="595219"/>
                  <a:pt x="6585188" y="594158"/>
                  <a:pt x="6587182" y="526058"/>
                </a:cubicBezTo>
                <a:cubicBezTo>
                  <a:pt x="6587182" y="526076"/>
                  <a:pt x="6587215" y="527167"/>
                  <a:pt x="6589209" y="595235"/>
                </a:cubicBezTo>
                <a:cubicBezTo>
                  <a:pt x="6589218" y="595238"/>
                  <a:pt x="6589289" y="595263"/>
                  <a:pt x="6589969" y="595505"/>
                </a:cubicBezTo>
                <a:lnTo>
                  <a:pt x="6595289" y="597397"/>
                </a:lnTo>
                <a:cubicBezTo>
                  <a:pt x="6595289" y="597377"/>
                  <a:pt x="6595289" y="596044"/>
                  <a:pt x="6595289" y="510926"/>
                </a:cubicBezTo>
                <a:cubicBezTo>
                  <a:pt x="6599342" y="510926"/>
                  <a:pt x="6599342" y="510926"/>
                  <a:pt x="6599342" y="478499"/>
                </a:cubicBezTo>
                <a:cubicBezTo>
                  <a:pt x="6599354" y="478499"/>
                  <a:pt x="6600040" y="478499"/>
                  <a:pt x="6637849" y="478499"/>
                </a:cubicBezTo>
                <a:cubicBezTo>
                  <a:pt x="6637849" y="478516"/>
                  <a:pt x="6637849" y="479234"/>
                  <a:pt x="6637849" y="510926"/>
                </a:cubicBezTo>
                <a:cubicBezTo>
                  <a:pt x="6637858" y="510926"/>
                  <a:pt x="6637930" y="510926"/>
                  <a:pt x="6638609" y="510926"/>
                </a:cubicBezTo>
                <a:lnTo>
                  <a:pt x="6643929" y="510926"/>
                </a:lnTo>
                <a:cubicBezTo>
                  <a:pt x="6643929" y="510905"/>
                  <a:pt x="6643929" y="509599"/>
                  <a:pt x="6643929" y="428778"/>
                </a:cubicBezTo>
                <a:cubicBezTo>
                  <a:pt x="6643935" y="428778"/>
                  <a:pt x="6644034" y="428778"/>
                  <a:pt x="6645703" y="428778"/>
                </a:cubicBezTo>
                <a:lnTo>
                  <a:pt x="6658116" y="428778"/>
                </a:lnTo>
                <a:cubicBezTo>
                  <a:pt x="6658116" y="428771"/>
                  <a:pt x="6658116" y="428660"/>
                  <a:pt x="6658116" y="426887"/>
                </a:cubicBezTo>
                <a:lnTo>
                  <a:pt x="6658116" y="413646"/>
                </a:lnTo>
                <a:cubicBezTo>
                  <a:pt x="6658127" y="413646"/>
                  <a:pt x="6658625" y="413646"/>
                  <a:pt x="6680410" y="413646"/>
                </a:cubicBezTo>
                <a:cubicBezTo>
                  <a:pt x="6680410" y="413639"/>
                  <a:pt x="6680410" y="413558"/>
                  <a:pt x="6680410" y="412565"/>
                </a:cubicBezTo>
                <a:lnTo>
                  <a:pt x="6680410" y="404999"/>
                </a:lnTo>
                <a:cubicBezTo>
                  <a:pt x="6680417" y="404999"/>
                  <a:pt x="6680527" y="404999"/>
                  <a:pt x="6682183" y="404999"/>
                </a:cubicBezTo>
                <a:lnTo>
                  <a:pt x="6694597" y="404999"/>
                </a:lnTo>
                <a:cubicBezTo>
                  <a:pt x="6694597" y="405007"/>
                  <a:pt x="6694597" y="405086"/>
                  <a:pt x="6694597" y="406080"/>
                </a:cubicBezTo>
                <a:lnTo>
                  <a:pt x="6694597" y="413646"/>
                </a:lnTo>
                <a:cubicBezTo>
                  <a:pt x="6694606" y="413646"/>
                  <a:pt x="6694679" y="413646"/>
                  <a:pt x="6695357" y="413646"/>
                </a:cubicBezTo>
                <a:lnTo>
                  <a:pt x="6700677" y="413646"/>
                </a:lnTo>
                <a:lnTo>
                  <a:pt x="6710810" y="409322"/>
                </a:lnTo>
                <a:lnTo>
                  <a:pt x="6714863" y="412565"/>
                </a:lnTo>
                <a:lnTo>
                  <a:pt x="6714863" y="404999"/>
                </a:lnTo>
                <a:cubicBezTo>
                  <a:pt x="6714872" y="404999"/>
                  <a:pt x="6715009" y="404999"/>
                  <a:pt x="6717143" y="404999"/>
                </a:cubicBezTo>
                <a:lnTo>
                  <a:pt x="6733104" y="404999"/>
                </a:lnTo>
                <a:cubicBezTo>
                  <a:pt x="6733104" y="405007"/>
                  <a:pt x="6733104" y="405086"/>
                  <a:pt x="6733104" y="406080"/>
                </a:cubicBezTo>
                <a:lnTo>
                  <a:pt x="6733104" y="413646"/>
                </a:lnTo>
                <a:cubicBezTo>
                  <a:pt x="6733123" y="413646"/>
                  <a:pt x="6733859" y="413646"/>
                  <a:pt x="6763504" y="413646"/>
                </a:cubicBezTo>
                <a:cubicBezTo>
                  <a:pt x="6763504" y="413656"/>
                  <a:pt x="6763504" y="413765"/>
                  <a:pt x="6763504" y="415267"/>
                </a:cubicBezTo>
                <a:lnTo>
                  <a:pt x="6763504" y="426617"/>
                </a:lnTo>
                <a:cubicBezTo>
                  <a:pt x="6763521" y="426617"/>
                  <a:pt x="6764161" y="426617"/>
                  <a:pt x="6789851" y="426617"/>
                </a:cubicBezTo>
                <a:cubicBezTo>
                  <a:pt x="6789851" y="426633"/>
                  <a:pt x="6789851" y="427313"/>
                  <a:pt x="6789851" y="456881"/>
                </a:cubicBezTo>
                <a:cubicBezTo>
                  <a:pt x="6789860" y="456881"/>
                  <a:pt x="6789933" y="456881"/>
                  <a:pt x="6790611" y="456881"/>
                </a:cubicBezTo>
                <a:lnTo>
                  <a:pt x="6795931" y="456881"/>
                </a:lnTo>
                <a:cubicBezTo>
                  <a:pt x="6795931" y="456888"/>
                  <a:pt x="6795931" y="456974"/>
                  <a:pt x="6795931" y="457962"/>
                </a:cubicBezTo>
                <a:lnTo>
                  <a:pt x="6795931" y="465529"/>
                </a:lnTo>
                <a:cubicBezTo>
                  <a:pt x="6799985" y="465529"/>
                  <a:pt x="6799985" y="465529"/>
                  <a:pt x="6799985" y="495793"/>
                </a:cubicBezTo>
                <a:cubicBezTo>
                  <a:pt x="6799994" y="495793"/>
                  <a:pt x="6800068" y="495793"/>
                  <a:pt x="6800745" y="495793"/>
                </a:cubicBezTo>
                <a:lnTo>
                  <a:pt x="6806065" y="495793"/>
                </a:lnTo>
                <a:cubicBezTo>
                  <a:pt x="6806065" y="495802"/>
                  <a:pt x="6806065" y="495869"/>
                  <a:pt x="6806065" y="496604"/>
                </a:cubicBezTo>
                <a:lnTo>
                  <a:pt x="6806065" y="502279"/>
                </a:lnTo>
                <a:cubicBezTo>
                  <a:pt x="6806071" y="502279"/>
                  <a:pt x="6806149" y="502279"/>
                  <a:pt x="6807078" y="502279"/>
                </a:cubicBezTo>
                <a:lnTo>
                  <a:pt x="6814171" y="502279"/>
                </a:lnTo>
                <a:cubicBezTo>
                  <a:pt x="6814171" y="502296"/>
                  <a:pt x="6814171" y="503009"/>
                  <a:pt x="6814171" y="532544"/>
                </a:cubicBezTo>
                <a:cubicBezTo>
                  <a:pt x="6814179" y="532544"/>
                  <a:pt x="6814299" y="532544"/>
                  <a:pt x="6816198" y="532544"/>
                </a:cubicBezTo>
                <a:lnTo>
                  <a:pt x="6830385" y="532544"/>
                </a:lnTo>
                <a:cubicBezTo>
                  <a:pt x="6830385" y="532560"/>
                  <a:pt x="6830385" y="533140"/>
                  <a:pt x="6830385" y="556323"/>
                </a:cubicBezTo>
                <a:cubicBezTo>
                  <a:pt x="6832412" y="556323"/>
                  <a:pt x="6832412" y="556323"/>
                  <a:pt x="6832412" y="557944"/>
                </a:cubicBezTo>
                <a:lnTo>
                  <a:pt x="6832412" y="569294"/>
                </a:lnTo>
                <a:cubicBezTo>
                  <a:pt x="6832421" y="569294"/>
                  <a:pt x="6832491" y="569294"/>
                  <a:pt x="6833172" y="569294"/>
                </a:cubicBezTo>
                <a:lnTo>
                  <a:pt x="6838492" y="569294"/>
                </a:lnTo>
                <a:cubicBezTo>
                  <a:pt x="6838492" y="569308"/>
                  <a:pt x="6838492" y="569871"/>
                  <a:pt x="6838492" y="593073"/>
                </a:cubicBezTo>
                <a:cubicBezTo>
                  <a:pt x="6838500" y="593073"/>
                  <a:pt x="6838599" y="593073"/>
                  <a:pt x="6839758" y="593073"/>
                </a:cubicBezTo>
                <a:lnTo>
                  <a:pt x="6848625" y="593073"/>
                </a:lnTo>
                <a:cubicBezTo>
                  <a:pt x="6850652" y="595235"/>
                  <a:pt x="6850652" y="595235"/>
                  <a:pt x="6850652" y="597127"/>
                </a:cubicBezTo>
                <a:lnTo>
                  <a:pt x="6850652" y="610368"/>
                </a:lnTo>
                <a:cubicBezTo>
                  <a:pt x="6850657" y="610361"/>
                  <a:pt x="6850744" y="610254"/>
                  <a:pt x="6852172" y="608476"/>
                </a:cubicBezTo>
                <a:lnTo>
                  <a:pt x="6862812" y="595235"/>
                </a:lnTo>
                <a:cubicBezTo>
                  <a:pt x="6862827" y="595235"/>
                  <a:pt x="6863466" y="595235"/>
                  <a:pt x="6891186" y="595235"/>
                </a:cubicBezTo>
                <a:cubicBezTo>
                  <a:pt x="6891186" y="595260"/>
                  <a:pt x="6891186" y="596661"/>
                  <a:pt x="6891186" y="681706"/>
                </a:cubicBezTo>
                <a:cubicBezTo>
                  <a:pt x="6891194" y="681706"/>
                  <a:pt x="6891270" y="681706"/>
                  <a:pt x="6891946" y="681706"/>
                </a:cubicBezTo>
                <a:lnTo>
                  <a:pt x="6897266" y="681706"/>
                </a:lnTo>
                <a:cubicBezTo>
                  <a:pt x="6897270" y="681698"/>
                  <a:pt x="6897329" y="681598"/>
                  <a:pt x="6898026" y="680355"/>
                </a:cubicBezTo>
                <a:lnTo>
                  <a:pt x="6903346" y="670897"/>
                </a:lnTo>
                <a:cubicBezTo>
                  <a:pt x="6903346" y="670904"/>
                  <a:pt x="6903346" y="671003"/>
                  <a:pt x="6903346" y="672789"/>
                </a:cubicBezTo>
                <a:lnTo>
                  <a:pt x="6903346" y="686030"/>
                </a:lnTo>
                <a:cubicBezTo>
                  <a:pt x="6907399" y="686030"/>
                  <a:pt x="6907399" y="686030"/>
                  <a:pt x="6907399" y="640633"/>
                </a:cubicBezTo>
                <a:cubicBezTo>
                  <a:pt x="6907408" y="640633"/>
                  <a:pt x="6907478" y="640633"/>
                  <a:pt x="6908159" y="640633"/>
                </a:cubicBezTo>
                <a:lnTo>
                  <a:pt x="6913479" y="640633"/>
                </a:lnTo>
                <a:cubicBezTo>
                  <a:pt x="6913479" y="640618"/>
                  <a:pt x="6913479" y="639618"/>
                  <a:pt x="6913479" y="575779"/>
                </a:cubicBezTo>
                <a:cubicBezTo>
                  <a:pt x="6913486" y="575779"/>
                  <a:pt x="6913567" y="575779"/>
                  <a:pt x="6914493" y="575779"/>
                </a:cubicBezTo>
                <a:lnTo>
                  <a:pt x="6921586" y="575779"/>
                </a:lnTo>
                <a:cubicBezTo>
                  <a:pt x="6921592" y="575758"/>
                  <a:pt x="6921856" y="574818"/>
                  <a:pt x="6933746" y="532544"/>
                </a:cubicBezTo>
                <a:cubicBezTo>
                  <a:pt x="6933755" y="532544"/>
                  <a:pt x="6933852" y="532544"/>
                  <a:pt x="6935013" y="532544"/>
                </a:cubicBezTo>
                <a:lnTo>
                  <a:pt x="6943880" y="532544"/>
                </a:lnTo>
                <a:cubicBezTo>
                  <a:pt x="6943885" y="532567"/>
                  <a:pt x="6944111" y="533533"/>
                  <a:pt x="6954013" y="575779"/>
                </a:cubicBezTo>
                <a:cubicBezTo>
                  <a:pt x="6954019" y="575779"/>
                  <a:pt x="6954093" y="575779"/>
                  <a:pt x="6955026" y="575779"/>
                </a:cubicBezTo>
                <a:lnTo>
                  <a:pt x="6962120" y="575779"/>
                </a:lnTo>
                <a:cubicBezTo>
                  <a:pt x="6962120" y="575790"/>
                  <a:pt x="6962120" y="576457"/>
                  <a:pt x="6962120" y="614691"/>
                </a:cubicBezTo>
                <a:cubicBezTo>
                  <a:pt x="6962127" y="614691"/>
                  <a:pt x="6962226" y="614691"/>
                  <a:pt x="6963893" y="614691"/>
                </a:cubicBezTo>
                <a:lnTo>
                  <a:pt x="6976307" y="614691"/>
                </a:lnTo>
                <a:cubicBezTo>
                  <a:pt x="6976307" y="614699"/>
                  <a:pt x="6976307" y="614821"/>
                  <a:pt x="6976307" y="616853"/>
                </a:cubicBezTo>
                <a:lnTo>
                  <a:pt x="6976307" y="631985"/>
                </a:lnTo>
                <a:cubicBezTo>
                  <a:pt x="6980360" y="631985"/>
                  <a:pt x="6980360" y="631985"/>
                  <a:pt x="6980360" y="629824"/>
                </a:cubicBezTo>
                <a:lnTo>
                  <a:pt x="6980360" y="614691"/>
                </a:lnTo>
                <a:cubicBezTo>
                  <a:pt x="6980370" y="614691"/>
                  <a:pt x="6980482" y="614691"/>
                  <a:pt x="6981880" y="614691"/>
                </a:cubicBezTo>
                <a:lnTo>
                  <a:pt x="6992520" y="614691"/>
                </a:lnTo>
                <a:cubicBezTo>
                  <a:pt x="6992520" y="614701"/>
                  <a:pt x="6992520" y="614818"/>
                  <a:pt x="6992520" y="616312"/>
                </a:cubicBezTo>
                <a:lnTo>
                  <a:pt x="6992520" y="627662"/>
                </a:lnTo>
                <a:cubicBezTo>
                  <a:pt x="6992536" y="627662"/>
                  <a:pt x="6993245" y="627662"/>
                  <a:pt x="7022921" y="627662"/>
                </a:cubicBezTo>
                <a:cubicBezTo>
                  <a:pt x="7022921" y="627645"/>
                  <a:pt x="7022921" y="626874"/>
                  <a:pt x="7022921" y="590912"/>
                </a:cubicBezTo>
                <a:cubicBezTo>
                  <a:pt x="7022929" y="590912"/>
                  <a:pt x="7023022" y="590912"/>
                  <a:pt x="7024187" y="590912"/>
                </a:cubicBezTo>
                <a:lnTo>
                  <a:pt x="7033054" y="590912"/>
                </a:lnTo>
                <a:cubicBezTo>
                  <a:pt x="7033054" y="590923"/>
                  <a:pt x="7033054" y="591417"/>
                  <a:pt x="7033054" y="612529"/>
                </a:cubicBezTo>
                <a:cubicBezTo>
                  <a:pt x="7035081" y="612529"/>
                  <a:pt x="7035081" y="612529"/>
                  <a:pt x="7035081" y="580103"/>
                </a:cubicBezTo>
                <a:cubicBezTo>
                  <a:pt x="7035095" y="580103"/>
                  <a:pt x="7035636" y="580103"/>
                  <a:pt x="7057374" y="580103"/>
                </a:cubicBezTo>
                <a:cubicBezTo>
                  <a:pt x="7057374" y="580093"/>
                  <a:pt x="7057374" y="579973"/>
                  <a:pt x="7057374" y="578481"/>
                </a:cubicBezTo>
                <a:lnTo>
                  <a:pt x="7057374" y="567132"/>
                </a:lnTo>
                <a:cubicBezTo>
                  <a:pt x="7057382" y="567132"/>
                  <a:pt x="7057457" y="567132"/>
                  <a:pt x="7058134" y="567132"/>
                </a:cubicBezTo>
                <a:lnTo>
                  <a:pt x="7063454" y="567132"/>
                </a:lnTo>
                <a:cubicBezTo>
                  <a:pt x="7063454" y="567126"/>
                  <a:pt x="7063454" y="567013"/>
                  <a:pt x="7063454" y="565241"/>
                </a:cubicBezTo>
                <a:lnTo>
                  <a:pt x="7063454" y="552000"/>
                </a:lnTo>
                <a:lnTo>
                  <a:pt x="7067508" y="558485"/>
                </a:lnTo>
                <a:cubicBezTo>
                  <a:pt x="7067516" y="558485"/>
                  <a:pt x="7067645" y="558485"/>
                  <a:pt x="7069788" y="558485"/>
                </a:cubicBezTo>
                <a:lnTo>
                  <a:pt x="7085748" y="558485"/>
                </a:lnTo>
                <a:cubicBezTo>
                  <a:pt x="7085748" y="558477"/>
                  <a:pt x="7085748" y="558409"/>
                  <a:pt x="7085748" y="557674"/>
                </a:cubicBezTo>
                <a:lnTo>
                  <a:pt x="7085748" y="552000"/>
                </a:lnTo>
                <a:cubicBezTo>
                  <a:pt x="7085757" y="552000"/>
                  <a:pt x="7085831" y="552000"/>
                  <a:pt x="7086508" y="552000"/>
                </a:cubicBezTo>
                <a:lnTo>
                  <a:pt x="7091828" y="552000"/>
                </a:lnTo>
                <a:cubicBezTo>
                  <a:pt x="7091828" y="552009"/>
                  <a:pt x="7091828" y="552109"/>
                  <a:pt x="7091828" y="553351"/>
                </a:cubicBezTo>
                <a:lnTo>
                  <a:pt x="7091828" y="562809"/>
                </a:lnTo>
                <a:cubicBezTo>
                  <a:pt x="7091843" y="562809"/>
                  <a:pt x="7092576" y="562809"/>
                  <a:pt x="7130335" y="562809"/>
                </a:cubicBezTo>
                <a:cubicBezTo>
                  <a:pt x="7130335" y="562827"/>
                  <a:pt x="7130335" y="564337"/>
                  <a:pt x="7130335" y="701162"/>
                </a:cubicBezTo>
                <a:cubicBezTo>
                  <a:pt x="7130345" y="701162"/>
                  <a:pt x="7130460" y="701162"/>
                  <a:pt x="7131855" y="701162"/>
                </a:cubicBezTo>
                <a:lnTo>
                  <a:pt x="7142495" y="701162"/>
                </a:lnTo>
                <a:cubicBezTo>
                  <a:pt x="7142495" y="696839"/>
                  <a:pt x="7142495" y="692515"/>
                  <a:pt x="7142495" y="688192"/>
                </a:cubicBezTo>
                <a:cubicBezTo>
                  <a:pt x="7144522" y="688192"/>
                  <a:pt x="7144522" y="688192"/>
                  <a:pt x="7146549" y="688192"/>
                </a:cubicBezTo>
                <a:cubicBezTo>
                  <a:pt x="7146549" y="692515"/>
                  <a:pt x="7146549" y="696839"/>
                  <a:pt x="7146549" y="701162"/>
                </a:cubicBezTo>
                <a:cubicBezTo>
                  <a:pt x="7156682" y="701162"/>
                  <a:pt x="7166816" y="701162"/>
                  <a:pt x="7176949" y="701162"/>
                </a:cubicBezTo>
                <a:cubicBezTo>
                  <a:pt x="7176949" y="690353"/>
                  <a:pt x="7176949" y="681706"/>
                  <a:pt x="7176949" y="670897"/>
                </a:cubicBezTo>
                <a:cubicBezTo>
                  <a:pt x="7181003" y="670897"/>
                  <a:pt x="7185056" y="670897"/>
                  <a:pt x="7189109" y="670897"/>
                </a:cubicBezTo>
                <a:lnTo>
                  <a:pt x="7201269" y="668736"/>
                </a:lnTo>
                <a:cubicBezTo>
                  <a:pt x="7203296" y="668736"/>
                  <a:pt x="7203296" y="670897"/>
                  <a:pt x="7205323" y="670897"/>
                </a:cubicBezTo>
                <a:lnTo>
                  <a:pt x="7215456" y="670897"/>
                </a:lnTo>
                <a:cubicBezTo>
                  <a:pt x="7215456" y="681706"/>
                  <a:pt x="7215456" y="692515"/>
                  <a:pt x="7215456" y="701162"/>
                </a:cubicBezTo>
                <a:cubicBezTo>
                  <a:pt x="7217483" y="701162"/>
                  <a:pt x="7219510" y="701162"/>
                  <a:pt x="7223563" y="701162"/>
                </a:cubicBezTo>
                <a:cubicBezTo>
                  <a:pt x="7223563" y="707648"/>
                  <a:pt x="7223563" y="714133"/>
                  <a:pt x="7223563" y="718457"/>
                </a:cubicBezTo>
                <a:lnTo>
                  <a:pt x="7232899" y="719362"/>
                </a:lnTo>
                <a:lnTo>
                  <a:pt x="7245857" y="719362"/>
                </a:lnTo>
                <a:cubicBezTo>
                  <a:pt x="7245857" y="713553"/>
                  <a:pt x="7245857" y="709381"/>
                  <a:pt x="7245857" y="703324"/>
                </a:cubicBezTo>
                <a:lnTo>
                  <a:pt x="7313813" y="703324"/>
                </a:lnTo>
                <a:lnTo>
                  <a:pt x="7313813" y="618071"/>
                </a:lnTo>
                <a:lnTo>
                  <a:pt x="7385821" y="618071"/>
                </a:lnTo>
                <a:lnTo>
                  <a:pt x="7385821" y="696839"/>
                </a:lnTo>
                <a:cubicBezTo>
                  <a:pt x="7386456" y="696839"/>
                  <a:pt x="7387091" y="696839"/>
                  <a:pt x="7387725" y="696839"/>
                </a:cubicBezTo>
                <a:lnTo>
                  <a:pt x="7388967" y="719362"/>
                </a:lnTo>
                <a:lnTo>
                  <a:pt x="7398643" y="719362"/>
                </a:lnTo>
                <a:cubicBezTo>
                  <a:pt x="7399179" y="712148"/>
                  <a:pt x="7399885" y="704494"/>
                  <a:pt x="7399885" y="696839"/>
                </a:cubicBezTo>
                <a:cubicBezTo>
                  <a:pt x="7401912" y="696839"/>
                  <a:pt x="7403939" y="696839"/>
                  <a:pt x="7405965" y="696839"/>
                </a:cubicBezTo>
                <a:lnTo>
                  <a:pt x="7407207" y="719362"/>
                </a:lnTo>
                <a:lnTo>
                  <a:pt x="7457829" y="719362"/>
                </a:lnTo>
                <a:lnTo>
                  <a:pt x="7457829" y="556334"/>
                </a:lnTo>
                <a:lnTo>
                  <a:pt x="7655156" y="556334"/>
                </a:lnTo>
                <a:lnTo>
                  <a:pt x="7655156" y="719362"/>
                </a:lnTo>
                <a:lnTo>
                  <a:pt x="7673853" y="719362"/>
                </a:lnTo>
                <a:lnTo>
                  <a:pt x="7673853" y="636669"/>
                </a:lnTo>
                <a:lnTo>
                  <a:pt x="7768973" y="636669"/>
                </a:lnTo>
                <a:lnTo>
                  <a:pt x="7773382" y="519115"/>
                </a:lnTo>
                <a:lnTo>
                  <a:pt x="7819759" y="519115"/>
                </a:lnTo>
                <a:lnTo>
                  <a:pt x="7821437" y="571456"/>
                </a:lnTo>
                <a:cubicBezTo>
                  <a:pt x="7843732" y="571456"/>
                  <a:pt x="7866024" y="571456"/>
                  <a:pt x="7886292" y="571456"/>
                </a:cubicBezTo>
                <a:cubicBezTo>
                  <a:pt x="7886292" y="597397"/>
                  <a:pt x="7886292" y="623338"/>
                  <a:pt x="7886292" y="647118"/>
                </a:cubicBezTo>
                <a:cubicBezTo>
                  <a:pt x="7890345" y="647118"/>
                  <a:pt x="7892372" y="647118"/>
                  <a:pt x="7894398" y="647118"/>
                </a:cubicBezTo>
                <a:cubicBezTo>
                  <a:pt x="7894398" y="644956"/>
                  <a:pt x="7896425" y="642794"/>
                  <a:pt x="7896425" y="640633"/>
                </a:cubicBezTo>
                <a:cubicBezTo>
                  <a:pt x="7898452" y="640633"/>
                  <a:pt x="7900478" y="640633"/>
                  <a:pt x="7902505" y="640633"/>
                </a:cubicBezTo>
                <a:cubicBezTo>
                  <a:pt x="7902505" y="642794"/>
                  <a:pt x="7902505" y="644956"/>
                  <a:pt x="7904533" y="649280"/>
                </a:cubicBezTo>
                <a:cubicBezTo>
                  <a:pt x="7908585" y="649280"/>
                  <a:pt x="7912638" y="649280"/>
                  <a:pt x="7916693" y="649280"/>
                </a:cubicBezTo>
                <a:cubicBezTo>
                  <a:pt x="7916693" y="647118"/>
                  <a:pt x="7916693" y="644956"/>
                  <a:pt x="7916693" y="642794"/>
                </a:cubicBezTo>
                <a:cubicBezTo>
                  <a:pt x="7924798" y="642794"/>
                  <a:pt x="7930878" y="642794"/>
                  <a:pt x="7938985" y="642794"/>
                </a:cubicBezTo>
                <a:cubicBezTo>
                  <a:pt x="7938985" y="644956"/>
                  <a:pt x="7938985" y="647118"/>
                  <a:pt x="7938985" y="649280"/>
                </a:cubicBezTo>
                <a:cubicBezTo>
                  <a:pt x="7945065" y="649280"/>
                  <a:pt x="7953173" y="649280"/>
                  <a:pt x="7959253" y="649280"/>
                </a:cubicBezTo>
                <a:cubicBezTo>
                  <a:pt x="7959253" y="664412"/>
                  <a:pt x="7959253" y="679545"/>
                  <a:pt x="7959253" y="694677"/>
                </a:cubicBezTo>
                <a:cubicBezTo>
                  <a:pt x="7963306" y="694677"/>
                  <a:pt x="7969386" y="694677"/>
                  <a:pt x="7973440" y="694677"/>
                </a:cubicBezTo>
                <a:cubicBezTo>
                  <a:pt x="7973440" y="690353"/>
                  <a:pt x="7973440" y="686030"/>
                  <a:pt x="7973440" y="681706"/>
                </a:cubicBezTo>
                <a:cubicBezTo>
                  <a:pt x="7979520" y="681706"/>
                  <a:pt x="7985600" y="681706"/>
                  <a:pt x="7989653" y="681706"/>
                </a:cubicBezTo>
                <a:cubicBezTo>
                  <a:pt x="7989653" y="621177"/>
                  <a:pt x="7989653" y="562809"/>
                  <a:pt x="7989653" y="502279"/>
                </a:cubicBezTo>
                <a:cubicBezTo>
                  <a:pt x="7991680" y="500117"/>
                  <a:pt x="7993706" y="497955"/>
                  <a:pt x="7995733" y="495793"/>
                </a:cubicBezTo>
                <a:cubicBezTo>
                  <a:pt x="8020053" y="495793"/>
                  <a:pt x="8044373" y="495793"/>
                  <a:pt x="8068694" y="495793"/>
                </a:cubicBezTo>
                <a:lnTo>
                  <a:pt x="8068694" y="504441"/>
                </a:lnTo>
                <a:lnTo>
                  <a:pt x="8078828" y="504441"/>
                </a:lnTo>
                <a:cubicBezTo>
                  <a:pt x="8078828" y="543353"/>
                  <a:pt x="8078828" y="582265"/>
                  <a:pt x="8078828" y="619015"/>
                </a:cubicBezTo>
                <a:cubicBezTo>
                  <a:pt x="8086934" y="619015"/>
                  <a:pt x="8093014" y="619015"/>
                  <a:pt x="8101121" y="619015"/>
                </a:cubicBezTo>
                <a:cubicBezTo>
                  <a:pt x="8101121" y="597397"/>
                  <a:pt x="8101121" y="575779"/>
                  <a:pt x="8101121" y="552000"/>
                </a:cubicBezTo>
                <a:cubicBezTo>
                  <a:pt x="8109228" y="552000"/>
                  <a:pt x="8119361" y="552000"/>
                  <a:pt x="8127469" y="552000"/>
                </a:cubicBezTo>
                <a:cubicBezTo>
                  <a:pt x="8129494" y="552000"/>
                  <a:pt x="8129494" y="549838"/>
                  <a:pt x="8131521" y="547676"/>
                </a:cubicBezTo>
                <a:lnTo>
                  <a:pt x="8139629" y="547676"/>
                </a:lnTo>
                <a:cubicBezTo>
                  <a:pt x="8141654" y="549838"/>
                  <a:pt x="8141654" y="552000"/>
                  <a:pt x="8143681" y="552000"/>
                </a:cubicBezTo>
                <a:cubicBezTo>
                  <a:pt x="8149761" y="552000"/>
                  <a:pt x="8157869" y="552000"/>
                  <a:pt x="8165976" y="552000"/>
                </a:cubicBezTo>
                <a:cubicBezTo>
                  <a:pt x="8165976" y="513088"/>
                  <a:pt x="8165976" y="474176"/>
                  <a:pt x="8165976" y="435264"/>
                </a:cubicBezTo>
                <a:cubicBezTo>
                  <a:pt x="8165989" y="435261"/>
                  <a:pt x="8166856" y="435097"/>
                  <a:pt x="8222722" y="424455"/>
                </a:cubicBezTo>
                <a:cubicBezTo>
                  <a:pt x="8222722" y="424462"/>
                  <a:pt x="8222722" y="424536"/>
                  <a:pt x="8222722" y="425536"/>
                </a:cubicBezTo>
                <a:lnTo>
                  <a:pt x="8222722" y="433102"/>
                </a:lnTo>
                <a:cubicBezTo>
                  <a:pt x="8222740" y="433102"/>
                  <a:pt x="8223384" y="433102"/>
                  <a:pt x="8249069" y="433102"/>
                </a:cubicBezTo>
                <a:cubicBezTo>
                  <a:pt x="8249069" y="433124"/>
                  <a:pt x="8249069" y="435495"/>
                  <a:pt x="8249069" y="688192"/>
                </a:cubicBezTo>
                <a:cubicBezTo>
                  <a:pt x="8255149" y="688192"/>
                  <a:pt x="8263256" y="688192"/>
                  <a:pt x="8271364" y="688192"/>
                </a:cubicBezTo>
                <a:cubicBezTo>
                  <a:pt x="8271364" y="686030"/>
                  <a:pt x="8271364" y="686030"/>
                  <a:pt x="8271364" y="683868"/>
                </a:cubicBezTo>
                <a:cubicBezTo>
                  <a:pt x="8275416" y="683868"/>
                  <a:pt x="8279469" y="683868"/>
                  <a:pt x="8283524" y="683868"/>
                </a:cubicBezTo>
                <a:cubicBezTo>
                  <a:pt x="8283524" y="686030"/>
                  <a:pt x="8283524" y="686030"/>
                  <a:pt x="8283524" y="688192"/>
                </a:cubicBezTo>
                <a:cubicBezTo>
                  <a:pt x="8291630" y="688192"/>
                  <a:pt x="8299736" y="688192"/>
                  <a:pt x="8307844" y="688192"/>
                </a:cubicBezTo>
                <a:cubicBezTo>
                  <a:pt x="8307844" y="683868"/>
                  <a:pt x="8307844" y="679545"/>
                  <a:pt x="8307844" y="675221"/>
                </a:cubicBezTo>
                <a:cubicBezTo>
                  <a:pt x="8317977" y="675221"/>
                  <a:pt x="8328110" y="675221"/>
                  <a:pt x="8336217" y="675221"/>
                </a:cubicBezTo>
                <a:cubicBezTo>
                  <a:pt x="8340270" y="670897"/>
                  <a:pt x="8344325" y="670897"/>
                  <a:pt x="8348377" y="670897"/>
                </a:cubicBezTo>
                <a:cubicBezTo>
                  <a:pt x="8354457" y="675221"/>
                  <a:pt x="8362565" y="675221"/>
                  <a:pt x="8368645" y="675221"/>
                </a:cubicBezTo>
                <a:cubicBezTo>
                  <a:pt x="8368645" y="668736"/>
                  <a:pt x="8368645" y="664412"/>
                  <a:pt x="8368645" y="657927"/>
                </a:cubicBezTo>
                <a:lnTo>
                  <a:pt x="8376752" y="657927"/>
                </a:lnTo>
                <a:cubicBezTo>
                  <a:pt x="8376752" y="653603"/>
                  <a:pt x="8376752" y="649280"/>
                  <a:pt x="8376752" y="644956"/>
                </a:cubicBezTo>
                <a:cubicBezTo>
                  <a:pt x="8394992" y="644956"/>
                  <a:pt x="8415258" y="644956"/>
                  <a:pt x="8433498" y="644956"/>
                </a:cubicBezTo>
                <a:cubicBezTo>
                  <a:pt x="8433498" y="634147"/>
                  <a:pt x="8433498" y="625500"/>
                  <a:pt x="8433498" y="614691"/>
                </a:cubicBezTo>
                <a:cubicBezTo>
                  <a:pt x="8439578" y="614691"/>
                  <a:pt x="8445658" y="614691"/>
                  <a:pt x="8451738" y="614691"/>
                </a:cubicBezTo>
                <a:cubicBezTo>
                  <a:pt x="8451738" y="612529"/>
                  <a:pt x="8451738" y="610368"/>
                  <a:pt x="8451738" y="608206"/>
                </a:cubicBezTo>
                <a:cubicBezTo>
                  <a:pt x="8455792" y="608206"/>
                  <a:pt x="8459845" y="608206"/>
                  <a:pt x="8463898" y="608206"/>
                </a:cubicBezTo>
                <a:cubicBezTo>
                  <a:pt x="8463898" y="610368"/>
                  <a:pt x="8463898" y="612529"/>
                  <a:pt x="8463898" y="614691"/>
                </a:cubicBezTo>
                <a:cubicBezTo>
                  <a:pt x="8469978" y="614691"/>
                  <a:pt x="8474032" y="614691"/>
                  <a:pt x="8480112" y="614691"/>
                </a:cubicBezTo>
                <a:cubicBezTo>
                  <a:pt x="8480112" y="629824"/>
                  <a:pt x="8480112" y="647118"/>
                  <a:pt x="8480112" y="664412"/>
                </a:cubicBezTo>
                <a:cubicBezTo>
                  <a:pt x="8490245" y="664412"/>
                  <a:pt x="8502406" y="664412"/>
                  <a:pt x="8512540" y="664412"/>
                </a:cubicBezTo>
                <a:cubicBezTo>
                  <a:pt x="8512540" y="655765"/>
                  <a:pt x="8512540" y="647118"/>
                  <a:pt x="8512540" y="638471"/>
                </a:cubicBezTo>
                <a:cubicBezTo>
                  <a:pt x="8524700" y="638471"/>
                  <a:pt x="8538886" y="638471"/>
                  <a:pt x="8551046" y="638471"/>
                </a:cubicBezTo>
                <a:cubicBezTo>
                  <a:pt x="8551046" y="627662"/>
                  <a:pt x="8551046" y="619015"/>
                  <a:pt x="8551046" y="608206"/>
                </a:cubicBezTo>
                <a:cubicBezTo>
                  <a:pt x="8567261" y="608206"/>
                  <a:pt x="8583473" y="608206"/>
                  <a:pt x="8599688" y="608206"/>
                </a:cubicBezTo>
                <a:cubicBezTo>
                  <a:pt x="8599688" y="608235"/>
                  <a:pt x="8599688" y="610010"/>
                  <a:pt x="8599688" y="719362"/>
                </a:cubicBezTo>
                <a:lnTo>
                  <a:pt x="8599688" y="733141"/>
                </a:lnTo>
                <a:lnTo>
                  <a:pt x="8665562" y="733141"/>
                </a:lnTo>
                <a:lnTo>
                  <a:pt x="8665562" y="838913"/>
                </a:lnTo>
                <a:lnTo>
                  <a:pt x="8665562" y="862160"/>
                </a:lnTo>
                <a:lnTo>
                  <a:pt x="8680522" y="862160"/>
                </a:lnTo>
                <a:cubicBezTo>
                  <a:pt x="8680522" y="862160"/>
                  <a:pt x="8680522" y="862160"/>
                  <a:pt x="8680522" y="860998"/>
                </a:cubicBezTo>
                <a:lnTo>
                  <a:pt x="8680522" y="852862"/>
                </a:lnTo>
                <a:cubicBezTo>
                  <a:pt x="8680522" y="852862"/>
                  <a:pt x="8680522" y="852862"/>
                  <a:pt x="8725102" y="852862"/>
                </a:cubicBezTo>
                <a:cubicBezTo>
                  <a:pt x="8725102" y="852862"/>
                  <a:pt x="8725102" y="852862"/>
                  <a:pt x="8725102" y="855477"/>
                </a:cubicBezTo>
                <a:lnTo>
                  <a:pt x="8725102" y="861131"/>
                </a:lnTo>
                <a:lnTo>
                  <a:pt x="8733569" y="852574"/>
                </a:lnTo>
                <a:cubicBezTo>
                  <a:pt x="8731340" y="852574"/>
                  <a:pt x="8731340" y="850249"/>
                  <a:pt x="8729111" y="850249"/>
                </a:cubicBezTo>
                <a:cubicBezTo>
                  <a:pt x="8729111" y="847924"/>
                  <a:pt x="8729111" y="845600"/>
                  <a:pt x="8729111" y="843275"/>
                </a:cubicBezTo>
                <a:cubicBezTo>
                  <a:pt x="8731340" y="843275"/>
                  <a:pt x="8733569" y="840950"/>
                  <a:pt x="8735797" y="840950"/>
                </a:cubicBezTo>
                <a:cubicBezTo>
                  <a:pt x="8735797" y="836301"/>
                  <a:pt x="8735797" y="833976"/>
                  <a:pt x="8735797" y="831652"/>
                </a:cubicBezTo>
                <a:cubicBezTo>
                  <a:pt x="8738027" y="831652"/>
                  <a:pt x="8738027" y="831652"/>
                  <a:pt x="8740256" y="831652"/>
                </a:cubicBezTo>
                <a:cubicBezTo>
                  <a:pt x="8740256" y="824678"/>
                  <a:pt x="8740256" y="817704"/>
                  <a:pt x="8740256" y="810730"/>
                </a:cubicBezTo>
                <a:cubicBezTo>
                  <a:pt x="8738027" y="810730"/>
                  <a:pt x="8738027" y="810730"/>
                  <a:pt x="8735797" y="810730"/>
                </a:cubicBezTo>
                <a:cubicBezTo>
                  <a:pt x="8735797" y="808405"/>
                  <a:pt x="8735797" y="808405"/>
                  <a:pt x="8735797" y="806081"/>
                </a:cubicBezTo>
                <a:lnTo>
                  <a:pt x="8740256" y="803756"/>
                </a:lnTo>
                <a:cubicBezTo>
                  <a:pt x="8744713" y="799107"/>
                  <a:pt x="8746943" y="794457"/>
                  <a:pt x="8751401" y="787483"/>
                </a:cubicBezTo>
                <a:cubicBezTo>
                  <a:pt x="8753629" y="782834"/>
                  <a:pt x="8753629" y="780510"/>
                  <a:pt x="8753629" y="778185"/>
                </a:cubicBezTo>
                <a:cubicBezTo>
                  <a:pt x="8749172" y="771211"/>
                  <a:pt x="8749172" y="759588"/>
                  <a:pt x="8753629" y="752614"/>
                </a:cubicBezTo>
                <a:cubicBezTo>
                  <a:pt x="8753631" y="752611"/>
                  <a:pt x="8753645" y="752565"/>
                  <a:pt x="8753909" y="751742"/>
                </a:cubicBezTo>
                <a:lnTo>
                  <a:pt x="8755767" y="745928"/>
                </a:lnTo>
                <a:lnTo>
                  <a:pt x="8754080" y="745928"/>
                </a:lnTo>
                <a:cubicBezTo>
                  <a:pt x="8754080" y="745928"/>
                  <a:pt x="8754080" y="745928"/>
                  <a:pt x="8754080" y="744766"/>
                </a:cubicBezTo>
                <a:lnTo>
                  <a:pt x="8754080" y="736629"/>
                </a:lnTo>
                <a:cubicBezTo>
                  <a:pt x="8754080" y="736629"/>
                  <a:pt x="8754080" y="736629"/>
                  <a:pt x="8755194" y="736629"/>
                </a:cubicBezTo>
                <a:lnTo>
                  <a:pt x="8762996" y="736629"/>
                </a:lnTo>
                <a:cubicBezTo>
                  <a:pt x="8762996" y="736629"/>
                  <a:pt x="8762996" y="736629"/>
                  <a:pt x="8762996" y="735467"/>
                </a:cubicBezTo>
                <a:lnTo>
                  <a:pt x="8762996" y="727331"/>
                </a:lnTo>
                <a:cubicBezTo>
                  <a:pt x="8762996" y="727331"/>
                  <a:pt x="8762996" y="727331"/>
                  <a:pt x="8761881" y="727331"/>
                </a:cubicBezTo>
                <a:lnTo>
                  <a:pt x="8754080" y="727331"/>
                </a:lnTo>
                <a:cubicBezTo>
                  <a:pt x="8754080" y="727331"/>
                  <a:pt x="8754080" y="727331"/>
                  <a:pt x="8754080" y="726168"/>
                </a:cubicBezTo>
                <a:lnTo>
                  <a:pt x="8754080" y="718032"/>
                </a:lnTo>
                <a:cubicBezTo>
                  <a:pt x="8754080" y="718032"/>
                  <a:pt x="8754080" y="718032"/>
                  <a:pt x="8755194" y="718032"/>
                </a:cubicBezTo>
                <a:lnTo>
                  <a:pt x="8762996" y="718032"/>
                </a:lnTo>
                <a:cubicBezTo>
                  <a:pt x="8762996" y="718032"/>
                  <a:pt x="8762996" y="718032"/>
                  <a:pt x="8762996" y="717160"/>
                </a:cubicBezTo>
                <a:lnTo>
                  <a:pt x="8762996" y="711058"/>
                </a:lnTo>
                <a:cubicBezTo>
                  <a:pt x="8762996" y="711058"/>
                  <a:pt x="8762996" y="711058"/>
                  <a:pt x="8761881" y="711058"/>
                </a:cubicBezTo>
                <a:lnTo>
                  <a:pt x="8754080" y="711058"/>
                </a:lnTo>
                <a:cubicBezTo>
                  <a:pt x="8754080" y="711058"/>
                  <a:pt x="8754080" y="711058"/>
                  <a:pt x="8754080" y="709896"/>
                </a:cubicBezTo>
                <a:lnTo>
                  <a:pt x="8754080" y="701759"/>
                </a:lnTo>
                <a:cubicBezTo>
                  <a:pt x="8754080" y="701759"/>
                  <a:pt x="8754080" y="701759"/>
                  <a:pt x="8755194" y="701759"/>
                </a:cubicBezTo>
                <a:lnTo>
                  <a:pt x="8762996" y="701759"/>
                </a:lnTo>
                <a:cubicBezTo>
                  <a:pt x="8762996" y="701759"/>
                  <a:pt x="8762996" y="701759"/>
                  <a:pt x="8761881" y="700016"/>
                </a:cubicBezTo>
                <a:lnTo>
                  <a:pt x="8754080" y="687812"/>
                </a:lnTo>
                <a:cubicBezTo>
                  <a:pt x="8754080" y="687812"/>
                  <a:pt x="8754080" y="687812"/>
                  <a:pt x="8754080" y="650617"/>
                </a:cubicBezTo>
                <a:cubicBezTo>
                  <a:pt x="8754080" y="650617"/>
                  <a:pt x="8754080" y="650617"/>
                  <a:pt x="8903424" y="650617"/>
                </a:cubicBezTo>
                <a:cubicBezTo>
                  <a:pt x="8903424" y="650617"/>
                  <a:pt x="8903424" y="650617"/>
                  <a:pt x="8905096" y="653232"/>
                </a:cubicBezTo>
                <a:lnTo>
                  <a:pt x="8908543" y="658626"/>
                </a:lnTo>
                <a:lnTo>
                  <a:pt x="8908543" y="647687"/>
                </a:lnTo>
                <a:cubicBezTo>
                  <a:pt x="8908543" y="636001"/>
                  <a:pt x="8908543" y="622669"/>
                  <a:pt x="8908543" y="607460"/>
                </a:cubicBezTo>
                <a:cubicBezTo>
                  <a:pt x="8908552" y="607460"/>
                  <a:pt x="8908671" y="607460"/>
                  <a:pt x="8910570" y="607460"/>
                </a:cubicBezTo>
                <a:lnTo>
                  <a:pt x="8924757" y="607460"/>
                </a:lnTo>
                <a:cubicBezTo>
                  <a:pt x="8924757" y="607441"/>
                  <a:pt x="8924757" y="606126"/>
                  <a:pt x="8924757" y="515723"/>
                </a:cubicBezTo>
                <a:lnTo>
                  <a:pt x="8924757" y="490724"/>
                </a:lnTo>
                <a:lnTo>
                  <a:pt x="9078786" y="490724"/>
                </a:lnTo>
                <a:lnTo>
                  <a:pt x="9078786" y="506306"/>
                </a:lnTo>
                <a:cubicBezTo>
                  <a:pt x="9078786" y="526935"/>
                  <a:pt x="9078786" y="559711"/>
                  <a:pt x="9078786" y="611783"/>
                </a:cubicBezTo>
                <a:cubicBezTo>
                  <a:pt x="9078796" y="611782"/>
                  <a:pt x="9078908" y="611761"/>
                  <a:pt x="9080306" y="611513"/>
                </a:cubicBezTo>
                <a:lnTo>
                  <a:pt x="9090946" y="609622"/>
                </a:lnTo>
                <a:cubicBezTo>
                  <a:pt x="9090946" y="609644"/>
                  <a:pt x="9090916" y="610978"/>
                  <a:pt x="9088919" y="698254"/>
                </a:cubicBezTo>
                <a:cubicBezTo>
                  <a:pt x="9088929" y="698256"/>
                  <a:pt x="9089040" y="698276"/>
                  <a:pt x="9090439" y="698525"/>
                </a:cubicBezTo>
                <a:lnTo>
                  <a:pt x="9101079" y="700416"/>
                </a:lnTo>
                <a:cubicBezTo>
                  <a:pt x="9101081" y="700423"/>
                  <a:pt x="9101101" y="700487"/>
                  <a:pt x="9101332" y="701227"/>
                </a:cubicBezTo>
                <a:lnTo>
                  <a:pt x="9103106" y="706902"/>
                </a:lnTo>
                <a:cubicBezTo>
                  <a:pt x="9103108" y="706893"/>
                  <a:pt x="9103153" y="706750"/>
                  <a:pt x="9103866" y="704470"/>
                </a:cubicBezTo>
                <a:lnTo>
                  <a:pt x="9109186" y="687446"/>
                </a:lnTo>
                <a:cubicBezTo>
                  <a:pt x="9109193" y="687446"/>
                  <a:pt x="9109293" y="687446"/>
                  <a:pt x="9110959" y="687446"/>
                </a:cubicBezTo>
                <a:lnTo>
                  <a:pt x="9123373" y="687446"/>
                </a:lnTo>
                <a:cubicBezTo>
                  <a:pt x="9123373" y="687463"/>
                  <a:pt x="9123373" y="688156"/>
                  <a:pt x="9123373" y="719872"/>
                </a:cubicBezTo>
                <a:cubicBezTo>
                  <a:pt x="9123379" y="719877"/>
                  <a:pt x="9123456" y="719917"/>
                  <a:pt x="9124386" y="720413"/>
                </a:cubicBezTo>
                <a:lnTo>
                  <a:pt x="9131480" y="724196"/>
                </a:lnTo>
                <a:cubicBezTo>
                  <a:pt x="9131480" y="724205"/>
                  <a:pt x="9131480" y="724306"/>
                  <a:pt x="9131480" y="725547"/>
                </a:cubicBezTo>
                <a:lnTo>
                  <a:pt x="9131480" y="735005"/>
                </a:lnTo>
                <a:cubicBezTo>
                  <a:pt x="9131500" y="735005"/>
                  <a:pt x="9132408" y="735005"/>
                  <a:pt x="9176067" y="735005"/>
                </a:cubicBezTo>
                <a:cubicBezTo>
                  <a:pt x="9176067" y="735013"/>
                  <a:pt x="9176067" y="735096"/>
                  <a:pt x="9176067" y="736086"/>
                </a:cubicBezTo>
                <a:lnTo>
                  <a:pt x="9176067" y="743652"/>
                </a:lnTo>
                <a:cubicBezTo>
                  <a:pt x="9176076" y="743652"/>
                  <a:pt x="9176197" y="743652"/>
                  <a:pt x="9178093" y="743652"/>
                </a:cubicBezTo>
                <a:lnTo>
                  <a:pt x="9192280" y="743652"/>
                </a:lnTo>
                <a:cubicBezTo>
                  <a:pt x="9192280" y="743634"/>
                  <a:pt x="9192280" y="742905"/>
                  <a:pt x="9192280" y="713387"/>
                </a:cubicBezTo>
                <a:cubicBezTo>
                  <a:pt x="9192301" y="713387"/>
                  <a:pt x="9193231" y="713387"/>
                  <a:pt x="9236867" y="713387"/>
                </a:cubicBezTo>
                <a:cubicBezTo>
                  <a:pt x="9236867" y="713379"/>
                  <a:pt x="9236867" y="713282"/>
                  <a:pt x="9236867" y="712036"/>
                </a:cubicBezTo>
                <a:lnTo>
                  <a:pt x="9236867" y="702578"/>
                </a:lnTo>
                <a:cubicBezTo>
                  <a:pt x="9236873" y="702578"/>
                  <a:pt x="9236947" y="702578"/>
                  <a:pt x="9237881" y="702578"/>
                </a:cubicBezTo>
                <a:lnTo>
                  <a:pt x="9244974" y="702578"/>
                </a:lnTo>
                <a:cubicBezTo>
                  <a:pt x="9244974" y="702571"/>
                  <a:pt x="9244974" y="702458"/>
                  <a:pt x="9244974" y="700687"/>
                </a:cubicBezTo>
                <a:lnTo>
                  <a:pt x="9244974" y="687446"/>
                </a:lnTo>
                <a:cubicBezTo>
                  <a:pt x="9244983" y="687446"/>
                  <a:pt x="9245055" y="687446"/>
                  <a:pt x="9245734" y="687446"/>
                </a:cubicBezTo>
                <a:lnTo>
                  <a:pt x="9251054" y="687446"/>
                </a:lnTo>
                <a:cubicBezTo>
                  <a:pt x="9251054" y="687439"/>
                  <a:pt x="9251054" y="687354"/>
                  <a:pt x="9251054" y="686365"/>
                </a:cubicBezTo>
                <a:lnTo>
                  <a:pt x="9251054" y="678798"/>
                </a:lnTo>
                <a:cubicBezTo>
                  <a:pt x="9251062" y="678798"/>
                  <a:pt x="9251186" y="678798"/>
                  <a:pt x="9253081" y="678798"/>
                </a:cubicBezTo>
                <a:lnTo>
                  <a:pt x="9267268" y="678798"/>
                </a:lnTo>
                <a:cubicBezTo>
                  <a:pt x="9267268" y="678805"/>
                  <a:pt x="9267268" y="678882"/>
                  <a:pt x="9267268" y="679879"/>
                </a:cubicBezTo>
                <a:lnTo>
                  <a:pt x="9267268" y="687446"/>
                </a:lnTo>
                <a:cubicBezTo>
                  <a:pt x="9267279" y="687446"/>
                  <a:pt x="9267780" y="687446"/>
                  <a:pt x="9289561" y="687446"/>
                </a:cubicBezTo>
                <a:cubicBezTo>
                  <a:pt x="9289561" y="687438"/>
                  <a:pt x="9289561" y="687324"/>
                  <a:pt x="9289561" y="685554"/>
                </a:cubicBezTo>
                <a:lnTo>
                  <a:pt x="9289561" y="672313"/>
                </a:lnTo>
                <a:cubicBezTo>
                  <a:pt x="9289567" y="672313"/>
                  <a:pt x="9289664" y="672313"/>
                  <a:pt x="9291335" y="672313"/>
                </a:cubicBezTo>
                <a:lnTo>
                  <a:pt x="9303748" y="672313"/>
                </a:lnTo>
                <a:cubicBezTo>
                  <a:pt x="9303748" y="672325"/>
                  <a:pt x="9303748" y="672839"/>
                  <a:pt x="9303748" y="696093"/>
                </a:cubicBezTo>
                <a:cubicBezTo>
                  <a:pt x="9303755" y="696093"/>
                  <a:pt x="9303835" y="696093"/>
                  <a:pt x="9304762" y="696093"/>
                </a:cubicBezTo>
                <a:lnTo>
                  <a:pt x="9311855" y="696093"/>
                </a:lnTo>
                <a:cubicBezTo>
                  <a:pt x="9311855" y="696087"/>
                  <a:pt x="9311855" y="696006"/>
                  <a:pt x="9311855" y="695012"/>
                </a:cubicBezTo>
                <a:lnTo>
                  <a:pt x="9311855" y="687446"/>
                </a:lnTo>
                <a:cubicBezTo>
                  <a:pt x="9311864" y="687446"/>
                  <a:pt x="9311982" y="687446"/>
                  <a:pt x="9313628" y="687446"/>
                </a:cubicBezTo>
                <a:lnTo>
                  <a:pt x="9326042" y="687446"/>
                </a:lnTo>
                <a:cubicBezTo>
                  <a:pt x="9326042" y="687459"/>
                  <a:pt x="9326042" y="688018"/>
                  <a:pt x="9326042" y="713387"/>
                </a:cubicBezTo>
                <a:cubicBezTo>
                  <a:pt x="9326050" y="713387"/>
                  <a:pt x="9326168" y="713387"/>
                  <a:pt x="9328069" y="713387"/>
                </a:cubicBezTo>
                <a:lnTo>
                  <a:pt x="9342255" y="713387"/>
                </a:lnTo>
                <a:cubicBezTo>
                  <a:pt x="9342255" y="713398"/>
                  <a:pt x="9342255" y="713513"/>
                  <a:pt x="9342255" y="715008"/>
                </a:cubicBezTo>
                <a:lnTo>
                  <a:pt x="9342255" y="726358"/>
                </a:lnTo>
                <a:cubicBezTo>
                  <a:pt x="9342263" y="726358"/>
                  <a:pt x="9342334" y="726358"/>
                  <a:pt x="9343015" y="726358"/>
                </a:cubicBezTo>
                <a:lnTo>
                  <a:pt x="9348336" y="726358"/>
                </a:lnTo>
                <a:cubicBezTo>
                  <a:pt x="9348336" y="726350"/>
                  <a:pt x="9348336" y="726274"/>
                  <a:pt x="9348336" y="725547"/>
                </a:cubicBezTo>
                <a:lnTo>
                  <a:pt x="9348336" y="719872"/>
                </a:lnTo>
                <a:cubicBezTo>
                  <a:pt x="9348353" y="719872"/>
                  <a:pt x="9349072" y="719872"/>
                  <a:pt x="9378736" y="719872"/>
                </a:cubicBezTo>
                <a:cubicBezTo>
                  <a:pt x="9378736" y="719886"/>
                  <a:pt x="9378736" y="720449"/>
                  <a:pt x="9378736" y="743652"/>
                </a:cubicBezTo>
                <a:cubicBezTo>
                  <a:pt x="9378743" y="743652"/>
                  <a:pt x="9378822" y="743652"/>
                  <a:pt x="9379749" y="743652"/>
                </a:cubicBezTo>
                <a:lnTo>
                  <a:pt x="9386843" y="743652"/>
                </a:lnTo>
                <a:cubicBezTo>
                  <a:pt x="9386843" y="743659"/>
                  <a:pt x="9386843" y="743732"/>
                  <a:pt x="9386843" y="744733"/>
                </a:cubicBezTo>
                <a:lnTo>
                  <a:pt x="9386843" y="752299"/>
                </a:lnTo>
                <a:cubicBezTo>
                  <a:pt x="9386852" y="752299"/>
                  <a:pt x="9386925" y="752299"/>
                  <a:pt x="9387603" y="752299"/>
                </a:cubicBezTo>
                <a:lnTo>
                  <a:pt x="9392923" y="752299"/>
                </a:lnTo>
                <a:cubicBezTo>
                  <a:pt x="9392923" y="752292"/>
                  <a:pt x="9392923" y="752172"/>
                  <a:pt x="9392923" y="750137"/>
                </a:cubicBezTo>
                <a:lnTo>
                  <a:pt x="9392923" y="735005"/>
                </a:lnTo>
                <a:cubicBezTo>
                  <a:pt x="9392930" y="735005"/>
                  <a:pt x="9393008" y="735005"/>
                  <a:pt x="9393936" y="735005"/>
                </a:cubicBezTo>
                <a:lnTo>
                  <a:pt x="9401030" y="735005"/>
                </a:lnTo>
                <a:cubicBezTo>
                  <a:pt x="9401030" y="735013"/>
                  <a:pt x="9401030" y="735096"/>
                  <a:pt x="9401030" y="736086"/>
                </a:cubicBezTo>
                <a:lnTo>
                  <a:pt x="9401030" y="743652"/>
                </a:lnTo>
                <a:lnTo>
                  <a:pt x="9406350" y="741659"/>
                </a:lnTo>
                <a:cubicBezTo>
                  <a:pt x="9407110" y="741287"/>
                  <a:pt x="9407110" y="741085"/>
                  <a:pt x="9407110" y="740679"/>
                </a:cubicBezTo>
                <a:lnTo>
                  <a:pt x="9407110" y="735005"/>
                </a:lnTo>
                <a:cubicBezTo>
                  <a:pt x="9407127" y="735005"/>
                  <a:pt x="9407928" y="735005"/>
                  <a:pt x="9445617" y="735005"/>
                </a:cubicBezTo>
                <a:cubicBezTo>
                  <a:pt x="9445617" y="735019"/>
                  <a:pt x="9445617" y="735566"/>
                  <a:pt x="9445617" y="758784"/>
                </a:cubicBezTo>
                <a:cubicBezTo>
                  <a:pt x="9445625" y="758784"/>
                  <a:pt x="9445743" y="758784"/>
                  <a:pt x="9447643" y="758784"/>
                </a:cubicBezTo>
                <a:lnTo>
                  <a:pt x="9461830" y="758784"/>
                </a:lnTo>
                <a:cubicBezTo>
                  <a:pt x="9461830" y="758792"/>
                  <a:pt x="9461830" y="758874"/>
                  <a:pt x="9461830" y="759865"/>
                </a:cubicBezTo>
                <a:lnTo>
                  <a:pt x="9461830" y="767431"/>
                </a:lnTo>
                <a:cubicBezTo>
                  <a:pt x="9461839" y="767431"/>
                  <a:pt x="9461962" y="767431"/>
                  <a:pt x="9463604" y="767431"/>
                </a:cubicBezTo>
                <a:lnTo>
                  <a:pt x="9476017" y="767431"/>
                </a:lnTo>
                <a:cubicBezTo>
                  <a:pt x="9476017" y="767419"/>
                  <a:pt x="9476017" y="766908"/>
                  <a:pt x="9476017" y="743652"/>
                </a:cubicBezTo>
                <a:cubicBezTo>
                  <a:pt x="9476024" y="743652"/>
                  <a:pt x="9476102" y="743652"/>
                  <a:pt x="9477030" y="743652"/>
                </a:cubicBezTo>
                <a:lnTo>
                  <a:pt x="9484124" y="743652"/>
                </a:lnTo>
                <a:cubicBezTo>
                  <a:pt x="9484124" y="743633"/>
                  <a:pt x="9484124" y="742862"/>
                  <a:pt x="9484124" y="711225"/>
                </a:cubicBezTo>
                <a:cubicBezTo>
                  <a:pt x="9484131" y="711225"/>
                  <a:pt x="9484208" y="711225"/>
                  <a:pt x="9485137" y="711225"/>
                </a:cubicBezTo>
                <a:lnTo>
                  <a:pt x="9492231" y="711225"/>
                </a:lnTo>
                <a:cubicBezTo>
                  <a:pt x="9492231" y="711219"/>
                  <a:pt x="9492231" y="711110"/>
                  <a:pt x="9492231" y="709334"/>
                </a:cubicBezTo>
                <a:lnTo>
                  <a:pt x="9492231" y="696093"/>
                </a:lnTo>
                <a:cubicBezTo>
                  <a:pt x="9490204" y="696093"/>
                  <a:pt x="9490204" y="696093"/>
                  <a:pt x="9490964" y="694471"/>
                </a:cubicBezTo>
                <a:lnTo>
                  <a:pt x="9496284" y="683122"/>
                </a:lnTo>
                <a:cubicBezTo>
                  <a:pt x="9496289" y="683139"/>
                  <a:pt x="9496484" y="683813"/>
                  <a:pt x="9504391" y="711225"/>
                </a:cubicBezTo>
                <a:cubicBezTo>
                  <a:pt x="9504399" y="711225"/>
                  <a:pt x="9504472" y="711225"/>
                  <a:pt x="9505151" y="711225"/>
                </a:cubicBezTo>
                <a:lnTo>
                  <a:pt x="9510471" y="711225"/>
                </a:lnTo>
                <a:cubicBezTo>
                  <a:pt x="9510471" y="711212"/>
                  <a:pt x="9510471" y="710033"/>
                  <a:pt x="9510471" y="605298"/>
                </a:cubicBezTo>
                <a:cubicBezTo>
                  <a:pt x="9510481" y="605298"/>
                  <a:pt x="9510595" y="605298"/>
                  <a:pt x="9511991" y="605298"/>
                </a:cubicBezTo>
                <a:lnTo>
                  <a:pt x="9522631" y="605298"/>
                </a:lnTo>
                <a:cubicBezTo>
                  <a:pt x="9522631" y="605276"/>
                  <a:pt x="9522631" y="604266"/>
                  <a:pt x="9522631" y="557739"/>
                </a:cubicBezTo>
                <a:cubicBezTo>
                  <a:pt x="9522648" y="557739"/>
                  <a:pt x="9523273" y="557739"/>
                  <a:pt x="9548978" y="557739"/>
                </a:cubicBezTo>
                <a:cubicBezTo>
                  <a:pt x="9548978" y="557727"/>
                  <a:pt x="9548978" y="557217"/>
                  <a:pt x="9548978" y="536121"/>
                </a:cubicBezTo>
                <a:cubicBezTo>
                  <a:pt x="9548997" y="536121"/>
                  <a:pt x="9549786" y="536121"/>
                  <a:pt x="9583432" y="536121"/>
                </a:cubicBezTo>
                <a:cubicBezTo>
                  <a:pt x="9583432" y="536129"/>
                  <a:pt x="9583432" y="536259"/>
                  <a:pt x="9583432" y="538553"/>
                </a:cubicBezTo>
                <a:lnTo>
                  <a:pt x="9583432" y="555577"/>
                </a:lnTo>
                <a:cubicBezTo>
                  <a:pt x="9583441" y="555577"/>
                  <a:pt x="9583572" y="555577"/>
                  <a:pt x="9585712" y="555577"/>
                </a:cubicBezTo>
                <a:lnTo>
                  <a:pt x="9601672" y="555577"/>
                </a:lnTo>
                <a:cubicBezTo>
                  <a:pt x="9601672" y="555595"/>
                  <a:pt x="9601672" y="556489"/>
                  <a:pt x="9601672" y="603136"/>
                </a:cubicBezTo>
                <a:cubicBezTo>
                  <a:pt x="9601678" y="603136"/>
                  <a:pt x="9601754" y="603136"/>
                  <a:pt x="9602685" y="603136"/>
                </a:cubicBezTo>
                <a:lnTo>
                  <a:pt x="9609779" y="603136"/>
                </a:lnTo>
                <a:lnTo>
                  <a:pt x="9623966" y="607460"/>
                </a:lnTo>
                <a:cubicBezTo>
                  <a:pt x="9623966" y="607470"/>
                  <a:pt x="9623966" y="608120"/>
                  <a:pt x="9623966" y="646372"/>
                </a:cubicBezTo>
                <a:cubicBezTo>
                  <a:pt x="9623972" y="646372"/>
                  <a:pt x="9624047" y="646372"/>
                  <a:pt x="9624979" y="646372"/>
                </a:cubicBezTo>
                <a:lnTo>
                  <a:pt x="9632072" y="646372"/>
                </a:lnTo>
                <a:cubicBezTo>
                  <a:pt x="9632072" y="646382"/>
                  <a:pt x="9632072" y="646488"/>
                  <a:pt x="9632072" y="647993"/>
                </a:cubicBezTo>
                <a:lnTo>
                  <a:pt x="9632072" y="659342"/>
                </a:lnTo>
                <a:cubicBezTo>
                  <a:pt x="9632080" y="659342"/>
                  <a:pt x="9632204" y="659342"/>
                  <a:pt x="9634099" y="659342"/>
                </a:cubicBezTo>
                <a:lnTo>
                  <a:pt x="9648286" y="659342"/>
                </a:lnTo>
                <a:lnTo>
                  <a:pt x="9654366" y="665828"/>
                </a:lnTo>
                <a:cubicBezTo>
                  <a:pt x="9654366" y="665840"/>
                  <a:pt x="9654366" y="666326"/>
                  <a:pt x="9654366" y="687446"/>
                </a:cubicBezTo>
                <a:cubicBezTo>
                  <a:pt x="9654375" y="687446"/>
                  <a:pt x="9654506" y="687446"/>
                  <a:pt x="9656646" y="687446"/>
                </a:cubicBezTo>
                <a:lnTo>
                  <a:pt x="9672606" y="687446"/>
                </a:lnTo>
                <a:cubicBezTo>
                  <a:pt x="9672606" y="687453"/>
                  <a:pt x="9672606" y="687533"/>
                  <a:pt x="9672606" y="688526"/>
                </a:cubicBezTo>
                <a:lnTo>
                  <a:pt x="9672606" y="696093"/>
                </a:lnTo>
                <a:cubicBezTo>
                  <a:pt x="9672615" y="696093"/>
                  <a:pt x="9672714" y="696093"/>
                  <a:pt x="9673873" y="696093"/>
                </a:cubicBezTo>
                <a:lnTo>
                  <a:pt x="9682740" y="696093"/>
                </a:lnTo>
                <a:cubicBezTo>
                  <a:pt x="9682740" y="696102"/>
                  <a:pt x="9682740" y="696231"/>
                  <a:pt x="9682740" y="698254"/>
                </a:cubicBezTo>
                <a:lnTo>
                  <a:pt x="9682740" y="713387"/>
                </a:lnTo>
                <a:cubicBezTo>
                  <a:pt x="9686793" y="713387"/>
                  <a:pt x="9686793" y="713387"/>
                  <a:pt x="9686793" y="711495"/>
                </a:cubicBezTo>
                <a:lnTo>
                  <a:pt x="9686793" y="698254"/>
                </a:lnTo>
                <a:cubicBezTo>
                  <a:pt x="9686799" y="698254"/>
                  <a:pt x="9686877" y="698254"/>
                  <a:pt x="9687806" y="698254"/>
                </a:cubicBezTo>
                <a:lnTo>
                  <a:pt x="9694900" y="698254"/>
                </a:lnTo>
                <a:cubicBezTo>
                  <a:pt x="9694900" y="698265"/>
                  <a:pt x="9694900" y="698384"/>
                  <a:pt x="9694900" y="699876"/>
                </a:cubicBezTo>
                <a:lnTo>
                  <a:pt x="9694900" y="711225"/>
                </a:lnTo>
                <a:cubicBezTo>
                  <a:pt x="9694909" y="711225"/>
                  <a:pt x="9694982" y="711225"/>
                  <a:pt x="9695660" y="711225"/>
                </a:cubicBezTo>
                <a:lnTo>
                  <a:pt x="9700980" y="711225"/>
                </a:lnTo>
                <a:cubicBezTo>
                  <a:pt x="9700980" y="706902"/>
                  <a:pt x="9700980" y="706902"/>
                  <a:pt x="9749620" y="706902"/>
                </a:cubicBezTo>
                <a:cubicBezTo>
                  <a:pt x="9749620" y="706911"/>
                  <a:pt x="9749620" y="707012"/>
                  <a:pt x="9749620" y="708253"/>
                </a:cubicBezTo>
                <a:lnTo>
                  <a:pt x="9749620" y="717710"/>
                </a:lnTo>
                <a:cubicBezTo>
                  <a:pt x="9749628" y="717710"/>
                  <a:pt x="9749703" y="717710"/>
                  <a:pt x="9750380" y="717710"/>
                </a:cubicBezTo>
                <a:lnTo>
                  <a:pt x="9755702" y="717710"/>
                </a:lnTo>
                <a:cubicBezTo>
                  <a:pt x="9755702" y="717719"/>
                  <a:pt x="9755702" y="717841"/>
                  <a:pt x="9755702" y="719872"/>
                </a:cubicBezTo>
                <a:lnTo>
                  <a:pt x="9755702" y="735005"/>
                </a:lnTo>
                <a:cubicBezTo>
                  <a:pt x="9755710" y="735001"/>
                  <a:pt x="9755826" y="734923"/>
                  <a:pt x="9757728" y="733654"/>
                </a:cubicBezTo>
                <a:lnTo>
                  <a:pt x="9771914" y="724196"/>
                </a:lnTo>
                <a:cubicBezTo>
                  <a:pt x="9771916" y="724177"/>
                  <a:pt x="9772048" y="723302"/>
                  <a:pt x="9777994" y="683122"/>
                </a:cubicBezTo>
                <a:cubicBezTo>
                  <a:pt x="9778004" y="683120"/>
                  <a:pt x="9778072" y="683094"/>
                  <a:pt x="9778754" y="682852"/>
                </a:cubicBezTo>
                <a:lnTo>
                  <a:pt x="9784074" y="680960"/>
                </a:lnTo>
                <a:cubicBezTo>
                  <a:pt x="9784074" y="680944"/>
                  <a:pt x="9784108" y="679883"/>
                  <a:pt x="9786102" y="611783"/>
                </a:cubicBezTo>
                <a:cubicBezTo>
                  <a:pt x="9786102" y="611801"/>
                  <a:pt x="9786134" y="612892"/>
                  <a:pt x="9788128" y="680960"/>
                </a:cubicBezTo>
                <a:cubicBezTo>
                  <a:pt x="9788138" y="680963"/>
                  <a:pt x="9788208" y="680988"/>
                  <a:pt x="9788888" y="681230"/>
                </a:cubicBezTo>
                <a:lnTo>
                  <a:pt x="9794208" y="683122"/>
                </a:lnTo>
                <a:cubicBezTo>
                  <a:pt x="9794208" y="683102"/>
                  <a:pt x="9794208" y="681769"/>
                  <a:pt x="9794208" y="596651"/>
                </a:cubicBezTo>
                <a:cubicBezTo>
                  <a:pt x="9798262" y="596651"/>
                  <a:pt x="9798262" y="596651"/>
                  <a:pt x="9798262" y="564224"/>
                </a:cubicBezTo>
                <a:cubicBezTo>
                  <a:pt x="9798274" y="564224"/>
                  <a:pt x="9798960" y="564224"/>
                  <a:pt x="9836768" y="564224"/>
                </a:cubicBezTo>
                <a:cubicBezTo>
                  <a:pt x="9836768" y="564241"/>
                  <a:pt x="9836768" y="564959"/>
                  <a:pt x="9836768" y="596651"/>
                </a:cubicBezTo>
                <a:cubicBezTo>
                  <a:pt x="9836778" y="596651"/>
                  <a:pt x="9836850" y="596651"/>
                  <a:pt x="9837528" y="596651"/>
                </a:cubicBezTo>
                <a:lnTo>
                  <a:pt x="9842848" y="596651"/>
                </a:lnTo>
                <a:cubicBezTo>
                  <a:pt x="9842848" y="596630"/>
                  <a:pt x="9842848" y="595324"/>
                  <a:pt x="9842848" y="514503"/>
                </a:cubicBezTo>
                <a:cubicBezTo>
                  <a:pt x="9842854" y="514503"/>
                  <a:pt x="9842954" y="514503"/>
                  <a:pt x="9844622" y="514503"/>
                </a:cubicBezTo>
                <a:lnTo>
                  <a:pt x="9857036" y="514503"/>
                </a:lnTo>
                <a:cubicBezTo>
                  <a:pt x="9857036" y="514496"/>
                  <a:pt x="9857036" y="514385"/>
                  <a:pt x="9857036" y="512612"/>
                </a:cubicBezTo>
                <a:lnTo>
                  <a:pt x="9857036" y="499371"/>
                </a:lnTo>
                <a:cubicBezTo>
                  <a:pt x="9857046" y="499371"/>
                  <a:pt x="9857544" y="499371"/>
                  <a:pt x="9879330" y="499371"/>
                </a:cubicBezTo>
                <a:cubicBezTo>
                  <a:pt x="9879330" y="499364"/>
                  <a:pt x="9879330" y="499283"/>
                  <a:pt x="9879330" y="498290"/>
                </a:cubicBezTo>
                <a:lnTo>
                  <a:pt x="9879330" y="490724"/>
                </a:lnTo>
                <a:cubicBezTo>
                  <a:pt x="9879336" y="490724"/>
                  <a:pt x="9879446" y="490724"/>
                  <a:pt x="9881102" y="490724"/>
                </a:cubicBezTo>
                <a:lnTo>
                  <a:pt x="9893516" y="490724"/>
                </a:lnTo>
                <a:cubicBezTo>
                  <a:pt x="9893516" y="490732"/>
                  <a:pt x="9893516" y="490811"/>
                  <a:pt x="9893516" y="491805"/>
                </a:cubicBezTo>
                <a:lnTo>
                  <a:pt x="9893516" y="499371"/>
                </a:lnTo>
                <a:cubicBezTo>
                  <a:pt x="9893526" y="499371"/>
                  <a:pt x="9893598" y="499371"/>
                  <a:pt x="9894276" y="499371"/>
                </a:cubicBezTo>
                <a:lnTo>
                  <a:pt x="9899596" y="499371"/>
                </a:lnTo>
                <a:lnTo>
                  <a:pt x="9909730" y="495047"/>
                </a:lnTo>
                <a:lnTo>
                  <a:pt x="9913782" y="498290"/>
                </a:lnTo>
                <a:lnTo>
                  <a:pt x="9913782" y="490724"/>
                </a:lnTo>
                <a:cubicBezTo>
                  <a:pt x="9913792" y="490724"/>
                  <a:pt x="9913928" y="490724"/>
                  <a:pt x="9916062" y="490724"/>
                </a:cubicBezTo>
                <a:lnTo>
                  <a:pt x="9932024" y="490724"/>
                </a:lnTo>
                <a:cubicBezTo>
                  <a:pt x="9932024" y="490732"/>
                  <a:pt x="9932024" y="490811"/>
                  <a:pt x="9932024" y="491805"/>
                </a:cubicBezTo>
                <a:lnTo>
                  <a:pt x="9932024" y="499371"/>
                </a:lnTo>
                <a:cubicBezTo>
                  <a:pt x="9932042" y="499371"/>
                  <a:pt x="9932778" y="499371"/>
                  <a:pt x="9962424" y="499371"/>
                </a:cubicBezTo>
                <a:cubicBezTo>
                  <a:pt x="9962424" y="499381"/>
                  <a:pt x="9962424" y="499490"/>
                  <a:pt x="9962424" y="500992"/>
                </a:cubicBezTo>
                <a:lnTo>
                  <a:pt x="9962424" y="512342"/>
                </a:lnTo>
                <a:cubicBezTo>
                  <a:pt x="9962440" y="512342"/>
                  <a:pt x="9963080" y="512342"/>
                  <a:pt x="9988770" y="512342"/>
                </a:cubicBezTo>
                <a:cubicBezTo>
                  <a:pt x="9988770" y="512358"/>
                  <a:pt x="9988770" y="513038"/>
                  <a:pt x="9988770" y="542606"/>
                </a:cubicBezTo>
                <a:cubicBezTo>
                  <a:pt x="9988780" y="542606"/>
                  <a:pt x="9988852" y="542606"/>
                  <a:pt x="9989530" y="542606"/>
                </a:cubicBezTo>
                <a:lnTo>
                  <a:pt x="9994850" y="542606"/>
                </a:lnTo>
                <a:cubicBezTo>
                  <a:pt x="9994850" y="542613"/>
                  <a:pt x="9994850" y="542699"/>
                  <a:pt x="9994850" y="543687"/>
                </a:cubicBezTo>
                <a:lnTo>
                  <a:pt x="9994850" y="551254"/>
                </a:lnTo>
                <a:cubicBezTo>
                  <a:pt x="9998904" y="551254"/>
                  <a:pt x="9998904" y="551254"/>
                  <a:pt x="9998904" y="581518"/>
                </a:cubicBezTo>
                <a:cubicBezTo>
                  <a:pt x="9998914" y="581518"/>
                  <a:pt x="9998988" y="581518"/>
                  <a:pt x="9999664" y="581518"/>
                </a:cubicBezTo>
                <a:lnTo>
                  <a:pt x="10004984" y="581518"/>
                </a:lnTo>
                <a:cubicBezTo>
                  <a:pt x="10004984" y="581527"/>
                  <a:pt x="10004984" y="581594"/>
                  <a:pt x="10004984" y="582329"/>
                </a:cubicBezTo>
                <a:lnTo>
                  <a:pt x="10004984" y="588004"/>
                </a:lnTo>
                <a:cubicBezTo>
                  <a:pt x="10004990" y="588004"/>
                  <a:pt x="10005068" y="588004"/>
                  <a:pt x="10005998" y="588004"/>
                </a:cubicBezTo>
                <a:lnTo>
                  <a:pt x="10013090" y="588004"/>
                </a:lnTo>
                <a:cubicBezTo>
                  <a:pt x="10013090" y="588021"/>
                  <a:pt x="10013090" y="588734"/>
                  <a:pt x="10013090" y="618269"/>
                </a:cubicBezTo>
                <a:cubicBezTo>
                  <a:pt x="10013098" y="618269"/>
                  <a:pt x="10013218" y="618269"/>
                  <a:pt x="10015118" y="618269"/>
                </a:cubicBezTo>
                <a:lnTo>
                  <a:pt x="10029304" y="618269"/>
                </a:lnTo>
                <a:cubicBezTo>
                  <a:pt x="10029304" y="618285"/>
                  <a:pt x="10029304" y="618865"/>
                  <a:pt x="10029304" y="642048"/>
                </a:cubicBezTo>
                <a:cubicBezTo>
                  <a:pt x="10031332" y="642048"/>
                  <a:pt x="10031332" y="642048"/>
                  <a:pt x="10031332" y="643669"/>
                </a:cubicBezTo>
                <a:lnTo>
                  <a:pt x="10031332" y="655019"/>
                </a:lnTo>
                <a:cubicBezTo>
                  <a:pt x="10031340" y="655019"/>
                  <a:pt x="10031410" y="655019"/>
                  <a:pt x="10032092" y="655019"/>
                </a:cubicBezTo>
                <a:lnTo>
                  <a:pt x="10037412" y="655019"/>
                </a:lnTo>
                <a:cubicBezTo>
                  <a:pt x="10037412" y="655033"/>
                  <a:pt x="10037412" y="655596"/>
                  <a:pt x="10037412" y="678798"/>
                </a:cubicBezTo>
                <a:cubicBezTo>
                  <a:pt x="10037420" y="678798"/>
                  <a:pt x="10037518" y="678798"/>
                  <a:pt x="10038678" y="678798"/>
                </a:cubicBezTo>
                <a:lnTo>
                  <a:pt x="10047544" y="678798"/>
                </a:lnTo>
                <a:cubicBezTo>
                  <a:pt x="10049572" y="680960"/>
                  <a:pt x="10049572" y="680960"/>
                  <a:pt x="10049572" y="682852"/>
                </a:cubicBezTo>
                <a:lnTo>
                  <a:pt x="10049572" y="696093"/>
                </a:lnTo>
                <a:cubicBezTo>
                  <a:pt x="10049576" y="696086"/>
                  <a:pt x="10049664" y="695979"/>
                  <a:pt x="10051092" y="694201"/>
                </a:cubicBezTo>
                <a:lnTo>
                  <a:pt x="10061732" y="680960"/>
                </a:lnTo>
                <a:cubicBezTo>
                  <a:pt x="10061746" y="680960"/>
                  <a:pt x="10062386" y="680960"/>
                  <a:pt x="10090106" y="680960"/>
                </a:cubicBezTo>
                <a:cubicBezTo>
                  <a:pt x="10090106" y="680985"/>
                  <a:pt x="10090106" y="682386"/>
                  <a:pt x="10090106" y="767431"/>
                </a:cubicBezTo>
                <a:cubicBezTo>
                  <a:pt x="10090114" y="767431"/>
                  <a:pt x="10090190" y="767431"/>
                  <a:pt x="10090866" y="767431"/>
                </a:cubicBezTo>
                <a:lnTo>
                  <a:pt x="10096186" y="767431"/>
                </a:lnTo>
                <a:cubicBezTo>
                  <a:pt x="10096190" y="767423"/>
                  <a:pt x="10096248" y="767323"/>
                  <a:pt x="10096946" y="766080"/>
                </a:cubicBezTo>
                <a:lnTo>
                  <a:pt x="10102266" y="756622"/>
                </a:lnTo>
                <a:cubicBezTo>
                  <a:pt x="10102266" y="756629"/>
                  <a:pt x="10102266" y="756728"/>
                  <a:pt x="10102266" y="758514"/>
                </a:cubicBezTo>
                <a:lnTo>
                  <a:pt x="10102266" y="771755"/>
                </a:lnTo>
                <a:cubicBezTo>
                  <a:pt x="10106318" y="771755"/>
                  <a:pt x="10106318" y="771755"/>
                  <a:pt x="10106318" y="726358"/>
                </a:cubicBezTo>
                <a:cubicBezTo>
                  <a:pt x="10106328" y="726358"/>
                  <a:pt x="10106398" y="726358"/>
                  <a:pt x="10107078" y="726358"/>
                </a:cubicBezTo>
                <a:lnTo>
                  <a:pt x="10112398" y="726358"/>
                </a:lnTo>
                <a:cubicBezTo>
                  <a:pt x="10112398" y="726343"/>
                  <a:pt x="10112398" y="725343"/>
                  <a:pt x="10112398" y="661504"/>
                </a:cubicBezTo>
                <a:cubicBezTo>
                  <a:pt x="10112406" y="661504"/>
                  <a:pt x="10112486" y="661504"/>
                  <a:pt x="10113412" y="661504"/>
                </a:cubicBezTo>
                <a:lnTo>
                  <a:pt x="10120506" y="661504"/>
                </a:lnTo>
                <a:cubicBezTo>
                  <a:pt x="10120512" y="661483"/>
                  <a:pt x="10120776" y="660543"/>
                  <a:pt x="10132666" y="618269"/>
                </a:cubicBezTo>
                <a:cubicBezTo>
                  <a:pt x="10132674" y="618269"/>
                  <a:pt x="10132772" y="618269"/>
                  <a:pt x="10133932" y="618269"/>
                </a:cubicBezTo>
                <a:lnTo>
                  <a:pt x="10142800" y="618269"/>
                </a:lnTo>
                <a:cubicBezTo>
                  <a:pt x="10142804" y="618292"/>
                  <a:pt x="10143030" y="619258"/>
                  <a:pt x="10152932" y="661504"/>
                </a:cubicBezTo>
                <a:cubicBezTo>
                  <a:pt x="10152938" y="661504"/>
                  <a:pt x="10153012" y="661504"/>
                  <a:pt x="10153946" y="661504"/>
                </a:cubicBezTo>
                <a:lnTo>
                  <a:pt x="10161040" y="661504"/>
                </a:lnTo>
                <a:cubicBezTo>
                  <a:pt x="10161040" y="661515"/>
                  <a:pt x="10161040" y="662182"/>
                  <a:pt x="10161040" y="700416"/>
                </a:cubicBezTo>
                <a:cubicBezTo>
                  <a:pt x="10161046" y="700416"/>
                  <a:pt x="10161146" y="700416"/>
                  <a:pt x="10162812" y="700416"/>
                </a:cubicBezTo>
                <a:lnTo>
                  <a:pt x="10175226" y="700416"/>
                </a:lnTo>
                <a:cubicBezTo>
                  <a:pt x="10175226" y="700424"/>
                  <a:pt x="10175226" y="700546"/>
                  <a:pt x="10175226" y="702578"/>
                </a:cubicBezTo>
                <a:lnTo>
                  <a:pt x="10175226" y="717710"/>
                </a:lnTo>
                <a:cubicBezTo>
                  <a:pt x="10179280" y="717710"/>
                  <a:pt x="10179280" y="717710"/>
                  <a:pt x="10179280" y="715549"/>
                </a:cubicBezTo>
                <a:lnTo>
                  <a:pt x="10179280" y="700416"/>
                </a:lnTo>
                <a:cubicBezTo>
                  <a:pt x="10179290" y="700416"/>
                  <a:pt x="10179402" y="700416"/>
                  <a:pt x="10180800" y="700416"/>
                </a:cubicBezTo>
                <a:lnTo>
                  <a:pt x="10191440" y="700416"/>
                </a:lnTo>
                <a:cubicBezTo>
                  <a:pt x="10191440" y="700426"/>
                  <a:pt x="10191440" y="700543"/>
                  <a:pt x="10191440" y="702037"/>
                </a:cubicBezTo>
                <a:lnTo>
                  <a:pt x="10191440" y="713387"/>
                </a:lnTo>
                <a:cubicBezTo>
                  <a:pt x="10191456" y="713387"/>
                  <a:pt x="10192164" y="713387"/>
                  <a:pt x="10221840" y="713387"/>
                </a:cubicBezTo>
                <a:cubicBezTo>
                  <a:pt x="10221840" y="713370"/>
                  <a:pt x="10221840" y="712599"/>
                  <a:pt x="10221840" y="676637"/>
                </a:cubicBezTo>
                <a:cubicBezTo>
                  <a:pt x="10221848" y="676637"/>
                  <a:pt x="10221942" y="676637"/>
                  <a:pt x="10223106" y="676637"/>
                </a:cubicBezTo>
                <a:lnTo>
                  <a:pt x="10231974" y="676637"/>
                </a:lnTo>
                <a:cubicBezTo>
                  <a:pt x="10231974" y="676648"/>
                  <a:pt x="10231974" y="677142"/>
                  <a:pt x="10231974" y="698254"/>
                </a:cubicBezTo>
                <a:cubicBezTo>
                  <a:pt x="10234000" y="698254"/>
                  <a:pt x="10234000" y="698254"/>
                  <a:pt x="10234000" y="665828"/>
                </a:cubicBezTo>
                <a:cubicBezTo>
                  <a:pt x="10234014" y="665828"/>
                  <a:pt x="10234556" y="665828"/>
                  <a:pt x="10256294" y="665828"/>
                </a:cubicBezTo>
                <a:cubicBezTo>
                  <a:pt x="10256294" y="665818"/>
                  <a:pt x="10256294" y="665698"/>
                  <a:pt x="10256294" y="664206"/>
                </a:cubicBezTo>
                <a:lnTo>
                  <a:pt x="10256294" y="652857"/>
                </a:lnTo>
                <a:cubicBezTo>
                  <a:pt x="10256302" y="652857"/>
                  <a:pt x="10256376" y="652857"/>
                  <a:pt x="10257054" y="652857"/>
                </a:cubicBezTo>
                <a:lnTo>
                  <a:pt x="10262374" y="652857"/>
                </a:lnTo>
                <a:cubicBezTo>
                  <a:pt x="10262374" y="652851"/>
                  <a:pt x="10262374" y="652738"/>
                  <a:pt x="10262374" y="650966"/>
                </a:cubicBezTo>
                <a:lnTo>
                  <a:pt x="10262374" y="637725"/>
                </a:lnTo>
                <a:lnTo>
                  <a:pt x="10266428" y="644210"/>
                </a:lnTo>
                <a:cubicBezTo>
                  <a:pt x="10266436" y="644210"/>
                  <a:pt x="10266564" y="644210"/>
                  <a:pt x="10268708" y="644210"/>
                </a:cubicBezTo>
                <a:lnTo>
                  <a:pt x="10284668" y="644210"/>
                </a:lnTo>
                <a:cubicBezTo>
                  <a:pt x="10284668" y="644202"/>
                  <a:pt x="10284668" y="644134"/>
                  <a:pt x="10284668" y="643399"/>
                </a:cubicBezTo>
                <a:lnTo>
                  <a:pt x="10284668" y="637725"/>
                </a:lnTo>
                <a:cubicBezTo>
                  <a:pt x="10284676" y="637725"/>
                  <a:pt x="10284750" y="637725"/>
                  <a:pt x="10285428" y="637725"/>
                </a:cubicBezTo>
                <a:lnTo>
                  <a:pt x="10290748" y="637725"/>
                </a:lnTo>
                <a:cubicBezTo>
                  <a:pt x="10290748" y="637734"/>
                  <a:pt x="10290748" y="637834"/>
                  <a:pt x="10290748" y="639076"/>
                </a:cubicBezTo>
                <a:lnTo>
                  <a:pt x="10290748" y="648534"/>
                </a:lnTo>
                <a:cubicBezTo>
                  <a:pt x="10290762" y="648534"/>
                  <a:pt x="10291496" y="648534"/>
                  <a:pt x="10329254" y="648534"/>
                </a:cubicBezTo>
                <a:cubicBezTo>
                  <a:pt x="10329254" y="648552"/>
                  <a:pt x="10329254" y="650062"/>
                  <a:pt x="10329254" y="786887"/>
                </a:cubicBezTo>
                <a:cubicBezTo>
                  <a:pt x="10329264" y="786887"/>
                  <a:pt x="10329380" y="786887"/>
                  <a:pt x="10330774" y="786887"/>
                </a:cubicBezTo>
                <a:lnTo>
                  <a:pt x="10341414" y="786887"/>
                </a:lnTo>
                <a:cubicBezTo>
                  <a:pt x="10341414" y="782564"/>
                  <a:pt x="10341414" y="778240"/>
                  <a:pt x="10341414" y="773917"/>
                </a:cubicBezTo>
                <a:cubicBezTo>
                  <a:pt x="10343442" y="773917"/>
                  <a:pt x="10343442" y="773917"/>
                  <a:pt x="10345468" y="773917"/>
                </a:cubicBezTo>
                <a:cubicBezTo>
                  <a:pt x="10345468" y="778240"/>
                  <a:pt x="10345468" y="782564"/>
                  <a:pt x="10345468" y="786887"/>
                </a:cubicBezTo>
                <a:cubicBezTo>
                  <a:pt x="10355602" y="786887"/>
                  <a:pt x="10365736" y="786887"/>
                  <a:pt x="10375868" y="786887"/>
                </a:cubicBezTo>
                <a:cubicBezTo>
                  <a:pt x="10375868" y="776078"/>
                  <a:pt x="10375868" y="767431"/>
                  <a:pt x="10375868" y="756622"/>
                </a:cubicBezTo>
                <a:cubicBezTo>
                  <a:pt x="10379922" y="756622"/>
                  <a:pt x="10383976" y="756622"/>
                  <a:pt x="10388028" y="756622"/>
                </a:cubicBezTo>
                <a:lnTo>
                  <a:pt x="10400188" y="754461"/>
                </a:lnTo>
                <a:cubicBezTo>
                  <a:pt x="10402216" y="754461"/>
                  <a:pt x="10402216" y="756622"/>
                  <a:pt x="10404242" y="756622"/>
                </a:cubicBezTo>
                <a:lnTo>
                  <a:pt x="10414376" y="756622"/>
                </a:lnTo>
                <a:cubicBezTo>
                  <a:pt x="10414376" y="767431"/>
                  <a:pt x="10414376" y="778240"/>
                  <a:pt x="10414376" y="786887"/>
                </a:cubicBezTo>
                <a:cubicBezTo>
                  <a:pt x="10416402" y="786887"/>
                  <a:pt x="10418430" y="786887"/>
                  <a:pt x="10422482" y="786887"/>
                </a:cubicBezTo>
                <a:cubicBezTo>
                  <a:pt x="10422482" y="793373"/>
                  <a:pt x="10422482" y="799858"/>
                  <a:pt x="10422482" y="804182"/>
                </a:cubicBezTo>
                <a:lnTo>
                  <a:pt x="10431818" y="805087"/>
                </a:lnTo>
                <a:lnTo>
                  <a:pt x="10444776" y="805087"/>
                </a:lnTo>
                <a:cubicBezTo>
                  <a:pt x="10444776" y="799278"/>
                  <a:pt x="10444776" y="795106"/>
                  <a:pt x="10444776" y="789049"/>
                </a:cubicBezTo>
                <a:lnTo>
                  <a:pt x="10512732" y="789049"/>
                </a:lnTo>
                <a:lnTo>
                  <a:pt x="10512732" y="703796"/>
                </a:lnTo>
                <a:lnTo>
                  <a:pt x="10584740" y="703796"/>
                </a:lnTo>
                <a:lnTo>
                  <a:pt x="10584740" y="782564"/>
                </a:lnTo>
                <a:cubicBezTo>
                  <a:pt x="10585376" y="782564"/>
                  <a:pt x="10586010" y="782564"/>
                  <a:pt x="10586644" y="782564"/>
                </a:cubicBezTo>
                <a:lnTo>
                  <a:pt x="10587886" y="805087"/>
                </a:lnTo>
                <a:lnTo>
                  <a:pt x="10597562" y="805087"/>
                </a:lnTo>
                <a:cubicBezTo>
                  <a:pt x="10598098" y="797873"/>
                  <a:pt x="10598804" y="790219"/>
                  <a:pt x="10598804" y="782564"/>
                </a:cubicBezTo>
                <a:cubicBezTo>
                  <a:pt x="10600832" y="782564"/>
                  <a:pt x="10602858" y="782564"/>
                  <a:pt x="10604884" y="782564"/>
                </a:cubicBezTo>
                <a:lnTo>
                  <a:pt x="10606126" y="805087"/>
                </a:lnTo>
                <a:lnTo>
                  <a:pt x="10656748" y="805087"/>
                </a:lnTo>
                <a:lnTo>
                  <a:pt x="10656748" y="642059"/>
                </a:lnTo>
                <a:lnTo>
                  <a:pt x="10854076" y="642059"/>
                </a:lnTo>
                <a:lnTo>
                  <a:pt x="10854076" y="805087"/>
                </a:lnTo>
                <a:lnTo>
                  <a:pt x="10872772" y="805087"/>
                </a:lnTo>
                <a:lnTo>
                  <a:pt x="10872772" y="722394"/>
                </a:lnTo>
                <a:lnTo>
                  <a:pt x="10967892" y="722394"/>
                </a:lnTo>
                <a:cubicBezTo>
                  <a:pt x="10971967" y="616373"/>
                  <a:pt x="10975346" y="510899"/>
                  <a:pt x="10979823" y="404253"/>
                </a:cubicBezTo>
                <a:cubicBezTo>
                  <a:pt x="10969690" y="404253"/>
                  <a:pt x="10945370" y="391282"/>
                  <a:pt x="10967663" y="382635"/>
                </a:cubicBezTo>
                <a:cubicBezTo>
                  <a:pt x="10965635" y="380473"/>
                  <a:pt x="10963610" y="378311"/>
                  <a:pt x="10961583" y="378311"/>
                </a:cubicBezTo>
                <a:cubicBezTo>
                  <a:pt x="10961583" y="365341"/>
                  <a:pt x="10959555" y="363179"/>
                  <a:pt x="10969690" y="354532"/>
                </a:cubicBezTo>
                <a:cubicBezTo>
                  <a:pt x="10969690" y="350208"/>
                  <a:pt x="10969690" y="343723"/>
                  <a:pt x="10969690" y="337238"/>
                </a:cubicBezTo>
                <a:cubicBezTo>
                  <a:pt x="10973743" y="337238"/>
                  <a:pt x="10977796" y="337238"/>
                  <a:pt x="10983876" y="337238"/>
                </a:cubicBezTo>
                <a:cubicBezTo>
                  <a:pt x="10983876" y="328590"/>
                  <a:pt x="10983876" y="322105"/>
                  <a:pt x="10983876" y="315620"/>
                </a:cubicBezTo>
                <a:cubicBezTo>
                  <a:pt x="10983876" y="313458"/>
                  <a:pt x="10985903" y="313458"/>
                  <a:pt x="10985903" y="311296"/>
                </a:cubicBezTo>
                <a:cubicBezTo>
                  <a:pt x="10985903" y="285355"/>
                  <a:pt x="10985903" y="259414"/>
                  <a:pt x="10985903" y="233472"/>
                </a:cubicBezTo>
                <a:cubicBezTo>
                  <a:pt x="10985903" y="231310"/>
                  <a:pt x="10983876" y="229149"/>
                  <a:pt x="10983876" y="226987"/>
                </a:cubicBezTo>
                <a:cubicBezTo>
                  <a:pt x="10985903" y="224825"/>
                  <a:pt x="10987930" y="222663"/>
                  <a:pt x="10989956" y="220501"/>
                </a:cubicBezTo>
                <a:cubicBezTo>
                  <a:pt x="10989956" y="201045"/>
                  <a:pt x="10989956" y="181589"/>
                  <a:pt x="10989956" y="162133"/>
                </a:cubicBezTo>
                <a:cubicBezTo>
                  <a:pt x="10989956" y="159972"/>
                  <a:pt x="10989956" y="159972"/>
                  <a:pt x="10991983" y="157810"/>
                </a:cubicBezTo>
                <a:cubicBezTo>
                  <a:pt x="10991983" y="140516"/>
                  <a:pt x="10991983" y="121060"/>
                  <a:pt x="10991983" y="101604"/>
                </a:cubicBezTo>
                <a:cubicBezTo>
                  <a:pt x="10994010" y="92957"/>
                  <a:pt x="10994010" y="88633"/>
                  <a:pt x="10994010" y="82148"/>
                </a:cubicBezTo>
                <a:cubicBezTo>
                  <a:pt x="10998063" y="88633"/>
                  <a:pt x="10998063" y="92957"/>
                  <a:pt x="10998063" y="99442"/>
                </a:cubicBezTo>
                <a:cubicBezTo>
                  <a:pt x="11000090" y="121060"/>
                  <a:pt x="11000090" y="140516"/>
                  <a:pt x="11000090" y="157810"/>
                </a:cubicBezTo>
                <a:cubicBezTo>
                  <a:pt x="11002116" y="181589"/>
                  <a:pt x="11002116" y="201045"/>
                  <a:pt x="11002116" y="220501"/>
                </a:cubicBezTo>
                <a:cubicBezTo>
                  <a:pt x="11004143" y="222663"/>
                  <a:pt x="11006170" y="224825"/>
                  <a:pt x="11008196" y="226987"/>
                </a:cubicBezTo>
                <a:cubicBezTo>
                  <a:pt x="11008196" y="229149"/>
                  <a:pt x="11006170" y="231310"/>
                  <a:pt x="11006170" y="233472"/>
                </a:cubicBezTo>
                <a:cubicBezTo>
                  <a:pt x="11006170" y="259414"/>
                  <a:pt x="11006170" y="285355"/>
                  <a:pt x="11006170" y="311296"/>
                </a:cubicBezTo>
                <a:cubicBezTo>
                  <a:pt x="11006170" y="313458"/>
                  <a:pt x="11008196" y="313458"/>
                  <a:pt x="11008196" y="315620"/>
                </a:cubicBezTo>
                <a:cubicBezTo>
                  <a:pt x="11008196" y="322105"/>
                  <a:pt x="11008196" y="328590"/>
                  <a:pt x="11008196" y="337238"/>
                </a:cubicBezTo>
                <a:cubicBezTo>
                  <a:pt x="11012250" y="337238"/>
                  <a:pt x="11018330" y="337238"/>
                  <a:pt x="11022383" y="337238"/>
                </a:cubicBezTo>
                <a:cubicBezTo>
                  <a:pt x="11022383" y="343723"/>
                  <a:pt x="11022383" y="350208"/>
                  <a:pt x="11022383" y="354532"/>
                </a:cubicBezTo>
                <a:cubicBezTo>
                  <a:pt x="11030491" y="363179"/>
                  <a:pt x="11030491" y="363179"/>
                  <a:pt x="11030491" y="378311"/>
                </a:cubicBezTo>
                <a:cubicBezTo>
                  <a:pt x="11028463" y="378311"/>
                  <a:pt x="11026436" y="380473"/>
                  <a:pt x="11024411" y="382635"/>
                </a:cubicBezTo>
                <a:cubicBezTo>
                  <a:pt x="11044676" y="393444"/>
                  <a:pt x="11020356" y="402091"/>
                  <a:pt x="11012250" y="404253"/>
                </a:cubicBezTo>
                <a:cubicBezTo>
                  <a:pt x="11014276" y="488562"/>
                  <a:pt x="11018330" y="572871"/>
                  <a:pt x="11020356" y="657181"/>
                </a:cubicBezTo>
                <a:cubicBezTo>
                  <a:pt x="11042651" y="657181"/>
                  <a:pt x="11064943" y="657181"/>
                  <a:pt x="11085211" y="657181"/>
                </a:cubicBezTo>
                <a:cubicBezTo>
                  <a:pt x="11085211" y="683122"/>
                  <a:pt x="11085211" y="709063"/>
                  <a:pt x="11085211" y="732843"/>
                </a:cubicBezTo>
                <a:cubicBezTo>
                  <a:pt x="11089264" y="732843"/>
                  <a:pt x="11091291" y="732843"/>
                  <a:pt x="11093318" y="732843"/>
                </a:cubicBezTo>
                <a:cubicBezTo>
                  <a:pt x="11093318" y="730681"/>
                  <a:pt x="11095344" y="728519"/>
                  <a:pt x="11095344" y="726358"/>
                </a:cubicBezTo>
                <a:cubicBezTo>
                  <a:pt x="11097371" y="726358"/>
                  <a:pt x="11099398" y="726358"/>
                  <a:pt x="11101424" y="726358"/>
                </a:cubicBezTo>
                <a:cubicBezTo>
                  <a:pt x="11101424" y="728519"/>
                  <a:pt x="11101424" y="730681"/>
                  <a:pt x="11103452" y="735005"/>
                </a:cubicBezTo>
                <a:cubicBezTo>
                  <a:pt x="11107504" y="735005"/>
                  <a:pt x="11111558" y="735005"/>
                  <a:pt x="11115612" y="735005"/>
                </a:cubicBezTo>
                <a:cubicBezTo>
                  <a:pt x="11115612" y="732843"/>
                  <a:pt x="11115612" y="730681"/>
                  <a:pt x="11115612" y="728519"/>
                </a:cubicBezTo>
                <a:cubicBezTo>
                  <a:pt x="11123718" y="728519"/>
                  <a:pt x="11129798" y="728519"/>
                  <a:pt x="11137904" y="728519"/>
                </a:cubicBezTo>
                <a:cubicBezTo>
                  <a:pt x="11137904" y="730681"/>
                  <a:pt x="11137904" y="732843"/>
                  <a:pt x="11137904" y="735005"/>
                </a:cubicBezTo>
                <a:cubicBezTo>
                  <a:pt x="11143984" y="735005"/>
                  <a:pt x="11152092" y="735005"/>
                  <a:pt x="11158172" y="735005"/>
                </a:cubicBezTo>
                <a:cubicBezTo>
                  <a:pt x="11158172" y="750137"/>
                  <a:pt x="11158172" y="765270"/>
                  <a:pt x="11158172" y="780402"/>
                </a:cubicBezTo>
                <a:cubicBezTo>
                  <a:pt x="11162226" y="780402"/>
                  <a:pt x="11168306" y="780402"/>
                  <a:pt x="11172359" y="780402"/>
                </a:cubicBezTo>
                <a:cubicBezTo>
                  <a:pt x="11172359" y="776078"/>
                  <a:pt x="11172359" y="771755"/>
                  <a:pt x="11172359" y="767431"/>
                </a:cubicBezTo>
                <a:cubicBezTo>
                  <a:pt x="11178439" y="767431"/>
                  <a:pt x="11184519" y="767431"/>
                  <a:pt x="11188572" y="767431"/>
                </a:cubicBezTo>
                <a:cubicBezTo>
                  <a:pt x="11188572" y="706902"/>
                  <a:pt x="11188572" y="648534"/>
                  <a:pt x="11188572" y="588004"/>
                </a:cubicBezTo>
                <a:cubicBezTo>
                  <a:pt x="11190599" y="585842"/>
                  <a:pt x="11192626" y="583680"/>
                  <a:pt x="11194652" y="581518"/>
                </a:cubicBezTo>
                <a:cubicBezTo>
                  <a:pt x="11218972" y="581518"/>
                  <a:pt x="11243292" y="581518"/>
                  <a:pt x="11267614" y="581518"/>
                </a:cubicBezTo>
                <a:lnTo>
                  <a:pt x="11267614" y="590166"/>
                </a:lnTo>
                <a:lnTo>
                  <a:pt x="11277747" y="590166"/>
                </a:lnTo>
                <a:cubicBezTo>
                  <a:pt x="11277747" y="629078"/>
                  <a:pt x="11277747" y="667990"/>
                  <a:pt x="11277747" y="704740"/>
                </a:cubicBezTo>
                <a:cubicBezTo>
                  <a:pt x="11285854" y="704740"/>
                  <a:pt x="11291934" y="704740"/>
                  <a:pt x="11300040" y="704740"/>
                </a:cubicBezTo>
                <a:cubicBezTo>
                  <a:pt x="11300040" y="683122"/>
                  <a:pt x="11300040" y="661504"/>
                  <a:pt x="11300040" y="637725"/>
                </a:cubicBezTo>
                <a:cubicBezTo>
                  <a:pt x="11308147" y="637725"/>
                  <a:pt x="11318280" y="637725"/>
                  <a:pt x="11326388" y="637725"/>
                </a:cubicBezTo>
                <a:cubicBezTo>
                  <a:pt x="11328414" y="637725"/>
                  <a:pt x="11328414" y="635563"/>
                  <a:pt x="11330440" y="633401"/>
                </a:cubicBezTo>
                <a:lnTo>
                  <a:pt x="11338548" y="633401"/>
                </a:lnTo>
                <a:cubicBezTo>
                  <a:pt x="11340574" y="635563"/>
                  <a:pt x="11340574" y="637725"/>
                  <a:pt x="11342600" y="637725"/>
                </a:cubicBezTo>
                <a:cubicBezTo>
                  <a:pt x="11348680" y="637725"/>
                  <a:pt x="11356788" y="637725"/>
                  <a:pt x="11364895" y="637725"/>
                </a:cubicBezTo>
                <a:cubicBezTo>
                  <a:pt x="11364895" y="598813"/>
                  <a:pt x="11364895" y="559901"/>
                  <a:pt x="11364895" y="520989"/>
                </a:cubicBezTo>
                <a:cubicBezTo>
                  <a:pt x="11364908" y="520986"/>
                  <a:pt x="11365775" y="520822"/>
                  <a:pt x="11421642" y="510180"/>
                </a:cubicBezTo>
                <a:cubicBezTo>
                  <a:pt x="11421642" y="510187"/>
                  <a:pt x="11421642" y="510261"/>
                  <a:pt x="11421642" y="511261"/>
                </a:cubicBezTo>
                <a:lnTo>
                  <a:pt x="11421642" y="518827"/>
                </a:lnTo>
                <a:cubicBezTo>
                  <a:pt x="11421659" y="518827"/>
                  <a:pt x="11422303" y="518827"/>
                  <a:pt x="11447988" y="518827"/>
                </a:cubicBezTo>
                <a:cubicBezTo>
                  <a:pt x="11447988" y="518849"/>
                  <a:pt x="11447988" y="521220"/>
                  <a:pt x="11447988" y="773917"/>
                </a:cubicBezTo>
                <a:cubicBezTo>
                  <a:pt x="11454068" y="773917"/>
                  <a:pt x="11462175" y="773917"/>
                  <a:pt x="11470283" y="773917"/>
                </a:cubicBezTo>
                <a:cubicBezTo>
                  <a:pt x="11470283" y="771755"/>
                  <a:pt x="11470283" y="771755"/>
                  <a:pt x="11470283" y="769593"/>
                </a:cubicBezTo>
                <a:cubicBezTo>
                  <a:pt x="11474335" y="769593"/>
                  <a:pt x="11478388" y="769593"/>
                  <a:pt x="11482443" y="769593"/>
                </a:cubicBezTo>
                <a:cubicBezTo>
                  <a:pt x="11482443" y="771755"/>
                  <a:pt x="11482443" y="771755"/>
                  <a:pt x="11482443" y="773917"/>
                </a:cubicBezTo>
                <a:cubicBezTo>
                  <a:pt x="11490550" y="773917"/>
                  <a:pt x="11498655" y="773917"/>
                  <a:pt x="11506763" y="773917"/>
                </a:cubicBezTo>
                <a:cubicBezTo>
                  <a:pt x="11506763" y="769593"/>
                  <a:pt x="11506763" y="765270"/>
                  <a:pt x="11506763" y="760946"/>
                </a:cubicBezTo>
                <a:cubicBezTo>
                  <a:pt x="11516896" y="760946"/>
                  <a:pt x="11527030" y="760946"/>
                  <a:pt x="11535136" y="760946"/>
                </a:cubicBezTo>
                <a:cubicBezTo>
                  <a:pt x="11539190" y="756622"/>
                  <a:pt x="11543244" y="756622"/>
                  <a:pt x="11547296" y="756622"/>
                </a:cubicBezTo>
                <a:cubicBezTo>
                  <a:pt x="11553376" y="760946"/>
                  <a:pt x="11561484" y="760946"/>
                  <a:pt x="11567564" y="760946"/>
                </a:cubicBezTo>
                <a:cubicBezTo>
                  <a:pt x="11567564" y="754461"/>
                  <a:pt x="11567564" y="750137"/>
                  <a:pt x="11567564" y="743652"/>
                </a:cubicBezTo>
                <a:lnTo>
                  <a:pt x="11575671" y="743652"/>
                </a:lnTo>
                <a:cubicBezTo>
                  <a:pt x="11575671" y="739328"/>
                  <a:pt x="11575671" y="735005"/>
                  <a:pt x="11575671" y="730681"/>
                </a:cubicBezTo>
                <a:cubicBezTo>
                  <a:pt x="11593911" y="730681"/>
                  <a:pt x="11614178" y="730681"/>
                  <a:pt x="11632418" y="730681"/>
                </a:cubicBezTo>
                <a:cubicBezTo>
                  <a:pt x="11632418" y="719872"/>
                  <a:pt x="11632418" y="711225"/>
                  <a:pt x="11632418" y="700416"/>
                </a:cubicBezTo>
                <a:cubicBezTo>
                  <a:pt x="11638498" y="700416"/>
                  <a:pt x="11644578" y="700416"/>
                  <a:pt x="11650658" y="700416"/>
                </a:cubicBezTo>
                <a:cubicBezTo>
                  <a:pt x="11650658" y="698254"/>
                  <a:pt x="11650658" y="696093"/>
                  <a:pt x="11650658" y="693931"/>
                </a:cubicBezTo>
                <a:cubicBezTo>
                  <a:pt x="11654711" y="693931"/>
                  <a:pt x="11658764" y="693931"/>
                  <a:pt x="11662818" y="693931"/>
                </a:cubicBezTo>
                <a:cubicBezTo>
                  <a:pt x="11662818" y="696093"/>
                  <a:pt x="11662818" y="698254"/>
                  <a:pt x="11662818" y="700416"/>
                </a:cubicBezTo>
                <a:cubicBezTo>
                  <a:pt x="11668898" y="700416"/>
                  <a:pt x="11672951" y="700416"/>
                  <a:pt x="11679031" y="700416"/>
                </a:cubicBezTo>
                <a:cubicBezTo>
                  <a:pt x="11679031" y="715549"/>
                  <a:pt x="11679031" y="732843"/>
                  <a:pt x="11679031" y="750137"/>
                </a:cubicBezTo>
                <a:cubicBezTo>
                  <a:pt x="11689164" y="750137"/>
                  <a:pt x="11701326" y="750137"/>
                  <a:pt x="11711459" y="750137"/>
                </a:cubicBezTo>
                <a:cubicBezTo>
                  <a:pt x="11711459" y="741490"/>
                  <a:pt x="11711459" y="732843"/>
                  <a:pt x="11711459" y="724196"/>
                </a:cubicBezTo>
                <a:cubicBezTo>
                  <a:pt x="11723619" y="724196"/>
                  <a:pt x="11737806" y="724196"/>
                  <a:pt x="11749966" y="724196"/>
                </a:cubicBezTo>
                <a:cubicBezTo>
                  <a:pt x="11749966" y="713387"/>
                  <a:pt x="11749966" y="704740"/>
                  <a:pt x="11749966" y="693931"/>
                </a:cubicBezTo>
                <a:cubicBezTo>
                  <a:pt x="11766180" y="693931"/>
                  <a:pt x="11782392" y="693931"/>
                  <a:pt x="11798607" y="693931"/>
                </a:cubicBezTo>
                <a:cubicBezTo>
                  <a:pt x="11798607" y="693960"/>
                  <a:pt x="11798607" y="695735"/>
                  <a:pt x="11798607" y="805087"/>
                </a:cubicBezTo>
                <a:lnTo>
                  <a:pt x="11798607" y="818866"/>
                </a:lnTo>
                <a:lnTo>
                  <a:pt x="11864482" y="818866"/>
                </a:lnTo>
                <a:lnTo>
                  <a:pt x="11864482" y="924638"/>
                </a:lnTo>
                <a:lnTo>
                  <a:pt x="11864482" y="947885"/>
                </a:lnTo>
                <a:lnTo>
                  <a:pt x="11879442" y="947885"/>
                </a:lnTo>
                <a:cubicBezTo>
                  <a:pt x="11879442" y="947885"/>
                  <a:pt x="11879442" y="947885"/>
                  <a:pt x="11879442" y="946723"/>
                </a:cubicBezTo>
                <a:lnTo>
                  <a:pt x="11879442" y="938587"/>
                </a:lnTo>
                <a:cubicBezTo>
                  <a:pt x="11879442" y="938587"/>
                  <a:pt x="11879442" y="938587"/>
                  <a:pt x="11924022" y="938587"/>
                </a:cubicBezTo>
                <a:cubicBezTo>
                  <a:pt x="11924022" y="938587"/>
                  <a:pt x="11924022" y="938587"/>
                  <a:pt x="11924022" y="959508"/>
                </a:cubicBezTo>
                <a:cubicBezTo>
                  <a:pt x="11924022" y="959508"/>
                  <a:pt x="11924022" y="959508"/>
                  <a:pt x="11926250" y="960671"/>
                </a:cubicBezTo>
                <a:lnTo>
                  <a:pt x="11941854" y="968807"/>
                </a:lnTo>
                <a:cubicBezTo>
                  <a:pt x="11941854" y="968807"/>
                  <a:pt x="11941854" y="968807"/>
                  <a:pt x="11941854" y="999027"/>
                </a:cubicBezTo>
                <a:cubicBezTo>
                  <a:pt x="11941854" y="999027"/>
                  <a:pt x="11941854" y="999027"/>
                  <a:pt x="11943247" y="999609"/>
                </a:cubicBezTo>
                <a:lnTo>
                  <a:pt x="11952999" y="1003677"/>
                </a:lnTo>
                <a:cubicBezTo>
                  <a:pt x="11952999" y="1003677"/>
                  <a:pt x="11952999" y="1003677"/>
                  <a:pt x="11952999" y="1002515"/>
                </a:cubicBezTo>
                <a:lnTo>
                  <a:pt x="11952999" y="994378"/>
                </a:lnTo>
                <a:cubicBezTo>
                  <a:pt x="11952999" y="994378"/>
                  <a:pt x="11952999" y="994378"/>
                  <a:pt x="11954114" y="994378"/>
                </a:cubicBezTo>
                <a:lnTo>
                  <a:pt x="11961915" y="994378"/>
                </a:lnTo>
                <a:cubicBezTo>
                  <a:pt x="11961915" y="994378"/>
                  <a:pt x="11961915" y="994378"/>
                  <a:pt x="11961915" y="993506"/>
                </a:cubicBezTo>
                <a:lnTo>
                  <a:pt x="11961915" y="987404"/>
                </a:lnTo>
                <a:cubicBezTo>
                  <a:pt x="11961915" y="987404"/>
                  <a:pt x="11961915" y="987404"/>
                  <a:pt x="11960800" y="987404"/>
                </a:cubicBezTo>
                <a:lnTo>
                  <a:pt x="11952999" y="987404"/>
                </a:lnTo>
                <a:cubicBezTo>
                  <a:pt x="11952999" y="987404"/>
                  <a:pt x="11952999" y="987404"/>
                  <a:pt x="11952999" y="986242"/>
                </a:cubicBezTo>
                <a:lnTo>
                  <a:pt x="11952999" y="978106"/>
                </a:lnTo>
                <a:cubicBezTo>
                  <a:pt x="11952999" y="978106"/>
                  <a:pt x="11952999" y="978106"/>
                  <a:pt x="11954114" y="978106"/>
                </a:cubicBezTo>
                <a:lnTo>
                  <a:pt x="11961915" y="978106"/>
                </a:lnTo>
                <a:cubicBezTo>
                  <a:pt x="11961915" y="978106"/>
                  <a:pt x="11961915" y="978106"/>
                  <a:pt x="11961915" y="976943"/>
                </a:cubicBezTo>
                <a:lnTo>
                  <a:pt x="11961915" y="968807"/>
                </a:lnTo>
                <a:cubicBezTo>
                  <a:pt x="11961915" y="968807"/>
                  <a:pt x="11961915" y="968807"/>
                  <a:pt x="11960800" y="968807"/>
                </a:cubicBezTo>
                <a:lnTo>
                  <a:pt x="11952999" y="968807"/>
                </a:lnTo>
                <a:cubicBezTo>
                  <a:pt x="11952999" y="968807"/>
                  <a:pt x="11952999" y="968807"/>
                  <a:pt x="11952999" y="967645"/>
                </a:cubicBezTo>
                <a:lnTo>
                  <a:pt x="11952999" y="959508"/>
                </a:lnTo>
                <a:cubicBezTo>
                  <a:pt x="11952999" y="959508"/>
                  <a:pt x="11952999" y="959508"/>
                  <a:pt x="11954114" y="959508"/>
                </a:cubicBezTo>
                <a:lnTo>
                  <a:pt x="11961915" y="959508"/>
                </a:lnTo>
                <a:cubicBezTo>
                  <a:pt x="11961915" y="959508"/>
                  <a:pt x="11961915" y="959508"/>
                  <a:pt x="11961915" y="958637"/>
                </a:cubicBezTo>
                <a:lnTo>
                  <a:pt x="11961915" y="952535"/>
                </a:lnTo>
                <a:cubicBezTo>
                  <a:pt x="11961915" y="952535"/>
                  <a:pt x="11961915" y="952535"/>
                  <a:pt x="11960800" y="952535"/>
                </a:cubicBezTo>
                <a:lnTo>
                  <a:pt x="11952999" y="952535"/>
                </a:lnTo>
                <a:cubicBezTo>
                  <a:pt x="11952999" y="952535"/>
                  <a:pt x="11952999" y="952535"/>
                  <a:pt x="11952999" y="951372"/>
                </a:cubicBezTo>
                <a:lnTo>
                  <a:pt x="11952999" y="943236"/>
                </a:lnTo>
                <a:cubicBezTo>
                  <a:pt x="11952999" y="943236"/>
                  <a:pt x="11952999" y="943236"/>
                  <a:pt x="11954114" y="943236"/>
                </a:cubicBezTo>
                <a:lnTo>
                  <a:pt x="11961915" y="943236"/>
                </a:lnTo>
                <a:cubicBezTo>
                  <a:pt x="11961915" y="943236"/>
                  <a:pt x="11961915" y="943236"/>
                  <a:pt x="11961915" y="942074"/>
                </a:cubicBezTo>
                <a:lnTo>
                  <a:pt x="11961915" y="933937"/>
                </a:lnTo>
                <a:cubicBezTo>
                  <a:pt x="11961915" y="933937"/>
                  <a:pt x="11961915" y="933937"/>
                  <a:pt x="11960800" y="933937"/>
                </a:cubicBezTo>
                <a:lnTo>
                  <a:pt x="11952999" y="933937"/>
                </a:lnTo>
                <a:cubicBezTo>
                  <a:pt x="11952999" y="933937"/>
                  <a:pt x="11952999" y="933937"/>
                  <a:pt x="11952999" y="933066"/>
                </a:cubicBezTo>
                <a:lnTo>
                  <a:pt x="11952999" y="926963"/>
                </a:lnTo>
                <a:cubicBezTo>
                  <a:pt x="11952999" y="926963"/>
                  <a:pt x="11952999" y="926963"/>
                  <a:pt x="11954114" y="926963"/>
                </a:cubicBezTo>
                <a:lnTo>
                  <a:pt x="11961915" y="926963"/>
                </a:lnTo>
                <a:cubicBezTo>
                  <a:pt x="11961915" y="926963"/>
                  <a:pt x="11961915" y="926963"/>
                  <a:pt x="11961915" y="925801"/>
                </a:cubicBezTo>
                <a:lnTo>
                  <a:pt x="11961915" y="917665"/>
                </a:lnTo>
                <a:cubicBezTo>
                  <a:pt x="11961915" y="917665"/>
                  <a:pt x="11961915" y="917665"/>
                  <a:pt x="11960800" y="917665"/>
                </a:cubicBezTo>
                <a:lnTo>
                  <a:pt x="11952999" y="917665"/>
                </a:lnTo>
                <a:cubicBezTo>
                  <a:pt x="11952999" y="917665"/>
                  <a:pt x="11952999" y="917665"/>
                  <a:pt x="11952999" y="916503"/>
                </a:cubicBezTo>
                <a:lnTo>
                  <a:pt x="11952999" y="908366"/>
                </a:lnTo>
                <a:cubicBezTo>
                  <a:pt x="11952999" y="908366"/>
                  <a:pt x="11952999" y="908366"/>
                  <a:pt x="11954114" y="908366"/>
                </a:cubicBezTo>
                <a:lnTo>
                  <a:pt x="11961915" y="908366"/>
                </a:lnTo>
                <a:cubicBezTo>
                  <a:pt x="11961915" y="908366"/>
                  <a:pt x="11961915" y="908366"/>
                  <a:pt x="11961915" y="907204"/>
                </a:cubicBezTo>
                <a:lnTo>
                  <a:pt x="11961915" y="899068"/>
                </a:lnTo>
                <a:cubicBezTo>
                  <a:pt x="11961915" y="899068"/>
                  <a:pt x="11961915" y="899068"/>
                  <a:pt x="11960800" y="899068"/>
                </a:cubicBezTo>
                <a:lnTo>
                  <a:pt x="11952999" y="899068"/>
                </a:lnTo>
                <a:cubicBezTo>
                  <a:pt x="11952999" y="899068"/>
                  <a:pt x="11952999" y="899068"/>
                  <a:pt x="11952999" y="898196"/>
                </a:cubicBezTo>
                <a:lnTo>
                  <a:pt x="11952999" y="892094"/>
                </a:lnTo>
                <a:cubicBezTo>
                  <a:pt x="11952999" y="892094"/>
                  <a:pt x="11952999" y="892094"/>
                  <a:pt x="11954114" y="892094"/>
                </a:cubicBezTo>
                <a:lnTo>
                  <a:pt x="11961915" y="892094"/>
                </a:lnTo>
                <a:cubicBezTo>
                  <a:pt x="11961915" y="892094"/>
                  <a:pt x="11961915" y="892094"/>
                  <a:pt x="11961915" y="890931"/>
                </a:cubicBezTo>
                <a:lnTo>
                  <a:pt x="11961915" y="882795"/>
                </a:lnTo>
                <a:cubicBezTo>
                  <a:pt x="11961915" y="882795"/>
                  <a:pt x="11961915" y="882795"/>
                  <a:pt x="11960800" y="882795"/>
                </a:cubicBezTo>
                <a:lnTo>
                  <a:pt x="11952999" y="882795"/>
                </a:lnTo>
                <a:cubicBezTo>
                  <a:pt x="11952999" y="882795"/>
                  <a:pt x="11952999" y="882795"/>
                  <a:pt x="11952999" y="881633"/>
                </a:cubicBezTo>
                <a:lnTo>
                  <a:pt x="11952999" y="873496"/>
                </a:lnTo>
                <a:cubicBezTo>
                  <a:pt x="11952999" y="873496"/>
                  <a:pt x="11952999" y="873496"/>
                  <a:pt x="11954114" y="873496"/>
                </a:cubicBezTo>
                <a:lnTo>
                  <a:pt x="11961915" y="873496"/>
                </a:lnTo>
                <a:cubicBezTo>
                  <a:pt x="11961915" y="873496"/>
                  <a:pt x="11961915" y="873496"/>
                  <a:pt x="11961915" y="872625"/>
                </a:cubicBezTo>
                <a:lnTo>
                  <a:pt x="11961915" y="866523"/>
                </a:lnTo>
                <a:cubicBezTo>
                  <a:pt x="11961915" y="866523"/>
                  <a:pt x="11961915" y="866523"/>
                  <a:pt x="11960800" y="866523"/>
                </a:cubicBezTo>
                <a:lnTo>
                  <a:pt x="11952999" y="866523"/>
                </a:lnTo>
                <a:cubicBezTo>
                  <a:pt x="11952999" y="866523"/>
                  <a:pt x="11952999" y="866523"/>
                  <a:pt x="11952999" y="865360"/>
                </a:cubicBezTo>
                <a:lnTo>
                  <a:pt x="11952999" y="857224"/>
                </a:lnTo>
                <a:cubicBezTo>
                  <a:pt x="11952999" y="857224"/>
                  <a:pt x="11952999" y="857224"/>
                  <a:pt x="11954114" y="857224"/>
                </a:cubicBezTo>
                <a:lnTo>
                  <a:pt x="11961915" y="857224"/>
                </a:lnTo>
                <a:cubicBezTo>
                  <a:pt x="11961915" y="857224"/>
                  <a:pt x="11961915" y="857224"/>
                  <a:pt x="11961915" y="856062"/>
                </a:cubicBezTo>
                <a:lnTo>
                  <a:pt x="11961915" y="847925"/>
                </a:lnTo>
                <a:cubicBezTo>
                  <a:pt x="11961915" y="847925"/>
                  <a:pt x="11961915" y="847925"/>
                  <a:pt x="11960800" y="847925"/>
                </a:cubicBezTo>
                <a:lnTo>
                  <a:pt x="11952999" y="847925"/>
                </a:lnTo>
                <a:cubicBezTo>
                  <a:pt x="11952999" y="847925"/>
                  <a:pt x="11952999" y="847925"/>
                  <a:pt x="11952999" y="846763"/>
                </a:cubicBezTo>
                <a:lnTo>
                  <a:pt x="11952999" y="838627"/>
                </a:lnTo>
                <a:cubicBezTo>
                  <a:pt x="11952999" y="838627"/>
                  <a:pt x="11952999" y="838627"/>
                  <a:pt x="11954114" y="838627"/>
                </a:cubicBezTo>
                <a:lnTo>
                  <a:pt x="11961915" y="838627"/>
                </a:lnTo>
                <a:cubicBezTo>
                  <a:pt x="11961915" y="838627"/>
                  <a:pt x="11961915" y="838627"/>
                  <a:pt x="11961915" y="837755"/>
                </a:cubicBezTo>
                <a:lnTo>
                  <a:pt x="11961915" y="831653"/>
                </a:lnTo>
                <a:cubicBezTo>
                  <a:pt x="11961915" y="831653"/>
                  <a:pt x="11961915" y="831653"/>
                  <a:pt x="11960800" y="831653"/>
                </a:cubicBezTo>
                <a:lnTo>
                  <a:pt x="11952999" y="831653"/>
                </a:lnTo>
                <a:cubicBezTo>
                  <a:pt x="11952999" y="831653"/>
                  <a:pt x="11952999" y="831653"/>
                  <a:pt x="11952999" y="830491"/>
                </a:cubicBezTo>
                <a:lnTo>
                  <a:pt x="11952999" y="822354"/>
                </a:lnTo>
                <a:cubicBezTo>
                  <a:pt x="11952999" y="822354"/>
                  <a:pt x="11952999" y="822354"/>
                  <a:pt x="11954114" y="822354"/>
                </a:cubicBezTo>
                <a:lnTo>
                  <a:pt x="11961915" y="822354"/>
                </a:lnTo>
                <a:cubicBezTo>
                  <a:pt x="11961915" y="822354"/>
                  <a:pt x="11961915" y="822354"/>
                  <a:pt x="11961915" y="821192"/>
                </a:cubicBezTo>
                <a:lnTo>
                  <a:pt x="11961915" y="813056"/>
                </a:lnTo>
                <a:cubicBezTo>
                  <a:pt x="11961915" y="813056"/>
                  <a:pt x="11961915" y="813056"/>
                  <a:pt x="11960800" y="813056"/>
                </a:cubicBezTo>
                <a:lnTo>
                  <a:pt x="11952999" y="813056"/>
                </a:lnTo>
                <a:cubicBezTo>
                  <a:pt x="11952999" y="813056"/>
                  <a:pt x="11952999" y="813056"/>
                  <a:pt x="11952999" y="811893"/>
                </a:cubicBezTo>
                <a:lnTo>
                  <a:pt x="11952999" y="803757"/>
                </a:lnTo>
                <a:cubicBezTo>
                  <a:pt x="11952999" y="803757"/>
                  <a:pt x="11952999" y="803757"/>
                  <a:pt x="11954114" y="803757"/>
                </a:cubicBezTo>
                <a:lnTo>
                  <a:pt x="11961915" y="803757"/>
                </a:lnTo>
                <a:cubicBezTo>
                  <a:pt x="11961915" y="803757"/>
                  <a:pt x="11961915" y="803757"/>
                  <a:pt x="11961915" y="802885"/>
                </a:cubicBezTo>
                <a:lnTo>
                  <a:pt x="11961915" y="796783"/>
                </a:lnTo>
                <a:cubicBezTo>
                  <a:pt x="11961915" y="796783"/>
                  <a:pt x="11961915" y="796783"/>
                  <a:pt x="11960800" y="796783"/>
                </a:cubicBezTo>
                <a:lnTo>
                  <a:pt x="11952999" y="796783"/>
                </a:lnTo>
                <a:cubicBezTo>
                  <a:pt x="11952999" y="796783"/>
                  <a:pt x="11952999" y="796783"/>
                  <a:pt x="11952999" y="795621"/>
                </a:cubicBezTo>
                <a:lnTo>
                  <a:pt x="11952999" y="787484"/>
                </a:lnTo>
                <a:cubicBezTo>
                  <a:pt x="11952999" y="787484"/>
                  <a:pt x="11952999" y="787484"/>
                  <a:pt x="11954114" y="787484"/>
                </a:cubicBezTo>
                <a:lnTo>
                  <a:pt x="11961915" y="787484"/>
                </a:lnTo>
                <a:cubicBezTo>
                  <a:pt x="11961915" y="787484"/>
                  <a:pt x="11961915" y="787484"/>
                  <a:pt x="11960800" y="785741"/>
                </a:cubicBezTo>
                <a:lnTo>
                  <a:pt x="11952999" y="773537"/>
                </a:lnTo>
                <a:cubicBezTo>
                  <a:pt x="11952999" y="773537"/>
                  <a:pt x="11952999" y="773537"/>
                  <a:pt x="11952999" y="736342"/>
                </a:cubicBezTo>
                <a:cubicBezTo>
                  <a:pt x="11952999" y="736342"/>
                  <a:pt x="11952999" y="736342"/>
                  <a:pt x="12102343" y="736342"/>
                </a:cubicBezTo>
                <a:cubicBezTo>
                  <a:pt x="12102343" y="736342"/>
                  <a:pt x="12102343" y="736342"/>
                  <a:pt x="12115716" y="757264"/>
                </a:cubicBezTo>
                <a:cubicBezTo>
                  <a:pt x="12115716" y="757264"/>
                  <a:pt x="12115716" y="757264"/>
                  <a:pt x="12115716" y="803757"/>
                </a:cubicBezTo>
                <a:cubicBezTo>
                  <a:pt x="12115716" y="803757"/>
                  <a:pt x="12115716" y="803757"/>
                  <a:pt x="12114602" y="803757"/>
                </a:cubicBezTo>
                <a:lnTo>
                  <a:pt x="12106800" y="803757"/>
                </a:lnTo>
                <a:cubicBezTo>
                  <a:pt x="12106800" y="803757"/>
                  <a:pt x="12106800" y="803757"/>
                  <a:pt x="12106800" y="804919"/>
                </a:cubicBezTo>
                <a:lnTo>
                  <a:pt x="12106800" y="813056"/>
                </a:lnTo>
                <a:cubicBezTo>
                  <a:pt x="12106800" y="813056"/>
                  <a:pt x="12106800" y="813056"/>
                  <a:pt x="12107915" y="813056"/>
                </a:cubicBezTo>
                <a:lnTo>
                  <a:pt x="12115716" y="813056"/>
                </a:lnTo>
                <a:cubicBezTo>
                  <a:pt x="12115716" y="813056"/>
                  <a:pt x="12115716" y="813056"/>
                  <a:pt x="12115716" y="814218"/>
                </a:cubicBezTo>
                <a:lnTo>
                  <a:pt x="12115716" y="822354"/>
                </a:lnTo>
                <a:cubicBezTo>
                  <a:pt x="12115716" y="822354"/>
                  <a:pt x="12115716" y="822354"/>
                  <a:pt x="12114602" y="822354"/>
                </a:cubicBezTo>
                <a:lnTo>
                  <a:pt x="12106800" y="822354"/>
                </a:lnTo>
                <a:cubicBezTo>
                  <a:pt x="12106800" y="822354"/>
                  <a:pt x="12106800" y="822354"/>
                  <a:pt x="12106800" y="823516"/>
                </a:cubicBezTo>
                <a:lnTo>
                  <a:pt x="12106800" y="831653"/>
                </a:lnTo>
                <a:cubicBezTo>
                  <a:pt x="12106800" y="831653"/>
                  <a:pt x="12106800" y="831653"/>
                  <a:pt x="12107915" y="831653"/>
                </a:cubicBezTo>
                <a:lnTo>
                  <a:pt x="12115716" y="831653"/>
                </a:lnTo>
                <a:cubicBezTo>
                  <a:pt x="12115716" y="831653"/>
                  <a:pt x="12115716" y="831653"/>
                  <a:pt x="12115716" y="832525"/>
                </a:cubicBezTo>
                <a:lnTo>
                  <a:pt x="12115716" y="838627"/>
                </a:lnTo>
                <a:cubicBezTo>
                  <a:pt x="12115716" y="838627"/>
                  <a:pt x="12115716" y="838627"/>
                  <a:pt x="12114602" y="838627"/>
                </a:cubicBezTo>
                <a:lnTo>
                  <a:pt x="12106800" y="838627"/>
                </a:lnTo>
                <a:cubicBezTo>
                  <a:pt x="12106800" y="838627"/>
                  <a:pt x="12106800" y="838627"/>
                  <a:pt x="12106800" y="839789"/>
                </a:cubicBezTo>
                <a:lnTo>
                  <a:pt x="12106800" y="847925"/>
                </a:lnTo>
                <a:cubicBezTo>
                  <a:pt x="12106800" y="847925"/>
                  <a:pt x="12106800" y="847925"/>
                  <a:pt x="12107915" y="847925"/>
                </a:cubicBezTo>
                <a:lnTo>
                  <a:pt x="12115716" y="847925"/>
                </a:lnTo>
                <a:cubicBezTo>
                  <a:pt x="12115716" y="847925"/>
                  <a:pt x="12115716" y="847925"/>
                  <a:pt x="12115716" y="849088"/>
                </a:cubicBezTo>
                <a:lnTo>
                  <a:pt x="12115716" y="857224"/>
                </a:lnTo>
                <a:cubicBezTo>
                  <a:pt x="12115716" y="857224"/>
                  <a:pt x="12115716" y="857224"/>
                  <a:pt x="12114602" y="857224"/>
                </a:cubicBezTo>
                <a:lnTo>
                  <a:pt x="12106800" y="857224"/>
                </a:lnTo>
                <a:cubicBezTo>
                  <a:pt x="12106800" y="857224"/>
                  <a:pt x="12106800" y="857224"/>
                  <a:pt x="12106800" y="858386"/>
                </a:cubicBezTo>
                <a:lnTo>
                  <a:pt x="12106800" y="866523"/>
                </a:lnTo>
                <a:cubicBezTo>
                  <a:pt x="12106800" y="866523"/>
                  <a:pt x="12106800" y="866523"/>
                  <a:pt x="12107915" y="866523"/>
                </a:cubicBezTo>
                <a:lnTo>
                  <a:pt x="12115716" y="866523"/>
                </a:lnTo>
                <a:cubicBezTo>
                  <a:pt x="12115716" y="866523"/>
                  <a:pt x="12115716" y="866523"/>
                  <a:pt x="12115716" y="867394"/>
                </a:cubicBezTo>
                <a:lnTo>
                  <a:pt x="12115716" y="873496"/>
                </a:lnTo>
                <a:cubicBezTo>
                  <a:pt x="12115716" y="873496"/>
                  <a:pt x="12115716" y="873496"/>
                  <a:pt x="12114602" y="873496"/>
                </a:cubicBezTo>
                <a:lnTo>
                  <a:pt x="12106800" y="873496"/>
                </a:lnTo>
                <a:cubicBezTo>
                  <a:pt x="12106800" y="873496"/>
                  <a:pt x="12106800" y="873496"/>
                  <a:pt x="12106800" y="874659"/>
                </a:cubicBezTo>
                <a:lnTo>
                  <a:pt x="12106800" y="882795"/>
                </a:lnTo>
                <a:cubicBezTo>
                  <a:pt x="12106800" y="882795"/>
                  <a:pt x="12106800" y="882795"/>
                  <a:pt x="12107915" y="882795"/>
                </a:cubicBezTo>
                <a:lnTo>
                  <a:pt x="12115716" y="882795"/>
                </a:lnTo>
                <a:cubicBezTo>
                  <a:pt x="12115716" y="882795"/>
                  <a:pt x="12115716" y="882795"/>
                  <a:pt x="12115716" y="883957"/>
                </a:cubicBezTo>
                <a:lnTo>
                  <a:pt x="12115716" y="892094"/>
                </a:lnTo>
                <a:cubicBezTo>
                  <a:pt x="12115716" y="892094"/>
                  <a:pt x="12115716" y="892094"/>
                  <a:pt x="12114602" y="892094"/>
                </a:cubicBezTo>
                <a:lnTo>
                  <a:pt x="12106800" y="892094"/>
                </a:lnTo>
                <a:cubicBezTo>
                  <a:pt x="12106800" y="892094"/>
                  <a:pt x="12106800" y="892094"/>
                  <a:pt x="12106800" y="892965"/>
                </a:cubicBezTo>
                <a:lnTo>
                  <a:pt x="12106800" y="899068"/>
                </a:lnTo>
                <a:cubicBezTo>
                  <a:pt x="12106800" y="899068"/>
                  <a:pt x="12106800" y="899068"/>
                  <a:pt x="12107915" y="899068"/>
                </a:cubicBezTo>
                <a:lnTo>
                  <a:pt x="12115716" y="899068"/>
                </a:lnTo>
                <a:cubicBezTo>
                  <a:pt x="12115716" y="899068"/>
                  <a:pt x="12115716" y="899068"/>
                  <a:pt x="12115716" y="900230"/>
                </a:cubicBezTo>
                <a:lnTo>
                  <a:pt x="12115716" y="908366"/>
                </a:lnTo>
                <a:cubicBezTo>
                  <a:pt x="12115716" y="908366"/>
                  <a:pt x="12115716" y="908366"/>
                  <a:pt x="12114602" y="908366"/>
                </a:cubicBezTo>
                <a:lnTo>
                  <a:pt x="12106800" y="908366"/>
                </a:lnTo>
                <a:cubicBezTo>
                  <a:pt x="12106800" y="908366"/>
                  <a:pt x="12106800" y="908366"/>
                  <a:pt x="12106800" y="909528"/>
                </a:cubicBezTo>
                <a:lnTo>
                  <a:pt x="12106800" y="917665"/>
                </a:lnTo>
                <a:cubicBezTo>
                  <a:pt x="12106800" y="917665"/>
                  <a:pt x="12106800" y="917665"/>
                  <a:pt x="12107915" y="917665"/>
                </a:cubicBezTo>
                <a:lnTo>
                  <a:pt x="12115716" y="917665"/>
                </a:lnTo>
                <a:cubicBezTo>
                  <a:pt x="12115716" y="917665"/>
                  <a:pt x="12115716" y="917665"/>
                  <a:pt x="12115716" y="918827"/>
                </a:cubicBezTo>
                <a:lnTo>
                  <a:pt x="12115716" y="926963"/>
                </a:lnTo>
                <a:cubicBezTo>
                  <a:pt x="12115716" y="926963"/>
                  <a:pt x="12115716" y="926963"/>
                  <a:pt x="12114602" y="926963"/>
                </a:cubicBezTo>
                <a:lnTo>
                  <a:pt x="12106800" y="926963"/>
                </a:lnTo>
                <a:cubicBezTo>
                  <a:pt x="12106800" y="926963"/>
                  <a:pt x="12106800" y="926963"/>
                  <a:pt x="12106800" y="927835"/>
                </a:cubicBezTo>
                <a:lnTo>
                  <a:pt x="12106800" y="933937"/>
                </a:lnTo>
                <a:cubicBezTo>
                  <a:pt x="12106800" y="933937"/>
                  <a:pt x="12106800" y="933937"/>
                  <a:pt x="12107915" y="933937"/>
                </a:cubicBezTo>
                <a:lnTo>
                  <a:pt x="12115716" y="933937"/>
                </a:lnTo>
                <a:cubicBezTo>
                  <a:pt x="12115716" y="933937"/>
                  <a:pt x="12115716" y="933937"/>
                  <a:pt x="12115716" y="935100"/>
                </a:cubicBezTo>
                <a:lnTo>
                  <a:pt x="12115716" y="943236"/>
                </a:lnTo>
                <a:cubicBezTo>
                  <a:pt x="12115716" y="943236"/>
                  <a:pt x="12115716" y="943236"/>
                  <a:pt x="12114602" y="943236"/>
                </a:cubicBezTo>
                <a:lnTo>
                  <a:pt x="12106800" y="943236"/>
                </a:lnTo>
                <a:cubicBezTo>
                  <a:pt x="12106800" y="943236"/>
                  <a:pt x="12106800" y="943236"/>
                  <a:pt x="12106800" y="944398"/>
                </a:cubicBezTo>
                <a:lnTo>
                  <a:pt x="12106800" y="952535"/>
                </a:lnTo>
                <a:cubicBezTo>
                  <a:pt x="12106800" y="952535"/>
                  <a:pt x="12106800" y="952535"/>
                  <a:pt x="12107915" y="952535"/>
                </a:cubicBezTo>
                <a:lnTo>
                  <a:pt x="12115716" y="952535"/>
                </a:lnTo>
                <a:cubicBezTo>
                  <a:pt x="12115716" y="952535"/>
                  <a:pt x="12115716" y="952535"/>
                  <a:pt x="12115716" y="953406"/>
                </a:cubicBezTo>
                <a:lnTo>
                  <a:pt x="12115716" y="959508"/>
                </a:lnTo>
                <a:cubicBezTo>
                  <a:pt x="12115716" y="959508"/>
                  <a:pt x="12115716" y="959508"/>
                  <a:pt x="12114602" y="959508"/>
                </a:cubicBezTo>
                <a:lnTo>
                  <a:pt x="12106800" y="959508"/>
                </a:lnTo>
                <a:cubicBezTo>
                  <a:pt x="12106800" y="959508"/>
                  <a:pt x="12106800" y="959508"/>
                  <a:pt x="12106800" y="960671"/>
                </a:cubicBezTo>
                <a:lnTo>
                  <a:pt x="12106800" y="968807"/>
                </a:lnTo>
                <a:cubicBezTo>
                  <a:pt x="12106800" y="968807"/>
                  <a:pt x="12106800" y="968807"/>
                  <a:pt x="12107915" y="968807"/>
                </a:cubicBezTo>
                <a:lnTo>
                  <a:pt x="12115716" y="968807"/>
                </a:lnTo>
                <a:cubicBezTo>
                  <a:pt x="12115716" y="968807"/>
                  <a:pt x="12115716" y="968807"/>
                  <a:pt x="12115716" y="969969"/>
                </a:cubicBezTo>
                <a:lnTo>
                  <a:pt x="12115716" y="978106"/>
                </a:lnTo>
                <a:cubicBezTo>
                  <a:pt x="12115716" y="978106"/>
                  <a:pt x="12115716" y="978106"/>
                  <a:pt x="12114602" y="978106"/>
                </a:cubicBezTo>
                <a:lnTo>
                  <a:pt x="12106800" y="978106"/>
                </a:lnTo>
                <a:cubicBezTo>
                  <a:pt x="12106800" y="978106"/>
                  <a:pt x="12106800" y="978106"/>
                  <a:pt x="12106800" y="979268"/>
                </a:cubicBezTo>
                <a:lnTo>
                  <a:pt x="12106800" y="987404"/>
                </a:lnTo>
                <a:cubicBezTo>
                  <a:pt x="12106800" y="987404"/>
                  <a:pt x="12106800" y="987404"/>
                  <a:pt x="12107915" y="987404"/>
                </a:cubicBezTo>
                <a:lnTo>
                  <a:pt x="12115716" y="987404"/>
                </a:lnTo>
                <a:cubicBezTo>
                  <a:pt x="12115716" y="987404"/>
                  <a:pt x="12115716" y="987404"/>
                  <a:pt x="12115716" y="988276"/>
                </a:cubicBezTo>
                <a:lnTo>
                  <a:pt x="12115716" y="994378"/>
                </a:lnTo>
                <a:cubicBezTo>
                  <a:pt x="12115716" y="994378"/>
                  <a:pt x="12115716" y="994378"/>
                  <a:pt x="12114602" y="994378"/>
                </a:cubicBezTo>
                <a:lnTo>
                  <a:pt x="12106800" y="994378"/>
                </a:lnTo>
                <a:cubicBezTo>
                  <a:pt x="12106800" y="994378"/>
                  <a:pt x="12106800" y="994378"/>
                  <a:pt x="12106800" y="995540"/>
                </a:cubicBezTo>
                <a:lnTo>
                  <a:pt x="12106800" y="1003677"/>
                </a:lnTo>
                <a:cubicBezTo>
                  <a:pt x="12106800" y="1003677"/>
                  <a:pt x="12106800" y="1003677"/>
                  <a:pt x="12131319" y="1024599"/>
                </a:cubicBezTo>
                <a:cubicBezTo>
                  <a:pt x="12131319" y="1029248"/>
                  <a:pt x="12131319" y="1029248"/>
                  <a:pt x="12130206" y="1029248"/>
                </a:cubicBezTo>
                <a:lnTo>
                  <a:pt x="12122403" y="1029248"/>
                </a:lnTo>
                <a:cubicBezTo>
                  <a:pt x="12122403" y="1029248"/>
                  <a:pt x="12122403" y="1029248"/>
                  <a:pt x="12122403" y="1040036"/>
                </a:cubicBezTo>
                <a:lnTo>
                  <a:pt x="12122403" y="1046874"/>
                </a:lnTo>
                <a:lnTo>
                  <a:pt x="12131319" y="1046874"/>
                </a:lnTo>
                <a:lnTo>
                  <a:pt x="12131319" y="1043196"/>
                </a:lnTo>
                <a:cubicBezTo>
                  <a:pt x="12131319" y="1043196"/>
                  <a:pt x="12131319" y="1043196"/>
                  <a:pt x="12132434" y="1042615"/>
                </a:cubicBezTo>
                <a:lnTo>
                  <a:pt x="12140235" y="1038547"/>
                </a:lnTo>
                <a:cubicBezTo>
                  <a:pt x="12140235" y="1038547"/>
                  <a:pt x="12140235" y="1038547"/>
                  <a:pt x="12142186" y="1038547"/>
                </a:cubicBezTo>
                <a:lnTo>
                  <a:pt x="12155839" y="1038547"/>
                </a:lnTo>
                <a:cubicBezTo>
                  <a:pt x="12155839" y="1038547"/>
                  <a:pt x="12155839" y="1038547"/>
                  <a:pt x="12155839" y="1039709"/>
                </a:cubicBezTo>
                <a:lnTo>
                  <a:pt x="12155839" y="1046874"/>
                </a:lnTo>
                <a:lnTo>
                  <a:pt x="12192000" y="1046874"/>
                </a:lnTo>
                <a:lnTo>
                  <a:pt x="12192000" y="1070905"/>
                </a:lnTo>
                <a:lnTo>
                  <a:pt x="12192000" y="1121663"/>
                </a:lnTo>
                <a:lnTo>
                  <a:pt x="12192000" y="1608850"/>
                </a:lnTo>
                <a:lnTo>
                  <a:pt x="0" y="1608850"/>
                </a:lnTo>
                <a:lnTo>
                  <a:pt x="0" y="1046874"/>
                </a:lnTo>
                <a:lnTo>
                  <a:pt x="65773" y="1046874"/>
                </a:lnTo>
                <a:lnTo>
                  <a:pt x="82231" y="1045519"/>
                </a:lnTo>
                <a:cubicBezTo>
                  <a:pt x="82231" y="1033896"/>
                  <a:pt x="82231" y="1024598"/>
                  <a:pt x="82231" y="1012974"/>
                </a:cubicBezTo>
                <a:cubicBezTo>
                  <a:pt x="97834" y="1012974"/>
                  <a:pt x="113436" y="1012974"/>
                  <a:pt x="126811" y="1012974"/>
                </a:cubicBezTo>
                <a:cubicBezTo>
                  <a:pt x="126811" y="1006000"/>
                  <a:pt x="126811" y="1001351"/>
                  <a:pt x="126811" y="994377"/>
                </a:cubicBezTo>
                <a:cubicBezTo>
                  <a:pt x="158018" y="994377"/>
                  <a:pt x="189224" y="994377"/>
                  <a:pt x="220430" y="994377"/>
                </a:cubicBezTo>
                <a:cubicBezTo>
                  <a:pt x="220430" y="999026"/>
                  <a:pt x="220430" y="1001351"/>
                  <a:pt x="220430" y="1006000"/>
                </a:cubicBezTo>
                <a:cubicBezTo>
                  <a:pt x="240491" y="1006000"/>
                  <a:pt x="260552" y="1006000"/>
                  <a:pt x="280612" y="1006000"/>
                </a:cubicBezTo>
                <a:cubicBezTo>
                  <a:pt x="280612" y="1008325"/>
                  <a:pt x="280612" y="1010650"/>
                  <a:pt x="280612" y="1012974"/>
                </a:cubicBezTo>
                <a:cubicBezTo>
                  <a:pt x="285071" y="1012974"/>
                  <a:pt x="291758" y="1012974"/>
                  <a:pt x="298444" y="1012974"/>
                </a:cubicBezTo>
                <a:cubicBezTo>
                  <a:pt x="298444" y="1015299"/>
                  <a:pt x="298444" y="1017624"/>
                  <a:pt x="298444" y="1019948"/>
                </a:cubicBezTo>
                <a:cubicBezTo>
                  <a:pt x="302903" y="1019948"/>
                  <a:pt x="309590" y="1019948"/>
                  <a:pt x="314048" y="1019948"/>
                </a:cubicBezTo>
                <a:cubicBezTo>
                  <a:pt x="314048" y="985079"/>
                  <a:pt x="314048" y="950209"/>
                  <a:pt x="314048" y="915339"/>
                </a:cubicBezTo>
                <a:cubicBezTo>
                  <a:pt x="329651" y="910690"/>
                  <a:pt x="345255" y="906041"/>
                  <a:pt x="360858" y="901391"/>
                </a:cubicBezTo>
                <a:cubicBezTo>
                  <a:pt x="389835" y="901391"/>
                  <a:pt x="418812" y="901391"/>
                  <a:pt x="447789" y="901391"/>
                </a:cubicBezTo>
                <a:cubicBezTo>
                  <a:pt x="447789" y="845600"/>
                  <a:pt x="447789" y="789808"/>
                  <a:pt x="447789" y="734017"/>
                </a:cubicBezTo>
                <a:cubicBezTo>
                  <a:pt x="454476" y="729367"/>
                  <a:pt x="463392" y="727043"/>
                  <a:pt x="472308" y="722393"/>
                </a:cubicBezTo>
                <a:cubicBezTo>
                  <a:pt x="507972" y="717744"/>
                  <a:pt x="543636" y="710770"/>
                  <a:pt x="579301" y="703796"/>
                </a:cubicBezTo>
                <a:cubicBezTo>
                  <a:pt x="592675" y="708445"/>
                  <a:pt x="603820" y="713095"/>
                  <a:pt x="617194" y="715419"/>
                </a:cubicBezTo>
                <a:cubicBezTo>
                  <a:pt x="619423" y="717744"/>
                  <a:pt x="621652" y="720069"/>
                  <a:pt x="623881" y="722393"/>
                </a:cubicBezTo>
                <a:cubicBezTo>
                  <a:pt x="623881" y="827002"/>
                  <a:pt x="623881" y="931612"/>
                  <a:pt x="623881" y="1033896"/>
                </a:cubicBezTo>
                <a:cubicBezTo>
                  <a:pt x="628339" y="1033896"/>
                  <a:pt x="632796" y="1033896"/>
                  <a:pt x="639484" y="1033896"/>
                </a:cubicBezTo>
                <a:cubicBezTo>
                  <a:pt x="639484" y="992053"/>
                  <a:pt x="639484" y="950209"/>
                  <a:pt x="639484" y="908365"/>
                </a:cubicBezTo>
                <a:cubicBezTo>
                  <a:pt x="643942" y="908365"/>
                  <a:pt x="648400" y="908365"/>
                  <a:pt x="652858" y="908365"/>
                </a:cubicBezTo>
                <a:cubicBezTo>
                  <a:pt x="652858" y="903716"/>
                  <a:pt x="652858" y="901391"/>
                  <a:pt x="652858" y="896742"/>
                </a:cubicBezTo>
                <a:cubicBezTo>
                  <a:pt x="657316" y="894417"/>
                  <a:pt x="661774" y="892093"/>
                  <a:pt x="666232" y="889768"/>
                </a:cubicBezTo>
                <a:lnTo>
                  <a:pt x="677377" y="889768"/>
                </a:lnTo>
                <a:cubicBezTo>
                  <a:pt x="677377" y="885119"/>
                  <a:pt x="677377" y="882794"/>
                  <a:pt x="677377" y="878145"/>
                </a:cubicBezTo>
                <a:cubicBezTo>
                  <a:pt x="679606" y="875820"/>
                  <a:pt x="684064" y="873495"/>
                  <a:pt x="686293" y="871171"/>
                </a:cubicBezTo>
                <a:cubicBezTo>
                  <a:pt x="692981" y="871171"/>
                  <a:pt x="701896" y="871171"/>
                  <a:pt x="708584" y="871171"/>
                </a:cubicBezTo>
                <a:cubicBezTo>
                  <a:pt x="708584" y="882794"/>
                  <a:pt x="708584" y="896742"/>
                  <a:pt x="708584" y="908365"/>
                </a:cubicBezTo>
                <a:cubicBezTo>
                  <a:pt x="724187" y="908365"/>
                  <a:pt x="739790" y="908365"/>
                  <a:pt x="755393" y="908365"/>
                </a:cubicBezTo>
                <a:cubicBezTo>
                  <a:pt x="755393" y="952534"/>
                  <a:pt x="755393" y="994377"/>
                  <a:pt x="755393" y="1038546"/>
                </a:cubicBezTo>
                <a:cubicBezTo>
                  <a:pt x="762080" y="1038546"/>
                  <a:pt x="768767" y="1038546"/>
                  <a:pt x="773225" y="1038546"/>
                </a:cubicBezTo>
                <a:cubicBezTo>
                  <a:pt x="779912" y="1036221"/>
                  <a:pt x="784370" y="1033896"/>
                  <a:pt x="791057" y="1031572"/>
                </a:cubicBezTo>
                <a:cubicBezTo>
                  <a:pt x="791057" y="1026922"/>
                  <a:pt x="791057" y="1024598"/>
                  <a:pt x="791057" y="1022273"/>
                </a:cubicBezTo>
                <a:cubicBezTo>
                  <a:pt x="788828" y="1022273"/>
                  <a:pt x="786599" y="1019948"/>
                  <a:pt x="784370" y="1019948"/>
                </a:cubicBezTo>
                <a:cubicBezTo>
                  <a:pt x="784370" y="1017624"/>
                  <a:pt x="784370" y="1015299"/>
                  <a:pt x="784370" y="1012974"/>
                </a:cubicBezTo>
                <a:cubicBezTo>
                  <a:pt x="786599" y="1010650"/>
                  <a:pt x="788828" y="1010650"/>
                  <a:pt x="791057" y="1008325"/>
                </a:cubicBezTo>
                <a:cubicBezTo>
                  <a:pt x="791057" y="992053"/>
                  <a:pt x="791057" y="973455"/>
                  <a:pt x="791057" y="957183"/>
                </a:cubicBezTo>
                <a:cubicBezTo>
                  <a:pt x="788828" y="957183"/>
                  <a:pt x="786599" y="954858"/>
                  <a:pt x="784370" y="954858"/>
                </a:cubicBezTo>
                <a:cubicBezTo>
                  <a:pt x="784370" y="952534"/>
                  <a:pt x="784370" y="950209"/>
                  <a:pt x="784370" y="947884"/>
                </a:cubicBezTo>
                <a:cubicBezTo>
                  <a:pt x="786599" y="945560"/>
                  <a:pt x="788828" y="945560"/>
                  <a:pt x="791057" y="943235"/>
                </a:cubicBezTo>
                <a:lnTo>
                  <a:pt x="795515" y="938586"/>
                </a:lnTo>
                <a:lnTo>
                  <a:pt x="795515" y="929287"/>
                </a:lnTo>
                <a:cubicBezTo>
                  <a:pt x="793286" y="929287"/>
                  <a:pt x="793286" y="929287"/>
                  <a:pt x="791057" y="929287"/>
                </a:cubicBezTo>
                <a:cubicBezTo>
                  <a:pt x="791057" y="926962"/>
                  <a:pt x="791057" y="924638"/>
                  <a:pt x="791057" y="922313"/>
                </a:cubicBezTo>
                <a:cubicBezTo>
                  <a:pt x="793286" y="922313"/>
                  <a:pt x="795515" y="919988"/>
                  <a:pt x="797744" y="917664"/>
                </a:cubicBezTo>
                <a:cubicBezTo>
                  <a:pt x="799972" y="889768"/>
                  <a:pt x="806660" y="866522"/>
                  <a:pt x="833408" y="852574"/>
                </a:cubicBezTo>
                <a:cubicBezTo>
                  <a:pt x="831179" y="852574"/>
                  <a:pt x="831179" y="850249"/>
                  <a:pt x="828950" y="850249"/>
                </a:cubicBezTo>
                <a:cubicBezTo>
                  <a:pt x="828950" y="847924"/>
                  <a:pt x="828950" y="845600"/>
                  <a:pt x="828950" y="843275"/>
                </a:cubicBezTo>
                <a:cubicBezTo>
                  <a:pt x="831179" y="843275"/>
                  <a:pt x="833408" y="840950"/>
                  <a:pt x="835637" y="840950"/>
                </a:cubicBezTo>
                <a:cubicBezTo>
                  <a:pt x="835637" y="836301"/>
                  <a:pt x="835637" y="833976"/>
                  <a:pt x="835637" y="831652"/>
                </a:cubicBezTo>
                <a:cubicBezTo>
                  <a:pt x="837866" y="831652"/>
                  <a:pt x="837866" y="831652"/>
                  <a:pt x="840095" y="831652"/>
                </a:cubicBezTo>
                <a:cubicBezTo>
                  <a:pt x="840095" y="824678"/>
                  <a:pt x="840095" y="817704"/>
                  <a:pt x="840095" y="810730"/>
                </a:cubicBezTo>
                <a:cubicBezTo>
                  <a:pt x="837866" y="810730"/>
                  <a:pt x="837866" y="810730"/>
                  <a:pt x="835637" y="810730"/>
                </a:cubicBezTo>
                <a:cubicBezTo>
                  <a:pt x="835637" y="808405"/>
                  <a:pt x="835637" y="808405"/>
                  <a:pt x="835637" y="806081"/>
                </a:cubicBezTo>
                <a:lnTo>
                  <a:pt x="840095" y="803756"/>
                </a:lnTo>
                <a:cubicBezTo>
                  <a:pt x="844552" y="799107"/>
                  <a:pt x="846782" y="794457"/>
                  <a:pt x="851240" y="787483"/>
                </a:cubicBezTo>
                <a:cubicBezTo>
                  <a:pt x="853469" y="782834"/>
                  <a:pt x="853469" y="780510"/>
                  <a:pt x="853469" y="778185"/>
                </a:cubicBezTo>
                <a:cubicBezTo>
                  <a:pt x="849011" y="771211"/>
                  <a:pt x="849011" y="759588"/>
                  <a:pt x="853469" y="752614"/>
                </a:cubicBezTo>
                <a:cubicBezTo>
                  <a:pt x="853470" y="752611"/>
                  <a:pt x="853485" y="752565"/>
                  <a:pt x="853748" y="751742"/>
                </a:cubicBezTo>
                <a:lnTo>
                  <a:pt x="855698" y="745640"/>
                </a:lnTo>
                <a:cubicBezTo>
                  <a:pt x="855699" y="745643"/>
                  <a:pt x="855714" y="745689"/>
                  <a:pt x="855977" y="746512"/>
                </a:cubicBezTo>
                <a:lnTo>
                  <a:pt x="857927" y="752614"/>
                </a:lnTo>
                <a:cubicBezTo>
                  <a:pt x="862384" y="759588"/>
                  <a:pt x="864614" y="771211"/>
                  <a:pt x="860156" y="778185"/>
                </a:cubicBezTo>
                <a:cubicBezTo>
                  <a:pt x="860156" y="780510"/>
                  <a:pt x="860156" y="782834"/>
                  <a:pt x="860156" y="785159"/>
                </a:cubicBezTo>
                <a:cubicBezTo>
                  <a:pt x="864614" y="792133"/>
                  <a:pt x="869072" y="799107"/>
                  <a:pt x="871302" y="803756"/>
                </a:cubicBezTo>
                <a:cubicBezTo>
                  <a:pt x="873531" y="803756"/>
                  <a:pt x="873531" y="806081"/>
                  <a:pt x="875760" y="806081"/>
                </a:cubicBezTo>
                <a:cubicBezTo>
                  <a:pt x="875760" y="808405"/>
                  <a:pt x="875760" y="808405"/>
                  <a:pt x="875760" y="810730"/>
                </a:cubicBezTo>
                <a:cubicBezTo>
                  <a:pt x="873531" y="817704"/>
                  <a:pt x="873531" y="824678"/>
                  <a:pt x="873531" y="831652"/>
                </a:cubicBezTo>
                <a:cubicBezTo>
                  <a:pt x="877989" y="833976"/>
                  <a:pt x="877989" y="836301"/>
                  <a:pt x="877989" y="840950"/>
                </a:cubicBezTo>
                <a:lnTo>
                  <a:pt x="882447" y="843275"/>
                </a:lnTo>
                <a:cubicBezTo>
                  <a:pt x="882447" y="845600"/>
                  <a:pt x="882447" y="847924"/>
                  <a:pt x="882447" y="850249"/>
                </a:cubicBezTo>
                <a:cubicBezTo>
                  <a:pt x="880218" y="852574"/>
                  <a:pt x="880218" y="852574"/>
                  <a:pt x="877989" y="852574"/>
                </a:cubicBezTo>
                <a:cubicBezTo>
                  <a:pt x="891362" y="859548"/>
                  <a:pt x="899165" y="868846"/>
                  <a:pt x="904180" y="879888"/>
                </a:cubicBezTo>
                <a:lnTo>
                  <a:pt x="913070" y="915339"/>
                </a:lnTo>
                <a:lnTo>
                  <a:pt x="944859" y="915339"/>
                </a:lnTo>
                <a:lnTo>
                  <a:pt x="944859" y="886329"/>
                </a:lnTo>
                <a:lnTo>
                  <a:pt x="939475" y="886329"/>
                </a:lnTo>
                <a:cubicBezTo>
                  <a:pt x="939475" y="886306"/>
                  <a:pt x="939475" y="884414"/>
                  <a:pt x="939475" y="724196"/>
                </a:cubicBezTo>
                <a:cubicBezTo>
                  <a:pt x="939487" y="724196"/>
                  <a:pt x="939957" y="724196"/>
                  <a:pt x="959742" y="724196"/>
                </a:cubicBezTo>
                <a:cubicBezTo>
                  <a:pt x="959747" y="724190"/>
                  <a:pt x="959783" y="724108"/>
                  <a:pt x="960249" y="723115"/>
                </a:cubicBezTo>
                <a:lnTo>
                  <a:pt x="963795" y="715549"/>
                </a:lnTo>
                <a:cubicBezTo>
                  <a:pt x="963804" y="715550"/>
                  <a:pt x="963917" y="715568"/>
                  <a:pt x="965569" y="715819"/>
                </a:cubicBezTo>
                <a:lnTo>
                  <a:pt x="977982" y="717710"/>
                </a:lnTo>
                <a:cubicBezTo>
                  <a:pt x="977985" y="717720"/>
                  <a:pt x="978023" y="717821"/>
                  <a:pt x="978489" y="719062"/>
                </a:cubicBezTo>
                <a:lnTo>
                  <a:pt x="982035" y="728519"/>
                </a:lnTo>
                <a:cubicBezTo>
                  <a:pt x="982049" y="728520"/>
                  <a:pt x="982645" y="728570"/>
                  <a:pt x="1008382" y="730681"/>
                </a:cubicBezTo>
                <a:cubicBezTo>
                  <a:pt x="1008382" y="730661"/>
                  <a:pt x="1008382" y="729131"/>
                  <a:pt x="1008382" y="607460"/>
                </a:cubicBezTo>
                <a:cubicBezTo>
                  <a:pt x="1008391" y="607460"/>
                  <a:pt x="1008510" y="607460"/>
                  <a:pt x="1010409" y="607460"/>
                </a:cubicBezTo>
                <a:lnTo>
                  <a:pt x="1024597" y="607460"/>
                </a:lnTo>
                <a:cubicBezTo>
                  <a:pt x="1024597" y="607438"/>
                  <a:pt x="1024597" y="605724"/>
                  <a:pt x="1024597" y="471268"/>
                </a:cubicBezTo>
                <a:cubicBezTo>
                  <a:pt x="1024605" y="471268"/>
                  <a:pt x="1024712" y="471268"/>
                  <a:pt x="1026369" y="471268"/>
                </a:cubicBezTo>
                <a:lnTo>
                  <a:pt x="1038783" y="471268"/>
                </a:lnTo>
                <a:cubicBezTo>
                  <a:pt x="1038783" y="471251"/>
                  <a:pt x="1038783" y="469845"/>
                  <a:pt x="1038783" y="356694"/>
                </a:cubicBezTo>
                <a:cubicBezTo>
                  <a:pt x="1042837" y="354532"/>
                  <a:pt x="1042837" y="354532"/>
                  <a:pt x="1042837" y="328590"/>
                </a:cubicBezTo>
                <a:cubicBezTo>
                  <a:pt x="1042843" y="328590"/>
                  <a:pt x="1042963" y="328590"/>
                  <a:pt x="1044863" y="328590"/>
                </a:cubicBezTo>
                <a:lnTo>
                  <a:pt x="1059050" y="328590"/>
                </a:lnTo>
                <a:cubicBezTo>
                  <a:pt x="1059061" y="328567"/>
                  <a:pt x="1059667" y="327200"/>
                  <a:pt x="1095531" y="246443"/>
                </a:cubicBezTo>
                <a:cubicBezTo>
                  <a:pt x="1095531" y="246429"/>
                  <a:pt x="1095565" y="244478"/>
                  <a:pt x="10995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1B1C91-12C8-44EE-830D-F1FB142AC6F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6" r:id="rId3"/>
    <p:sldLayoutId id="2147483688" r:id="rId4"/>
  </p:sldLayoutIdLst>
  <p:transition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83" r:id="rId9"/>
    <p:sldLayoutId id="2147483689" r:id="rId10"/>
  </p:sldLayoutIdLst>
  <p:transition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3CE7E-F607-4CEA-805D-222C398D8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24" y="174806"/>
            <a:ext cx="11870153" cy="6764157"/>
          </a:xfrm>
          <a:prstGeom prst="rect">
            <a:avLst/>
          </a:prstGeom>
        </p:spPr>
      </p:pic>
      <p:sp>
        <p:nvSpPr>
          <p:cNvPr id="80" name="Rombo 79">
            <a:extLst>
              <a:ext uri="{FF2B5EF4-FFF2-40B4-BE49-F238E27FC236}">
                <a16:creationId xmlns:a16="http://schemas.microsoft.com/office/drawing/2014/main" id="{6578D38F-1D08-44A3-8176-9D13D25F6DB0}"/>
              </a:ext>
            </a:extLst>
          </p:cNvPr>
          <p:cNvSpPr/>
          <p:nvPr/>
        </p:nvSpPr>
        <p:spPr>
          <a:xfrm>
            <a:off x="3871488" y="169931"/>
            <a:ext cx="4491555" cy="5128996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37F63E4-DCBB-4C17-AB53-DC6B351FCBA0}"/>
              </a:ext>
            </a:extLst>
          </p:cNvPr>
          <p:cNvSpPr txBox="1"/>
          <p:nvPr/>
        </p:nvSpPr>
        <p:spPr>
          <a:xfrm>
            <a:off x="2368061" y="5243622"/>
            <a:ext cx="7455877" cy="523220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altLang="ko-KR" sz="28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شهرسازی</a:t>
            </a:r>
            <a:endParaRPr lang="ko-KR" altLang="en-US" sz="28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A44C46-F1D0-42DF-96ED-E741EA43AB04}"/>
              </a:ext>
            </a:extLst>
          </p:cNvPr>
          <p:cNvSpPr txBox="1"/>
          <p:nvPr/>
        </p:nvSpPr>
        <p:spPr>
          <a:xfrm>
            <a:off x="2368061" y="5766842"/>
            <a:ext cx="7455786" cy="37965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قالب پاورپوینت شهرسازی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id="{57BC428E-4ECD-0C2F-D116-9AA5E81ADF4E}"/>
              </a:ext>
            </a:extLst>
          </p:cNvPr>
          <p:cNvSpPr txBox="1"/>
          <p:nvPr/>
        </p:nvSpPr>
        <p:spPr>
          <a:xfrm>
            <a:off x="4067862" y="6165556"/>
            <a:ext cx="3504543" cy="307777"/>
          </a:xfrm>
          <a:prstGeom prst="rect">
            <a:avLst/>
          </a:prstGeom>
          <a:solidFill>
            <a:schemeClr val="tx1">
              <a:lumMod val="85000"/>
              <a:lumOff val="15000"/>
              <a:alpha val="38000"/>
            </a:schemeClr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 spc="600" dirty="0">
                <a:solidFill>
                  <a:schemeClr val="bg1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400" spc="600" dirty="0">
              <a:solidFill>
                <a:schemeClr val="bg1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A190D62D-6AA9-4B11-BF11-996C138F6E93}"/>
              </a:ext>
            </a:extLst>
          </p:cNvPr>
          <p:cNvGrpSpPr/>
          <p:nvPr/>
        </p:nvGrpSpPr>
        <p:grpSpPr>
          <a:xfrm>
            <a:off x="4828185" y="1084642"/>
            <a:ext cx="2528073" cy="2985935"/>
            <a:chOff x="4828185" y="1084642"/>
            <a:chExt cx="2528073" cy="2985935"/>
          </a:xfrm>
          <a:solidFill>
            <a:srgbClr val="00B0F0"/>
          </a:solidFill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51B065A-4CAA-44E9-9223-D642D06EF747}"/>
                </a:ext>
              </a:extLst>
            </p:cNvPr>
            <p:cNvSpPr/>
            <p:nvPr/>
          </p:nvSpPr>
          <p:spPr>
            <a:xfrm>
              <a:off x="5669792" y="1343039"/>
              <a:ext cx="518865" cy="1661172"/>
            </a:xfrm>
            <a:custGeom>
              <a:avLst/>
              <a:gdLst>
                <a:gd name="connsiteX0" fmla="*/ 618 w 518865"/>
                <a:gd name="connsiteY0" fmla="*/ 831445 h 1661172"/>
                <a:gd name="connsiteX1" fmla="*/ 618 w 518865"/>
                <a:gd name="connsiteY1" fmla="*/ 25683 h 1661172"/>
                <a:gd name="connsiteX2" fmla="*/ 24398 w 518865"/>
                <a:gd name="connsiteY2" fmla="*/ 1293 h 1661172"/>
                <a:gd name="connsiteX3" fmla="*/ 495640 w 518865"/>
                <a:gd name="connsiteY3" fmla="*/ 1293 h 1661172"/>
                <a:gd name="connsiteX4" fmla="*/ 519483 w 518865"/>
                <a:gd name="connsiteY4" fmla="*/ 24428 h 1661172"/>
                <a:gd name="connsiteX5" fmla="*/ 519483 w 518865"/>
                <a:gd name="connsiteY5" fmla="*/ 1190484 h 1661172"/>
                <a:gd name="connsiteX6" fmla="*/ 519483 w 518865"/>
                <a:gd name="connsiteY6" fmla="*/ 1637560 h 1661172"/>
                <a:gd name="connsiteX7" fmla="*/ 494739 w 518865"/>
                <a:gd name="connsiteY7" fmla="*/ 1662466 h 1661172"/>
                <a:gd name="connsiteX8" fmla="*/ 28323 w 518865"/>
                <a:gd name="connsiteY8" fmla="*/ 1662466 h 1661172"/>
                <a:gd name="connsiteX9" fmla="*/ 618 w 518865"/>
                <a:gd name="connsiteY9" fmla="*/ 1634021 h 1661172"/>
                <a:gd name="connsiteX10" fmla="*/ 260292 w 518865"/>
                <a:gd name="connsiteY10" fmla="*/ 1233956 h 1661172"/>
                <a:gd name="connsiteX11" fmla="*/ 260292 w 518865"/>
                <a:gd name="connsiteY11" fmla="*/ 1234503 h 1661172"/>
                <a:gd name="connsiteX12" fmla="*/ 123634 w 518865"/>
                <a:gd name="connsiteY12" fmla="*/ 1234503 h 1661172"/>
                <a:gd name="connsiteX13" fmla="*/ 93322 w 518865"/>
                <a:gd name="connsiteY13" fmla="*/ 1260792 h 1661172"/>
                <a:gd name="connsiteX14" fmla="*/ 122282 w 518865"/>
                <a:gd name="connsiteY14" fmla="*/ 1287081 h 1661172"/>
                <a:gd name="connsiteX15" fmla="*/ 397240 w 518865"/>
                <a:gd name="connsiteY15" fmla="*/ 1287660 h 1661172"/>
                <a:gd name="connsiteX16" fmla="*/ 426200 w 518865"/>
                <a:gd name="connsiteY16" fmla="*/ 1259601 h 1661172"/>
                <a:gd name="connsiteX17" fmla="*/ 395535 w 518865"/>
                <a:gd name="connsiteY17" fmla="*/ 1233859 h 1661172"/>
                <a:gd name="connsiteX18" fmla="*/ 260292 w 518865"/>
                <a:gd name="connsiteY18" fmla="*/ 1233956 h 1661172"/>
                <a:gd name="connsiteX19" fmla="*/ 261965 w 518865"/>
                <a:gd name="connsiteY19" fmla="*/ 1112195 h 1661172"/>
                <a:gd name="connsiteX20" fmla="*/ 261965 w 518865"/>
                <a:gd name="connsiteY20" fmla="*/ 1112195 h 1661172"/>
                <a:gd name="connsiteX21" fmla="*/ 139690 w 518865"/>
                <a:gd name="connsiteY21" fmla="*/ 1112195 h 1661172"/>
                <a:gd name="connsiteX22" fmla="*/ 114109 w 518865"/>
                <a:gd name="connsiteY22" fmla="*/ 1113611 h 1661172"/>
                <a:gd name="connsiteX23" fmla="*/ 93934 w 518865"/>
                <a:gd name="connsiteY23" fmla="*/ 1137294 h 1661172"/>
                <a:gd name="connsiteX24" fmla="*/ 111953 w 518865"/>
                <a:gd name="connsiteY24" fmla="*/ 1162811 h 1661172"/>
                <a:gd name="connsiteX25" fmla="*/ 135829 w 518865"/>
                <a:gd name="connsiteY25" fmla="*/ 1165256 h 1661172"/>
                <a:gd name="connsiteX26" fmla="*/ 368988 w 518865"/>
                <a:gd name="connsiteY26" fmla="*/ 1165256 h 1661172"/>
                <a:gd name="connsiteX27" fmla="*/ 401166 w 518865"/>
                <a:gd name="connsiteY27" fmla="*/ 1164741 h 1661172"/>
                <a:gd name="connsiteX28" fmla="*/ 425364 w 518865"/>
                <a:gd name="connsiteY28" fmla="*/ 1134977 h 1661172"/>
                <a:gd name="connsiteX29" fmla="*/ 395406 w 518865"/>
                <a:gd name="connsiteY29" fmla="*/ 1112453 h 1661172"/>
                <a:gd name="connsiteX30" fmla="*/ 261933 w 518865"/>
                <a:gd name="connsiteY30" fmla="*/ 1112195 h 1661172"/>
                <a:gd name="connsiteX31" fmla="*/ 260324 w 518865"/>
                <a:gd name="connsiteY31" fmla="*/ 1479021 h 1661172"/>
                <a:gd name="connsiteX32" fmla="*/ 221711 w 518865"/>
                <a:gd name="connsiteY32" fmla="*/ 1479021 h 1661172"/>
                <a:gd name="connsiteX33" fmla="*/ 121960 w 518865"/>
                <a:gd name="connsiteY33" fmla="*/ 1479310 h 1661172"/>
                <a:gd name="connsiteX34" fmla="*/ 93000 w 518865"/>
                <a:gd name="connsiteY34" fmla="*/ 1505728 h 1661172"/>
                <a:gd name="connsiteX35" fmla="*/ 122346 w 518865"/>
                <a:gd name="connsiteY35" fmla="*/ 1531921 h 1661172"/>
                <a:gd name="connsiteX36" fmla="*/ 140012 w 518865"/>
                <a:gd name="connsiteY36" fmla="*/ 1531921 h 1661172"/>
                <a:gd name="connsiteX37" fmla="*/ 349167 w 518865"/>
                <a:gd name="connsiteY37" fmla="*/ 1531921 h 1661172"/>
                <a:gd name="connsiteX38" fmla="*/ 400651 w 518865"/>
                <a:gd name="connsiteY38" fmla="*/ 1531535 h 1661172"/>
                <a:gd name="connsiteX39" fmla="*/ 424720 w 518865"/>
                <a:gd name="connsiteY39" fmla="*/ 1512035 h 1661172"/>
                <a:gd name="connsiteX40" fmla="*/ 412332 w 518865"/>
                <a:gd name="connsiteY40" fmla="*/ 1483075 h 1661172"/>
                <a:gd name="connsiteX41" fmla="*/ 392124 w 518865"/>
                <a:gd name="connsiteY41" fmla="*/ 1479182 h 1661172"/>
                <a:gd name="connsiteX42" fmla="*/ 260324 w 518865"/>
                <a:gd name="connsiteY42" fmla="*/ 1356746 h 1661172"/>
                <a:gd name="connsiteX43" fmla="*/ 260324 w 518865"/>
                <a:gd name="connsiteY43" fmla="*/ 1356746 h 1661172"/>
                <a:gd name="connsiteX44" fmla="*/ 125178 w 518865"/>
                <a:gd name="connsiteY44" fmla="*/ 1356746 h 1661172"/>
                <a:gd name="connsiteX45" fmla="*/ 93194 w 518865"/>
                <a:gd name="connsiteY45" fmla="*/ 1383035 h 1661172"/>
                <a:gd name="connsiteX46" fmla="*/ 125822 w 518865"/>
                <a:gd name="connsiteY46" fmla="*/ 1409517 h 1661172"/>
                <a:gd name="connsiteX47" fmla="*/ 394280 w 518865"/>
                <a:gd name="connsiteY47" fmla="*/ 1409517 h 1661172"/>
                <a:gd name="connsiteX48" fmla="*/ 425492 w 518865"/>
                <a:gd name="connsiteY48" fmla="*/ 1382456 h 1661172"/>
                <a:gd name="connsiteX49" fmla="*/ 393637 w 518865"/>
                <a:gd name="connsiteY49" fmla="*/ 1356713 h 1661172"/>
                <a:gd name="connsiteX50" fmla="*/ 260292 w 518865"/>
                <a:gd name="connsiteY50" fmla="*/ 1356746 h 1661172"/>
                <a:gd name="connsiteX51" fmla="*/ 260324 w 518865"/>
                <a:gd name="connsiteY51" fmla="*/ 798141 h 1661172"/>
                <a:gd name="connsiteX52" fmla="*/ 385817 w 518865"/>
                <a:gd name="connsiteY52" fmla="*/ 798141 h 1661172"/>
                <a:gd name="connsiteX53" fmla="*/ 403386 w 518865"/>
                <a:gd name="connsiteY53" fmla="*/ 797015 h 1661172"/>
                <a:gd name="connsiteX54" fmla="*/ 425589 w 518865"/>
                <a:gd name="connsiteY54" fmla="*/ 768280 h 1661172"/>
                <a:gd name="connsiteX55" fmla="*/ 399364 w 518865"/>
                <a:gd name="connsiteY55" fmla="*/ 745402 h 1661172"/>
                <a:gd name="connsiteX56" fmla="*/ 121188 w 518865"/>
                <a:gd name="connsiteY56" fmla="*/ 745402 h 1661172"/>
                <a:gd name="connsiteX57" fmla="*/ 93612 w 518865"/>
                <a:gd name="connsiteY57" fmla="*/ 769278 h 1661172"/>
                <a:gd name="connsiteX58" fmla="*/ 117359 w 518865"/>
                <a:gd name="connsiteY58" fmla="*/ 797111 h 1661172"/>
                <a:gd name="connsiteX59" fmla="*/ 134960 w 518865"/>
                <a:gd name="connsiteY59" fmla="*/ 798173 h 1661172"/>
                <a:gd name="connsiteX60" fmla="*/ 260292 w 518865"/>
                <a:gd name="connsiteY60" fmla="*/ 798141 h 1661172"/>
                <a:gd name="connsiteX61" fmla="*/ 260163 w 518865"/>
                <a:gd name="connsiteY61" fmla="*/ 989824 h 1661172"/>
                <a:gd name="connsiteX62" fmla="*/ 189373 w 518865"/>
                <a:gd name="connsiteY62" fmla="*/ 989824 h 1661172"/>
                <a:gd name="connsiteX63" fmla="*/ 120319 w 518865"/>
                <a:gd name="connsiteY63" fmla="*/ 990274 h 1661172"/>
                <a:gd name="connsiteX64" fmla="*/ 93354 w 518865"/>
                <a:gd name="connsiteY64" fmla="*/ 1014890 h 1661172"/>
                <a:gd name="connsiteX65" fmla="*/ 118035 w 518865"/>
                <a:gd name="connsiteY65" fmla="*/ 1042112 h 1661172"/>
                <a:gd name="connsiteX66" fmla="*/ 130906 w 518865"/>
                <a:gd name="connsiteY66" fmla="*/ 1042820 h 1661172"/>
                <a:gd name="connsiteX67" fmla="*/ 391127 w 518865"/>
                <a:gd name="connsiteY67" fmla="*/ 1042820 h 1661172"/>
                <a:gd name="connsiteX68" fmla="*/ 425557 w 518865"/>
                <a:gd name="connsiteY68" fmla="*/ 1017368 h 1661172"/>
                <a:gd name="connsiteX69" fmla="*/ 391867 w 518865"/>
                <a:gd name="connsiteY69" fmla="*/ 989888 h 1661172"/>
                <a:gd name="connsiteX70" fmla="*/ 260035 w 518865"/>
                <a:gd name="connsiteY70" fmla="*/ 989824 h 1661172"/>
                <a:gd name="connsiteX71" fmla="*/ 260550 w 518865"/>
                <a:gd name="connsiteY71" fmla="*/ 867548 h 1661172"/>
                <a:gd name="connsiteX72" fmla="*/ 125629 w 518865"/>
                <a:gd name="connsiteY72" fmla="*/ 867548 h 1661172"/>
                <a:gd name="connsiteX73" fmla="*/ 95542 w 518865"/>
                <a:gd name="connsiteY73" fmla="*/ 884249 h 1661172"/>
                <a:gd name="connsiteX74" fmla="*/ 127173 w 518865"/>
                <a:gd name="connsiteY74" fmla="*/ 920448 h 1661172"/>
                <a:gd name="connsiteX75" fmla="*/ 393830 w 518865"/>
                <a:gd name="connsiteY75" fmla="*/ 919966 h 1661172"/>
                <a:gd name="connsiteX76" fmla="*/ 425653 w 518865"/>
                <a:gd name="connsiteY76" fmla="*/ 893548 h 1661172"/>
                <a:gd name="connsiteX77" fmla="*/ 393894 w 518865"/>
                <a:gd name="connsiteY77" fmla="*/ 867806 h 1661172"/>
                <a:gd name="connsiteX78" fmla="*/ 260292 w 518865"/>
                <a:gd name="connsiteY78" fmla="*/ 867452 h 1661172"/>
                <a:gd name="connsiteX79" fmla="*/ 260871 w 518865"/>
                <a:gd name="connsiteY79" fmla="*/ 622998 h 1661172"/>
                <a:gd name="connsiteX80" fmla="*/ 122700 w 518865"/>
                <a:gd name="connsiteY80" fmla="*/ 622998 h 1661172"/>
                <a:gd name="connsiteX81" fmla="*/ 93419 w 518865"/>
                <a:gd name="connsiteY81" fmla="*/ 648515 h 1661172"/>
                <a:gd name="connsiteX82" fmla="*/ 123827 w 518865"/>
                <a:gd name="connsiteY82" fmla="*/ 675383 h 1661172"/>
                <a:gd name="connsiteX83" fmla="*/ 382407 w 518865"/>
                <a:gd name="connsiteY83" fmla="*/ 675737 h 1661172"/>
                <a:gd name="connsiteX84" fmla="*/ 404673 w 518865"/>
                <a:gd name="connsiteY84" fmla="*/ 673420 h 1661172"/>
                <a:gd name="connsiteX85" fmla="*/ 425460 w 518865"/>
                <a:gd name="connsiteY85" fmla="*/ 645715 h 1661172"/>
                <a:gd name="connsiteX86" fmla="*/ 400619 w 518865"/>
                <a:gd name="connsiteY86" fmla="*/ 623191 h 1661172"/>
                <a:gd name="connsiteX87" fmla="*/ 387748 w 518865"/>
                <a:gd name="connsiteY87" fmla="*/ 622998 h 1661172"/>
                <a:gd name="connsiteX88" fmla="*/ 258168 w 518865"/>
                <a:gd name="connsiteY88" fmla="*/ 551950 h 1661172"/>
                <a:gd name="connsiteX89" fmla="*/ 337358 w 518865"/>
                <a:gd name="connsiteY89" fmla="*/ 551950 h 1661172"/>
                <a:gd name="connsiteX90" fmla="*/ 399911 w 518865"/>
                <a:gd name="connsiteY90" fmla="*/ 551756 h 1661172"/>
                <a:gd name="connsiteX91" fmla="*/ 425653 w 518865"/>
                <a:gd name="connsiteY91" fmla="*/ 525081 h 1661172"/>
                <a:gd name="connsiteX92" fmla="*/ 399010 w 518865"/>
                <a:gd name="connsiteY92" fmla="*/ 500884 h 1661172"/>
                <a:gd name="connsiteX93" fmla="*/ 121156 w 518865"/>
                <a:gd name="connsiteY93" fmla="*/ 500884 h 1661172"/>
                <a:gd name="connsiteX94" fmla="*/ 93354 w 518865"/>
                <a:gd name="connsiteY94" fmla="*/ 524663 h 1661172"/>
                <a:gd name="connsiteX95" fmla="*/ 117520 w 518865"/>
                <a:gd name="connsiteY95" fmla="*/ 552175 h 1661172"/>
                <a:gd name="connsiteX96" fmla="*/ 128621 w 518865"/>
                <a:gd name="connsiteY96" fmla="*/ 553301 h 1661172"/>
                <a:gd name="connsiteX97" fmla="*/ 258040 w 518865"/>
                <a:gd name="connsiteY97" fmla="*/ 551821 h 1661172"/>
                <a:gd name="connsiteX98" fmla="*/ 259327 w 518865"/>
                <a:gd name="connsiteY98" fmla="*/ 378383 h 1661172"/>
                <a:gd name="connsiteX99" fmla="*/ 259327 w 518865"/>
                <a:gd name="connsiteY99" fmla="*/ 378222 h 1661172"/>
                <a:gd name="connsiteX100" fmla="*/ 127591 w 518865"/>
                <a:gd name="connsiteY100" fmla="*/ 378222 h 1661172"/>
                <a:gd name="connsiteX101" fmla="*/ 104617 w 518865"/>
                <a:gd name="connsiteY101" fmla="*/ 383210 h 1661172"/>
                <a:gd name="connsiteX102" fmla="*/ 94963 w 518865"/>
                <a:gd name="connsiteY102" fmla="*/ 411494 h 1661172"/>
                <a:gd name="connsiteX103" fmla="*/ 126851 w 518865"/>
                <a:gd name="connsiteY103" fmla="*/ 430060 h 1661172"/>
                <a:gd name="connsiteX104" fmla="*/ 396597 w 518865"/>
                <a:gd name="connsiteY104" fmla="*/ 430608 h 1661172"/>
                <a:gd name="connsiteX105" fmla="*/ 413458 w 518865"/>
                <a:gd name="connsiteY105" fmla="*/ 426618 h 1661172"/>
                <a:gd name="connsiteX106" fmla="*/ 425235 w 518865"/>
                <a:gd name="connsiteY106" fmla="*/ 397658 h 1661172"/>
                <a:gd name="connsiteX107" fmla="*/ 399010 w 518865"/>
                <a:gd name="connsiteY107" fmla="*/ 378351 h 1661172"/>
                <a:gd name="connsiteX108" fmla="*/ 259198 w 518865"/>
                <a:gd name="connsiteY108" fmla="*/ 378254 h 1661172"/>
                <a:gd name="connsiteX109" fmla="*/ 259069 w 518865"/>
                <a:gd name="connsiteY109" fmla="*/ 255947 h 1661172"/>
                <a:gd name="connsiteX110" fmla="*/ 120705 w 518865"/>
                <a:gd name="connsiteY110" fmla="*/ 255947 h 1661172"/>
                <a:gd name="connsiteX111" fmla="*/ 94738 w 518865"/>
                <a:gd name="connsiteY111" fmla="*/ 275543 h 1661172"/>
                <a:gd name="connsiteX112" fmla="*/ 107609 w 518865"/>
                <a:gd name="connsiteY112" fmla="*/ 304149 h 1661172"/>
                <a:gd name="connsiteX113" fmla="*/ 129619 w 518865"/>
                <a:gd name="connsiteY113" fmla="*/ 307174 h 1661172"/>
                <a:gd name="connsiteX114" fmla="*/ 388585 w 518865"/>
                <a:gd name="connsiteY114" fmla="*/ 307174 h 1661172"/>
                <a:gd name="connsiteX115" fmla="*/ 406186 w 518865"/>
                <a:gd name="connsiteY115" fmla="*/ 306048 h 1661172"/>
                <a:gd name="connsiteX116" fmla="*/ 425640 w 518865"/>
                <a:gd name="connsiteY116" fmla="*/ 277055 h 1661172"/>
                <a:gd name="connsiteX117" fmla="*/ 422854 w 518865"/>
                <a:gd name="connsiteY117" fmla="*/ 269590 h 1661172"/>
                <a:gd name="connsiteX118" fmla="*/ 395792 w 518865"/>
                <a:gd name="connsiteY118" fmla="*/ 255883 h 1661172"/>
                <a:gd name="connsiteX119" fmla="*/ 258941 w 518865"/>
                <a:gd name="connsiteY119" fmla="*/ 255818 h 1661172"/>
                <a:gd name="connsiteX120" fmla="*/ 258233 w 518865"/>
                <a:gd name="connsiteY120" fmla="*/ 184963 h 1661172"/>
                <a:gd name="connsiteX121" fmla="*/ 258233 w 518865"/>
                <a:gd name="connsiteY121" fmla="*/ 184963 h 1661172"/>
                <a:gd name="connsiteX122" fmla="*/ 388456 w 518865"/>
                <a:gd name="connsiteY122" fmla="*/ 184963 h 1661172"/>
                <a:gd name="connsiteX123" fmla="*/ 404545 w 518865"/>
                <a:gd name="connsiteY123" fmla="*/ 184191 h 1661172"/>
                <a:gd name="connsiteX124" fmla="*/ 425557 w 518865"/>
                <a:gd name="connsiteY124" fmla="*/ 159736 h 1661172"/>
                <a:gd name="connsiteX125" fmla="*/ 403772 w 518865"/>
                <a:gd name="connsiteY125" fmla="*/ 134315 h 1661172"/>
                <a:gd name="connsiteX126" fmla="*/ 389357 w 518865"/>
                <a:gd name="connsiteY126" fmla="*/ 133704 h 1661172"/>
                <a:gd name="connsiteX127" fmla="*/ 132129 w 518865"/>
                <a:gd name="connsiteY127" fmla="*/ 133704 h 1661172"/>
                <a:gd name="connsiteX128" fmla="*/ 116040 w 518865"/>
                <a:gd name="connsiteY128" fmla="*/ 134412 h 1661172"/>
                <a:gd name="connsiteX129" fmla="*/ 93966 w 518865"/>
                <a:gd name="connsiteY129" fmla="*/ 159929 h 1661172"/>
                <a:gd name="connsiteX130" fmla="*/ 116780 w 518865"/>
                <a:gd name="connsiteY130" fmla="*/ 184481 h 1661172"/>
                <a:gd name="connsiteX131" fmla="*/ 131228 w 518865"/>
                <a:gd name="connsiteY131" fmla="*/ 184995 h 166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18865" h="1661172">
                  <a:moveTo>
                    <a:pt x="618" y="831445"/>
                  </a:moveTo>
                  <a:lnTo>
                    <a:pt x="618" y="25683"/>
                  </a:lnTo>
                  <a:cubicBezTo>
                    <a:pt x="618" y="1422"/>
                    <a:pt x="618" y="1325"/>
                    <a:pt x="24398" y="1293"/>
                  </a:cubicBezTo>
                  <a:lnTo>
                    <a:pt x="495640" y="1293"/>
                  </a:lnTo>
                  <a:cubicBezTo>
                    <a:pt x="518776" y="1293"/>
                    <a:pt x="519483" y="1968"/>
                    <a:pt x="519483" y="24428"/>
                  </a:cubicBezTo>
                  <a:cubicBezTo>
                    <a:pt x="519483" y="413103"/>
                    <a:pt x="519483" y="801777"/>
                    <a:pt x="519483" y="1190484"/>
                  </a:cubicBezTo>
                  <a:cubicBezTo>
                    <a:pt x="519483" y="1339489"/>
                    <a:pt x="519483" y="1488513"/>
                    <a:pt x="519483" y="1637560"/>
                  </a:cubicBezTo>
                  <a:cubicBezTo>
                    <a:pt x="519483" y="1662434"/>
                    <a:pt x="519483" y="1662466"/>
                    <a:pt x="494739" y="1662466"/>
                  </a:cubicBezTo>
                  <a:lnTo>
                    <a:pt x="28323" y="1662466"/>
                  </a:lnTo>
                  <a:cubicBezTo>
                    <a:pt x="618" y="1662466"/>
                    <a:pt x="618" y="1662466"/>
                    <a:pt x="618" y="1634021"/>
                  </a:cubicBezTo>
                  <a:close/>
                  <a:moveTo>
                    <a:pt x="260292" y="1233956"/>
                  </a:moveTo>
                  <a:lnTo>
                    <a:pt x="260292" y="1234503"/>
                  </a:lnTo>
                  <a:cubicBezTo>
                    <a:pt x="214761" y="1234503"/>
                    <a:pt x="169197" y="1234213"/>
                    <a:pt x="123634" y="1234503"/>
                  </a:cubicBezTo>
                  <a:cubicBezTo>
                    <a:pt x="104874" y="1234663"/>
                    <a:pt x="93194" y="1245507"/>
                    <a:pt x="93322" y="1260792"/>
                  </a:cubicBezTo>
                  <a:cubicBezTo>
                    <a:pt x="93322" y="1275400"/>
                    <a:pt x="105035" y="1286984"/>
                    <a:pt x="122282" y="1287081"/>
                  </a:cubicBezTo>
                  <a:cubicBezTo>
                    <a:pt x="213924" y="1287618"/>
                    <a:pt x="305576" y="1287811"/>
                    <a:pt x="397240" y="1287660"/>
                  </a:cubicBezTo>
                  <a:cubicBezTo>
                    <a:pt x="414745" y="1287660"/>
                    <a:pt x="426586" y="1274982"/>
                    <a:pt x="426200" y="1259601"/>
                  </a:cubicBezTo>
                  <a:cubicBezTo>
                    <a:pt x="425814" y="1244220"/>
                    <a:pt x="413748" y="1233859"/>
                    <a:pt x="395535" y="1233859"/>
                  </a:cubicBezTo>
                  <a:cubicBezTo>
                    <a:pt x="350422" y="1233882"/>
                    <a:pt x="305341" y="1233914"/>
                    <a:pt x="260292" y="1233956"/>
                  </a:cubicBezTo>
                  <a:close/>
                  <a:moveTo>
                    <a:pt x="261965" y="1112195"/>
                  </a:moveTo>
                  <a:lnTo>
                    <a:pt x="261965" y="1112195"/>
                  </a:lnTo>
                  <a:cubicBezTo>
                    <a:pt x="221228" y="1112195"/>
                    <a:pt x="180492" y="1112195"/>
                    <a:pt x="139690" y="1112195"/>
                  </a:cubicBezTo>
                  <a:cubicBezTo>
                    <a:pt x="131137" y="1111873"/>
                    <a:pt x="122575" y="1112350"/>
                    <a:pt x="114109" y="1113611"/>
                  </a:cubicBezTo>
                  <a:cubicBezTo>
                    <a:pt x="102309" y="1115172"/>
                    <a:pt x="93599" y="1125398"/>
                    <a:pt x="93934" y="1137294"/>
                  </a:cubicBezTo>
                  <a:cubicBezTo>
                    <a:pt x="92965" y="1149042"/>
                    <a:pt x="100559" y="1159796"/>
                    <a:pt x="111953" y="1162811"/>
                  </a:cubicBezTo>
                  <a:cubicBezTo>
                    <a:pt x="119724" y="1164934"/>
                    <a:pt x="127791" y="1165761"/>
                    <a:pt x="135829" y="1165256"/>
                  </a:cubicBezTo>
                  <a:lnTo>
                    <a:pt x="368988" y="1165256"/>
                  </a:lnTo>
                  <a:cubicBezTo>
                    <a:pt x="379704" y="1165256"/>
                    <a:pt x="390515" y="1165739"/>
                    <a:pt x="401166" y="1164741"/>
                  </a:cubicBezTo>
                  <a:cubicBezTo>
                    <a:pt x="417963" y="1163133"/>
                    <a:pt x="427230" y="1151098"/>
                    <a:pt x="425364" y="1134977"/>
                  </a:cubicBezTo>
                  <a:cubicBezTo>
                    <a:pt x="423626" y="1120336"/>
                    <a:pt x="413941" y="1112453"/>
                    <a:pt x="395406" y="1112453"/>
                  </a:cubicBezTo>
                  <a:cubicBezTo>
                    <a:pt x="350937" y="1112002"/>
                    <a:pt x="306435" y="1112195"/>
                    <a:pt x="261933" y="1112195"/>
                  </a:cubicBezTo>
                  <a:close/>
                  <a:moveTo>
                    <a:pt x="260324" y="1479021"/>
                  </a:moveTo>
                  <a:lnTo>
                    <a:pt x="221711" y="1479021"/>
                  </a:lnTo>
                  <a:cubicBezTo>
                    <a:pt x="188472" y="1479021"/>
                    <a:pt x="155232" y="1478635"/>
                    <a:pt x="121960" y="1479310"/>
                  </a:cubicBezTo>
                  <a:cubicBezTo>
                    <a:pt x="104874" y="1479664"/>
                    <a:pt x="92614" y="1491795"/>
                    <a:pt x="93000" y="1505728"/>
                  </a:cubicBezTo>
                  <a:cubicBezTo>
                    <a:pt x="93387" y="1519661"/>
                    <a:pt x="105357" y="1530891"/>
                    <a:pt x="122346" y="1531921"/>
                  </a:cubicBezTo>
                  <a:cubicBezTo>
                    <a:pt x="128203" y="1532275"/>
                    <a:pt x="134124" y="1531921"/>
                    <a:pt x="140012" y="1531921"/>
                  </a:cubicBezTo>
                  <a:lnTo>
                    <a:pt x="349167" y="1531921"/>
                  </a:lnTo>
                  <a:cubicBezTo>
                    <a:pt x="366286" y="1531921"/>
                    <a:pt x="383468" y="1532146"/>
                    <a:pt x="400651" y="1531535"/>
                  </a:cubicBezTo>
                  <a:cubicBezTo>
                    <a:pt x="412319" y="1531670"/>
                    <a:pt x="422429" y="1523478"/>
                    <a:pt x="424720" y="1512035"/>
                  </a:cubicBezTo>
                  <a:cubicBezTo>
                    <a:pt x="427681" y="1499743"/>
                    <a:pt x="422500" y="1489929"/>
                    <a:pt x="412332" y="1483075"/>
                  </a:cubicBezTo>
                  <a:cubicBezTo>
                    <a:pt x="406315" y="1478956"/>
                    <a:pt x="399139" y="1479182"/>
                    <a:pt x="392124" y="1479182"/>
                  </a:cubicBezTo>
                  <a:close/>
                  <a:moveTo>
                    <a:pt x="260324" y="1356746"/>
                  </a:moveTo>
                  <a:lnTo>
                    <a:pt x="260324" y="1356746"/>
                  </a:lnTo>
                  <a:cubicBezTo>
                    <a:pt x="215276" y="1356746"/>
                    <a:pt x="170227" y="1356553"/>
                    <a:pt x="125178" y="1356746"/>
                  </a:cubicBezTo>
                  <a:cubicBezTo>
                    <a:pt x="105260" y="1356746"/>
                    <a:pt x="92646" y="1367782"/>
                    <a:pt x="93194" y="1383035"/>
                  </a:cubicBezTo>
                  <a:cubicBezTo>
                    <a:pt x="93740" y="1398287"/>
                    <a:pt x="107030" y="1409485"/>
                    <a:pt x="125822" y="1409517"/>
                  </a:cubicBezTo>
                  <a:cubicBezTo>
                    <a:pt x="215298" y="1409710"/>
                    <a:pt x="304784" y="1409710"/>
                    <a:pt x="394280" y="1409517"/>
                  </a:cubicBezTo>
                  <a:cubicBezTo>
                    <a:pt x="413587" y="1409517"/>
                    <a:pt x="425750" y="1398480"/>
                    <a:pt x="425492" y="1382456"/>
                  </a:cubicBezTo>
                  <a:cubicBezTo>
                    <a:pt x="425235" y="1366431"/>
                    <a:pt x="414037" y="1356713"/>
                    <a:pt x="393637" y="1356713"/>
                  </a:cubicBezTo>
                  <a:cubicBezTo>
                    <a:pt x="349199" y="1356617"/>
                    <a:pt x="304697" y="1356746"/>
                    <a:pt x="260292" y="1356746"/>
                  </a:cubicBezTo>
                  <a:close/>
                  <a:moveTo>
                    <a:pt x="260324" y="798141"/>
                  </a:moveTo>
                  <a:cubicBezTo>
                    <a:pt x="302114" y="798141"/>
                    <a:pt x="343945" y="798141"/>
                    <a:pt x="385817" y="798141"/>
                  </a:cubicBezTo>
                  <a:cubicBezTo>
                    <a:pt x="391696" y="798347"/>
                    <a:pt x="397582" y="797970"/>
                    <a:pt x="403386" y="797015"/>
                  </a:cubicBezTo>
                  <a:cubicBezTo>
                    <a:pt x="418542" y="793797"/>
                    <a:pt x="426973" y="782567"/>
                    <a:pt x="425589" y="768280"/>
                  </a:cubicBezTo>
                  <a:cubicBezTo>
                    <a:pt x="424270" y="754605"/>
                    <a:pt x="414809" y="745466"/>
                    <a:pt x="399364" y="745402"/>
                  </a:cubicBezTo>
                  <a:cubicBezTo>
                    <a:pt x="306628" y="745122"/>
                    <a:pt x="213902" y="745122"/>
                    <a:pt x="121188" y="745402"/>
                  </a:cubicBezTo>
                  <a:cubicBezTo>
                    <a:pt x="105582" y="745402"/>
                    <a:pt x="94738" y="755731"/>
                    <a:pt x="93612" y="769278"/>
                  </a:cubicBezTo>
                  <a:cubicBezTo>
                    <a:pt x="92486" y="782824"/>
                    <a:pt x="101978" y="794087"/>
                    <a:pt x="117359" y="797111"/>
                  </a:cubicBezTo>
                  <a:cubicBezTo>
                    <a:pt x="123180" y="798016"/>
                    <a:pt x="129072" y="798369"/>
                    <a:pt x="134960" y="798173"/>
                  </a:cubicBezTo>
                  <a:cubicBezTo>
                    <a:pt x="176640" y="798196"/>
                    <a:pt x="218419" y="798183"/>
                    <a:pt x="260292" y="798141"/>
                  </a:cubicBezTo>
                  <a:close/>
                  <a:moveTo>
                    <a:pt x="260163" y="989824"/>
                  </a:moveTo>
                  <a:lnTo>
                    <a:pt x="189373" y="989824"/>
                  </a:lnTo>
                  <a:cubicBezTo>
                    <a:pt x="166366" y="989824"/>
                    <a:pt x="143326" y="989405"/>
                    <a:pt x="120319" y="990274"/>
                  </a:cubicBezTo>
                  <a:cubicBezTo>
                    <a:pt x="104617" y="990885"/>
                    <a:pt x="93740" y="1001794"/>
                    <a:pt x="93354" y="1014890"/>
                  </a:cubicBezTo>
                  <a:cubicBezTo>
                    <a:pt x="92968" y="1027986"/>
                    <a:pt x="103008" y="1039345"/>
                    <a:pt x="118035" y="1042112"/>
                  </a:cubicBezTo>
                  <a:cubicBezTo>
                    <a:pt x="122295" y="1042724"/>
                    <a:pt x="126604" y="1042959"/>
                    <a:pt x="130906" y="1042820"/>
                  </a:cubicBezTo>
                  <a:cubicBezTo>
                    <a:pt x="217657" y="1042820"/>
                    <a:pt x="304398" y="1042820"/>
                    <a:pt x="391127" y="1042820"/>
                  </a:cubicBezTo>
                  <a:cubicBezTo>
                    <a:pt x="412300" y="1042820"/>
                    <a:pt x="425171" y="1033167"/>
                    <a:pt x="425557" y="1017368"/>
                  </a:cubicBezTo>
                  <a:cubicBezTo>
                    <a:pt x="426007" y="999573"/>
                    <a:pt x="414488" y="989984"/>
                    <a:pt x="391867" y="989888"/>
                  </a:cubicBezTo>
                  <a:cubicBezTo>
                    <a:pt x="347848" y="989727"/>
                    <a:pt x="303957" y="989856"/>
                    <a:pt x="260035" y="989824"/>
                  </a:cubicBezTo>
                  <a:close/>
                  <a:moveTo>
                    <a:pt x="260550" y="867548"/>
                  </a:moveTo>
                  <a:cubicBezTo>
                    <a:pt x="215501" y="867548"/>
                    <a:pt x="170452" y="867548"/>
                    <a:pt x="125629" y="867548"/>
                  </a:cubicBezTo>
                  <a:cubicBezTo>
                    <a:pt x="112243" y="867548"/>
                    <a:pt x="101238" y="870991"/>
                    <a:pt x="95542" y="884249"/>
                  </a:cubicBezTo>
                  <a:cubicBezTo>
                    <a:pt x="87498" y="902912"/>
                    <a:pt x="101978" y="920416"/>
                    <a:pt x="127173" y="920448"/>
                  </a:cubicBezTo>
                  <a:cubicBezTo>
                    <a:pt x="216048" y="920641"/>
                    <a:pt x="304932" y="920480"/>
                    <a:pt x="393830" y="919966"/>
                  </a:cubicBezTo>
                  <a:cubicBezTo>
                    <a:pt x="413619" y="919966"/>
                    <a:pt x="425557" y="909315"/>
                    <a:pt x="425653" y="893548"/>
                  </a:cubicBezTo>
                  <a:cubicBezTo>
                    <a:pt x="425750" y="877781"/>
                    <a:pt x="414005" y="867806"/>
                    <a:pt x="393894" y="867806"/>
                  </a:cubicBezTo>
                  <a:cubicBezTo>
                    <a:pt x="349328" y="867387"/>
                    <a:pt x="304858" y="867484"/>
                    <a:pt x="260292" y="867452"/>
                  </a:cubicBezTo>
                  <a:close/>
                  <a:moveTo>
                    <a:pt x="260871" y="622998"/>
                  </a:moveTo>
                  <a:cubicBezTo>
                    <a:pt x="214825" y="622998"/>
                    <a:pt x="168747" y="622773"/>
                    <a:pt x="122700" y="622998"/>
                  </a:cubicBezTo>
                  <a:cubicBezTo>
                    <a:pt x="105389" y="622998"/>
                    <a:pt x="93451" y="634163"/>
                    <a:pt x="93419" y="648515"/>
                  </a:cubicBezTo>
                  <a:cubicBezTo>
                    <a:pt x="93419" y="663381"/>
                    <a:pt x="106708" y="675351"/>
                    <a:pt x="123827" y="675383"/>
                  </a:cubicBezTo>
                  <a:cubicBezTo>
                    <a:pt x="210021" y="675576"/>
                    <a:pt x="296212" y="675705"/>
                    <a:pt x="382407" y="675737"/>
                  </a:cubicBezTo>
                  <a:cubicBezTo>
                    <a:pt x="389894" y="675834"/>
                    <a:pt x="397366" y="675029"/>
                    <a:pt x="404673" y="673420"/>
                  </a:cubicBezTo>
                  <a:cubicBezTo>
                    <a:pt x="419894" y="669849"/>
                    <a:pt x="427198" y="659680"/>
                    <a:pt x="425460" y="645715"/>
                  </a:cubicBezTo>
                  <a:cubicBezTo>
                    <a:pt x="423723" y="631750"/>
                    <a:pt x="414713" y="624156"/>
                    <a:pt x="400619" y="623191"/>
                  </a:cubicBezTo>
                  <a:cubicBezTo>
                    <a:pt x="396372" y="622869"/>
                    <a:pt x="392060" y="622998"/>
                    <a:pt x="387748" y="622998"/>
                  </a:cubicBezTo>
                  <a:close/>
                  <a:moveTo>
                    <a:pt x="258168" y="551950"/>
                  </a:moveTo>
                  <a:lnTo>
                    <a:pt x="337358" y="551950"/>
                  </a:lnTo>
                  <a:cubicBezTo>
                    <a:pt x="358209" y="551950"/>
                    <a:pt x="379189" y="552883"/>
                    <a:pt x="399911" y="551756"/>
                  </a:cubicBezTo>
                  <a:cubicBezTo>
                    <a:pt x="417255" y="550823"/>
                    <a:pt x="426426" y="540076"/>
                    <a:pt x="425653" y="525081"/>
                  </a:cubicBezTo>
                  <a:cubicBezTo>
                    <a:pt x="424849" y="510569"/>
                    <a:pt x="415324" y="500948"/>
                    <a:pt x="399010" y="500884"/>
                  </a:cubicBezTo>
                  <a:cubicBezTo>
                    <a:pt x="306403" y="500594"/>
                    <a:pt x="213786" y="500594"/>
                    <a:pt x="121156" y="500884"/>
                  </a:cubicBezTo>
                  <a:cubicBezTo>
                    <a:pt x="105807" y="500884"/>
                    <a:pt x="94352" y="511695"/>
                    <a:pt x="93354" y="524663"/>
                  </a:cubicBezTo>
                  <a:cubicBezTo>
                    <a:pt x="92357" y="537631"/>
                    <a:pt x="102654" y="549182"/>
                    <a:pt x="117520" y="552175"/>
                  </a:cubicBezTo>
                  <a:cubicBezTo>
                    <a:pt x="121153" y="553043"/>
                    <a:pt x="124889" y="553430"/>
                    <a:pt x="128621" y="553301"/>
                  </a:cubicBezTo>
                  <a:cubicBezTo>
                    <a:pt x="174474" y="549922"/>
                    <a:pt x="220521" y="553140"/>
                    <a:pt x="258040" y="551821"/>
                  </a:cubicBezTo>
                  <a:close/>
                  <a:moveTo>
                    <a:pt x="259327" y="378383"/>
                  </a:moveTo>
                  <a:lnTo>
                    <a:pt x="259327" y="378222"/>
                  </a:lnTo>
                  <a:cubicBezTo>
                    <a:pt x="215395" y="378222"/>
                    <a:pt x="171482" y="378222"/>
                    <a:pt x="127591" y="378222"/>
                  </a:cubicBezTo>
                  <a:cubicBezTo>
                    <a:pt x="119644" y="378222"/>
                    <a:pt x="111310" y="377418"/>
                    <a:pt x="104617" y="383210"/>
                  </a:cubicBezTo>
                  <a:cubicBezTo>
                    <a:pt x="95929" y="390707"/>
                    <a:pt x="90877" y="399524"/>
                    <a:pt x="94963" y="411494"/>
                  </a:cubicBezTo>
                  <a:cubicBezTo>
                    <a:pt x="100273" y="426875"/>
                    <a:pt x="112307" y="430157"/>
                    <a:pt x="126851" y="430060"/>
                  </a:cubicBezTo>
                  <a:cubicBezTo>
                    <a:pt x="216756" y="429481"/>
                    <a:pt x="306692" y="428452"/>
                    <a:pt x="396597" y="430608"/>
                  </a:cubicBezTo>
                  <a:cubicBezTo>
                    <a:pt x="402495" y="431090"/>
                    <a:pt x="408393" y="429674"/>
                    <a:pt x="413458" y="426618"/>
                  </a:cubicBezTo>
                  <a:cubicBezTo>
                    <a:pt x="424044" y="419699"/>
                    <a:pt x="428356" y="409885"/>
                    <a:pt x="425235" y="397658"/>
                  </a:cubicBezTo>
                  <a:cubicBezTo>
                    <a:pt x="421824" y="384304"/>
                    <a:pt x="412364" y="378512"/>
                    <a:pt x="399010" y="378351"/>
                  </a:cubicBezTo>
                  <a:cubicBezTo>
                    <a:pt x="352394" y="378222"/>
                    <a:pt x="305792" y="378190"/>
                    <a:pt x="259198" y="378254"/>
                  </a:cubicBezTo>
                  <a:close/>
                  <a:moveTo>
                    <a:pt x="259069" y="255947"/>
                  </a:moveTo>
                  <a:lnTo>
                    <a:pt x="120705" y="255947"/>
                  </a:lnTo>
                  <a:cubicBezTo>
                    <a:pt x="107094" y="255947"/>
                    <a:pt x="98181" y="262672"/>
                    <a:pt x="94738" y="275543"/>
                  </a:cubicBezTo>
                  <a:cubicBezTo>
                    <a:pt x="91295" y="288414"/>
                    <a:pt x="97055" y="297617"/>
                    <a:pt x="107609" y="304149"/>
                  </a:cubicBezTo>
                  <a:cubicBezTo>
                    <a:pt x="114302" y="308332"/>
                    <a:pt x="122186" y="307142"/>
                    <a:pt x="129619" y="307174"/>
                  </a:cubicBezTo>
                  <a:cubicBezTo>
                    <a:pt x="215961" y="307174"/>
                    <a:pt x="302284" y="307174"/>
                    <a:pt x="388585" y="307174"/>
                  </a:cubicBezTo>
                  <a:cubicBezTo>
                    <a:pt x="394476" y="307431"/>
                    <a:pt x="400375" y="307045"/>
                    <a:pt x="406186" y="306048"/>
                  </a:cubicBezTo>
                  <a:cubicBezTo>
                    <a:pt x="419559" y="303409"/>
                    <a:pt x="428269" y="290441"/>
                    <a:pt x="425640" y="277055"/>
                  </a:cubicBezTo>
                  <a:cubicBezTo>
                    <a:pt x="425122" y="274449"/>
                    <a:pt x="424183" y="271907"/>
                    <a:pt x="422854" y="269590"/>
                  </a:cubicBezTo>
                  <a:cubicBezTo>
                    <a:pt x="417062" y="258843"/>
                    <a:pt x="407312" y="255850"/>
                    <a:pt x="395792" y="255883"/>
                  </a:cubicBezTo>
                  <a:cubicBezTo>
                    <a:pt x="350100" y="255883"/>
                    <a:pt x="304504" y="255818"/>
                    <a:pt x="258941" y="255818"/>
                  </a:cubicBezTo>
                  <a:close/>
                  <a:moveTo>
                    <a:pt x="258233" y="184963"/>
                  </a:moveTo>
                  <a:lnTo>
                    <a:pt x="258233" y="184963"/>
                  </a:lnTo>
                  <a:cubicBezTo>
                    <a:pt x="301650" y="184963"/>
                    <a:pt x="345058" y="184963"/>
                    <a:pt x="388456" y="184963"/>
                  </a:cubicBezTo>
                  <a:cubicBezTo>
                    <a:pt x="393833" y="185188"/>
                    <a:pt x="399216" y="184931"/>
                    <a:pt x="404545" y="184191"/>
                  </a:cubicBezTo>
                  <a:cubicBezTo>
                    <a:pt x="417866" y="181681"/>
                    <a:pt x="425428" y="173315"/>
                    <a:pt x="425557" y="159736"/>
                  </a:cubicBezTo>
                  <a:cubicBezTo>
                    <a:pt x="425557" y="145385"/>
                    <a:pt x="417931" y="136729"/>
                    <a:pt x="403772" y="134315"/>
                  </a:cubicBezTo>
                  <a:cubicBezTo>
                    <a:pt x="398994" y="133704"/>
                    <a:pt x="394171" y="133511"/>
                    <a:pt x="389357" y="133704"/>
                  </a:cubicBezTo>
                  <a:cubicBezTo>
                    <a:pt x="303549" y="133704"/>
                    <a:pt x="217808" y="133704"/>
                    <a:pt x="132129" y="133704"/>
                  </a:cubicBezTo>
                  <a:cubicBezTo>
                    <a:pt x="126755" y="133479"/>
                    <a:pt x="121371" y="133736"/>
                    <a:pt x="116040" y="134412"/>
                  </a:cubicBezTo>
                  <a:cubicBezTo>
                    <a:pt x="101881" y="136825"/>
                    <a:pt x="94513" y="145899"/>
                    <a:pt x="93966" y="159929"/>
                  </a:cubicBezTo>
                  <a:cubicBezTo>
                    <a:pt x="93451" y="172800"/>
                    <a:pt x="102943" y="182711"/>
                    <a:pt x="116780" y="184481"/>
                  </a:cubicBezTo>
                  <a:cubicBezTo>
                    <a:pt x="121581" y="184963"/>
                    <a:pt x="126404" y="185124"/>
                    <a:pt x="131228" y="18499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86C0D5A3-2805-4632-BEB4-8A565A4DDBCA}"/>
                </a:ext>
              </a:extLst>
            </p:cNvPr>
            <p:cNvSpPr/>
            <p:nvPr/>
          </p:nvSpPr>
          <p:spPr>
            <a:xfrm>
              <a:off x="6444825" y="1418552"/>
              <a:ext cx="355892" cy="1585854"/>
            </a:xfrm>
            <a:custGeom>
              <a:avLst/>
              <a:gdLst>
                <a:gd name="connsiteX0" fmla="*/ 939 w 355892"/>
                <a:gd name="connsiteY0" fmla="*/ 868522 h 1585854"/>
                <a:gd name="connsiteX1" fmla="*/ 681 w 355892"/>
                <a:gd name="connsiteY1" fmla="*/ 176991 h 1585854"/>
                <a:gd name="connsiteX2" fmla="*/ 16159 w 355892"/>
                <a:gd name="connsiteY2" fmla="*/ 142626 h 1585854"/>
                <a:gd name="connsiteX3" fmla="*/ 165334 w 355892"/>
                <a:gd name="connsiteY3" fmla="*/ 8027 h 1585854"/>
                <a:gd name="connsiteX4" fmla="*/ 189403 w 355892"/>
                <a:gd name="connsiteY4" fmla="*/ 7094 h 1585854"/>
                <a:gd name="connsiteX5" fmla="*/ 347074 w 355892"/>
                <a:gd name="connsiteY5" fmla="*/ 149029 h 1585854"/>
                <a:gd name="connsiteX6" fmla="*/ 356341 w 355892"/>
                <a:gd name="connsiteY6" fmla="*/ 170041 h 1585854"/>
                <a:gd name="connsiteX7" fmla="*/ 356341 w 355892"/>
                <a:gd name="connsiteY7" fmla="*/ 189348 h 1585854"/>
                <a:gd name="connsiteX8" fmla="*/ 356341 w 355892"/>
                <a:gd name="connsiteY8" fmla="*/ 1557961 h 1585854"/>
                <a:gd name="connsiteX9" fmla="*/ 356341 w 355892"/>
                <a:gd name="connsiteY9" fmla="*/ 1569191 h 1585854"/>
                <a:gd name="connsiteX10" fmla="*/ 338804 w 355892"/>
                <a:gd name="connsiteY10" fmla="*/ 1587146 h 1585854"/>
                <a:gd name="connsiteX11" fmla="*/ 152174 w 355892"/>
                <a:gd name="connsiteY11" fmla="*/ 1586889 h 1585854"/>
                <a:gd name="connsiteX12" fmla="*/ 26681 w 355892"/>
                <a:gd name="connsiteY12" fmla="*/ 1586889 h 1585854"/>
                <a:gd name="connsiteX13" fmla="*/ 939 w 355892"/>
                <a:gd name="connsiteY13" fmla="*/ 1561630 h 1585854"/>
                <a:gd name="connsiteX14" fmla="*/ 123214 w 355892"/>
                <a:gd name="connsiteY14" fmla="*/ 838694 h 1585854"/>
                <a:gd name="connsiteX15" fmla="*/ 123214 w 355892"/>
                <a:gd name="connsiteY15" fmla="*/ 241958 h 1585854"/>
                <a:gd name="connsiteX16" fmla="*/ 122763 w 355892"/>
                <a:gd name="connsiteY16" fmla="*/ 224261 h 1585854"/>
                <a:gd name="connsiteX17" fmla="*/ 96667 w 355892"/>
                <a:gd name="connsiteY17" fmla="*/ 200353 h 1585854"/>
                <a:gd name="connsiteX18" fmla="*/ 70635 w 355892"/>
                <a:gd name="connsiteY18" fmla="*/ 224390 h 1585854"/>
                <a:gd name="connsiteX19" fmla="*/ 70153 w 355892"/>
                <a:gd name="connsiteY19" fmla="*/ 243696 h 1585854"/>
                <a:gd name="connsiteX20" fmla="*/ 70153 w 355892"/>
                <a:gd name="connsiteY20" fmla="*/ 1435686 h 1585854"/>
                <a:gd name="connsiteX21" fmla="*/ 70153 w 355892"/>
                <a:gd name="connsiteY21" fmla="*/ 1446948 h 1585854"/>
                <a:gd name="connsiteX22" fmla="*/ 95895 w 355892"/>
                <a:gd name="connsiteY22" fmla="*/ 1476198 h 1585854"/>
                <a:gd name="connsiteX23" fmla="*/ 123149 w 355892"/>
                <a:gd name="connsiteY23" fmla="*/ 1446787 h 1585854"/>
                <a:gd name="connsiteX24" fmla="*/ 123149 w 355892"/>
                <a:gd name="connsiteY24" fmla="*/ 1432308 h 1585854"/>
                <a:gd name="connsiteX25" fmla="*/ 233841 w 355892"/>
                <a:gd name="connsiteY25" fmla="*/ 837953 h 1585854"/>
                <a:gd name="connsiteX26" fmla="*/ 233841 w 355892"/>
                <a:gd name="connsiteY26" fmla="*/ 1188690 h 1585854"/>
                <a:gd name="connsiteX27" fmla="*/ 233841 w 355892"/>
                <a:gd name="connsiteY27" fmla="*/ 1446112 h 1585854"/>
                <a:gd name="connsiteX28" fmla="*/ 259808 w 355892"/>
                <a:gd name="connsiteY28" fmla="*/ 1476133 h 1585854"/>
                <a:gd name="connsiteX29" fmla="*/ 285872 w 355892"/>
                <a:gd name="connsiteY29" fmla="*/ 1443731 h 1585854"/>
                <a:gd name="connsiteX30" fmla="*/ 285068 w 355892"/>
                <a:gd name="connsiteY30" fmla="*/ 1419662 h 1585854"/>
                <a:gd name="connsiteX31" fmla="*/ 285068 w 355892"/>
                <a:gd name="connsiteY31" fmla="*/ 256567 h 1585854"/>
                <a:gd name="connsiteX32" fmla="*/ 286001 w 355892"/>
                <a:gd name="connsiteY32" fmla="*/ 230825 h 1585854"/>
                <a:gd name="connsiteX33" fmla="*/ 260902 w 355892"/>
                <a:gd name="connsiteY33" fmla="*/ 200514 h 1585854"/>
                <a:gd name="connsiteX34" fmla="*/ 233937 w 355892"/>
                <a:gd name="connsiteY34" fmla="*/ 228283 h 1585854"/>
                <a:gd name="connsiteX35" fmla="*/ 233712 w 355892"/>
                <a:gd name="connsiteY35" fmla="*/ 247590 h 158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5892" h="1585854">
                  <a:moveTo>
                    <a:pt x="939" y="868522"/>
                  </a:moveTo>
                  <a:cubicBezTo>
                    <a:pt x="939" y="638043"/>
                    <a:pt x="852" y="407545"/>
                    <a:pt x="681" y="176991"/>
                  </a:cubicBezTo>
                  <a:cubicBezTo>
                    <a:pt x="-56" y="163702"/>
                    <a:pt x="5717" y="150895"/>
                    <a:pt x="16159" y="142626"/>
                  </a:cubicBezTo>
                  <a:cubicBezTo>
                    <a:pt x="66484" y="98446"/>
                    <a:pt x="115909" y="53268"/>
                    <a:pt x="165334" y="8027"/>
                  </a:cubicBezTo>
                  <a:cubicBezTo>
                    <a:pt x="173958" y="143"/>
                    <a:pt x="179750" y="-1626"/>
                    <a:pt x="189403" y="7094"/>
                  </a:cubicBezTo>
                  <a:cubicBezTo>
                    <a:pt x="241563" y="54813"/>
                    <a:pt x="294270" y="101953"/>
                    <a:pt x="347074" y="149029"/>
                  </a:cubicBezTo>
                  <a:cubicBezTo>
                    <a:pt x="353455" y="154049"/>
                    <a:pt x="356926" y="161933"/>
                    <a:pt x="356341" y="170041"/>
                  </a:cubicBezTo>
                  <a:cubicBezTo>
                    <a:pt x="355987" y="176477"/>
                    <a:pt x="356341" y="182912"/>
                    <a:pt x="356341" y="189348"/>
                  </a:cubicBezTo>
                  <a:lnTo>
                    <a:pt x="356341" y="1557961"/>
                  </a:lnTo>
                  <a:cubicBezTo>
                    <a:pt x="356341" y="1561694"/>
                    <a:pt x="356019" y="1565491"/>
                    <a:pt x="356341" y="1569191"/>
                  </a:cubicBezTo>
                  <a:cubicBezTo>
                    <a:pt x="357564" y="1582062"/>
                    <a:pt x="352222" y="1587243"/>
                    <a:pt x="338804" y="1587146"/>
                  </a:cubicBezTo>
                  <a:cubicBezTo>
                    <a:pt x="276637" y="1586632"/>
                    <a:pt x="214438" y="1586889"/>
                    <a:pt x="152174" y="1586889"/>
                  </a:cubicBezTo>
                  <a:lnTo>
                    <a:pt x="26681" y="1586889"/>
                  </a:lnTo>
                  <a:cubicBezTo>
                    <a:pt x="939" y="1586889"/>
                    <a:pt x="939" y="1586889"/>
                    <a:pt x="939" y="1561630"/>
                  </a:cubicBezTo>
                  <a:close/>
                  <a:moveTo>
                    <a:pt x="123214" y="838694"/>
                  </a:moveTo>
                  <a:cubicBezTo>
                    <a:pt x="123214" y="639771"/>
                    <a:pt x="123214" y="440849"/>
                    <a:pt x="123214" y="241958"/>
                  </a:cubicBezTo>
                  <a:cubicBezTo>
                    <a:pt x="123451" y="236070"/>
                    <a:pt x="123300" y="230149"/>
                    <a:pt x="122763" y="224261"/>
                  </a:cubicBezTo>
                  <a:cubicBezTo>
                    <a:pt x="121204" y="210907"/>
                    <a:pt x="110094" y="200739"/>
                    <a:pt x="96667" y="200353"/>
                  </a:cubicBezTo>
                  <a:cubicBezTo>
                    <a:pt x="83238" y="200835"/>
                    <a:pt x="72172" y="211036"/>
                    <a:pt x="70635" y="224390"/>
                  </a:cubicBezTo>
                  <a:cubicBezTo>
                    <a:pt x="70054" y="230793"/>
                    <a:pt x="69893" y="237261"/>
                    <a:pt x="70153" y="243696"/>
                  </a:cubicBezTo>
                  <a:lnTo>
                    <a:pt x="70153" y="1435686"/>
                  </a:lnTo>
                  <a:cubicBezTo>
                    <a:pt x="70153" y="1439451"/>
                    <a:pt x="70153" y="1443216"/>
                    <a:pt x="70153" y="1446948"/>
                  </a:cubicBezTo>
                  <a:cubicBezTo>
                    <a:pt x="71086" y="1464775"/>
                    <a:pt x="80836" y="1475908"/>
                    <a:pt x="95895" y="1476198"/>
                  </a:cubicBezTo>
                  <a:cubicBezTo>
                    <a:pt x="110954" y="1476487"/>
                    <a:pt x="122409" y="1464678"/>
                    <a:pt x="123149" y="1446787"/>
                  </a:cubicBezTo>
                  <a:cubicBezTo>
                    <a:pt x="123375" y="1441961"/>
                    <a:pt x="123149" y="1437134"/>
                    <a:pt x="123149" y="1432308"/>
                  </a:cubicBezTo>
                  <a:close/>
                  <a:moveTo>
                    <a:pt x="233841" y="837953"/>
                  </a:moveTo>
                  <a:lnTo>
                    <a:pt x="233841" y="1188690"/>
                  </a:lnTo>
                  <a:cubicBezTo>
                    <a:pt x="233841" y="1274498"/>
                    <a:pt x="233841" y="1360303"/>
                    <a:pt x="233841" y="1446112"/>
                  </a:cubicBezTo>
                  <a:cubicBezTo>
                    <a:pt x="233841" y="1465161"/>
                    <a:pt x="243944" y="1476230"/>
                    <a:pt x="259808" y="1476133"/>
                  </a:cubicBezTo>
                  <a:cubicBezTo>
                    <a:pt x="275672" y="1476037"/>
                    <a:pt x="286451" y="1462168"/>
                    <a:pt x="285872" y="1443731"/>
                  </a:cubicBezTo>
                  <a:cubicBezTo>
                    <a:pt x="285615" y="1435718"/>
                    <a:pt x="285068" y="1427642"/>
                    <a:pt x="285068" y="1419662"/>
                  </a:cubicBezTo>
                  <a:cubicBezTo>
                    <a:pt x="285068" y="1031962"/>
                    <a:pt x="285068" y="644266"/>
                    <a:pt x="285068" y="256567"/>
                  </a:cubicBezTo>
                  <a:cubicBezTo>
                    <a:pt x="285068" y="248008"/>
                    <a:pt x="285904" y="239448"/>
                    <a:pt x="286001" y="230825"/>
                  </a:cubicBezTo>
                  <a:cubicBezTo>
                    <a:pt x="286001" y="214511"/>
                    <a:pt x="275092" y="201318"/>
                    <a:pt x="260902" y="200514"/>
                  </a:cubicBezTo>
                  <a:cubicBezTo>
                    <a:pt x="246068" y="199677"/>
                    <a:pt x="234967" y="210971"/>
                    <a:pt x="233937" y="228283"/>
                  </a:cubicBezTo>
                  <a:cubicBezTo>
                    <a:pt x="233551" y="234718"/>
                    <a:pt x="233712" y="241154"/>
                    <a:pt x="233712" y="24759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441BE9B3-D607-473E-8CCD-AD34342C6C39}"/>
                </a:ext>
              </a:extLst>
            </p:cNvPr>
            <p:cNvSpPr/>
            <p:nvPr/>
          </p:nvSpPr>
          <p:spPr>
            <a:xfrm>
              <a:off x="5180335" y="1893007"/>
              <a:ext cx="436366" cy="1111430"/>
            </a:xfrm>
            <a:custGeom>
              <a:avLst/>
              <a:gdLst>
                <a:gd name="connsiteX0" fmla="*/ 436853 w 436366"/>
                <a:gd name="connsiteY0" fmla="*/ 554891 h 1111430"/>
                <a:gd name="connsiteX1" fmla="*/ 436853 w 436366"/>
                <a:gd name="connsiteY1" fmla="*/ 1074464 h 1111430"/>
                <a:gd name="connsiteX2" fmla="*/ 400138 w 436366"/>
                <a:gd name="connsiteY2" fmla="*/ 1112240 h 1111430"/>
                <a:gd name="connsiteX3" fmla="*/ 18929 w 436366"/>
                <a:gd name="connsiteY3" fmla="*/ 1112723 h 1111430"/>
                <a:gd name="connsiteX4" fmla="*/ 620 w 436366"/>
                <a:gd name="connsiteY4" fmla="*/ 1093803 h 1111430"/>
                <a:gd name="connsiteX5" fmla="*/ 845 w 436366"/>
                <a:gd name="connsiteY5" fmla="*/ 891083 h 1111430"/>
                <a:gd name="connsiteX6" fmla="*/ 845 w 436366"/>
                <a:gd name="connsiteY6" fmla="*/ 27305 h 1111430"/>
                <a:gd name="connsiteX7" fmla="*/ 23370 w 436366"/>
                <a:gd name="connsiteY7" fmla="*/ 3237 h 1111430"/>
                <a:gd name="connsiteX8" fmla="*/ 404514 w 436366"/>
                <a:gd name="connsiteY8" fmla="*/ 2464 h 1111430"/>
                <a:gd name="connsiteX9" fmla="*/ 436692 w 436366"/>
                <a:gd name="connsiteY9" fmla="*/ 35318 h 1111430"/>
                <a:gd name="connsiteX10" fmla="*/ 436853 w 436366"/>
                <a:gd name="connsiteY10" fmla="*/ 554891 h 1111430"/>
                <a:gd name="connsiteX11" fmla="*/ 218045 w 436366"/>
                <a:gd name="connsiteY11" fmla="*/ 625070 h 1111430"/>
                <a:gd name="connsiteX12" fmla="*/ 298489 w 436366"/>
                <a:gd name="connsiteY12" fmla="*/ 625070 h 1111430"/>
                <a:gd name="connsiteX13" fmla="*/ 359626 w 436366"/>
                <a:gd name="connsiteY13" fmla="*/ 624845 h 1111430"/>
                <a:gd name="connsiteX14" fmla="*/ 387170 w 436366"/>
                <a:gd name="connsiteY14" fmla="*/ 599103 h 1111430"/>
                <a:gd name="connsiteX15" fmla="*/ 362458 w 436366"/>
                <a:gd name="connsiteY15" fmla="*/ 572589 h 1111430"/>
                <a:gd name="connsiteX16" fmla="*/ 348010 w 436366"/>
                <a:gd name="connsiteY16" fmla="*/ 572009 h 1111430"/>
                <a:gd name="connsiteX17" fmla="*/ 87596 w 436366"/>
                <a:gd name="connsiteY17" fmla="*/ 572009 h 1111430"/>
                <a:gd name="connsiteX18" fmla="*/ 67035 w 436366"/>
                <a:gd name="connsiteY18" fmla="*/ 574358 h 1111430"/>
                <a:gd name="connsiteX19" fmla="*/ 60599 w 436366"/>
                <a:gd name="connsiteY19" fmla="*/ 618570 h 1111430"/>
                <a:gd name="connsiteX20" fmla="*/ 84797 w 436366"/>
                <a:gd name="connsiteY20" fmla="*/ 625006 h 1111430"/>
                <a:gd name="connsiteX21" fmla="*/ 218109 w 436366"/>
                <a:gd name="connsiteY21" fmla="*/ 625070 h 1111430"/>
                <a:gd name="connsiteX22" fmla="*/ 220426 w 436366"/>
                <a:gd name="connsiteY22" fmla="*/ 858069 h 1111430"/>
                <a:gd name="connsiteX23" fmla="*/ 220426 w 436366"/>
                <a:gd name="connsiteY23" fmla="*/ 858069 h 1111430"/>
                <a:gd name="connsiteX24" fmla="*/ 80678 w 436366"/>
                <a:gd name="connsiteY24" fmla="*/ 858069 h 1111430"/>
                <a:gd name="connsiteX25" fmla="*/ 50881 w 436366"/>
                <a:gd name="connsiteY25" fmla="*/ 888863 h 1111430"/>
                <a:gd name="connsiteX26" fmla="*/ 82287 w 436366"/>
                <a:gd name="connsiteY26" fmla="*/ 910518 h 1111430"/>
                <a:gd name="connsiteX27" fmla="*/ 353738 w 436366"/>
                <a:gd name="connsiteY27" fmla="*/ 910776 h 1111430"/>
                <a:gd name="connsiteX28" fmla="*/ 387138 w 436366"/>
                <a:gd name="connsiteY28" fmla="*/ 883940 h 1111430"/>
                <a:gd name="connsiteX29" fmla="*/ 353738 w 436366"/>
                <a:gd name="connsiteY29" fmla="*/ 857908 h 1111430"/>
                <a:gd name="connsiteX30" fmla="*/ 220490 w 436366"/>
                <a:gd name="connsiteY30" fmla="*/ 858069 h 1111430"/>
                <a:gd name="connsiteX31" fmla="*/ 218817 w 436366"/>
                <a:gd name="connsiteY31" fmla="*/ 338914 h 1111430"/>
                <a:gd name="connsiteX32" fmla="*/ 356956 w 436366"/>
                <a:gd name="connsiteY32" fmla="*/ 338914 h 1111430"/>
                <a:gd name="connsiteX33" fmla="*/ 387106 w 436366"/>
                <a:gd name="connsiteY33" fmla="*/ 311370 h 1111430"/>
                <a:gd name="connsiteX34" fmla="*/ 353770 w 436366"/>
                <a:gd name="connsiteY34" fmla="*/ 286143 h 1111430"/>
                <a:gd name="connsiteX35" fmla="*/ 79133 w 436366"/>
                <a:gd name="connsiteY35" fmla="*/ 286657 h 1111430"/>
                <a:gd name="connsiteX36" fmla="*/ 57510 w 436366"/>
                <a:gd name="connsiteY36" fmla="*/ 295378 h 1111430"/>
                <a:gd name="connsiteX37" fmla="*/ 52265 w 436366"/>
                <a:gd name="connsiteY37" fmla="*/ 322214 h 1111430"/>
                <a:gd name="connsiteX38" fmla="*/ 79037 w 436366"/>
                <a:gd name="connsiteY38" fmla="*/ 339075 h 1111430"/>
                <a:gd name="connsiteX39" fmla="*/ 218817 w 436366"/>
                <a:gd name="connsiteY39" fmla="*/ 338914 h 1111430"/>
                <a:gd name="connsiteX40" fmla="*/ 218817 w 436366"/>
                <a:gd name="connsiteY40" fmla="*/ 481139 h 1111430"/>
                <a:gd name="connsiteX41" fmla="*/ 356923 w 436366"/>
                <a:gd name="connsiteY41" fmla="*/ 481139 h 1111430"/>
                <a:gd name="connsiteX42" fmla="*/ 387267 w 436366"/>
                <a:gd name="connsiteY42" fmla="*/ 455944 h 1111430"/>
                <a:gd name="connsiteX43" fmla="*/ 357503 w 436366"/>
                <a:gd name="connsiteY43" fmla="*/ 430202 h 1111430"/>
                <a:gd name="connsiteX44" fmla="*/ 278796 w 436366"/>
                <a:gd name="connsiteY44" fmla="*/ 430202 h 1111430"/>
                <a:gd name="connsiteX45" fmla="*/ 81289 w 436366"/>
                <a:gd name="connsiteY45" fmla="*/ 430202 h 1111430"/>
                <a:gd name="connsiteX46" fmla="*/ 51396 w 436366"/>
                <a:gd name="connsiteY46" fmla="*/ 451118 h 1111430"/>
                <a:gd name="connsiteX47" fmla="*/ 79101 w 436366"/>
                <a:gd name="connsiteY47" fmla="*/ 481365 h 1111430"/>
                <a:gd name="connsiteX48" fmla="*/ 218817 w 436366"/>
                <a:gd name="connsiteY48" fmla="*/ 481139 h 1111430"/>
                <a:gd name="connsiteX49" fmla="*/ 218817 w 436366"/>
                <a:gd name="connsiteY49" fmla="*/ 767038 h 1111430"/>
                <a:gd name="connsiteX50" fmla="*/ 218817 w 436366"/>
                <a:gd name="connsiteY50" fmla="*/ 767038 h 1111430"/>
                <a:gd name="connsiteX51" fmla="*/ 355540 w 436366"/>
                <a:gd name="connsiteY51" fmla="*/ 767038 h 1111430"/>
                <a:gd name="connsiteX52" fmla="*/ 376970 w 436366"/>
                <a:gd name="connsiteY52" fmla="*/ 762051 h 1111430"/>
                <a:gd name="connsiteX53" fmla="*/ 386237 w 436366"/>
                <a:gd name="connsiteY53" fmla="*/ 733380 h 1111430"/>
                <a:gd name="connsiteX54" fmla="*/ 360173 w 436366"/>
                <a:gd name="connsiteY54" fmla="*/ 715908 h 1111430"/>
                <a:gd name="connsiteX55" fmla="*/ 249193 w 436366"/>
                <a:gd name="connsiteY55" fmla="*/ 715908 h 1111430"/>
                <a:gd name="connsiteX56" fmla="*/ 80292 w 436366"/>
                <a:gd name="connsiteY56" fmla="*/ 715908 h 1111430"/>
                <a:gd name="connsiteX57" fmla="*/ 50785 w 436366"/>
                <a:gd name="connsiteY57" fmla="*/ 740524 h 1111430"/>
                <a:gd name="connsiteX58" fmla="*/ 80517 w 436366"/>
                <a:gd name="connsiteY58" fmla="*/ 766942 h 1111430"/>
                <a:gd name="connsiteX59" fmla="*/ 218527 w 436366"/>
                <a:gd name="connsiteY59" fmla="*/ 767038 h 1111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6366" h="1111430">
                  <a:moveTo>
                    <a:pt x="436853" y="554891"/>
                  </a:moveTo>
                  <a:cubicBezTo>
                    <a:pt x="436853" y="728071"/>
                    <a:pt x="436853" y="901261"/>
                    <a:pt x="436853" y="1074464"/>
                  </a:cubicBezTo>
                  <a:cubicBezTo>
                    <a:pt x="436853" y="1111307"/>
                    <a:pt x="436853" y="1112112"/>
                    <a:pt x="400138" y="1112240"/>
                  </a:cubicBezTo>
                  <a:cubicBezTo>
                    <a:pt x="273068" y="1112659"/>
                    <a:pt x="145934" y="1112240"/>
                    <a:pt x="18929" y="1112723"/>
                  </a:cubicBezTo>
                  <a:cubicBezTo>
                    <a:pt x="4546" y="1112723"/>
                    <a:pt x="523" y="1107446"/>
                    <a:pt x="620" y="1093803"/>
                  </a:cubicBezTo>
                  <a:cubicBezTo>
                    <a:pt x="1103" y="1026229"/>
                    <a:pt x="845" y="958656"/>
                    <a:pt x="845" y="891083"/>
                  </a:cubicBezTo>
                  <a:cubicBezTo>
                    <a:pt x="845" y="603157"/>
                    <a:pt x="845" y="315231"/>
                    <a:pt x="845" y="27305"/>
                  </a:cubicBezTo>
                  <a:cubicBezTo>
                    <a:pt x="845" y="4073"/>
                    <a:pt x="845" y="3816"/>
                    <a:pt x="23370" y="3237"/>
                  </a:cubicBezTo>
                  <a:cubicBezTo>
                    <a:pt x="150407" y="19"/>
                    <a:pt x="277573" y="1563"/>
                    <a:pt x="404514" y="2464"/>
                  </a:cubicBezTo>
                  <a:cubicBezTo>
                    <a:pt x="442291" y="2754"/>
                    <a:pt x="436692" y="-4357"/>
                    <a:pt x="436692" y="35318"/>
                  </a:cubicBezTo>
                  <a:cubicBezTo>
                    <a:pt x="436991" y="208540"/>
                    <a:pt x="437046" y="381733"/>
                    <a:pt x="436853" y="554891"/>
                  </a:cubicBezTo>
                  <a:close/>
                  <a:moveTo>
                    <a:pt x="218045" y="625070"/>
                  </a:moveTo>
                  <a:lnTo>
                    <a:pt x="298489" y="625070"/>
                  </a:lnTo>
                  <a:cubicBezTo>
                    <a:pt x="318857" y="625070"/>
                    <a:pt x="339226" y="625456"/>
                    <a:pt x="359626" y="624845"/>
                  </a:cubicBezTo>
                  <a:cubicBezTo>
                    <a:pt x="376005" y="624330"/>
                    <a:pt x="386463" y="613937"/>
                    <a:pt x="387170" y="599103"/>
                  </a:cubicBezTo>
                  <a:cubicBezTo>
                    <a:pt x="387814" y="585202"/>
                    <a:pt x="378547" y="575066"/>
                    <a:pt x="362458" y="572589"/>
                  </a:cubicBezTo>
                  <a:cubicBezTo>
                    <a:pt x="357664" y="572041"/>
                    <a:pt x="352834" y="571845"/>
                    <a:pt x="348010" y="572009"/>
                  </a:cubicBezTo>
                  <a:cubicBezTo>
                    <a:pt x="261237" y="572009"/>
                    <a:pt x="174434" y="572009"/>
                    <a:pt x="87596" y="572009"/>
                  </a:cubicBezTo>
                  <a:cubicBezTo>
                    <a:pt x="80678" y="572009"/>
                    <a:pt x="73728" y="571591"/>
                    <a:pt x="67035" y="574358"/>
                  </a:cubicBezTo>
                  <a:cubicBezTo>
                    <a:pt x="47728" y="582467"/>
                    <a:pt x="44317" y="605152"/>
                    <a:pt x="60599" y="618570"/>
                  </a:cubicBezTo>
                  <a:cubicBezTo>
                    <a:pt x="67807" y="624523"/>
                    <a:pt x="76109" y="625006"/>
                    <a:pt x="84797" y="625006"/>
                  </a:cubicBezTo>
                  <a:cubicBezTo>
                    <a:pt x="129096" y="624983"/>
                    <a:pt x="173533" y="625006"/>
                    <a:pt x="218109" y="625070"/>
                  </a:cubicBezTo>
                  <a:close/>
                  <a:moveTo>
                    <a:pt x="220426" y="858069"/>
                  </a:moveTo>
                  <a:lnTo>
                    <a:pt x="220426" y="858069"/>
                  </a:lnTo>
                  <a:cubicBezTo>
                    <a:pt x="173832" y="858069"/>
                    <a:pt x="127271" y="857811"/>
                    <a:pt x="80678" y="858069"/>
                  </a:cubicBezTo>
                  <a:cubicBezTo>
                    <a:pt x="59988" y="858069"/>
                    <a:pt x="47406" y="871905"/>
                    <a:pt x="50881" y="888863"/>
                  </a:cubicBezTo>
                  <a:cubicBezTo>
                    <a:pt x="53681" y="902442"/>
                    <a:pt x="64525" y="910486"/>
                    <a:pt x="82287" y="910518"/>
                  </a:cubicBezTo>
                  <a:cubicBezTo>
                    <a:pt x="172771" y="910798"/>
                    <a:pt x="263254" y="910882"/>
                    <a:pt x="353738" y="910776"/>
                  </a:cubicBezTo>
                  <a:cubicBezTo>
                    <a:pt x="374492" y="910776"/>
                    <a:pt x="386913" y="900254"/>
                    <a:pt x="387138" y="883940"/>
                  </a:cubicBezTo>
                  <a:cubicBezTo>
                    <a:pt x="387364" y="867626"/>
                    <a:pt x="375168" y="857972"/>
                    <a:pt x="353738" y="857908"/>
                  </a:cubicBezTo>
                  <a:cubicBezTo>
                    <a:pt x="309365" y="857972"/>
                    <a:pt x="264927" y="858069"/>
                    <a:pt x="220490" y="858069"/>
                  </a:cubicBezTo>
                  <a:close/>
                  <a:moveTo>
                    <a:pt x="218817" y="338914"/>
                  </a:moveTo>
                  <a:cubicBezTo>
                    <a:pt x="264863" y="338914"/>
                    <a:pt x="310909" y="339171"/>
                    <a:pt x="356956" y="338914"/>
                  </a:cubicBezTo>
                  <a:cubicBezTo>
                    <a:pt x="376584" y="338914"/>
                    <a:pt x="388232" y="327523"/>
                    <a:pt x="387106" y="311370"/>
                  </a:cubicBezTo>
                  <a:cubicBezTo>
                    <a:pt x="386076" y="295828"/>
                    <a:pt x="374010" y="286143"/>
                    <a:pt x="353770" y="286143"/>
                  </a:cubicBezTo>
                  <a:cubicBezTo>
                    <a:pt x="262215" y="286143"/>
                    <a:pt x="170669" y="286313"/>
                    <a:pt x="79133" y="286657"/>
                  </a:cubicBezTo>
                  <a:cubicBezTo>
                    <a:pt x="70986" y="286194"/>
                    <a:pt x="63057" y="289389"/>
                    <a:pt x="57510" y="295378"/>
                  </a:cubicBezTo>
                  <a:cubicBezTo>
                    <a:pt x="50528" y="303197"/>
                    <a:pt x="48050" y="312593"/>
                    <a:pt x="52265" y="322214"/>
                  </a:cubicBezTo>
                  <a:cubicBezTo>
                    <a:pt x="57188" y="333444"/>
                    <a:pt x="66295" y="339107"/>
                    <a:pt x="79037" y="339075"/>
                  </a:cubicBezTo>
                  <a:cubicBezTo>
                    <a:pt x="125502" y="338785"/>
                    <a:pt x="172223" y="338914"/>
                    <a:pt x="218817" y="338914"/>
                  </a:cubicBezTo>
                  <a:close/>
                  <a:moveTo>
                    <a:pt x="218817" y="481139"/>
                  </a:moveTo>
                  <a:cubicBezTo>
                    <a:pt x="264831" y="481139"/>
                    <a:pt x="310877" y="481300"/>
                    <a:pt x="356923" y="481139"/>
                  </a:cubicBezTo>
                  <a:cubicBezTo>
                    <a:pt x="376713" y="481139"/>
                    <a:pt x="387010" y="472162"/>
                    <a:pt x="387267" y="455944"/>
                  </a:cubicBezTo>
                  <a:cubicBezTo>
                    <a:pt x="387524" y="439727"/>
                    <a:pt x="376906" y="430202"/>
                    <a:pt x="357503" y="430202"/>
                  </a:cubicBezTo>
                  <a:cubicBezTo>
                    <a:pt x="331278" y="429880"/>
                    <a:pt x="305021" y="430202"/>
                    <a:pt x="278796" y="430202"/>
                  </a:cubicBezTo>
                  <a:cubicBezTo>
                    <a:pt x="212960" y="430202"/>
                    <a:pt x="147125" y="430202"/>
                    <a:pt x="81289" y="430202"/>
                  </a:cubicBezTo>
                  <a:cubicBezTo>
                    <a:pt x="66134" y="430202"/>
                    <a:pt x="55032" y="435447"/>
                    <a:pt x="51396" y="451118"/>
                  </a:cubicBezTo>
                  <a:cubicBezTo>
                    <a:pt x="47471" y="468011"/>
                    <a:pt x="59280" y="481236"/>
                    <a:pt x="79101" y="481365"/>
                  </a:cubicBezTo>
                  <a:cubicBezTo>
                    <a:pt x="125502" y="481365"/>
                    <a:pt x="172095" y="481139"/>
                    <a:pt x="218817" y="481139"/>
                  </a:cubicBezTo>
                  <a:close/>
                  <a:moveTo>
                    <a:pt x="218817" y="767038"/>
                  </a:moveTo>
                  <a:lnTo>
                    <a:pt x="218817" y="767038"/>
                  </a:lnTo>
                  <a:lnTo>
                    <a:pt x="355540" y="767038"/>
                  </a:lnTo>
                  <a:cubicBezTo>
                    <a:pt x="363037" y="767038"/>
                    <a:pt x="370728" y="767360"/>
                    <a:pt x="376970" y="762051"/>
                  </a:cubicBezTo>
                  <a:cubicBezTo>
                    <a:pt x="385948" y="754457"/>
                    <a:pt x="390034" y="744868"/>
                    <a:pt x="386237" y="733380"/>
                  </a:cubicBezTo>
                  <a:cubicBezTo>
                    <a:pt x="382183" y="721153"/>
                    <a:pt x="372626" y="715940"/>
                    <a:pt x="360173" y="715908"/>
                  </a:cubicBezTo>
                  <a:cubicBezTo>
                    <a:pt x="323169" y="715779"/>
                    <a:pt x="286174" y="715779"/>
                    <a:pt x="249193" y="715908"/>
                  </a:cubicBezTo>
                  <a:cubicBezTo>
                    <a:pt x="192882" y="715908"/>
                    <a:pt x="136571" y="715908"/>
                    <a:pt x="80292" y="715908"/>
                  </a:cubicBezTo>
                  <a:cubicBezTo>
                    <a:pt x="61918" y="715908"/>
                    <a:pt x="51332" y="725304"/>
                    <a:pt x="50785" y="740524"/>
                  </a:cubicBezTo>
                  <a:cubicBezTo>
                    <a:pt x="50238" y="755744"/>
                    <a:pt x="61951" y="766813"/>
                    <a:pt x="80517" y="766942"/>
                  </a:cubicBezTo>
                  <a:cubicBezTo>
                    <a:pt x="126306" y="767199"/>
                    <a:pt x="172417" y="767038"/>
                    <a:pt x="218527" y="76703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CD8DF306-9425-434B-86F9-4968796F4DB2}"/>
                </a:ext>
              </a:extLst>
            </p:cNvPr>
            <p:cNvSpPr/>
            <p:nvPr/>
          </p:nvSpPr>
          <p:spPr>
            <a:xfrm>
              <a:off x="6975401" y="1976102"/>
              <a:ext cx="376186" cy="1028046"/>
            </a:xfrm>
            <a:custGeom>
              <a:avLst/>
              <a:gdLst>
                <a:gd name="connsiteX0" fmla="*/ 941 w 376186"/>
                <a:gd name="connsiteY0" fmla="*/ 657494 h 1028046"/>
                <a:gd name="connsiteX1" fmla="*/ 651 w 376186"/>
                <a:gd name="connsiteY1" fmla="*/ 303539 h 1028046"/>
                <a:gd name="connsiteX2" fmla="*/ 17544 w 376186"/>
                <a:gd name="connsiteY2" fmla="*/ 286839 h 1028046"/>
                <a:gd name="connsiteX3" fmla="*/ 126948 w 376186"/>
                <a:gd name="connsiteY3" fmla="*/ 287161 h 1028046"/>
                <a:gd name="connsiteX4" fmla="*/ 162923 w 376186"/>
                <a:gd name="connsiteY4" fmla="*/ 251765 h 1028046"/>
                <a:gd name="connsiteX5" fmla="*/ 163116 w 376186"/>
                <a:gd name="connsiteY5" fmla="*/ 18573 h 1028046"/>
                <a:gd name="connsiteX6" fmla="*/ 166334 w 376186"/>
                <a:gd name="connsiteY6" fmla="*/ 2163 h 1028046"/>
                <a:gd name="connsiteX7" fmla="*/ 180428 w 376186"/>
                <a:gd name="connsiteY7" fmla="*/ 10079 h 1028046"/>
                <a:gd name="connsiteX8" fmla="*/ 347494 w 376186"/>
                <a:gd name="connsiteY8" fmla="*/ 163148 h 1028046"/>
                <a:gd name="connsiteX9" fmla="*/ 376776 w 376186"/>
                <a:gd name="connsiteY9" fmla="*/ 233713 h 1028046"/>
                <a:gd name="connsiteX10" fmla="*/ 376165 w 376186"/>
                <a:gd name="connsiteY10" fmla="*/ 518325 h 1028046"/>
                <a:gd name="connsiteX11" fmla="*/ 354799 w 376186"/>
                <a:gd name="connsiteY11" fmla="*/ 540206 h 1028046"/>
                <a:gd name="connsiteX12" fmla="*/ 285649 w 376186"/>
                <a:gd name="connsiteY12" fmla="*/ 540206 h 1028046"/>
                <a:gd name="connsiteX13" fmla="*/ 254083 w 376186"/>
                <a:gd name="connsiteY13" fmla="*/ 567042 h 1028046"/>
                <a:gd name="connsiteX14" fmla="*/ 285070 w 376186"/>
                <a:gd name="connsiteY14" fmla="*/ 592784 h 1028046"/>
                <a:gd name="connsiteX15" fmla="*/ 362296 w 376186"/>
                <a:gd name="connsiteY15" fmla="*/ 592784 h 1028046"/>
                <a:gd name="connsiteX16" fmla="*/ 376326 w 376186"/>
                <a:gd name="connsiteY16" fmla="*/ 606717 h 1028046"/>
                <a:gd name="connsiteX17" fmla="*/ 376326 w 376186"/>
                <a:gd name="connsiteY17" fmla="*/ 667855 h 1028046"/>
                <a:gd name="connsiteX18" fmla="*/ 361106 w 376186"/>
                <a:gd name="connsiteY18" fmla="*/ 682238 h 1028046"/>
                <a:gd name="connsiteX19" fmla="*/ 293532 w 376186"/>
                <a:gd name="connsiteY19" fmla="*/ 682238 h 1028046"/>
                <a:gd name="connsiteX20" fmla="*/ 274515 w 376186"/>
                <a:gd name="connsiteY20" fmla="*/ 684426 h 1028046"/>
                <a:gd name="connsiteX21" fmla="*/ 254243 w 376186"/>
                <a:gd name="connsiteY21" fmla="*/ 711327 h 1028046"/>
                <a:gd name="connsiteX22" fmla="*/ 280307 w 376186"/>
                <a:gd name="connsiteY22" fmla="*/ 734849 h 1028046"/>
                <a:gd name="connsiteX23" fmla="*/ 357534 w 376186"/>
                <a:gd name="connsiteY23" fmla="*/ 734849 h 1028046"/>
                <a:gd name="connsiteX24" fmla="*/ 376326 w 376186"/>
                <a:gd name="connsiteY24" fmla="*/ 753351 h 1028046"/>
                <a:gd name="connsiteX25" fmla="*/ 376326 w 376186"/>
                <a:gd name="connsiteY25" fmla="*/ 806380 h 1028046"/>
                <a:gd name="connsiteX26" fmla="*/ 357019 w 376186"/>
                <a:gd name="connsiteY26" fmla="*/ 826169 h 1028046"/>
                <a:gd name="connsiteX27" fmla="*/ 281466 w 376186"/>
                <a:gd name="connsiteY27" fmla="*/ 826169 h 1028046"/>
                <a:gd name="connsiteX28" fmla="*/ 257879 w 376186"/>
                <a:gd name="connsiteY28" fmla="*/ 865458 h 1028046"/>
                <a:gd name="connsiteX29" fmla="*/ 284555 w 376186"/>
                <a:gd name="connsiteY29" fmla="*/ 877203 h 1028046"/>
                <a:gd name="connsiteX30" fmla="*/ 358563 w 376186"/>
                <a:gd name="connsiteY30" fmla="*/ 877203 h 1028046"/>
                <a:gd name="connsiteX31" fmla="*/ 376229 w 376186"/>
                <a:gd name="connsiteY31" fmla="*/ 895126 h 1028046"/>
                <a:gd name="connsiteX32" fmla="*/ 376229 w 376186"/>
                <a:gd name="connsiteY32" fmla="*/ 1012542 h 1028046"/>
                <a:gd name="connsiteX33" fmla="*/ 359207 w 376186"/>
                <a:gd name="connsiteY33" fmla="*/ 1029339 h 1028046"/>
                <a:gd name="connsiteX34" fmla="*/ 14906 w 376186"/>
                <a:gd name="connsiteY34" fmla="*/ 1029339 h 1028046"/>
                <a:gd name="connsiteX35" fmla="*/ 619 w 376186"/>
                <a:gd name="connsiteY35" fmla="*/ 1012607 h 1028046"/>
                <a:gd name="connsiteX36" fmla="*/ 941 w 376186"/>
                <a:gd name="connsiteY36" fmla="*/ 657494 h 102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76186" h="1028046">
                  <a:moveTo>
                    <a:pt x="941" y="657494"/>
                  </a:moveTo>
                  <a:cubicBezTo>
                    <a:pt x="941" y="539562"/>
                    <a:pt x="1198" y="421599"/>
                    <a:pt x="651" y="303539"/>
                  </a:cubicBezTo>
                  <a:cubicBezTo>
                    <a:pt x="651" y="290121"/>
                    <a:pt x="3869" y="286420"/>
                    <a:pt x="17544" y="286839"/>
                  </a:cubicBezTo>
                  <a:cubicBezTo>
                    <a:pt x="53969" y="287901"/>
                    <a:pt x="90427" y="287386"/>
                    <a:pt x="126948" y="287161"/>
                  </a:cubicBezTo>
                  <a:cubicBezTo>
                    <a:pt x="153592" y="287161"/>
                    <a:pt x="162891" y="277733"/>
                    <a:pt x="162923" y="251765"/>
                  </a:cubicBezTo>
                  <a:cubicBezTo>
                    <a:pt x="162923" y="174046"/>
                    <a:pt x="162988" y="96315"/>
                    <a:pt x="163116" y="18573"/>
                  </a:cubicBezTo>
                  <a:cubicBezTo>
                    <a:pt x="163116" y="12910"/>
                    <a:pt x="160542" y="5252"/>
                    <a:pt x="166334" y="2163"/>
                  </a:cubicBezTo>
                  <a:cubicBezTo>
                    <a:pt x="172770" y="-1312"/>
                    <a:pt x="176502" y="6507"/>
                    <a:pt x="180428" y="10079"/>
                  </a:cubicBezTo>
                  <a:cubicBezTo>
                    <a:pt x="236063" y="61177"/>
                    <a:pt x="290186" y="114045"/>
                    <a:pt x="347494" y="163148"/>
                  </a:cubicBezTo>
                  <a:cubicBezTo>
                    <a:pt x="371081" y="183388"/>
                    <a:pt x="377291" y="204400"/>
                    <a:pt x="376776" y="233713"/>
                  </a:cubicBezTo>
                  <a:cubicBezTo>
                    <a:pt x="375135" y="328541"/>
                    <a:pt x="376197" y="423562"/>
                    <a:pt x="376165" y="518325"/>
                  </a:cubicBezTo>
                  <a:cubicBezTo>
                    <a:pt x="376165" y="539788"/>
                    <a:pt x="375779" y="540142"/>
                    <a:pt x="354799" y="540206"/>
                  </a:cubicBezTo>
                  <a:cubicBezTo>
                    <a:pt x="331759" y="540206"/>
                    <a:pt x="308688" y="540045"/>
                    <a:pt x="285649" y="540206"/>
                  </a:cubicBezTo>
                  <a:cubicBezTo>
                    <a:pt x="266632" y="540399"/>
                    <a:pt x="253761" y="551661"/>
                    <a:pt x="254083" y="567042"/>
                  </a:cubicBezTo>
                  <a:cubicBezTo>
                    <a:pt x="254404" y="582423"/>
                    <a:pt x="266278" y="592591"/>
                    <a:pt x="285070" y="592784"/>
                  </a:cubicBezTo>
                  <a:cubicBezTo>
                    <a:pt x="310812" y="593299"/>
                    <a:pt x="336554" y="593299"/>
                    <a:pt x="362296" y="592784"/>
                  </a:cubicBezTo>
                  <a:cubicBezTo>
                    <a:pt x="372818" y="592559"/>
                    <a:pt x="376615" y="596292"/>
                    <a:pt x="376326" y="606717"/>
                  </a:cubicBezTo>
                  <a:cubicBezTo>
                    <a:pt x="375811" y="627086"/>
                    <a:pt x="375682" y="647486"/>
                    <a:pt x="376326" y="667855"/>
                  </a:cubicBezTo>
                  <a:cubicBezTo>
                    <a:pt x="376712" y="679471"/>
                    <a:pt x="371982" y="682560"/>
                    <a:pt x="361106" y="682238"/>
                  </a:cubicBezTo>
                  <a:cubicBezTo>
                    <a:pt x="338581" y="681595"/>
                    <a:pt x="316057" y="681884"/>
                    <a:pt x="293532" y="682238"/>
                  </a:cubicBezTo>
                  <a:cubicBezTo>
                    <a:pt x="287126" y="682171"/>
                    <a:pt x="280739" y="682904"/>
                    <a:pt x="274515" y="684426"/>
                  </a:cubicBezTo>
                  <a:cubicBezTo>
                    <a:pt x="261129" y="688095"/>
                    <a:pt x="253182" y="696783"/>
                    <a:pt x="254243" y="711327"/>
                  </a:cubicBezTo>
                  <a:cubicBezTo>
                    <a:pt x="255209" y="724648"/>
                    <a:pt x="265731" y="734527"/>
                    <a:pt x="280307" y="734849"/>
                  </a:cubicBezTo>
                  <a:cubicBezTo>
                    <a:pt x="306050" y="735428"/>
                    <a:pt x="331792" y="735653"/>
                    <a:pt x="357534" y="734849"/>
                  </a:cubicBezTo>
                  <a:cubicBezTo>
                    <a:pt x="371241" y="734495"/>
                    <a:pt x="377066" y="739064"/>
                    <a:pt x="376326" y="753351"/>
                  </a:cubicBezTo>
                  <a:cubicBezTo>
                    <a:pt x="375392" y="771017"/>
                    <a:pt x="375392" y="788717"/>
                    <a:pt x="376326" y="806380"/>
                  </a:cubicBezTo>
                  <a:cubicBezTo>
                    <a:pt x="377098" y="820956"/>
                    <a:pt x="372046" y="826684"/>
                    <a:pt x="357019" y="826169"/>
                  </a:cubicBezTo>
                  <a:cubicBezTo>
                    <a:pt x="331856" y="825365"/>
                    <a:pt x="306629" y="825493"/>
                    <a:pt x="281466" y="826169"/>
                  </a:cubicBezTo>
                  <a:cubicBezTo>
                    <a:pt x="259585" y="826813"/>
                    <a:pt x="246939" y="848694"/>
                    <a:pt x="257879" y="865458"/>
                  </a:cubicBezTo>
                  <a:cubicBezTo>
                    <a:pt x="264315" y="875111"/>
                    <a:pt x="273968" y="877203"/>
                    <a:pt x="284555" y="877203"/>
                  </a:cubicBezTo>
                  <a:cubicBezTo>
                    <a:pt x="309203" y="877203"/>
                    <a:pt x="333883" y="877685"/>
                    <a:pt x="358563" y="877203"/>
                  </a:cubicBezTo>
                  <a:cubicBezTo>
                    <a:pt x="371756" y="876881"/>
                    <a:pt x="376454" y="881933"/>
                    <a:pt x="376229" y="895126"/>
                  </a:cubicBezTo>
                  <a:cubicBezTo>
                    <a:pt x="375650" y="934254"/>
                    <a:pt x="375714" y="973414"/>
                    <a:pt x="376229" y="1012542"/>
                  </a:cubicBezTo>
                  <a:cubicBezTo>
                    <a:pt x="376390" y="1025156"/>
                    <a:pt x="371563" y="1029339"/>
                    <a:pt x="359207" y="1029339"/>
                  </a:cubicBezTo>
                  <a:cubicBezTo>
                    <a:pt x="244461" y="1029059"/>
                    <a:pt x="129694" y="1029059"/>
                    <a:pt x="14906" y="1029339"/>
                  </a:cubicBezTo>
                  <a:cubicBezTo>
                    <a:pt x="1681" y="1029339"/>
                    <a:pt x="587" y="1023386"/>
                    <a:pt x="619" y="1012607"/>
                  </a:cubicBezTo>
                  <a:cubicBezTo>
                    <a:pt x="1027" y="894321"/>
                    <a:pt x="1134" y="775949"/>
                    <a:pt x="941" y="657494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5834D55-9A99-4905-859B-5ECCAD6535BA}"/>
                </a:ext>
              </a:extLst>
            </p:cNvPr>
            <p:cNvSpPr/>
            <p:nvPr/>
          </p:nvSpPr>
          <p:spPr>
            <a:xfrm>
              <a:off x="4832874" y="2138980"/>
              <a:ext cx="294787" cy="865491"/>
            </a:xfrm>
            <a:custGeom>
              <a:avLst/>
              <a:gdLst>
                <a:gd name="connsiteX0" fmla="*/ 295149 w 294787"/>
                <a:gd name="connsiteY0" fmla="*/ 433961 h 865491"/>
                <a:gd name="connsiteX1" fmla="*/ 295406 w 294787"/>
                <a:gd name="connsiteY1" fmla="*/ 847219 h 865491"/>
                <a:gd name="connsiteX2" fmla="*/ 276099 w 294787"/>
                <a:gd name="connsiteY2" fmla="*/ 866783 h 865491"/>
                <a:gd name="connsiteX3" fmla="*/ 18678 w 294787"/>
                <a:gd name="connsiteY3" fmla="*/ 866783 h 865491"/>
                <a:gd name="connsiteX4" fmla="*/ 626 w 294787"/>
                <a:gd name="connsiteY4" fmla="*/ 849310 h 865491"/>
                <a:gd name="connsiteX5" fmla="*/ 626 w 294787"/>
                <a:gd name="connsiteY5" fmla="*/ 731926 h 865491"/>
                <a:gd name="connsiteX6" fmla="*/ 18871 w 294787"/>
                <a:gd name="connsiteY6" fmla="*/ 714550 h 865491"/>
                <a:gd name="connsiteX7" fmla="*/ 86444 w 294787"/>
                <a:gd name="connsiteY7" fmla="*/ 714550 h 865491"/>
                <a:gd name="connsiteX8" fmla="*/ 122837 w 294787"/>
                <a:gd name="connsiteY8" fmla="*/ 688615 h 865491"/>
                <a:gd name="connsiteX9" fmla="*/ 85382 w 294787"/>
                <a:gd name="connsiteY9" fmla="*/ 663291 h 865491"/>
                <a:gd name="connsiteX10" fmla="*/ 17809 w 294787"/>
                <a:gd name="connsiteY10" fmla="*/ 663291 h 865491"/>
                <a:gd name="connsiteX11" fmla="*/ 691 w 294787"/>
                <a:gd name="connsiteY11" fmla="*/ 646430 h 865491"/>
                <a:gd name="connsiteX12" fmla="*/ 691 w 294787"/>
                <a:gd name="connsiteY12" fmla="*/ 590183 h 865491"/>
                <a:gd name="connsiteX13" fmla="*/ 19997 w 294787"/>
                <a:gd name="connsiteY13" fmla="*/ 572067 h 865491"/>
                <a:gd name="connsiteX14" fmla="*/ 90788 w 294787"/>
                <a:gd name="connsiteY14" fmla="*/ 572067 h 865491"/>
                <a:gd name="connsiteX15" fmla="*/ 122966 w 294787"/>
                <a:gd name="connsiteY15" fmla="*/ 546164 h 865491"/>
                <a:gd name="connsiteX16" fmla="*/ 91303 w 294787"/>
                <a:gd name="connsiteY16" fmla="*/ 519425 h 865491"/>
                <a:gd name="connsiteX17" fmla="*/ 17294 w 294787"/>
                <a:gd name="connsiteY17" fmla="*/ 519425 h 865491"/>
                <a:gd name="connsiteX18" fmla="*/ 852 w 294787"/>
                <a:gd name="connsiteY18" fmla="*/ 504462 h 865491"/>
                <a:gd name="connsiteX19" fmla="*/ 852 w 294787"/>
                <a:gd name="connsiteY19" fmla="*/ 444966 h 865491"/>
                <a:gd name="connsiteX20" fmla="*/ 16361 w 294787"/>
                <a:gd name="connsiteY20" fmla="*/ 430003 h 865491"/>
                <a:gd name="connsiteX21" fmla="*/ 90370 w 294787"/>
                <a:gd name="connsiteY21" fmla="*/ 430003 h 865491"/>
                <a:gd name="connsiteX22" fmla="*/ 122902 w 294787"/>
                <a:gd name="connsiteY22" fmla="*/ 402459 h 865491"/>
                <a:gd name="connsiteX23" fmla="*/ 90048 w 294787"/>
                <a:gd name="connsiteY23" fmla="*/ 377167 h 865491"/>
                <a:gd name="connsiteX24" fmla="*/ 17680 w 294787"/>
                <a:gd name="connsiteY24" fmla="*/ 377167 h 865491"/>
                <a:gd name="connsiteX25" fmla="*/ 852 w 294787"/>
                <a:gd name="connsiteY25" fmla="*/ 360081 h 865491"/>
                <a:gd name="connsiteX26" fmla="*/ 852 w 294787"/>
                <a:gd name="connsiteY26" fmla="*/ 302161 h 865491"/>
                <a:gd name="connsiteX27" fmla="*/ 16940 w 294787"/>
                <a:gd name="connsiteY27" fmla="*/ 286072 h 865491"/>
                <a:gd name="connsiteX28" fmla="*/ 121453 w 294787"/>
                <a:gd name="connsiteY28" fmla="*/ 286072 h 865491"/>
                <a:gd name="connsiteX29" fmla="*/ 155111 w 294787"/>
                <a:gd name="connsiteY29" fmla="*/ 251996 h 865491"/>
                <a:gd name="connsiteX30" fmla="*/ 154886 w 294787"/>
                <a:gd name="connsiteY30" fmla="*/ 20317 h 865491"/>
                <a:gd name="connsiteX31" fmla="*/ 173646 w 294787"/>
                <a:gd name="connsiteY31" fmla="*/ 1332 h 865491"/>
                <a:gd name="connsiteX32" fmla="*/ 278159 w 294787"/>
                <a:gd name="connsiteY32" fmla="*/ 1332 h 865491"/>
                <a:gd name="connsiteX33" fmla="*/ 295342 w 294787"/>
                <a:gd name="connsiteY33" fmla="*/ 18643 h 865491"/>
                <a:gd name="connsiteX34" fmla="*/ 295149 w 294787"/>
                <a:gd name="connsiteY34" fmla="*/ 433961 h 86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4787" h="865491">
                  <a:moveTo>
                    <a:pt x="295149" y="433961"/>
                  </a:moveTo>
                  <a:cubicBezTo>
                    <a:pt x="295149" y="571713"/>
                    <a:pt x="295149" y="709466"/>
                    <a:pt x="295406" y="847219"/>
                  </a:cubicBezTo>
                  <a:cubicBezTo>
                    <a:pt x="295406" y="861699"/>
                    <a:pt x="291094" y="866879"/>
                    <a:pt x="276099" y="866783"/>
                  </a:cubicBezTo>
                  <a:cubicBezTo>
                    <a:pt x="190291" y="866226"/>
                    <a:pt x="104486" y="866226"/>
                    <a:pt x="18678" y="866783"/>
                  </a:cubicBezTo>
                  <a:cubicBezTo>
                    <a:pt x="5807" y="866783"/>
                    <a:pt x="433" y="862761"/>
                    <a:pt x="626" y="849310"/>
                  </a:cubicBezTo>
                  <a:cubicBezTo>
                    <a:pt x="1205" y="810182"/>
                    <a:pt x="1270" y="771022"/>
                    <a:pt x="626" y="731926"/>
                  </a:cubicBezTo>
                  <a:cubicBezTo>
                    <a:pt x="369" y="718058"/>
                    <a:pt x="6257" y="714261"/>
                    <a:pt x="18871" y="714550"/>
                  </a:cubicBezTo>
                  <a:cubicBezTo>
                    <a:pt x="41395" y="715097"/>
                    <a:pt x="63920" y="714743"/>
                    <a:pt x="86444" y="714550"/>
                  </a:cubicBezTo>
                  <a:cubicBezTo>
                    <a:pt x="111414" y="714550"/>
                    <a:pt x="123255" y="705927"/>
                    <a:pt x="122837" y="688615"/>
                  </a:cubicBezTo>
                  <a:cubicBezTo>
                    <a:pt x="122419" y="671303"/>
                    <a:pt x="110191" y="663355"/>
                    <a:pt x="85382" y="663291"/>
                  </a:cubicBezTo>
                  <a:cubicBezTo>
                    <a:pt x="62858" y="663291"/>
                    <a:pt x="40333" y="662873"/>
                    <a:pt x="17809" y="663291"/>
                  </a:cubicBezTo>
                  <a:cubicBezTo>
                    <a:pt x="5517" y="663581"/>
                    <a:pt x="240" y="659108"/>
                    <a:pt x="691" y="646430"/>
                  </a:cubicBezTo>
                  <a:cubicBezTo>
                    <a:pt x="1334" y="627703"/>
                    <a:pt x="1527" y="608879"/>
                    <a:pt x="691" y="590183"/>
                  </a:cubicBezTo>
                  <a:cubicBezTo>
                    <a:pt x="-17" y="575607"/>
                    <a:pt x="6386" y="571649"/>
                    <a:pt x="19997" y="572067"/>
                  </a:cubicBezTo>
                  <a:cubicBezTo>
                    <a:pt x="43551" y="572775"/>
                    <a:pt x="67170" y="572454"/>
                    <a:pt x="90788" y="572067"/>
                  </a:cubicBezTo>
                  <a:cubicBezTo>
                    <a:pt x="111060" y="571842"/>
                    <a:pt x="122773" y="562189"/>
                    <a:pt x="122966" y="546164"/>
                  </a:cubicBezTo>
                  <a:cubicBezTo>
                    <a:pt x="123223" y="530655"/>
                    <a:pt x="111092" y="519875"/>
                    <a:pt x="91303" y="519425"/>
                  </a:cubicBezTo>
                  <a:cubicBezTo>
                    <a:pt x="66687" y="518910"/>
                    <a:pt x="41975" y="518685"/>
                    <a:pt x="17294" y="519425"/>
                  </a:cubicBezTo>
                  <a:cubicBezTo>
                    <a:pt x="5678" y="519811"/>
                    <a:pt x="465" y="516786"/>
                    <a:pt x="852" y="504462"/>
                  </a:cubicBezTo>
                  <a:cubicBezTo>
                    <a:pt x="1495" y="484641"/>
                    <a:pt x="1334" y="464787"/>
                    <a:pt x="852" y="444966"/>
                  </a:cubicBezTo>
                  <a:cubicBezTo>
                    <a:pt x="626" y="433832"/>
                    <a:pt x="5549" y="429842"/>
                    <a:pt x="16361" y="430003"/>
                  </a:cubicBezTo>
                  <a:cubicBezTo>
                    <a:pt x="41009" y="430347"/>
                    <a:pt x="65680" y="430347"/>
                    <a:pt x="90370" y="430003"/>
                  </a:cubicBezTo>
                  <a:cubicBezTo>
                    <a:pt x="110899" y="429713"/>
                    <a:pt x="123481" y="418709"/>
                    <a:pt x="122902" y="402459"/>
                  </a:cubicBezTo>
                  <a:cubicBezTo>
                    <a:pt x="122354" y="386853"/>
                    <a:pt x="110224" y="377328"/>
                    <a:pt x="90048" y="377167"/>
                  </a:cubicBezTo>
                  <a:cubicBezTo>
                    <a:pt x="65947" y="376974"/>
                    <a:pt x="41782" y="376652"/>
                    <a:pt x="17680" y="377167"/>
                  </a:cubicBezTo>
                  <a:cubicBezTo>
                    <a:pt x="5131" y="377457"/>
                    <a:pt x="465" y="372469"/>
                    <a:pt x="852" y="360081"/>
                  </a:cubicBezTo>
                  <a:cubicBezTo>
                    <a:pt x="1431" y="340774"/>
                    <a:pt x="1431" y="321468"/>
                    <a:pt x="852" y="302161"/>
                  </a:cubicBezTo>
                  <a:cubicBezTo>
                    <a:pt x="465" y="290255"/>
                    <a:pt x="5517" y="286072"/>
                    <a:pt x="16940" y="286072"/>
                  </a:cubicBezTo>
                  <a:cubicBezTo>
                    <a:pt x="51757" y="286362"/>
                    <a:pt x="86605" y="286265"/>
                    <a:pt x="121453" y="286072"/>
                  </a:cubicBezTo>
                  <a:cubicBezTo>
                    <a:pt x="146584" y="286072"/>
                    <a:pt x="155079" y="277449"/>
                    <a:pt x="155111" y="251996"/>
                  </a:cubicBezTo>
                  <a:cubicBezTo>
                    <a:pt x="155111" y="174770"/>
                    <a:pt x="155465" y="97543"/>
                    <a:pt x="154886" y="20317"/>
                  </a:cubicBezTo>
                  <a:cubicBezTo>
                    <a:pt x="154886" y="5933"/>
                    <a:pt x="158104" y="785"/>
                    <a:pt x="173646" y="1332"/>
                  </a:cubicBezTo>
                  <a:cubicBezTo>
                    <a:pt x="208430" y="2555"/>
                    <a:pt x="243310" y="2104"/>
                    <a:pt x="278159" y="1332"/>
                  </a:cubicBezTo>
                  <a:cubicBezTo>
                    <a:pt x="291480" y="1010"/>
                    <a:pt x="295374" y="5258"/>
                    <a:pt x="295342" y="18643"/>
                  </a:cubicBezTo>
                  <a:cubicBezTo>
                    <a:pt x="294956" y="157361"/>
                    <a:pt x="295149" y="295661"/>
                    <a:pt x="295149" y="433961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48EF45D-4495-443D-BB75-A00D6C0F8044}"/>
                </a:ext>
              </a:extLst>
            </p:cNvPr>
            <p:cNvSpPr/>
            <p:nvPr/>
          </p:nvSpPr>
          <p:spPr>
            <a:xfrm>
              <a:off x="6239408" y="2015955"/>
              <a:ext cx="152773" cy="988609"/>
            </a:xfrm>
            <a:custGeom>
              <a:avLst/>
              <a:gdLst>
                <a:gd name="connsiteX0" fmla="*/ 153230 w 152773"/>
                <a:gd name="connsiteY0" fmla="*/ 496492 h 988609"/>
                <a:gd name="connsiteX1" fmla="*/ 153230 w 152773"/>
                <a:gd name="connsiteY1" fmla="*/ 966286 h 988609"/>
                <a:gd name="connsiteX2" fmla="*/ 130094 w 152773"/>
                <a:gd name="connsiteY2" fmla="*/ 989551 h 988609"/>
                <a:gd name="connsiteX3" fmla="*/ 22331 w 152773"/>
                <a:gd name="connsiteY3" fmla="*/ 989872 h 988609"/>
                <a:gd name="connsiteX4" fmla="*/ 1030 w 152773"/>
                <a:gd name="connsiteY4" fmla="*/ 968893 h 988609"/>
                <a:gd name="connsiteX5" fmla="*/ 1641 w 152773"/>
                <a:gd name="connsiteY5" fmla="*/ 695382 h 988609"/>
                <a:gd name="connsiteX6" fmla="*/ 1190 w 152773"/>
                <a:gd name="connsiteY6" fmla="*/ 182502 h 988609"/>
                <a:gd name="connsiteX7" fmla="*/ 965 w 152773"/>
                <a:gd name="connsiteY7" fmla="*/ 21614 h 988609"/>
                <a:gd name="connsiteX8" fmla="*/ 21334 w 152773"/>
                <a:gd name="connsiteY8" fmla="*/ 1406 h 988609"/>
                <a:gd name="connsiteX9" fmla="*/ 138686 w 152773"/>
                <a:gd name="connsiteY9" fmla="*/ 1953 h 988609"/>
                <a:gd name="connsiteX10" fmla="*/ 153391 w 152773"/>
                <a:gd name="connsiteY10" fmla="*/ 20326 h 988609"/>
                <a:gd name="connsiteX11" fmla="*/ 153230 w 152773"/>
                <a:gd name="connsiteY11" fmla="*/ 496492 h 9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773" h="988609">
                  <a:moveTo>
                    <a:pt x="153230" y="496492"/>
                  </a:moveTo>
                  <a:lnTo>
                    <a:pt x="153230" y="966286"/>
                  </a:lnTo>
                  <a:cubicBezTo>
                    <a:pt x="153230" y="989518"/>
                    <a:pt x="153230" y="989551"/>
                    <a:pt x="130094" y="989551"/>
                  </a:cubicBezTo>
                  <a:cubicBezTo>
                    <a:pt x="94184" y="989551"/>
                    <a:pt x="58209" y="988810"/>
                    <a:pt x="22331" y="989872"/>
                  </a:cubicBezTo>
                  <a:cubicBezTo>
                    <a:pt x="6242" y="990355"/>
                    <a:pt x="933" y="985142"/>
                    <a:pt x="1030" y="968893"/>
                  </a:cubicBezTo>
                  <a:cubicBezTo>
                    <a:pt x="1641" y="877733"/>
                    <a:pt x="-225" y="786541"/>
                    <a:pt x="1641" y="695382"/>
                  </a:cubicBezTo>
                  <a:cubicBezTo>
                    <a:pt x="5148" y="524422"/>
                    <a:pt x="-1255" y="353462"/>
                    <a:pt x="1190" y="182502"/>
                  </a:cubicBezTo>
                  <a:cubicBezTo>
                    <a:pt x="1963" y="128872"/>
                    <a:pt x="1889" y="75244"/>
                    <a:pt x="965" y="21614"/>
                  </a:cubicBezTo>
                  <a:cubicBezTo>
                    <a:pt x="708" y="5525"/>
                    <a:pt x="6661" y="441"/>
                    <a:pt x="21334" y="1406"/>
                  </a:cubicBezTo>
                  <a:cubicBezTo>
                    <a:pt x="60413" y="3658"/>
                    <a:pt x="99587" y="3819"/>
                    <a:pt x="138686" y="1953"/>
                  </a:cubicBezTo>
                  <a:cubicBezTo>
                    <a:pt x="152747" y="1406"/>
                    <a:pt x="153423" y="9386"/>
                    <a:pt x="153391" y="20326"/>
                  </a:cubicBezTo>
                  <a:cubicBezTo>
                    <a:pt x="153175" y="179069"/>
                    <a:pt x="153124" y="337792"/>
                    <a:pt x="153230" y="49649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2C53001-8089-4E82-9C7C-43DAA7F45AE9}"/>
                </a:ext>
              </a:extLst>
            </p:cNvPr>
            <p:cNvSpPr/>
            <p:nvPr/>
          </p:nvSpPr>
          <p:spPr>
            <a:xfrm>
              <a:off x="6570138" y="3057241"/>
              <a:ext cx="451263" cy="287806"/>
            </a:xfrm>
            <a:custGeom>
              <a:avLst/>
              <a:gdLst>
                <a:gd name="connsiteX0" fmla="*/ 368813 w 451263"/>
                <a:gd name="connsiteY0" fmla="*/ 288704 h 287806"/>
                <a:gd name="connsiteX1" fmla="*/ 107723 w 451263"/>
                <a:gd name="connsiteY1" fmla="*/ 270749 h 287806"/>
                <a:gd name="connsiteX2" fmla="*/ 14665 w 451263"/>
                <a:gd name="connsiteY2" fmla="*/ 266727 h 287806"/>
                <a:gd name="connsiteX3" fmla="*/ 1086 w 451263"/>
                <a:gd name="connsiteY3" fmla="*/ 251153 h 287806"/>
                <a:gd name="connsiteX4" fmla="*/ 29113 w 451263"/>
                <a:gd name="connsiteY4" fmla="*/ 18476 h 287806"/>
                <a:gd name="connsiteX5" fmla="*/ 48001 w 451263"/>
                <a:gd name="connsiteY5" fmla="*/ 1293 h 287806"/>
                <a:gd name="connsiteX6" fmla="*/ 435356 w 451263"/>
                <a:gd name="connsiteY6" fmla="*/ 1486 h 287806"/>
                <a:gd name="connsiteX7" fmla="*/ 451445 w 451263"/>
                <a:gd name="connsiteY7" fmla="*/ 15870 h 287806"/>
                <a:gd name="connsiteX8" fmla="*/ 386671 w 451263"/>
                <a:gd name="connsiteY8" fmla="*/ 274224 h 287806"/>
                <a:gd name="connsiteX9" fmla="*/ 368813 w 451263"/>
                <a:gd name="connsiteY9" fmla="*/ 288704 h 28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1263" h="287806">
                  <a:moveTo>
                    <a:pt x="368813" y="288704"/>
                  </a:moveTo>
                  <a:cubicBezTo>
                    <a:pt x="280903" y="280306"/>
                    <a:pt x="194249" y="276477"/>
                    <a:pt x="107723" y="270749"/>
                  </a:cubicBezTo>
                  <a:cubicBezTo>
                    <a:pt x="76736" y="268722"/>
                    <a:pt x="45684" y="267531"/>
                    <a:pt x="14665" y="266727"/>
                  </a:cubicBezTo>
                  <a:cubicBezTo>
                    <a:pt x="3628" y="266405"/>
                    <a:pt x="-941" y="262737"/>
                    <a:pt x="1086" y="251153"/>
                  </a:cubicBezTo>
                  <a:cubicBezTo>
                    <a:pt x="14536" y="173926"/>
                    <a:pt x="21776" y="96282"/>
                    <a:pt x="29113" y="18476"/>
                  </a:cubicBezTo>
                  <a:cubicBezTo>
                    <a:pt x="30368" y="5605"/>
                    <a:pt x="35162" y="1261"/>
                    <a:pt x="48001" y="1293"/>
                  </a:cubicBezTo>
                  <a:cubicBezTo>
                    <a:pt x="177141" y="1637"/>
                    <a:pt x="306259" y="1702"/>
                    <a:pt x="435356" y="1486"/>
                  </a:cubicBezTo>
                  <a:cubicBezTo>
                    <a:pt x="445009" y="1486"/>
                    <a:pt x="453987" y="1229"/>
                    <a:pt x="451445" y="15870"/>
                  </a:cubicBezTo>
                  <a:cubicBezTo>
                    <a:pt x="436386" y="103522"/>
                    <a:pt x="416500" y="190144"/>
                    <a:pt x="386671" y="274224"/>
                  </a:cubicBezTo>
                  <a:cubicBezTo>
                    <a:pt x="383196" y="283717"/>
                    <a:pt x="378981" y="290892"/>
                    <a:pt x="368813" y="288704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4B4D6189-8774-48F6-AF23-4D4EB074A3A1}"/>
                </a:ext>
              </a:extLst>
            </p:cNvPr>
            <p:cNvSpPr/>
            <p:nvPr/>
          </p:nvSpPr>
          <p:spPr>
            <a:xfrm>
              <a:off x="5163202" y="3057241"/>
              <a:ext cx="451017" cy="287332"/>
            </a:xfrm>
            <a:custGeom>
              <a:avLst/>
              <a:gdLst>
                <a:gd name="connsiteX0" fmla="*/ 451541 w 451017"/>
                <a:gd name="connsiteY0" fmla="*/ 259583 h 287332"/>
                <a:gd name="connsiteX1" fmla="*/ 438026 w 451017"/>
                <a:gd name="connsiteY1" fmla="*/ 266566 h 287332"/>
                <a:gd name="connsiteX2" fmla="*/ 255192 w 451017"/>
                <a:gd name="connsiteY2" fmla="*/ 276380 h 287332"/>
                <a:gd name="connsiteX3" fmla="*/ 90282 w 451017"/>
                <a:gd name="connsiteY3" fmla="*/ 288415 h 287332"/>
                <a:gd name="connsiteX4" fmla="*/ 64250 w 451017"/>
                <a:gd name="connsiteY4" fmla="*/ 272004 h 287332"/>
                <a:gd name="connsiteX5" fmla="*/ 1311 w 451017"/>
                <a:gd name="connsiteY5" fmla="*/ 19860 h 287332"/>
                <a:gd name="connsiteX6" fmla="*/ 17399 w 451017"/>
                <a:gd name="connsiteY6" fmla="*/ 1293 h 287332"/>
                <a:gd name="connsiteX7" fmla="*/ 403113 w 451017"/>
                <a:gd name="connsiteY7" fmla="*/ 1293 h 287332"/>
                <a:gd name="connsiteX8" fmla="*/ 423224 w 451017"/>
                <a:gd name="connsiteY8" fmla="*/ 19248 h 287332"/>
                <a:gd name="connsiteX9" fmla="*/ 441115 w 451017"/>
                <a:gd name="connsiteY9" fmla="*/ 185221 h 287332"/>
                <a:gd name="connsiteX10" fmla="*/ 451541 w 451017"/>
                <a:gd name="connsiteY10" fmla="*/ 259583 h 28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017" h="287332">
                  <a:moveTo>
                    <a:pt x="451541" y="259583"/>
                  </a:moveTo>
                  <a:cubicBezTo>
                    <a:pt x="452538" y="265601"/>
                    <a:pt x="445491" y="266019"/>
                    <a:pt x="438026" y="266566"/>
                  </a:cubicBezTo>
                  <a:cubicBezTo>
                    <a:pt x="377081" y="269784"/>
                    <a:pt x="316105" y="272615"/>
                    <a:pt x="255192" y="276380"/>
                  </a:cubicBezTo>
                  <a:cubicBezTo>
                    <a:pt x="200201" y="279598"/>
                    <a:pt x="145177" y="283620"/>
                    <a:pt x="90282" y="288415"/>
                  </a:cubicBezTo>
                  <a:cubicBezTo>
                    <a:pt x="75963" y="289637"/>
                    <a:pt x="68916" y="285712"/>
                    <a:pt x="64250" y="272004"/>
                  </a:cubicBezTo>
                  <a:cubicBezTo>
                    <a:pt x="36703" y="189732"/>
                    <a:pt x="15658" y="105426"/>
                    <a:pt x="1311" y="19860"/>
                  </a:cubicBezTo>
                  <a:cubicBezTo>
                    <a:pt x="-1264" y="4961"/>
                    <a:pt x="3177" y="1261"/>
                    <a:pt x="17399" y="1293"/>
                  </a:cubicBezTo>
                  <a:cubicBezTo>
                    <a:pt x="145981" y="1679"/>
                    <a:pt x="274554" y="1679"/>
                    <a:pt x="403113" y="1293"/>
                  </a:cubicBezTo>
                  <a:cubicBezTo>
                    <a:pt x="416950" y="1293"/>
                    <a:pt x="421905" y="6023"/>
                    <a:pt x="423224" y="19248"/>
                  </a:cubicBezTo>
                  <a:cubicBezTo>
                    <a:pt x="428759" y="74636"/>
                    <a:pt x="434721" y="129962"/>
                    <a:pt x="441115" y="185221"/>
                  </a:cubicBezTo>
                  <a:cubicBezTo>
                    <a:pt x="443818" y="208517"/>
                    <a:pt x="447679" y="231750"/>
                    <a:pt x="451541" y="259583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C54EEA0-4B1E-46BF-8345-07739B3A1015}"/>
                </a:ext>
              </a:extLst>
            </p:cNvPr>
            <p:cNvSpPr/>
            <p:nvPr/>
          </p:nvSpPr>
          <p:spPr>
            <a:xfrm>
              <a:off x="6117479" y="3057110"/>
              <a:ext cx="428806" cy="262400"/>
            </a:xfrm>
            <a:custGeom>
              <a:avLst/>
              <a:gdLst>
                <a:gd name="connsiteX0" fmla="*/ 215662 w 428806"/>
                <a:gd name="connsiteY0" fmla="*/ 1585 h 262400"/>
                <a:gd name="connsiteX1" fmla="*/ 410273 w 428806"/>
                <a:gd name="connsiteY1" fmla="*/ 1585 h 262400"/>
                <a:gd name="connsiteX2" fmla="*/ 428904 w 428806"/>
                <a:gd name="connsiteY2" fmla="*/ 22179 h 262400"/>
                <a:gd name="connsiteX3" fmla="*/ 402486 w 428806"/>
                <a:gd name="connsiteY3" fmla="*/ 243883 h 262400"/>
                <a:gd name="connsiteX4" fmla="*/ 378514 w 428806"/>
                <a:gd name="connsiteY4" fmla="*/ 263640 h 262400"/>
                <a:gd name="connsiteX5" fmla="*/ 20119 w 428806"/>
                <a:gd name="connsiteY5" fmla="*/ 256818 h 262400"/>
                <a:gd name="connsiteX6" fmla="*/ 619 w 428806"/>
                <a:gd name="connsiteY6" fmla="*/ 236836 h 262400"/>
                <a:gd name="connsiteX7" fmla="*/ 619 w 428806"/>
                <a:gd name="connsiteY7" fmla="*/ 19733 h 262400"/>
                <a:gd name="connsiteX8" fmla="*/ 19475 w 428806"/>
                <a:gd name="connsiteY8" fmla="*/ 1295 h 262400"/>
                <a:gd name="connsiteX9" fmla="*/ 215662 w 428806"/>
                <a:gd name="connsiteY9" fmla="*/ 1585 h 2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805" h="262400">
                  <a:moveTo>
                    <a:pt x="215662" y="1585"/>
                  </a:moveTo>
                  <a:cubicBezTo>
                    <a:pt x="280533" y="1585"/>
                    <a:pt x="345403" y="1585"/>
                    <a:pt x="410273" y="1585"/>
                  </a:cubicBezTo>
                  <a:cubicBezTo>
                    <a:pt x="428743" y="1585"/>
                    <a:pt x="430674" y="3516"/>
                    <a:pt x="428904" y="22179"/>
                  </a:cubicBezTo>
                  <a:cubicBezTo>
                    <a:pt x="421857" y="96187"/>
                    <a:pt x="413426" y="170196"/>
                    <a:pt x="402486" y="243883"/>
                  </a:cubicBezTo>
                  <a:cubicBezTo>
                    <a:pt x="400201" y="259168"/>
                    <a:pt x="394216" y="264284"/>
                    <a:pt x="378514" y="263640"/>
                  </a:cubicBezTo>
                  <a:cubicBezTo>
                    <a:pt x="259102" y="258749"/>
                    <a:pt x="139627" y="255821"/>
                    <a:pt x="20119" y="256818"/>
                  </a:cubicBezTo>
                  <a:cubicBezTo>
                    <a:pt x="5285" y="256818"/>
                    <a:pt x="555" y="251187"/>
                    <a:pt x="619" y="236836"/>
                  </a:cubicBezTo>
                  <a:cubicBezTo>
                    <a:pt x="1069" y="164459"/>
                    <a:pt x="1069" y="92091"/>
                    <a:pt x="619" y="19733"/>
                  </a:cubicBezTo>
                  <a:cubicBezTo>
                    <a:pt x="619" y="5639"/>
                    <a:pt x="5671" y="1167"/>
                    <a:pt x="19475" y="1295"/>
                  </a:cubicBezTo>
                  <a:cubicBezTo>
                    <a:pt x="84860" y="1875"/>
                    <a:pt x="150277" y="1585"/>
                    <a:pt x="215662" y="158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906F5BD-57C3-4DDA-9EBA-13A2B9BF3F2A}"/>
                </a:ext>
              </a:extLst>
            </p:cNvPr>
            <p:cNvSpPr/>
            <p:nvPr/>
          </p:nvSpPr>
          <p:spPr>
            <a:xfrm>
              <a:off x="5637854" y="3057140"/>
              <a:ext cx="428884" cy="262168"/>
            </a:xfrm>
            <a:custGeom>
              <a:avLst/>
              <a:gdLst>
                <a:gd name="connsiteX0" fmla="*/ 214617 w 428884"/>
                <a:gd name="connsiteY0" fmla="*/ 1587 h 262168"/>
                <a:gd name="connsiteX1" fmla="*/ 407683 w 428884"/>
                <a:gd name="connsiteY1" fmla="*/ 1298 h 262168"/>
                <a:gd name="connsiteX2" fmla="*/ 429500 w 428884"/>
                <a:gd name="connsiteY2" fmla="*/ 21891 h 262168"/>
                <a:gd name="connsiteX3" fmla="*/ 429500 w 428884"/>
                <a:gd name="connsiteY3" fmla="*/ 237482 h 262168"/>
                <a:gd name="connsiteX4" fmla="*/ 409968 w 428884"/>
                <a:gd name="connsiteY4" fmla="*/ 256981 h 262168"/>
                <a:gd name="connsiteX5" fmla="*/ 294128 w 428884"/>
                <a:gd name="connsiteY5" fmla="*/ 257335 h 262168"/>
                <a:gd name="connsiteX6" fmla="*/ 56271 w 428884"/>
                <a:gd name="connsiteY6" fmla="*/ 263320 h 262168"/>
                <a:gd name="connsiteX7" fmla="*/ 28051 w 428884"/>
                <a:gd name="connsiteY7" fmla="*/ 240474 h 262168"/>
                <a:gd name="connsiteX8" fmla="*/ 1151 w 428884"/>
                <a:gd name="connsiteY8" fmla="*/ 22020 h 262168"/>
                <a:gd name="connsiteX9" fmla="*/ 20103 w 428884"/>
                <a:gd name="connsiteY9" fmla="*/ 1716 h 262168"/>
                <a:gd name="connsiteX10" fmla="*/ 214617 w 428884"/>
                <a:gd name="connsiteY10" fmla="*/ 1587 h 26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884" h="262168">
                  <a:moveTo>
                    <a:pt x="214617" y="1587"/>
                  </a:moveTo>
                  <a:cubicBezTo>
                    <a:pt x="278973" y="1587"/>
                    <a:pt x="343328" y="1973"/>
                    <a:pt x="407683" y="1298"/>
                  </a:cubicBezTo>
                  <a:cubicBezTo>
                    <a:pt x="423257" y="1137"/>
                    <a:pt x="429661" y="5030"/>
                    <a:pt x="429500" y="21891"/>
                  </a:cubicBezTo>
                  <a:cubicBezTo>
                    <a:pt x="428728" y="93712"/>
                    <a:pt x="428856" y="165565"/>
                    <a:pt x="429500" y="237482"/>
                  </a:cubicBezTo>
                  <a:cubicBezTo>
                    <a:pt x="429500" y="252316"/>
                    <a:pt x="424545" y="257207"/>
                    <a:pt x="409968" y="256981"/>
                  </a:cubicBezTo>
                  <a:cubicBezTo>
                    <a:pt x="371355" y="256402"/>
                    <a:pt x="332742" y="256521"/>
                    <a:pt x="294128" y="257335"/>
                  </a:cubicBezTo>
                  <a:cubicBezTo>
                    <a:pt x="214843" y="258976"/>
                    <a:pt x="135557" y="261325"/>
                    <a:pt x="56271" y="263320"/>
                  </a:cubicBezTo>
                  <a:cubicBezTo>
                    <a:pt x="32138" y="263900"/>
                    <a:pt x="32073" y="263771"/>
                    <a:pt x="28051" y="240474"/>
                  </a:cubicBezTo>
                  <a:cubicBezTo>
                    <a:pt x="15631" y="168075"/>
                    <a:pt x="8455" y="95031"/>
                    <a:pt x="1151" y="22020"/>
                  </a:cubicBezTo>
                  <a:cubicBezTo>
                    <a:pt x="-684" y="3711"/>
                    <a:pt x="1440" y="1748"/>
                    <a:pt x="20103" y="1716"/>
                  </a:cubicBezTo>
                  <a:cubicBezTo>
                    <a:pt x="84909" y="1565"/>
                    <a:pt x="149747" y="1523"/>
                    <a:pt x="214617" y="1587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EE1BD000-8331-4C79-90B0-B2A12C772220}"/>
                </a:ext>
              </a:extLst>
            </p:cNvPr>
            <p:cNvSpPr/>
            <p:nvPr/>
          </p:nvSpPr>
          <p:spPr>
            <a:xfrm>
              <a:off x="6117266" y="3363591"/>
              <a:ext cx="386370" cy="285635"/>
            </a:xfrm>
            <a:custGeom>
              <a:avLst/>
              <a:gdLst>
                <a:gd name="connsiteX0" fmla="*/ 1057 w 386370"/>
                <a:gd name="connsiteY0" fmla="*/ 139864 h 285635"/>
                <a:gd name="connsiteX1" fmla="*/ 832 w 386370"/>
                <a:gd name="connsiteY1" fmla="*/ 20807 h 285635"/>
                <a:gd name="connsiteX2" fmla="*/ 20621 w 386370"/>
                <a:gd name="connsiteY2" fmla="*/ 1307 h 285635"/>
                <a:gd name="connsiteX3" fmla="*/ 367915 w 386370"/>
                <a:gd name="connsiteY3" fmla="*/ 8193 h 285635"/>
                <a:gd name="connsiteX4" fmla="*/ 385291 w 386370"/>
                <a:gd name="connsiteY4" fmla="*/ 30267 h 285635"/>
                <a:gd name="connsiteX5" fmla="*/ 324603 w 386370"/>
                <a:gd name="connsiteY5" fmla="*/ 270184 h 285635"/>
                <a:gd name="connsiteX6" fmla="*/ 299408 w 386370"/>
                <a:gd name="connsiteY6" fmla="*/ 286595 h 285635"/>
                <a:gd name="connsiteX7" fmla="*/ 217548 w 386370"/>
                <a:gd name="connsiteY7" fmla="*/ 282508 h 285635"/>
                <a:gd name="connsiteX8" fmla="*/ 21264 w 386370"/>
                <a:gd name="connsiteY8" fmla="*/ 279033 h 285635"/>
                <a:gd name="connsiteX9" fmla="*/ 638 w 386370"/>
                <a:gd name="connsiteY9" fmla="*/ 257248 h 285635"/>
                <a:gd name="connsiteX10" fmla="*/ 1057 w 386370"/>
                <a:gd name="connsiteY10" fmla="*/ 139864 h 2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370" h="285635">
                  <a:moveTo>
                    <a:pt x="1057" y="139864"/>
                  </a:moveTo>
                  <a:cubicBezTo>
                    <a:pt x="1057" y="100189"/>
                    <a:pt x="1507" y="60514"/>
                    <a:pt x="832" y="20807"/>
                  </a:cubicBezTo>
                  <a:cubicBezTo>
                    <a:pt x="574" y="6037"/>
                    <a:pt x="6109" y="985"/>
                    <a:pt x="20621" y="1307"/>
                  </a:cubicBezTo>
                  <a:cubicBezTo>
                    <a:pt x="136461" y="3817"/>
                    <a:pt x="252139" y="5780"/>
                    <a:pt x="367915" y="8193"/>
                  </a:cubicBezTo>
                  <a:cubicBezTo>
                    <a:pt x="387800" y="8612"/>
                    <a:pt x="389088" y="10800"/>
                    <a:pt x="385291" y="30267"/>
                  </a:cubicBezTo>
                  <a:cubicBezTo>
                    <a:pt x="369675" y="111335"/>
                    <a:pt x="349412" y="191439"/>
                    <a:pt x="324603" y="270184"/>
                  </a:cubicBezTo>
                  <a:cubicBezTo>
                    <a:pt x="320259" y="283988"/>
                    <a:pt x="314339" y="288236"/>
                    <a:pt x="299408" y="286595"/>
                  </a:cubicBezTo>
                  <a:cubicBezTo>
                    <a:pt x="272315" y="283570"/>
                    <a:pt x="244867" y="283151"/>
                    <a:pt x="217548" y="282508"/>
                  </a:cubicBezTo>
                  <a:cubicBezTo>
                    <a:pt x="152195" y="280963"/>
                    <a:pt x="86810" y="279290"/>
                    <a:pt x="21264" y="279033"/>
                  </a:cubicBezTo>
                  <a:cubicBezTo>
                    <a:pt x="4468" y="279033"/>
                    <a:pt x="285" y="272790"/>
                    <a:pt x="638" y="257248"/>
                  </a:cubicBezTo>
                  <a:cubicBezTo>
                    <a:pt x="1604" y="218185"/>
                    <a:pt x="1025" y="179024"/>
                    <a:pt x="1057" y="139864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CF9D89B0-CB63-4513-843E-D6D42D6239E6}"/>
                </a:ext>
              </a:extLst>
            </p:cNvPr>
            <p:cNvSpPr/>
            <p:nvPr/>
          </p:nvSpPr>
          <p:spPr>
            <a:xfrm>
              <a:off x="5680445" y="3363613"/>
              <a:ext cx="386088" cy="284506"/>
            </a:xfrm>
            <a:custGeom>
              <a:avLst/>
              <a:gdLst>
                <a:gd name="connsiteX0" fmla="*/ 386522 w 386088"/>
                <a:gd name="connsiteY0" fmla="*/ 140132 h 284506"/>
                <a:gd name="connsiteX1" fmla="*/ 386683 w 386088"/>
                <a:gd name="connsiteY1" fmla="*/ 260766 h 284506"/>
                <a:gd name="connsiteX2" fmla="*/ 369146 w 386088"/>
                <a:gd name="connsiteY2" fmla="*/ 278849 h 284506"/>
                <a:gd name="connsiteX3" fmla="*/ 102426 w 386088"/>
                <a:gd name="connsiteY3" fmla="*/ 285542 h 284506"/>
                <a:gd name="connsiteX4" fmla="*/ 57763 w 386088"/>
                <a:gd name="connsiteY4" fmla="*/ 253139 h 284506"/>
                <a:gd name="connsiteX5" fmla="*/ 2546 w 386088"/>
                <a:gd name="connsiteY5" fmla="*/ 31757 h 284506"/>
                <a:gd name="connsiteX6" fmla="*/ 23268 w 386088"/>
                <a:gd name="connsiteY6" fmla="*/ 8139 h 284506"/>
                <a:gd name="connsiteX7" fmla="*/ 245101 w 386088"/>
                <a:gd name="connsiteY7" fmla="*/ 3762 h 284506"/>
                <a:gd name="connsiteX8" fmla="*/ 367377 w 386088"/>
                <a:gd name="connsiteY8" fmla="*/ 1317 h 284506"/>
                <a:gd name="connsiteX9" fmla="*/ 386683 w 386088"/>
                <a:gd name="connsiteY9" fmla="*/ 21138 h 284506"/>
                <a:gd name="connsiteX10" fmla="*/ 386522 w 386088"/>
                <a:gd name="connsiteY10" fmla="*/ 140132 h 28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088" h="284506">
                  <a:moveTo>
                    <a:pt x="386522" y="140132"/>
                  </a:moveTo>
                  <a:cubicBezTo>
                    <a:pt x="386522" y="180354"/>
                    <a:pt x="386201" y="220576"/>
                    <a:pt x="386683" y="260766"/>
                  </a:cubicBezTo>
                  <a:cubicBezTo>
                    <a:pt x="386683" y="273637"/>
                    <a:pt x="382725" y="278978"/>
                    <a:pt x="369146" y="278849"/>
                  </a:cubicBezTo>
                  <a:cubicBezTo>
                    <a:pt x="280175" y="277916"/>
                    <a:pt x="191333" y="282968"/>
                    <a:pt x="102426" y="285542"/>
                  </a:cubicBezTo>
                  <a:cubicBezTo>
                    <a:pt x="68253" y="286508"/>
                    <a:pt x="68028" y="286443"/>
                    <a:pt x="57763" y="253139"/>
                  </a:cubicBezTo>
                  <a:cubicBezTo>
                    <a:pt x="35618" y="180328"/>
                    <a:pt x="17187" y="106438"/>
                    <a:pt x="2546" y="31757"/>
                  </a:cubicBezTo>
                  <a:cubicBezTo>
                    <a:pt x="-1734" y="10455"/>
                    <a:pt x="-511" y="8686"/>
                    <a:pt x="23268" y="8139"/>
                  </a:cubicBezTo>
                  <a:cubicBezTo>
                    <a:pt x="97277" y="6433"/>
                    <a:pt x="171286" y="5178"/>
                    <a:pt x="245101" y="3762"/>
                  </a:cubicBezTo>
                  <a:cubicBezTo>
                    <a:pt x="285806" y="2990"/>
                    <a:pt x="326543" y="2604"/>
                    <a:pt x="367377" y="1317"/>
                  </a:cubicBezTo>
                  <a:cubicBezTo>
                    <a:pt x="382114" y="866"/>
                    <a:pt x="387102" y="6691"/>
                    <a:pt x="386683" y="21138"/>
                  </a:cubicBezTo>
                  <a:cubicBezTo>
                    <a:pt x="386104" y="60781"/>
                    <a:pt x="386522" y="100456"/>
                    <a:pt x="386522" y="14013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8AD78141-77B1-434E-8D80-F71187675EF6}"/>
                </a:ext>
              </a:extLst>
            </p:cNvPr>
            <p:cNvSpPr/>
            <p:nvPr/>
          </p:nvSpPr>
          <p:spPr>
            <a:xfrm>
              <a:off x="5255985" y="3374444"/>
              <a:ext cx="435412" cy="305420"/>
            </a:xfrm>
            <a:custGeom>
              <a:avLst/>
              <a:gdLst>
                <a:gd name="connsiteX0" fmla="*/ 324810 w 435412"/>
                <a:gd name="connsiteY0" fmla="*/ 1909 h 305420"/>
                <a:gd name="connsiteX1" fmla="*/ 355282 w 435412"/>
                <a:gd name="connsiteY1" fmla="*/ 1587 h 305420"/>
                <a:gd name="connsiteX2" fmla="*/ 372304 w 435412"/>
                <a:gd name="connsiteY2" fmla="*/ 15070 h 305420"/>
                <a:gd name="connsiteX3" fmla="*/ 434761 w 435412"/>
                <a:gd name="connsiteY3" fmla="*/ 266056 h 305420"/>
                <a:gd name="connsiteX4" fmla="*/ 424110 w 435412"/>
                <a:gd name="connsiteY4" fmla="*/ 281308 h 305420"/>
                <a:gd name="connsiteX5" fmla="*/ 166689 w 435412"/>
                <a:gd name="connsiteY5" fmla="*/ 306342 h 305420"/>
                <a:gd name="connsiteX6" fmla="*/ 139949 w 435412"/>
                <a:gd name="connsiteY6" fmla="*/ 293954 h 305420"/>
                <a:gd name="connsiteX7" fmla="*/ 5479 w 435412"/>
                <a:gd name="connsiteY7" fmla="*/ 43740 h 305420"/>
                <a:gd name="connsiteX8" fmla="*/ 20248 w 435412"/>
                <a:gd name="connsiteY8" fmla="*/ 21666 h 305420"/>
                <a:gd name="connsiteX9" fmla="*/ 324810 w 435412"/>
                <a:gd name="connsiteY9" fmla="*/ 1909 h 30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412" h="305420">
                  <a:moveTo>
                    <a:pt x="324810" y="1909"/>
                  </a:moveTo>
                  <a:cubicBezTo>
                    <a:pt x="334978" y="1909"/>
                    <a:pt x="345307" y="3003"/>
                    <a:pt x="355282" y="1587"/>
                  </a:cubicBezTo>
                  <a:cubicBezTo>
                    <a:pt x="366770" y="-22"/>
                    <a:pt x="370374" y="5030"/>
                    <a:pt x="372304" y="15070"/>
                  </a:cubicBezTo>
                  <a:cubicBezTo>
                    <a:pt x="388715" y="99761"/>
                    <a:pt x="408440" y="183681"/>
                    <a:pt x="434761" y="266056"/>
                  </a:cubicBezTo>
                  <a:cubicBezTo>
                    <a:pt x="437979" y="276385"/>
                    <a:pt x="435308" y="280471"/>
                    <a:pt x="424110" y="281308"/>
                  </a:cubicBezTo>
                  <a:cubicBezTo>
                    <a:pt x="338164" y="287743"/>
                    <a:pt x="252249" y="294662"/>
                    <a:pt x="166689" y="306342"/>
                  </a:cubicBezTo>
                  <a:cubicBezTo>
                    <a:pt x="154590" y="307983"/>
                    <a:pt x="146996" y="304250"/>
                    <a:pt x="139949" y="293954"/>
                  </a:cubicBezTo>
                  <a:cubicBezTo>
                    <a:pt x="86554" y="215450"/>
                    <a:pt x="41486" y="131592"/>
                    <a:pt x="5479" y="43740"/>
                  </a:cubicBezTo>
                  <a:cubicBezTo>
                    <a:pt x="-2791" y="23726"/>
                    <a:pt x="-2115" y="23597"/>
                    <a:pt x="20248" y="21666"/>
                  </a:cubicBezTo>
                  <a:cubicBezTo>
                    <a:pt x="121608" y="13075"/>
                    <a:pt x="223225" y="8055"/>
                    <a:pt x="324810" y="190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840317C-2B16-4434-BEAA-5DD949F82AF0}"/>
                </a:ext>
              </a:extLst>
            </p:cNvPr>
            <p:cNvSpPr/>
            <p:nvPr/>
          </p:nvSpPr>
          <p:spPr>
            <a:xfrm>
              <a:off x="6493064" y="3374396"/>
              <a:ext cx="433657" cy="305334"/>
            </a:xfrm>
            <a:custGeom>
              <a:avLst/>
              <a:gdLst>
                <a:gd name="connsiteX0" fmla="*/ 80058 w 433657"/>
                <a:gd name="connsiteY0" fmla="*/ 1668 h 305334"/>
                <a:gd name="connsiteX1" fmla="*/ 422783 w 433657"/>
                <a:gd name="connsiteY1" fmla="*/ 22648 h 305334"/>
                <a:gd name="connsiteX2" fmla="*/ 432436 w 433657"/>
                <a:gd name="connsiteY2" fmla="*/ 37964 h 305334"/>
                <a:gd name="connsiteX3" fmla="*/ 294169 w 433657"/>
                <a:gd name="connsiteY3" fmla="*/ 296640 h 305334"/>
                <a:gd name="connsiteX4" fmla="*/ 270872 w 433657"/>
                <a:gd name="connsiteY4" fmla="*/ 306294 h 305334"/>
                <a:gd name="connsiteX5" fmla="*/ 13611 w 433657"/>
                <a:gd name="connsiteY5" fmla="*/ 281453 h 305334"/>
                <a:gd name="connsiteX6" fmla="*/ 2285 w 433657"/>
                <a:gd name="connsiteY6" fmla="*/ 264495 h 305334"/>
                <a:gd name="connsiteX7" fmla="*/ 63422 w 433657"/>
                <a:gd name="connsiteY7" fmla="*/ 19945 h 305334"/>
                <a:gd name="connsiteX8" fmla="*/ 80058 w 433657"/>
                <a:gd name="connsiteY8" fmla="*/ 1668 h 30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57" h="305334">
                  <a:moveTo>
                    <a:pt x="80058" y="1668"/>
                  </a:moveTo>
                  <a:cubicBezTo>
                    <a:pt x="194289" y="6173"/>
                    <a:pt x="308531" y="13165"/>
                    <a:pt x="422783" y="22648"/>
                  </a:cubicBezTo>
                  <a:cubicBezTo>
                    <a:pt x="434013" y="23581"/>
                    <a:pt x="436523" y="27410"/>
                    <a:pt x="432436" y="37964"/>
                  </a:cubicBezTo>
                  <a:cubicBezTo>
                    <a:pt x="396423" y="129207"/>
                    <a:pt x="350029" y="216006"/>
                    <a:pt x="294169" y="296640"/>
                  </a:cubicBezTo>
                  <a:cubicBezTo>
                    <a:pt x="287991" y="305618"/>
                    <a:pt x="280718" y="307517"/>
                    <a:pt x="270872" y="306294"/>
                  </a:cubicBezTo>
                  <a:cubicBezTo>
                    <a:pt x="185440" y="294742"/>
                    <a:pt x="99526" y="287888"/>
                    <a:pt x="13611" y="281453"/>
                  </a:cubicBezTo>
                  <a:cubicBezTo>
                    <a:pt x="740" y="280487"/>
                    <a:pt x="-1512" y="276497"/>
                    <a:pt x="2285" y="264495"/>
                  </a:cubicBezTo>
                  <a:cubicBezTo>
                    <a:pt x="27252" y="184196"/>
                    <a:pt x="47663" y="102548"/>
                    <a:pt x="63422" y="19945"/>
                  </a:cubicBezTo>
                  <a:cubicBezTo>
                    <a:pt x="65128" y="10871"/>
                    <a:pt x="64806" y="-971"/>
                    <a:pt x="80058" y="166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6FE17ED-8481-40C7-B5E2-6A5C32DD00C0}"/>
                </a:ext>
              </a:extLst>
            </p:cNvPr>
            <p:cNvSpPr/>
            <p:nvPr/>
          </p:nvSpPr>
          <p:spPr>
            <a:xfrm>
              <a:off x="7008750" y="3057192"/>
              <a:ext cx="347508" cy="314858"/>
            </a:xfrm>
            <a:custGeom>
              <a:avLst/>
              <a:gdLst>
                <a:gd name="connsiteX0" fmla="*/ 208634 w 347508"/>
                <a:gd name="connsiteY0" fmla="*/ 1535 h 314858"/>
                <a:gd name="connsiteX1" fmla="*/ 330909 w 347508"/>
                <a:gd name="connsiteY1" fmla="*/ 1535 h 314858"/>
                <a:gd name="connsiteX2" fmla="*/ 346258 w 347508"/>
                <a:gd name="connsiteY2" fmla="*/ 19651 h 314858"/>
                <a:gd name="connsiteX3" fmla="*/ 241616 w 347508"/>
                <a:gd name="connsiteY3" fmla="*/ 303973 h 314858"/>
                <a:gd name="connsiteX4" fmla="*/ 219092 w 347508"/>
                <a:gd name="connsiteY4" fmla="*/ 315878 h 314858"/>
                <a:gd name="connsiteX5" fmla="*/ 12961 w 347508"/>
                <a:gd name="connsiteY5" fmla="*/ 295542 h 314858"/>
                <a:gd name="connsiteX6" fmla="*/ 2214 w 347508"/>
                <a:gd name="connsiteY6" fmla="*/ 279003 h 314858"/>
                <a:gd name="connsiteX7" fmla="*/ 65636 w 347508"/>
                <a:gd name="connsiteY7" fmla="*/ 17076 h 314858"/>
                <a:gd name="connsiteX8" fmla="*/ 84943 w 347508"/>
                <a:gd name="connsiteY8" fmla="*/ 1309 h 314858"/>
                <a:gd name="connsiteX9" fmla="*/ 208634 w 347508"/>
                <a:gd name="connsiteY9" fmla="*/ 1535 h 31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508" h="314858">
                  <a:moveTo>
                    <a:pt x="208634" y="1535"/>
                  </a:moveTo>
                  <a:cubicBezTo>
                    <a:pt x="249339" y="1535"/>
                    <a:pt x="290043" y="1535"/>
                    <a:pt x="330909" y="1535"/>
                  </a:cubicBezTo>
                  <a:cubicBezTo>
                    <a:pt x="349089" y="1535"/>
                    <a:pt x="350216" y="2950"/>
                    <a:pt x="346258" y="19651"/>
                  </a:cubicBezTo>
                  <a:cubicBezTo>
                    <a:pt x="322350" y="118111"/>
                    <a:pt x="287241" y="213505"/>
                    <a:pt x="241616" y="303973"/>
                  </a:cubicBezTo>
                  <a:cubicBezTo>
                    <a:pt x="236468" y="314205"/>
                    <a:pt x="230708" y="317133"/>
                    <a:pt x="219092" y="315878"/>
                  </a:cubicBezTo>
                  <a:cubicBezTo>
                    <a:pt x="150457" y="308478"/>
                    <a:pt x="81725" y="301978"/>
                    <a:pt x="12961" y="295542"/>
                  </a:cubicBezTo>
                  <a:cubicBezTo>
                    <a:pt x="1249" y="294448"/>
                    <a:pt x="-1615" y="290329"/>
                    <a:pt x="2214" y="279003"/>
                  </a:cubicBezTo>
                  <a:cubicBezTo>
                    <a:pt x="30972" y="193716"/>
                    <a:pt x="52193" y="106070"/>
                    <a:pt x="65636" y="17076"/>
                  </a:cubicBezTo>
                  <a:cubicBezTo>
                    <a:pt x="67438" y="5332"/>
                    <a:pt x="73101" y="988"/>
                    <a:pt x="84943" y="1309"/>
                  </a:cubicBezTo>
                  <a:cubicBezTo>
                    <a:pt x="126130" y="1889"/>
                    <a:pt x="167382" y="1535"/>
                    <a:pt x="208634" y="153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201CDB0F-A8B4-4A34-8DBA-F232B8CD6E04}"/>
                </a:ext>
              </a:extLst>
            </p:cNvPr>
            <p:cNvSpPr/>
            <p:nvPr/>
          </p:nvSpPr>
          <p:spPr>
            <a:xfrm>
              <a:off x="4828185" y="3057141"/>
              <a:ext cx="347593" cy="314737"/>
            </a:xfrm>
            <a:custGeom>
              <a:avLst/>
              <a:gdLst>
                <a:gd name="connsiteX0" fmla="*/ 140526 w 347593"/>
                <a:gd name="connsiteY0" fmla="*/ 1554 h 314737"/>
                <a:gd name="connsiteX1" fmla="*/ 264249 w 347593"/>
                <a:gd name="connsiteY1" fmla="*/ 1361 h 314737"/>
                <a:gd name="connsiteX2" fmla="*/ 283202 w 347593"/>
                <a:gd name="connsiteY2" fmla="*/ 17450 h 314737"/>
                <a:gd name="connsiteX3" fmla="*/ 344340 w 347593"/>
                <a:gd name="connsiteY3" fmla="*/ 273327 h 314737"/>
                <a:gd name="connsiteX4" fmla="*/ 328540 w 347593"/>
                <a:gd name="connsiteY4" fmla="*/ 295851 h 314737"/>
                <a:gd name="connsiteX5" fmla="*/ 130487 w 347593"/>
                <a:gd name="connsiteY5" fmla="*/ 315737 h 314737"/>
                <a:gd name="connsiteX6" fmla="*/ 106450 w 347593"/>
                <a:gd name="connsiteY6" fmla="*/ 303220 h 314737"/>
                <a:gd name="connsiteX7" fmla="*/ 1712 w 347593"/>
                <a:gd name="connsiteY7" fmla="*/ 18866 h 314737"/>
                <a:gd name="connsiteX8" fmla="*/ 16771 w 347593"/>
                <a:gd name="connsiteY8" fmla="*/ 1297 h 314737"/>
                <a:gd name="connsiteX9" fmla="*/ 140526 w 347593"/>
                <a:gd name="connsiteY9" fmla="*/ 1554 h 3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593" h="314737">
                  <a:moveTo>
                    <a:pt x="140526" y="1554"/>
                  </a:moveTo>
                  <a:cubicBezTo>
                    <a:pt x="181778" y="1554"/>
                    <a:pt x="223030" y="1876"/>
                    <a:pt x="264249" y="1361"/>
                  </a:cubicBezTo>
                  <a:cubicBezTo>
                    <a:pt x="276316" y="1361"/>
                    <a:pt x="281432" y="5898"/>
                    <a:pt x="283202" y="17450"/>
                  </a:cubicBezTo>
                  <a:cubicBezTo>
                    <a:pt x="296327" y="104314"/>
                    <a:pt x="316780" y="189913"/>
                    <a:pt x="344340" y="273327"/>
                  </a:cubicBezTo>
                  <a:cubicBezTo>
                    <a:pt x="351129" y="293792"/>
                    <a:pt x="350775" y="293695"/>
                    <a:pt x="328540" y="295851"/>
                  </a:cubicBezTo>
                  <a:cubicBezTo>
                    <a:pt x="262480" y="302287"/>
                    <a:pt x="196612" y="308722"/>
                    <a:pt x="130487" y="315737"/>
                  </a:cubicBezTo>
                  <a:cubicBezTo>
                    <a:pt x="118452" y="317056"/>
                    <a:pt x="111856" y="314096"/>
                    <a:pt x="106450" y="303220"/>
                  </a:cubicBezTo>
                  <a:cubicBezTo>
                    <a:pt x="61282" y="212534"/>
                    <a:pt x="26160" y="117185"/>
                    <a:pt x="1712" y="18866"/>
                  </a:cubicBezTo>
                  <a:cubicBezTo>
                    <a:pt x="-1956" y="4064"/>
                    <a:pt x="3739" y="1168"/>
                    <a:pt x="16771" y="1297"/>
                  </a:cubicBezTo>
                  <a:cubicBezTo>
                    <a:pt x="58023" y="1812"/>
                    <a:pt x="99274" y="1554"/>
                    <a:pt x="140526" y="1554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7A43487-71E6-43EC-AEB2-7DED47474CC5}"/>
                </a:ext>
              </a:extLst>
            </p:cNvPr>
            <p:cNvSpPr/>
            <p:nvPr/>
          </p:nvSpPr>
          <p:spPr>
            <a:xfrm>
              <a:off x="6117376" y="3693639"/>
              <a:ext cx="296865" cy="376919"/>
            </a:xfrm>
            <a:custGeom>
              <a:avLst/>
              <a:gdLst>
                <a:gd name="connsiteX0" fmla="*/ 915 w 296865"/>
                <a:gd name="connsiteY0" fmla="*/ 189448 h 376919"/>
                <a:gd name="connsiteX1" fmla="*/ 625 w 296865"/>
                <a:gd name="connsiteY1" fmla="*/ 20611 h 376919"/>
                <a:gd name="connsiteX2" fmla="*/ 20962 w 296865"/>
                <a:gd name="connsiteY2" fmla="*/ 1305 h 376919"/>
                <a:gd name="connsiteX3" fmla="*/ 231468 w 296865"/>
                <a:gd name="connsiteY3" fmla="*/ 5777 h 376919"/>
                <a:gd name="connsiteX4" fmla="*/ 286170 w 296865"/>
                <a:gd name="connsiteY4" fmla="*/ 8641 h 376919"/>
                <a:gd name="connsiteX5" fmla="*/ 295823 w 296865"/>
                <a:gd name="connsiteY5" fmla="*/ 22574 h 376919"/>
                <a:gd name="connsiteX6" fmla="*/ 132200 w 296865"/>
                <a:gd name="connsiteY6" fmla="*/ 304258 h 376919"/>
                <a:gd name="connsiteX7" fmla="*/ 24276 w 296865"/>
                <a:gd name="connsiteY7" fmla="*/ 374695 h 376919"/>
                <a:gd name="connsiteX8" fmla="*/ 947 w 296865"/>
                <a:gd name="connsiteY8" fmla="*/ 358284 h 376919"/>
                <a:gd name="connsiteX9" fmla="*/ 915 w 296865"/>
                <a:gd name="connsiteY9" fmla="*/ 189448 h 37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65" h="376919">
                  <a:moveTo>
                    <a:pt x="915" y="189448"/>
                  </a:moveTo>
                  <a:cubicBezTo>
                    <a:pt x="915" y="133169"/>
                    <a:pt x="1398" y="76826"/>
                    <a:pt x="625" y="20611"/>
                  </a:cubicBezTo>
                  <a:cubicBezTo>
                    <a:pt x="400" y="4844"/>
                    <a:pt x="5581" y="1047"/>
                    <a:pt x="20962" y="1305"/>
                  </a:cubicBezTo>
                  <a:cubicBezTo>
                    <a:pt x="91141" y="2206"/>
                    <a:pt x="161321" y="2753"/>
                    <a:pt x="231468" y="5777"/>
                  </a:cubicBezTo>
                  <a:cubicBezTo>
                    <a:pt x="249681" y="6550"/>
                    <a:pt x="267829" y="7901"/>
                    <a:pt x="286170" y="8641"/>
                  </a:cubicBezTo>
                  <a:cubicBezTo>
                    <a:pt x="296016" y="9027"/>
                    <a:pt x="300039" y="12084"/>
                    <a:pt x="295823" y="22574"/>
                  </a:cubicBezTo>
                  <a:cubicBezTo>
                    <a:pt x="255505" y="124738"/>
                    <a:pt x="208944" y="223395"/>
                    <a:pt x="132200" y="304258"/>
                  </a:cubicBezTo>
                  <a:cubicBezTo>
                    <a:pt x="101921" y="335921"/>
                    <a:pt x="66911" y="361663"/>
                    <a:pt x="24276" y="374695"/>
                  </a:cubicBezTo>
                  <a:cubicBezTo>
                    <a:pt x="2813" y="381291"/>
                    <a:pt x="979" y="380068"/>
                    <a:pt x="947" y="358284"/>
                  </a:cubicBezTo>
                  <a:cubicBezTo>
                    <a:pt x="883" y="302015"/>
                    <a:pt x="873" y="245736"/>
                    <a:pt x="915" y="18944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DD28471-4CD3-467C-9114-BC35A9730574}"/>
                </a:ext>
              </a:extLst>
            </p:cNvPr>
            <p:cNvSpPr/>
            <p:nvPr/>
          </p:nvSpPr>
          <p:spPr>
            <a:xfrm>
              <a:off x="5769544" y="3693748"/>
              <a:ext cx="296999" cy="376829"/>
            </a:xfrm>
            <a:custGeom>
              <a:avLst/>
              <a:gdLst>
                <a:gd name="connsiteX0" fmla="*/ 297423 w 296999"/>
                <a:gd name="connsiteY0" fmla="*/ 190369 h 376829"/>
                <a:gd name="connsiteX1" fmla="*/ 297423 w 296999"/>
                <a:gd name="connsiteY1" fmla="*/ 360911 h 376829"/>
                <a:gd name="connsiteX2" fmla="*/ 277602 w 296999"/>
                <a:gd name="connsiteY2" fmla="*/ 375680 h 376829"/>
                <a:gd name="connsiteX3" fmla="*/ 153686 w 296999"/>
                <a:gd name="connsiteY3" fmla="*/ 289830 h 376829"/>
                <a:gd name="connsiteX4" fmla="*/ 25586 w 296999"/>
                <a:gd name="connsiteY4" fmla="*/ 77232 h 376829"/>
                <a:gd name="connsiteX5" fmla="*/ 2740 w 296999"/>
                <a:gd name="connsiteY5" fmla="*/ 22305 h 376829"/>
                <a:gd name="connsiteX6" fmla="*/ 11299 w 296999"/>
                <a:gd name="connsiteY6" fmla="*/ 8275 h 376829"/>
                <a:gd name="connsiteX7" fmla="*/ 281334 w 296999"/>
                <a:gd name="connsiteY7" fmla="*/ 1293 h 376829"/>
                <a:gd name="connsiteX8" fmla="*/ 297616 w 296999"/>
                <a:gd name="connsiteY8" fmla="*/ 18250 h 376829"/>
                <a:gd name="connsiteX9" fmla="*/ 297423 w 296999"/>
                <a:gd name="connsiteY9" fmla="*/ 190369 h 37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999" h="376829">
                  <a:moveTo>
                    <a:pt x="297423" y="190369"/>
                  </a:moveTo>
                  <a:cubicBezTo>
                    <a:pt x="297423" y="247236"/>
                    <a:pt x="297423" y="304085"/>
                    <a:pt x="297423" y="360911"/>
                  </a:cubicBezTo>
                  <a:cubicBezTo>
                    <a:pt x="297423" y="378994"/>
                    <a:pt x="295139" y="380700"/>
                    <a:pt x="277602" y="375680"/>
                  </a:cubicBezTo>
                  <a:cubicBezTo>
                    <a:pt x="226632" y="361071"/>
                    <a:pt x="188148" y="328025"/>
                    <a:pt x="153686" y="289830"/>
                  </a:cubicBezTo>
                  <a:cubicBezTo>
                    <a:pt x="97246" y="227309"/>
                    <a:pt x="58890" y="153751"/>
                    <a:pt x="25586" y="77232"/>
                  </a:cubicBezTo>
                  <a:cubicBezTo>
                    <a:pt x="17671" y="59052"/>
                    <a:pt x="10527" y="40550"/>
                    <a:pt x="2740" y="22305"/>
                  </a:cubicBezTo>
                  <a:cubicBezTo>
                    <a:pt x="-1218" y="13134"/>
                    <a:pt x="-317" y="8822"/>
                    <a:pt x="11299" y="8275"/>
                  </a:cubicBezTo>
                  <a:cubicBezTo>
                    <a:pt x="101397" y="4060"/>
                    <a:pt x="191269" y="1421"/>
                    <a:pt x="281334" y="1293"/>
                  </a:cubicBezTo>
                  <a:cubicBezTo>
                    <a:pt x="294881" y="1293"/>
                    <a:pt x="297681" y="6441"/>
                    <a:pt x="297616" y="18250"/>
                  </a:cubicBezTo>
                  <a:cubicBezTo>
                    <a:pt x="297230" y="75623"/>
                    <a:pt x="297423" y="133093"/>
                    <a:pt x="297423" y="19036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5B5783E-C89D-4DCB-B8A5-DF8C25426973}"/>
                </a:ext>
              </a:extLst>
            </p:cNvPr>
            <p:cNvSpPr/>
            <p:nvPr/>
          </p:nvSpPr>
          <p:spPr>
            <a:xfrm>
              <a:off x="6270967" y="3706796"/>
              <a:ext cx="467132" cy="344758"/>
            </a:xfrm>
            <a:custGeom>
              <a:avLst/>
              <a:gdLst>
                <a:gd name="connsiteX0" fmla="*/ 618 w 467132"/>
                <a:gd name="connsiteY0" fmla="*/ 343776 h 344758"/>
                <a:gd name="connsiteX1" fmla="*/ 36175 w 467132"/>
                <a:gd name="connsiteY1" fmla="*/ 305742 h 344758"/>
                <a:gd name="connsiteX2" fmla="*/ 191207 w 467132"/>
                <a:gd name="connsiteY2" fmla="*/ 27695 h 344758"/>
                <a:gd name="connsiteX3" fmla="*/ 230142 w 467132"/>
                <a:gd name="connsiteY3" fmla="*/ 1760 h 344758"/>
                <a:gd name="connsiteX4" fmla="*/ 455772 w 467132"/>
                <a:gd name="connsiteY4" fmla="*/ 21774 h 344758"/>
                <a:gd name="connsiteX5" fmla="*/ 463269 w 467132"/>
                <a:gd name="connsiteY5" fmla="*/ 35643 h 344758"/>
                <a:gd name="connsiteX6" fmla="*/ 89493 w 467132"/>
                <a:gd name="connsiteY6" fmla="*/ 318806 h 344758"/>
                <a:gd name="connsiteX7" fmla="*/ 16450 w 467132"/>
                <a:gd name="connsiteY7" fmla="*/ 343615 h 344758"/>
                <a:gd name="connsiteX8" fmla="*/ 618 w 467132"/>
                <a:gd name="connsiteY8" fmla="*/ 343776 h 3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131" h="344758">
                  <a:moveTo>
                    <a:pt x="618" y="343776"/>
                  </a:moveTo>
                  <a:cubicBezTo>
                    <a:pt x="13039" y="330551"/>
                    <a:pt x="25138" y="318613"/>
                    <a:pt x="36175" y="305742"/>
                  </a:cubicBezTo>
                  <a:cubicBezTo>
                    <a:pt x="106612" y="223528"/>
                    <a:pt x="152690" y="127703"/>
                    <a:pt x="191207" y="27695"/>
                  </a:cubicBezTo>
                  <a:cubicBezTo>
                    <a:pt x="201632" y="601"/>
                    <a:pt x="201343" y="312"/>
                    <a:pt x="230142" y="1760"/>
                  </a:cubicBezTo>
                  <a:cubicBezTo>
                    <a:pt x="305598" y="5621"/>
                    <a:pt x="380669" y="13923"/>
                    <a:pt x="455772" y="21774"/>
                  </a:cubicBezTo>
                  <a:cubicBezTo>
                    <a:pt x="464427" y="22707"/>
                    <a:pt x="473373" y="23480"/>
                    <a:pt x="463269" y="35643"/>
                  </a:cubicBezTo>
                  <a:cubicBezTo>
                    <a:pt x="360654" y="159076"/>
                    <a:pt x="240471" y="259406"/>
                    <a:pt x="89493" y="318806"/>
                  </a:cubicBezTo>
                  <a:cubicBezTo>
                    <a:pt x="65585" y="328234"/>
                    <a:pt x="40873" y="335571"/>
                    <a:pt x="16450" y="343615"/>
                  </a:cubicBezTo>
                  <a:cubicBezTo>
                    <a:pt x="12138" y="345289"/>
                    <a:pt x="7569" y="348056"/>
                    <a:pt x="618" y="343776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E5297C7A-8CE3-424F-A4D7-E787769D43C3}"/>
                </a:ext>
              </a:extLst>
            </p:cNvPr>
            <p:cNvSpPr/>
            <p:nvPr/>
          </p:nvSpPr>
          <p:spPr>
            <a:xfrm>
              <a:off x="5447693" y="3705437"/>
              <a:ext cx="464236" cy="342919"/>
            </a:xfrm>
            <a:custGeom>
              <a:avLst/>
              <a:gdLst>
                <a:gd name="connsiteX0" fmla="*/ 464854 w 464236"/>
                <a:gd name="connsiteY0" fmla="*/ 344202 h 342919"/>
                <a:gd name="connsiteX1" fmla="*/ 405422 w 464236"/>
                <a:gd name="connsiteY1" fmla="*/ 330494 h 342919"/>
                <a:gd name="connsiteX2" fmla="*/ 148001 w 464236"/>
                <a:gd name="connsiteY2" fmla="*/ 182284 h 342919"/>
                <a:gd name="connsiteX3" fmla="*/ 8897 w 464236"/>
                <a:gd name="connsiteY3" fmla="*/ 42343 h 342919"/>
                <a:gd name="connsiteX4" fmla="*/ 1206 w 464236"/>
                <a:gd name="connsiteY4" fmla="*/ 27541 h 342919"/>
                <a:gd name="connsiteX5" fmla="*/ 17295 w 464236"/>
                <a:gd name="connsiteY5" fmla="*/ 22650 h 342919"/>
                <a:gd name="connsiteX6" fmla="*/ 249167 w 464236"/>
                <a:gd name="connsiteY6" fmla="*/ 1413 h 342919"/>
                <a:gd name="connsiteX7" fmla="*/ 270469 w 464236"/>
                <a:gd name="connsiteY7" fmla="*/ 15250 h 342919"/>
                <a:gd name="connsiteX8" fmla="*/ 361500 w 464236"/>
                <a:gd name="connsiteY8" fmla="*/ 210021 h 342919"/>
                <a:gd name="connsiteX9" fmla="*/ 458934 w 464236"/>
                <a:gd name="connsiteY9" fmla="*/ 337284 h 342919"/>
                <a:gd name="connsiteX10" fmla="*/ 464854 w 464236"/>
                <a:gd name="connsiteY10" fmla="*/ 344202 h 34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236" h="342919">
                  <a:moveTo>
                    <a:pt x="464854" y="344202"/>
                  </a:moveTo>
                  <a:cubicBezTo>
                    <a:pt x="443263" y="344524"/>
                    <a:pt x="424375" y="337123"/>
                    <a:pt x="405422" y="330494"/>
                  </a:cubicBezTo>
                  <a:cubicBezTo>
                    <a:pt x="311280" y="297239"/>
                    <a:pt x="224030" y="247003"/>
                    <a:pt x="148001" y="182284"/>
                  </a:cubicBezTo>
                  <a:cubicBezTo>
                    <a:pt x="97485" y="139951"/>
                    <a:pt x="50924" y="93113"/>
                    <a:pt x="8897" y="42343"/>
                  </a:cubicBezTo>
                  <a:cubicBezTo>
                    <a:pt x="5293" y="37967"/>
                    <a:pt x="-1400" y="33559"/>
                    <a:pt x="1206" y="27541"/>
                  </a:cubicBezTo>
                  <a:cubicBezTo>
                    <a:pt x="3813" y="21524"/>
                    <a:pt x="11503" y="23326"/>
                    <a:pt x="17295" y="22650"/>
                  </a:cubicBezTo>
                  <a:cubicBezTo>
                    <a:pt x="94521" y="13608"/>
                    <a:pt x="171748" y="7269"/>
                    <a:pt x="249167" y="1413"/>
                  </a:cubicBezTo>
                  <a:cubicBezTo>
                    <a:pt x="261137" y="512"/>
                    <a:pt x="266511" y="4631"/>
                    <a:pt x="270469" y="15250"/>
                  </a:cubicBezTo>
                  <a:cubicBezTo>
                    <a:pt x="294914" y="82771"/>
                    <a:pt x="325380" y="147957"/>
                    <a:pt x="361500" y="210021"/>
                  </a:cubicBezTo>
                  <a:cubicBezTo>
                    <a:pt x="388336" y="256479"/>
                    <a:pt x="421086" y="299256"/>
                    <a:pt x="458934" y="337284"/>
                  </a:cubicBezTo>
                  <a:cubicBezTo>
                    <a:pt x="460929" y="339440"/>
                    <a:pt x="462827" y="341885"/>
                    <a:pt x="464854" y="344202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64399295-CA57-4647-B1F9-690DA7A5BDD8}"/>
                </a:ext>
              </a:extLst>
            </p:cNvPr>
            <p:cNvSpPr/>
            <p:nvPr/>
          </p:nvSpPr>
          <p:spPr>
            <a:xfrm>
              <a:off x="4973422" y="3401273"/>
              <a:ext cx="368893" cy="311158"/>
            </a:xfrm>
            <a:custGeom>
              <a:avLst/>
              <a:gdLst>
                <a:gd name="connsiteX0" fmla="*/ 212038 w 368893"/>
                <a:gd name="connsiteY0" fmla="*/ 1724 h 311158"/>
                <a:gd name="connsiteX1" fmla="*/ 231087 w 368893"/>
                <a:gd name="connsiteY1" fmla="*/ 16075 h 311158"/>
                <a:gd name="connsiteX2" fmla="*/ 363208 w 368893"/>
                <a:gd name="connsiteY2" fmla="*/ 272853 h 311158"/>
                <a:gd name="connsiteX3" fmla="*/ 353974 w 368893"/>
                <a:gd name="connsiteY3" fmla="*/ 291998 h 311158"/>
                <a:gd name="connsiteX4" fmla="*/ 236750 w 368893"/>
                <a:gd name="connsiteY4" fmla="*/ 311756 h 311158"/>
                <a:gd name="connsiteX5" fmla="*/ 214869 w 368893"/>
                <a:gd name="connsiteY5" fmla="*/ 306124 h 311158"/>
                <a:gd name="connsiteX6" fmla="*/ 52211 w 368893"/>
                <a:gd name="connsiteY6" fmla="*/ 111514 h 311158"/>
                <a:gd name="connsiteX7" fmla="*/ 4202 w 368893"/>
                <a:gd name="connsiteY7" fmla="*/ 37280 h 311158"/>
                <a:gd name="connsiteX8" fmla="*/ 11313 w 368893"/>
                <a:gd name="connsiteY8" fmla="*/ 21416 h 311158"/>
                <a:gd name="connsiteX9" fmla="*/ 212038 w 368893"/>
                <a:gd name="connsiteY9" fmla="*/ 1724 h 31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93" h="311158">
                  <a:moveTo>
                    <a:pt x="212038" y="1724"/>
                  </a:moveTo>
                  <a:cubicBezTo>
                    <a:pt x="221369" y="-432"/>
                    <a:pt x="227032" y="5681"/>
                    <a:pt x="231087" y="16075"/>
                  </a:cubicBezTo>
                  <a:cubicBezTo>
                    <a:pt x="266292" y="105931"/>
                    <a:pt x="310563" y="191971"/>
                    <a:pt x="363208" y="272853"/>
                  </a:cubicBezTo>
                  <a:cubicBezTo>
                    <a:pt x="373023" y="288041"/>
                    <a:pt x="372411" y="288942"/>
                    <a:pt x="353974" y="291998"/>
                  </a:cubicBezTo>
                  <a:cubicBezTo>
                    <a:pt x="314910" y="298595"/>
                    <a:pt x="275814" y="305095"/>
                    <a:pt x="236750" y="311756"/>
                  </a:cubicBezTo>
                  <a:cubicBezTo>
                    <a:pt x="228513" y="313139"/>
                    <a:pt x="221594" y="313010"/>
                    <a:pt x="214869" y="306124"/>
                  </a:cubicBezTo>
                  <a:cubicBezTo>
                    <a:pt x="155437" y="245373"/>
                    <a:pt x="100027" y="181693"/>
                    <a:pt x="52211" y="111514"/>
                  </a:cubicBezTo>
                  <a:cubicBezTo>
                    <a:pt x="35640" y="87155"/>
                    <a:pt x="20291" y="61960"/>
                    <a:pt x="4202" y="37280"/>
                  </a:cubicBezTo>
                  <a:cubicBezTo>
                    <a:pt x="-1687" y="28174"/>
                    <a:pt x="-979" y="22607"/>
                    <a:pt x="11313" y="21416"/>
                  </a:cubicBezTo>
                  <a:cubicBezTo>
                    <a:pt x="77406" y="15045"/>
                    <a:pt x="143435" y="8481"/>
                    <a:pt x="212038" y="1724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5C9DBCA-9791-460C-8FF7-7042F63AA05A}"/>
                </a:ext>
              </a:extLst>
            </p:cNvPr>
            <p:cNvSpPr/>
            <p:nvPr/>
          </p:nvSpPr>
          <p:spPr>
            <a:xfrm>
              <a:off x="6841630" y="3402387"/>
              <a:ext cx="367434" cy="310057"/>
            </a:xfrm>
            <a:custGeom>
              <a:avLst/>
              <a:gdLst>
                <a:gd name="connsiteX0" fmla="*/ 138283 w 367434"/>
                <a:gd name="connsiteY0" fmla="*/ 310770 h 310057"/>
                <a:gd name="connsiteX1" fmla="*/ 9283 w 367434"/>
                <a:gd name="connsiteY1" fmla="*/ 289404 h 310057"/>
                <a:gd name="connsiteX2" fmla="*/ 5808 w 367434"/>
                <a:gd name="connsiteY2" fmla="*/ 273830 h 310057"/>
                <a:gd name="connsiteX3" fmla="*/ 81425 w 367434"/>
                <a:gd name="connsiteY3" fmla="*/ 143156 h 310057"/>
                <a:gd name="connsiteX4" fmla="*/ 136127 w 367434"/>
                <a:gd name="connsiteY4" fmla="*/ 23520 h 310057"/>
                <a:gd name="connsiteX5" fmla="*/ 173421 w 367434"/>
                <a:gd name="connsiteY5" fmla="*/ 2508 h 310057"/>
                <a:gd name="connsiteX6" fmla="*/ 323466 w 367434"/>
                <a:gd name="connsiteY6" fmla="*/ 17245 h 310057"/>
                <a:gd name="connsiteX7" fmla="*/ 355386 w 367434"/>
                <a:gd name="connsiteY7" fmla="*/ 20656 h 310057"/>
                <a:gd name="connsiteX8" fmla="*/ 364396 w 367434"/>
                <a:gd name="connsiteY8" fmla="*/ 38096 h 310057"/>
                <a:gd name="connsiteX9" fmla="*/ 193532 w 367434"/>
                <a:gd name="connsiteY9" fmla="*/ 264530 h 310057"/>
                <a:gd name="connsiteX10" fmla="*/ 155723 w 367434"/>
                <a:gd name="connsiteY10" fmla="*/ 303948 h 310057"/>
                <a:gd name="connsiteX11" fmla="*/ 138283 w 367434"/>
                <a:gd name="connsiteY11" fmla="*/ 310770 h 3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7434" h="310057">
                  <a:moveTo>
                    <a:pt x="138283" y="310770"/>
                  </a:moveTo>
                  <a:cubicBezTo>
                    <a:pt x="95905" y="303723"/>
                    <a:pt x="52594" y="296483"/>
                    <a:pt x="9283" y="289404"/>
                  </a:cubicBezTo>
                  <a:cubicBezTo>
                    <a:pt x="-5262" y="287023"/>
                    <a:pt x="2075" y="279750"/>
                    <a:pt x="5808" y="273830"/>
                  </a:cubicBezTo>
                  <a:cubicBezTo>
                    <a:pt x="33195" y="231571"/>
                    <a:pt x="58433" y="187957"/>
                    <a:pt x="81425" y="143156"/>
                  </a:cubicBezTo>
                  <a:cubicBezTo>
                    <a:pt x="101779" y="104282"/>
                    <a:pt x="120039" y="64347"/>
                    <a:pt x="136127" y="23520"/>
                  </a:cubicBezTo>
                  <a:cubicBezTo>
                    <a:pt x="145137" y="30"/>
                    <a:pt x="148129" y="-324"/>
                    <a:pt x="173421" y="2508"/>
                  </a:cubicBezTo>
                  <a:cubicBezTo>
                    <a:pt x="223361" y="8074"/>
                    <a:pt x="273429" y="12386"/>
                    <a:pt x="323466" y="17245"/>
                  </a:cubicBezTo>
                  <a:cubicBezTo>
                    <a:pt x="334117" y="18275"/>
                    <a:pt x="344735" y="19658"/>
                    <a:pt x="355386" y="20656"/>
                  </a:cubicBezTo>
                  <a:cubicBezTo>
                    <a:pt x="367678" y="21782"/>
                    <a:pt x="371732" y="26094"/>
                    <a:pt x="364396" y="38096"/>
                  </a:cubicBezTo>
                  <a:cubicBezTo>
                    <a:pt x="314971" y="119280"/>
                    <a:pt x="259400" y="195767"/>
                    <a:pt x="193532" y="264530"/>
                  </a:cubicBezTo>
                  <a:cubicBezTo>
                    <a:pt x="180919" y="277659"/>
                    <a:pt x="168208" y="290691"/>
                    <a:pt x="155723" y="303948"/>
                  </a:cubicBezTo>
                  <a:cubicBezTo>
                    <a:pt x="151219" y="308871"/>
                    <a:pt x="146521" y="312893"/>
                    <a:pt x="138283" y="31077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9F63C45-8613-4FD1-9B2B-B0E0972B3FE8}"/>
                </a:ext>
              </a:extLst>
            </p:cNvPr>
            <p:cNvSpPr/>
            <p:nvPr/>
          </p:nvSpPr>
          <p:spPr>
            <a:xfrm>
              <a:off x="5180412" y="1721385"/>
              <a:ext cx="436464" cy="121020"/>
            </a:xfrm>
            <a:custGeom>
              <a:avLst/>
              <a:gdLst>
                <a:gd name="connsiteX0" fmla="*/ 219738 w 436464"/>
                <a:gd name="connsiteY0" fmla="*/ 1615 h 121020"/>
                <a:gd name="connsiteX1" fmla="*/ 422232 w 436464"/>
                <a:gd name="connsiteY1" fmla="*/ 1357 h 121020"/>
                <a:gd name="connsiteX2" fmla="*/ 437066 w 436464"/>
                <a:gd name="connsiteY2" fmla="*/ 15515 h 121020"/>
                <a:gd name="connsiteX3" fmla="*/ 437066 w 436464"/>
                <a:gd name="connsiteY3" fmla="*/ 103875 h 121020"/>
                <a:gd name="connsiteX4" fmla="*/ 419947 w 436464"/>
                <a:gd name="connsiteY4" fmla="*/ 122313 h 121020"/>
                <a:gd name="connsiteX5" fmla="*/ 18145 w 436464"/>
                <a:gd name="connsiteY5" fmla="*/ 122313 h 121020"/>
                <a:gd name="connsiteX6" fmla="*/ 640 w 436464"/>
                <a:gd name="connsiteY6" fmla="*/ 104261 h 121020"/>
                <a:gd name="connsiteX7" fmla="*/ 640 w 436464"/>
                <a:gd name="connsiteY7" fmla="*/ 17382 h 121020"/>
                <a:gd name="connsiteX8" fmla="*/ 17372 w 436464"/>
                <a:gd name="connsiteY8" fmla="*/ 1293 h 121020"/>
                <a:gd name="connsiteX9" fmla="*/ 219738 w 436464"/>
                <a:gd name="connsiteY9" fmla="*/ 1615 h 1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463" h="121020">
                  <a:moveTo>
                    <a:pt x="219738" y="1615"/>
                  </a:moveTo>
                  <a:cubicBezTo>
                    <a:pt x="287311" y="1615"/>
                    <a:pt x="354884" y="1808"/>
                    <a:pt x="422232" y="1357"/>
                  </a:cubicBezTo>
                  <a:cubicBezTo>
                    <a:pt x="433108" y="1357"/>
                    <a:pt x="437388" y="3738"/>
                    <a:pt x="437066" y="15515"/>
                  </a:cubicBezTo>
                  <a:cubicBezTo>
                    <a:pt x="436293" y="44958"/>
                    <a:pt x="436358" y="74433"/>
                    <a:pt x="437066" y="103875"/>
                  </a:cubicBezTo>
                  <a:cubicBezTo>
                    <a:pt x="437323" y="116553"/>
                    <a:pt x="433848" y="122345"/>
                    <a:pt x="419947" y="122313"/>
                  </a:cubicBezTo>
                  <a:cubicBezTo>
                    <a:pt x="286024" y="121991"/>
                    <a:pt x="152091" y="121991"/>
                    <a:pt x="18145" y="122313"/>
                  </a:cubicBezTo>
                  <a:cubicBezTo>
                    <a:pt x="4759" y="122313"/>
                    <a:pt x="318" y="117326"/>
                    <a:pt x="640" y="104261"/>
                  </a:cubicBezTo>
                  <a:cubicBezTo>
                    <a:pt x="1283" y="75301"/>
                    <a:pt x="1412" y="46342"/>
                    <a:pt x="640" y="17382"/>
                  </a:cubicBezTo>
                  <a:cubicBezTo>
                    <a:pt x="254" y="4511"/>
                    <a:pt x="5016" y="1293"/>
                    <a:pt x="17372" y="1293"/>
                  </a:cubicBezTo>
                  <a:cubicBezTo>
                    <a:pt x="84720" y="1904"/>
                    <a:pt x="152229" y="1615"/>
                    <a:pt x="219738" y="161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6750819-D40F-4491-B10F-FDCF06ACA326}"/>
                </a:ext>
              </a:extLst>
            </p:cNvPr>
            <p:cNvSpPr/>
            <p:nvPr/>
          </p:nvSpPr>
          <p:spPr>
            <a:xfrm>
              <a:off x="6851791" y="2423821"/>
              <a:ext cx="70838" cy="582352"/>
            </a:xfrm>
            <a:custGeom>
              <a:avLst/>
              <a:gdLst>
                <a:gd name="connsiteX0" fmla="*/ 2436 w 70838"/>
                <a:gd name="connsiteY0" fmla="*/ 291280 h 582352"/>
                <a:gd name="connsiteX1" fmla="*/ 2114 w 70838"/>
                <a:gd name="connsiteY1" fmla="*/ 22757 h 582352"/>
                <a:gd name="connsiteX2" fmla="*/ 22933 w 70838"/>
                <a:gd name="connsiteY2" fmla="*/ 1295 h 582352"/>
                <a:gd name="connsiteX3" fmla="*/ 71457 w 70838"/>
                <a:gd name="connsiteY3" fmla="*/ 49562 h 582352"/>
                <a:gd name="connsiteX4" fmla="*/ 71457 w 70838"/>
                <a:gd name="connsiteY4" fmla="*/ 557711 h 582352"/>
                <a:gd name="connsiteX5" fmla="*/ 47484 w 70838"/>
                <a:gd name="connsiteY5" fmla="*/ 581619 h 582352"/>
                <a:gd name="connsiteX6" fmla="*/ 5653 w 70838"/>
                <a:gd name="connsiteY6" fmla="*/ 579045 h 582352"/>
                <a:gd name="connsiteX7" fmla="*/ 2661 w 70838"/>
                <a:gd name="connsiteY7" fmla="*/ 537375 h 582352"/>
                <a:gd name="connsiteX8" fmla="*/ 2500 w 70838"/>
                <a:gd name="connsiteY8" fmla="*/ 291345 h 58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38" h="582352">
                  <a:moveTo>
                    <a:pt x="2436" y="291280"/>
                  </a:moveTo>
                  <a:cubicBezTo>
                    <a:pt x="2436" y="201762"/>
                    <a:pt x="2757" y="112244"/>
                    <a:pt x="2114" y="22757"/>
                  </a:cubicBezTo>
                  <a:cubicBezTo>
                    <a:pt x="2114" y="6669"/>
                    <a:pt x="6522" y="1166"/>
                    <a:pt x="22933" y="1295"/>
                  </a:cubicBezTo>
                  <a:cubicBezTo>
                    <a:pt x="71457" y="1617"/>
                    <a:pt x="71457" y="1005"/>
                    <a:pt x="71457" y="49562"/>
                  </a:cubicBezTo>
                  <a:cubicBezTo>
                    <a:pt x="71457" y="219032"/>
                    <a:pt x="71457" y="388415"/>
                    <a:pt x="71457" y="557711"/>
                  </a:cubicBezTo>
                  <a:cubicBezTo>
                    <a:pt x="71457" y="581716"/>
                    <a:pt x="71457" y="582038"/>
                    <a:pt x="47484" y="581619"/>
                  </a:cubicBezTo>
                  <a:cubicBezTo>
                    <a:pt x="33133" y="581362"/>
                    <a:pt x="14888" y="587766"/>
                    <a:pt x="5653" y="579045"/>
                  </a:cubicBezTo>
                  <a:cubicBezTo>
                    <a:pt x="-3582" y="570325"/>
                    <a:pt x="2725" y="551630"/>
                    <a:pt x="2661" y="537375"/>
                  </a:cubicBezTo>
                  <a:cubicBezTo>
                    <a:pt x="2307" y="455386"/>
                    <a:pt x="2500" y="373269"/>
                    <a:pt x="2500" y="291345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5748FFA7-DEDF-47F6-8C5A-7C61B95FEC87}"/>
                </a:ext>
              </a:extLst>
            </p:cNvPr>
            <p:cNvSpPr/>
            <p:nvPr/>
          </p:nvSpPr>
          <p:spPr>
            <a:xfrm>
              <a:off x="6538428" y="3738663"/>
              <a:ext cx="394068" cy="254250"/>
            </a:xfrm>
            <a:custGeom>
              <a:avLst/>
              <a:gdLst>
                <a:gd name="connsiteX0" fmla="*/ 618 w 394068"/>
                <a:gd name="connsiteY0" fmla="*/ 253829 h 254250"/>
                <a:gd name="connsiteX1" fmla="*/ 44863 w 394068"/>
                <a:gd name="connsiteY1" fmla="*/ 221651 h 254250"/>
                <a:gd name="connsiteX2" fmla="*/ 254822 w 394068"/>
                <a:gd name="connsiteY2" fmla="*/ 12753 h 254250"/>
                <a:gd name="connsiteX3" fmla="*/ 280564 w 394068"/>
                <a:gd name="connsiteY3" fmla="*/ 1781 h 254250"/>
                <a:gd name="connsiteX4" fmla="*/ 385238 w 394068"/>
                <a:gd name="connsiteY4" fmla="*/ 18159 h 254250"/>
                <a:gd name="connsiteX5" fmla="*/ 394537 w 394068"/>
                <a:gd name="connsiteY5" fmla="*/ 22889 h 254250"/>
                <a:gd name="connsiteX6" fmla="*/ 388424 w 394068"/>
                <a:gd name="connsiteY6" fmla="*/ 31481 h 254250"/>
                <a:gd name="connsiteX7" fmla="*/ 111503 w 394068"/>
                <a:gd name="connsiteY7" fmla="*/ 210904 h 254250"/>
                <a:gd name="connsiteX8" fmla="*/ 15613 w 394068"/>
                <a:gd name="connsiteY8" fmla="*/ 252123 h 254250"/>
                <a:gd name="connsiteX9" fmla="*/ 618 w 394068"/>
                <a:gd name="connsiteY9" fmla="*/ 253829 h 25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068" h="254250">
                  <a:moveTo>
                    <a:pt x="618" y="253829"/>
                  </a:moveTo>
                  <a:cubicBezTo>
                    <a:pt x="15838" y="242824"/>
                    <a:pt x="30479" y="232463"/>
                    <a:pt x="44863" y="221651"/>
                  </a:cubicBezTo>
                  <a:cubicBezTo>
                    <a:pt x="125307" y="162348"/>
                    <a:pt x="194070" y="91589"/>
                    <a:pt x="254822" y="12753"/>
                  </a:cubicBezTo>
                  <a:cubicBezTo>
                    <a:pt x="261965" y="3519"/>
                    <a:pt x="268948" y="-118"/>
                    <a:pt x="280564" y="1781"/>
                  </a:cubicBezTo>
                  <a:cubicBezTo>
                    <a:pt x="315380" y="7669"/>
                    <a:pt x="350325" y="12721"/>
                    <a:pt x="385238" y="18159"/>
                  </a:cubicBezTo>
                  <a:cubicBezTo>
                    <a:pt x="388874" y="18706"/>
                    <a:pt x="393540" y="18481"/>
                    <a:pt x="394537" y="22889"/>
                  </a:cubicBezTo>
                  <a:cubicBezTo>
                    <a:pt x="395535" y="27298"/>
                    <a:pt x="391320" y="29132"/>
                    <a:pt x="388424" y="31481"/>
                  </a:cubicBezTo>
                  <a:cubicBezTo>
                    <a:pt x="304092" y="102780"/>
                    <a:pt x="211039" y="163072"/>
                    <a:pt x="111503" y="210904"/>
                  </a:cubicBezTo>
                  <a:cubicBezTo>
                    <a:pt x="80076" y="225921"/>
                    <a:pt x="48113" y="239661"/>
                    <a:pt x="15613" y="252123"/>
                  </a:cubicBezTo>
                  <a:cubicBezTo>
                    <a:pt x="11398" y="253893"/>
                    <a:pt x="7408" y="257787"/>
                    <a:pt x="618" y="253829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5AD558E-2393-4881-B023-DA814686143E}"/>
                </a:ext>
              </a:extLst>
            </p:cNvPr>
            <p:cNvSpPr/>
            <p:nvPr/>
          </p:nvSpPr>
          <p:spPr>
            <a:xfrm>
              <a:off x="5251556" y="3738746"/>
              <a:ext cx="392911" cy="251969"/>
            </a:xfrm>
            <a:custGeom>
              <a:avLst/>
              <a:gdLst>
                <a:gd name="connsiteX0" fmla="*/ 393530 w 392911"/>
                <a:gd name="connsiteY0" fmla="*/ 253263 h 251969"/>
                <a:gd name="connsiteX1" fmla="*/ 288374 w 392911"/>
                <a:gd name="connsiteY1" fmla="*/ 213234 h 251969"/>
                <a:gd name="connsiteX2" fmla="*/ 100102 w 392911"/>
                <a:gd name="connsiteY2" fmla="*/ 103186 h 251969"/>
                <a:gd name="connsiteX3" fmla="*/ 5950 w 392911"/>
                <a:gd name="connsiteY3" fmla="*/ 30786 h 251969"/>
                <a:gd name="connsiteX4" fmla="*/ 705 w 392911"/>
                <a:gd name="connsiteY4" fmla="*/ 23289 h 251969"/>
                <a:gd name="connsiteX5" fmla="*/ 9747 w 392911"/>
                <a:gd name="connsiteY5" fmla="*/ 18301 h 251969"/>
                <a:gd name="connsiteX6" fmla="*/ 115933 w 392911"/>
                <a:gd name="connsiteY6" fmla="*/ 1762 h 251969"/>
                <a:gd name="connsiteX7" fmla="*/ 140163 w 392911"/>
                <a:gd name="connsiteY7" fmla="*/ 12413 h 251969"/>
                <a:gd name="connsiteX8" fmla="*/ 328145 w 392911"/>
                <a:gd name="connsiteY8" fmla="*/ 204932 h 251969"/>
                <a:gd name="connsiteX9" fmla="*/ 393530 w 392911"/>
                <a:gd name="connsiteY9" fmla="*/ 253263 h 25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911" h="251969">
                  <a:moveTo>
                    <a:pt x="393530" y="253263"/>
                  </a:moveTo>
                  <a:cubicBezTo>
                    <a:pt x="356204" y="244349"/>
                    <a:pt x="322031" y="229323"/>
                    <a:pt x="288374" y="213234"/>
                  </a:cubicBezTo>
                  <a:cubicBezTo>
                    <a:pt x="222435" y="182285"/>
                    <a:pt x="159425" y="145455"/>
                    <a:pt x="100102" y="103186"/>
                  </a:cubicBezTo>
                  <a:cubicBezTo>
                    <a:pt x="67924" y="79986"/>
                    <a:pt x="37259" y="54919"/>
                    <a:pt x="5950" y="30786"/>
                  </a:cubicBezTo>
                  <a:cubicBezTo>
                    <a:pt x="3440" y="28823"/>
                    <a:pt x="29" y="26732"/>
                    <a:pt x="705" y="23289"/>
                  </a:cubicBezTo>
                  <a:cubicBezTo>
                    <a:pt x="1542" y="18720"/>
                    <a:pt x="6143" y="18880"/>
                    <a:pt x="9747" y="18301"/>
                  </a:cubicBezTo>
                  <a:cubicBezTo>
                    <a:pt x="45142" y="12831"/>
                    <a:pt x="80538" y="7715"/>
                    <a:pt x="115933" y="1762"/>
                  </a:cubicBezTo>
                  <a:cubicBezTo>
                    <a:pt x="127099" y="-137"/>
                    <a:pt x="133599" y="3789"/>
                    <a:pt x="140163" y="12413"/>
                  </a:cubicBezTo>
                  <a:cubicBezTo>
                    <a:pt x="194543" y="84179"/>
                    <a:pt x="257695" y="148856"/>
                    <a:pt x="328145" y="204932"/>
                  </a:cubicBezTo>
                  <a:cubicBezTo>
                    <a:pt x="349415" y="221729"/>
                    <a:pt x="371714" y="237174"/>
                    <a:pt x="393530" y="253263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A2EFDC4E-04E8-4E1C-9768-C551705C7256}"/>
                </a:ext>
              </a:extLst>
            </p:cNvPr>
            <p:cNvSpPr/>
            <p:nvPr/>
          </p:nvSpPr>
          <p:spPr>
            <a:xfrm>
              <a:off x="6593065" y="1084642"/>
              <a:ext cx="59304" cy="278567"/>
            </a:xfrm>
            <a:custGeom>
              <a:avLst/>
              <a:gdLst>
                <a:gd name="connsiteX0" fmla="*/ 748 w 59304"/>
                <a:gd name="connsiteY0" fmla="*/ 148678 h 278567"/>
                <a:gd name="connsiteX1" fmla="*/ 748 w 59304"/>
                <a:gd name="connsiteY1" fmla="*/ 36056 h 278567"/>
                <a:gd name="connsiteX2" fmla="*/ 29354 w 59304"/>
                <a:gd name="connsiteY2" fmla="*/ 1304 h 278567"/>
                <a:gd name="connsiteX3" fmla="*/ 59762 w 59304"/>
                <a:gd name="connsiteY3" fmla="*/ 34608 h 278567"/>
                <a:gd name="connsiteX4" fmla="*/ 59923 w 59304"/>
                <a:gd name="connsiteY4" fmla="*/ 267703 h 278567"/>
                <a:gd name="connsiteX5" fmla="*/ 46859 w 59304"/>
                <a:gd name="connsiteY5" fmla="*/ 275651 h 278567"/>
                <a:gd name="connsiteX6" fmla="*/ 13973 w 59304"/>
                <a:gd name="connsiteY6" fmla="*/ 275168 h 278567"/>
                <a:gd name="connsiteX7" fmla="*/ 619 w 59304"/>
                <a:gd name="connsiteY7" fmla="*/ 267542 h 278567"/>
                <a:gd name="connsiteX8" fmla="*/ 748 w 59304"/>
                <a:gd name="connsiteY8" fmla="*/ 148678 h 27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4" h="278567">
                  <a:moveTo>
                    <a:pt x="748" y="148678"/>
                  </a:moveTo>
                  <a:cubicBezTo>
                    <a:pt x="748" y="111191"/>
                    <a:pt x="748" y="73671"/>
                    <a:pt x="748" y="36056"/>
                  </a:cubicBezTo>
                  <a:cubicBezTo>
                    <a:pt x="748" y="13274"/>
                    <a:pt x="10401" y="1722"/>
                    <a:pt x="29354" y="1304"/>
                  </a:cubicBezTo>
                  <a:cubicBezTo>
                    <a:pt x="48307" y="885"/>
                    <a:pt x="59666" y="12405"/>
                    <a:pt x="59762" y="34608"/>
                  </a:cubicBezTo>
                  <a:cubicBezTo>
                    <a:pt x="60084" y="112317"/>
                    <a:pt x="59762" y="189994"/>
                    <a:pt x="59923" y="267703"/>
                  </a:cubicBezTo>
                  <a:cubicBezTo>
                    <a:pt x="59923" y="277356"/>
                    <a:pt x="58958" y="284918"/>
                    <a:pt x="46859" y="275651"/>
                  </a:cubicBezTo>
                  <a:cubicBezTo>
                    <a:pt x="37395" y="267735"/>
                    <a:pt x="23666" y="267510"/>
                    <a:pt x="13973" y="275168"/>
                  </a:cubicBezTo>
                  <a:cubicBezTo>
                    <a:pt x="2936" y="282891"/>
                    <a:pt x="555" y="278804"/>
                    <a:pt x="619" y="267542"/>
                  </a:cubicBezTo>
                  <a:cubicBezTo>
                    <a:pt x="877" y="227899"/>
                    <a:pt x="748" y="188224"/>
                    <a:pt x="748" y="148678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2610A08-13B9-48A2-9EED-8FF55F297229}"/>
                </a:ext>
              </a:extLst>
            </p:cNvPr>
            <p:cNvSpPr/>
            <p:nvPr/>
          </p:nvSpPr>
          <p:spPr>
            <a:xfrm>
              <a:off x="5750586" y="1194636"/>
              <a:ext cx="100592" cy="100773"/>
            </a:xfrm>
            <a:custGeom>
              <a:avLst/>
              <a:gdLst>
                <a:gd name="connsiteX0" fmla="*/ 51752 w 100592"/>
                <a:gd name="connsiteY0" fmla="*/ 102041 h 100773"/>
                <a:gd name="connsiteX1" fmla="*/ 16357 w 100592"/>
                <a:gd name="connsiteY1" fmla="*/ 102041 h 100773"/>
                <a:gd name="connsiteX2" fmla="*/ 622 w 100592"/>
                <a:gd name="connsiteY2" fmla="*/ 87272 h 100773"/>
                <a:gd name="connsiteX3" fmla="*/ 622 w 100592"/>
                <a:gd name="connsiteY3" fmla="*/ 15065 h 100773"/>
                <a:gd name="connsiteX4" fmla="*/ 13976 w 100592"/>
                <a:gd name="connsiteY4" fmla="*/ 1293 h 100773"/>
                <a:gd name="connsiteX5" fmla="*/ 87823 w 100592"/>
                <a:gd name="connsiteY5" fmla="*/ 1293 h 100773"/>
                <a:gd name="connsiteX6" fmla="*/ 101209 w 100592"/>
                <a:gd name="connsiteY6" fmla="*/ 15097 h 100773"/>
                <a:gd name="connsiteX7" fmla="*/ 101209 w 100592"/>
                <a:gd name="connsiteY7" fmla="*/ 87304 h 100773"/>
                <a:gd name="connsiteX8" fmla="*/ 86987 w 100592"/>
                <a:gd name="connsiteY8" fmla="*/ 101913 h 100773"/>
                <a:gd name="connsiteX9" fmla="*/ 51591 w 100592"/>
                <a:gd name="connsiteY9" fmla="*/ 101913 h 10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92" h="100773">
                  <a:moveTo>
                    <a:pt x="51752" y="102041"/>
                  </a:moveTo>
                  <a:cubicBezTo>
                    <a:pt x="39975" y="102041"/>
                    <a:pt x="28198" y="101687"/>
                    <a:pt x="16357" y="102041"/>
                  </a:cubicBezTo>
                  <a:cubicBezTo>
                    <a:pt x="5738" y="102428"/>
                    <a:pt x="461" y="98469"/>
                    <a:pt x="622" y="87272"/>
                  </a:cubicBezTo>
                  <a:cubicBezTo>
                    <a:pt x="911" y="63203"/>
                    <a:pt x="847" y="39005"/>
                    <a:pt x="622" y="15065"/>
                  </a:cubicBezTo>
                  <a:cubicBezTo>
                    <a:pt x="622" y="5701"/>
                    <a:pt x="4483" y="1261"/>
                    <a:pt x="13976" y="1293"/>
                  </a:cubicBezTo>
                  <a:cubicBezTo>
                    <a:pt x="38601" y="1454"/>
                    <a:pt x="63217" y="1454"/>
                    <a:pt x="87823" y="1293"/>
                  </a:cubicBezTo>
                  <a:cubicBezTo>
                    <a:pt x="97219" y="1293"/>
                    <a:pt x="101306" y="5734"/>
                    <a:pt x="101209" y="15097"/>
                  </a:cubicBezTo>
                  <a:cubicBezTo>
                    <a:pt x="101016" y="39166"/>
                    <a:pt x="100952" y="63364"/>
                    <a:pt x="101209" y="87304"/>
                  </a:cubicBezTo>
                  <a:cubicBezTo>
                    <a:pt x="101209" y="97343"/>
                    <a:pt x="97284" y="102170"/>
                    <a:pt x="86987" y="101913"/>
                  </a:cubicBezTo>
                  <a:cubicBezTo>
                    <a:pt x="75210" y="101591"/>
                    <a:pt x="63433" y="101913"/>
                    <a:pt x="51591" y="101913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E88C7BA6-DD5D-494B-AE10-48BE204BCC04}"/>
                </a:ext>
              </a:extLst>
            </p:cNvPr>
            <p:cNvSpPr/>
            <p:nvPr/>
          </p:nvSpPr>
          <p:spPr>
            <a:xfrm>
              <a:off x="6020843" y="1194765"/>
              <a:ext cx="100402" cy="100426"/>
            </a:xfrm>
            <a:custGeom>
              <a:avLst/>
              <a:gdLst>
                <a:gd name="connsiteX0" fmla="*/ 100988 w 100402"/>
                <a:gd name="connsiteY0" fmla="*/ 52906 h 100426"/>
                <a:gd name="connsiteX1" fmla="*/ 100988 w 100402"/>
                <a:gd name="connsiteY1" fmla="*/ 89845 h 100426"/>
                <a:gd name="connsiteX2" fmla="*/ 89211 w 100402"/>
                <a:gd name="connsiteY2" fmla="*/ 101719 h 100426"/>
                <a:gd name="connsiteX3" fmla="*/ 11984 w 100402"/>
                <a:gd name="connsiteY3" fmla="*/ 101719 h 100426"/>
                <a:gd name="connsiteX4" fmla="*/ 690 w 100402"/>
                <a:gd name="connsiteY4" fmla="*/ 91133 h 100426"/>
                <a:gd name="connsiteX5" fmla="*/ 690 w 100402"/>
                <a:gd name="connsiteY5" fmla="*/ 12458 h 100426"/>
                <a:gd name="connsiteX6" fmla="*/ 13207 w 100402"/>
                <a:gd name="connsiteY6" fmla="*/ 1293 h 100426"/>
                <a:gd name="connsiteX7" fmla="*/ 88664 w 100402"/>
                <a:gd name="connsiteY7" fmla="*/ 1293 h 100426"/>
                <a:gd name="connsiteX8" fmla="*/ 101020 w 100402"/>
                <a:gd name="connsiteY8" fmla="*/ 14357 h 100426"/>
                <a:gd name="connsiteX9" fmla="*/ 101020 w 100402"/>
                <a:gd name="connsiteY9" fmla="*/ 52970 h 10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402" h="100426">
                  <a:moveTo>
                    <a:pt x="100988" y="52906"/>
                  </a:moveTo>
                  <a:lnTo>
                    <a:pt x="100988" y="89845"/>
                  </a:lnTo>
                  <a:cubicBezTo>
                    <a:pt x="100988" y="97729"/>
                    <a:pt x="97126" y="101719"/>
                    <a:pt x="89211" y="101719"/>
                  </a:cubicBezTo>
                  <a:lnTo>
                    <a:pt x="11984" y="101719"/>
                  </a:lnTo>
                  <a:cubicBezTo>
                    <a:pt x="4873" y="101719"/>
                    <a:pt x="722" y="98276"/>
                    <a:pt x="690" y="91133"/>
                  </a:cubicBezTo>
                  <a:cubicBezTo>
                    <a:pt x="529" y="64908"/>
                    <a:pt x="690" y="38683"/>
                    <a:pt x="690" y="12458"/>
                  </a:cubicBezTo>
                  <a:cubicBezTo>
                    <a:pt x="690" y="4221"/>
                    <a:pt x="5742" y="1293"/>
                    <a:pt x="13207" y="1293"/>
                  </a:cubicBezTo>
                  <a:lnTo>
                    <a:pt x="88664" y="1293"/>
                  </a:lnTo>
                  <a:cubicBezTo>
                    <a:pt x="97512" y="1293"/>
                    <a:pt x="101084" y="5926"/>
                    <a:pt x="101020" y="14357"/>
                  </a:cubicBezTo>
                  <a:cubicBezTo>
                    <a:pt x="101020" y="27228"/>
                    <a:pt x="101020" y="40099"/>
                    <a:pt x="101020" y="52970"/>
                  </a:cubicBezTo>
                  <a:close/>
                </a:path>
              </a:pathLst>
            </a:custGeom>
            <a:grpFill/>
            <a:ln w="3175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877D4549-FC3D-4C5F-AA0A-125A9F984ED1}"/>
              </a:ext>
            </a:extLst>
          </p:cNvPr>
          <p:cNvGrpSpPr/>
          <p:nvPr/>
        </p:nvGrpSpPr>
        <p:grpSpPr>
          <a:xfrm>
            <a:off x="1589" y="6250501"/>
            <a:ext cx="12190412" cy="674174"/>
            <a:chOff x="1588" y="6170613"/>
            <a:chExt cx="13101638" cy="754062"/>
          </a:xfrm>
          <a:solidFill>
            <a:schemeClr val="bg1"/>
          </a:solidFill>
        </p:grpSpPr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C149B3FC-5E7B-470D-8D92-F0A76A4CC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5CD3F009-D6E8-412C-AEEC-4F5754DB7976}"/>
                </a:ext>
              </a:extLst>
            </p:cNvPr>
            <p:cNvSpPr/>
            <p:nvPr/>
          </p:nvSpPr>
          <p:spPr bwMode="auto">
            <a:xfrm>
              <a:off x="1716088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0B59FD9D-4FA4-4AD5-95AE-8C49C229F5AB}"/>
                </a:ext>
              </a:extLst>
            </p:cNvPr>
            <p:cNvSpPr/>
            <p:nvPr/>
          </p:nvSpPr>
          <p:spPr bwMode="auto">
            <a:xfrm>
              <a:off x="1797050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F47F0AC4-FB35-4EFC-B445-A770485EAA54}"/>
                </a:ext>
              </a:extLst>
            </p:cNvPr>
            <p:cNvSpPr/>
            <p:nvPr/>
          </p:nvSpPr>
          <p:spPr bwMode="auto">
            <a:xfrm>
              <a:off x="1876425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881647D1-16FF-49E3-A876-F1EFF6D1DA0B}"/>
                </a:ext>
              </a:extLst>
            </p:cNvPr>
            <p:cNvSpPr/>
            <p:nvPr/>
          </p:nvSpPr>
          <p:spPr bwMode="auto">
            <a:xfrm>
              <a:off x="1876425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776F673B-7342-417A-B430-1F3EC57C2650}"/>
                </a:ext>
              </a:extLst>
            </p:cNvPr>
            <p:cNvSpPr/>
            <p:nvPr/>
          </p:nvSpPr>
          <p:spPr bwMode="auto">
            <a:xfrm>
              <a:off x="1173163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E2496D22-9CAD-4D8F-A2CB-ED1D31CB7DBE}"/>
                </a:ext>
              </a:extLst>
            </p:cNvPr>
            <p:cNvSpPr/>
            <p:nvPr/>
          </p:nvSpPr>
          <p:spPr bwMode="auto">
            <a:xfrm>
              <a:off x="1173163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C5789373-7DA6-4AD6-8E2E-97E9AC277C91}"/>
                </a:ext>
              </a:extLst>
            </p:cNvPr>
            <p:cNvSpPr/>
            <p:nvPr/>
          </p:nvSpPr>
          <p:spPr bwMode="auto">
            <a:xfrm>
              <a:off x="1173163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7843E5A4-AA52-4DC9-9D9C-64FF3B4370F6}"/>
                </a:ext>
              </a:extLst>
            </p:cNvPr>
            <p:cNvSpPr/>
            <p:nvPr/>
          </p:nvSpPr>
          <p:spPr bwMode="auto">
            <a:xfrm>
              <a:off x="1173163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2F578065-6DC7-44FD-80F2-1F94FEC1251C}"/>
                </a:ext>
              </a:extLst>
            </p:cNvPr>
            <p:cNvSpPr/>
            <p:nvPr/>
          </p:nvSpPr>
          <p:spPr bwMode="auto">
            <a:xfrm>
              <a:off x="1174750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3D7B3A82-E274-4A65-8FE6-313A215DADD1}"/>
                </a:ext>
              </a:extLst>
            </p:cNvPr>
            <p:cNvSpPr/>
            <p:nvPr/>
          </p:nvSpPr>
          <p:spPr bwMode="auto">
            <a:xfrm>
              <a:off x="698500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66C23D73-76D5-4126-85F7-789CB0E04018}"/>
                </a:ext>
              </a:extLst>
            </p:cNvPr>
            <p:cNvSpPr/>
            <p:nvPr/>
          </p:nvSpPr>
          <p:spPr bwMode="auto">
            <a:xfrm>
              <a:off x="696913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58F4F4E6-C38C-4605-A83A-963FC8CE3578}"/>
                </a:ext>
              </a:extLst>
            </p:cNvPr>
            <p:cNvSpPr/>
            <p:nvPr/>
          </p:nvSpPr>
          <p:spPr bwMode="auto">
            <a:xfrm>
              <a:off x="698500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98E9D140-C3B3-4E5A-9A45-F7ED8053E277}"/>
                </a:ext>
              </a:extLst>
            </p:cNvPr>
            <p:cNvSpPr/>
            <p:nvPr/>
          </p:nvSpPr>
          <p:spPr bwMode="auto">
            <a:xfrm>
              <a:off x="698500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8133E224-5641-41A0-B67F-7EF5DD8ED742}"/>
                </a:ext>
              </a:extLst>
            </p:cNvPr>
            <p:cNvSpPr/>
            <p:nvPr/>
          </p:nvSpPr>
          <p:spPr bwMode="auto">
            <a:xfrm>
              <a:off x="2047875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777DEFA6-F937-4492-AE58-C8D57FBD2A4C}"/>
                </a:ext>
              </a:extLst>
            </p:cNvPr>
            <p:cNvSpPr/>
            <p:nvPr/>
          </p:nvSpPr>
          <p:spPr bwMode="auto">
            <a:xfrm>
              <a:off x="2049463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FA896F64-86A8-4776-97A7-86CDE8A5B6D7}"/>
                </a:ext>
              </a:extLst>
            </p:cNvPr>
            <p:cNvSpPr/>
            <p:nvPr/>
          </p:nvSpPr>
          <p:spPr bwMode="auto">
            <a:xfrm>
              <a:off x="2049463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FEB6C9DE-0CF6-4E83-AFA1-B1CB008BE145}"/>
                </a:ext>
              </a:extLst>
            </p:cNvPr>
            <p:cNvSpPr/>
            <p:nvPr/>
          </p:nvSpPr>
          <p:spPr bwMode="auto">
            <a:xfrm>
              <a:off x="2049463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49A9675C-3780-4AB0-8DF3-CA47D13E047F}"/>
                </a:ext>
              </a:extLst>
            </p:cNvPr>
            <p:cNvSpPr/>
            <p:nvPr/>
          </p:nvSpPr>
          <p:spPr bwMode="auto">
            <a:xfrm>
              <a:off x="2049463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13DC463F-1CAE-496D-AB2E-F24C3C9940F0}"/>
                </a:ext>
              </a:extLst>
            </p:cNvPr>
            <p:cNvSpPr/>
            <p:nvPr/>
          </p:nvSpPr>
          <p:spPr bwMode="auto">
            <a:xfrm>
              <a:off x="3108325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6F807B96-5F3B-4663-91AA-5E015BF0E6C0}"/>
                </a:ext>
              </a:extLst>
            </p:cNvPr>
            <p:cNvSpPr/>
            <p:nvPr/>
          </p:nvSpPr>
          <p:spPr bwMode="auto">
            <a:xfrm>
              <a:off x="6056313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6" name="Freeform 26">
              <a:extLst>
                <a:ext uri="{FF2B5EF4-FFF2-40B4-BE49-F238E27FC236}">
                  <a16:creationId xmlns:a16="http://schemas.microsoft.com/office/drawing/2014/main" id="{EAA29FDA-5938-45AE-A18F-D816F023F4BB}"/>
                </a:ext>
              </a:extLst>
            </p:cNvPr>
            <p:cNvSpPr/>
            <p:nvPr/>
          </p:nvSpPr>
          <p:spPr bwMode="auto">
            <a:xfrm>
              <a:off x="6056313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9DCC2F83-D97F-46E2-B3F0-0652F5EADDDF}"/>
                </a:ext>
              </a:extLst>
            </p:cNvPr>
            <p:cNvSpPr/>
            <p:nvPr/>
          </p:nvSpPr>
          <p:spPr bwMode="auto">
            <a:xfrm>
              <a:off x="5978525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49EA55DD-BFFF-47A9-A1B5-584B00F9819D}"/>
                </a:ext>
              </a:extLst>
            </p:cNvPr>
            <p:cNvSpPr/>
            <p:nvPr/>
          </p:nvSpPr>
          <p:spPr bwMode="auto">
            <a:xfrm>
              <a:off x="5980113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74C221E7-ED60-4BD9-BCE4-32585B3CB24C}"/>
                </a:ext>
              </a:extLst>
            </p:cNvPr>
            <p:cNvSpPr/>
            <p:nvPr/>
          </p:nvSpPr>
          <p:spPr bwMode="auto">
            <a:xfrm>
              <a:off x="2351088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DE24FB0A-0B4E-4748-BC29-DEA2FF37ECCF}"/>
                </a:ext>
              </a:extLst>
            </p:cNvPr>
            <p:cNvSpPr/>
            <p:nvPr/>
          </p:nvSpPr>
          <p:spPr bwMode="auto">
            <a:xfrm>
              <a:off x="2271713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F62FB7FE-BC86-466E-9B3E-7B4887ED912F}"/>
                </a:ext>
              </a:extLst>
            </p:cNvPr>
            <p:cNvSpPr/>
            <p:nvPr/>
          </p:nvSpPr>
          <p:spPr bwMode="auto">
            <a:xfrm>
              <a:off x="2271713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48758DF4-4400-49B1-AB5A-F939E0CC4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2550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F3E25EBB-C700-4334-B5BA-12DC60B94FB8}"/>
                </a:ext>
              </a:extLst>
            </p:cNvPr>
            <p:cNvSpPr/>
            <p:nvPr/>
          </p:nvSpPr>
          <p:spPr bwMode="auto">
            <a:xfrm>
              <a:off x="8147050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6" name="Freeform 7">
              <a:extLst>
                <a:ext uri="{FF2B5EF4-FFF2-40B4-BE49-F238E27FC236}">
                  <a16:creationId xmlns:a16="http://schemas.microsoft.com/office/drawing/2014/main" id="{A42284FE-4DF8-439A-92F5-D0CAB3118C5E}"/>
                </a:ext>
              </a:extLst>
            </p:cNvPr>
            <p:cNvSpPr/>
            <p:nvPr/>
          </p:nvSpPr>
          <p:spPr bwMode="auto">
            <a:xfrm>
              <a:off x="8228012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12CCF6EF-E2DA-49D8-B677-A1CCAF607A7B}"/>
                </a:ext>
              </a:extLst>
            </p:cNvPr>
            <p:cNvSpPr/>
            <p:nvPr/>
          </p:nvSpPr>
          <p:spPr bwMode="auto">
            <a:xfrm>
              <a:off x="8307387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8" name="Freeform 9">
              <a:extLst>
                <a:ext uri="{FF2B5EF4-FFF2-40B4-BE49-F238E27FC236}">
                  <a16:creationId xmlns:a16="http://schemas.microsoft.com/office/drawing/2014/main" id="{1F3A67B7-AF66-4A16-AA25-8956203E5307}"/>
                </a:ext>
              </a:extLst>
            </p:cNvPr>
            <p:cNvSpPr/>
            <p:nvPr/>
          </p:nvSpPr>
          <p:spPr bwMode="auto">
            <a:xfrm>
              <a:off x="8307387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9" name="Freeform 10">
              <a:extLst>
                <a:ext uri="{FF2B5EF4-FFF2-40B4-BE49-F238E27FC236}">
                  <a16:creationId xmlns:a16="http://schemas.microsoft.com/office/drawing/2014/main" id="{B241AAC8-7089-4377-B2C7-0CCC5D5B00F8}"/>
                </a:ext>
              </a:extLst>
            </p:cNvPr>
            <p:cNvSpPr/>
            <p:nvPr/>
          </p:nvSpPr>
          <p:spPr bwMode="auto">
            <a:xfrm>
              <a:off x="7604125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C1E86985-570D-4191-B191-06E7803C2071}"/>
                </a:ext>
              </a:extLst>
            </p:cNvPr>
            <p:cNvSpPr/>
            <p:nvPr/>
          </p:nvSpPr>
          <p:spPr bwMode="auto">
            <a:xfrm>
              <a:off x="7604125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713BC941-8399-4BB0-B45F-9A772460929B}"/>
                </a:ext>
              </a:extLst>
            </p:cNvPr>
            <p:cNvSpPr/>
            <p:nvPr/>
          </p:nvSpPr>
          <p:spPr bwMode="auto">
            <a:xfrm>
              <a:off x="7604125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D55004A-EB6C-4EA7-A6DF-4B43B8A43CD8}"/>
                </a:ext>
              </a:extLst>
            </p:cNvPr>
            <p:cNvSpPr/>
            <p:nvPr/>
          </p:nvSpPr>
          <p:spPr bwMode="auto">
            <a:xfrm>
              <a:off x="7604125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D707A77C-3511-4B15-A386-66A9F093B546}"/>
                </a:ext>
              </a:extLst>
            </p:cNvPr>
            <p:cNvSpPr/>
            <p:nvPr/>
          </p:nvSpPr>
          <p:spPr bwMode="auto">
            <a:xfrm>
              <a:off x="7605712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98681FE8-8E3D-4BA9-81F8-DDC5AE25DF99}"/>
                </a:ext>
              </a:extLst>
            </p:cNvPr>
            <p:cNvSpPr/>
            <p:nvPr/>
          </p:nvSpPr>
          <p:spPr bwMode="auto">
            <a:xfrm>
              <a:off x="7129462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FB0F8233-66C1-45FA-B262-4F44E0B437C6}"/>
                </a:ext>
              </a:extLst>
            </p:cNvPr>
            <p:cNvSpPr/>
            <p:nvPr/>
          </p:nvSpPr>
          <p:spPr bwMode="auto">
            <a:xfrm>
              <a:off x="7127875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4F81A616-79CD-41AB-B892-40307B2A60EE}"/>
                </a:ext>
              </a:extLst>
            </p:cNvPr>
            <p:cNvSpPr/>
            <p:nvPr/>
          </p:nvSpPr>
          <p:spPr bwMode="auto">
            <a:xfrm>
              <a:off x="7129462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11DA545E-3B84-41BD-AEBE-C3BB99A97755}"/>
                </a:ext>
              </a:extLst>
            </p:cNvPr>
            <p:cNvSpPr/>
            <p:nvPr/>
          </p:nvSpPr>
          <p:spPr bwMode="auto">
            <a:xfrm>
              <a:off x="7129462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8BF56798-FC6E-4066-8255-C7BCEDC708AE}"/>
                </a:ext>
              </a:extLst>
            </p:cNvPr>
            <p:cNvSpPr/>
            <p:nvPr/>
          </p:nvSpPr>
          <p:spPr bwMode="auto">
            <a:xfrm>
              <a:off x="8478837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1A5DCBC3-C130-4ACE-B131-65BC058720E5}"/>
                </a:ext>
              </a:extLst>
            </p:cNvPr>
            <p:cNvSpPr/>
            <p:nvPr/>
          </p:nvSpPr>
          <p:spPr bwMode="auto">
            <a:xfrm>
              <a:off x="8480425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208AA820-199F-4C79-B20A-BE64312EC1B7}"/>
                </a:ext>
              </a:extLst>
            </p:cNvPr>
            <p:cNvSpPr/>
            <p:nvPr/>
          </p:nvSpPr>
          <p:spPr bwMode="auto">
            <a:xfrm>
              <a:off x="8480425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29EC689A-01E8-4579-A77D-74C819D6F873}"/>
                </a:ext>
              </a:extLst>
            </p:cNvPr>
            <p:cNvSpPr/>
            <p:nvPr/>
          </p:nvSpPr>
          <p:spPr bwMode="auto">
            <a:xfrm>
              <a:off x="8480425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4FCB3E82-A803-454B-B740-29DD49D81A51}"/>
                </a:ext>
              </a:extLst>
            </p:cNvPr>
            <p:cNvSpPr/>
            <p:nvPr/>
          </p:nvSpPr>
          <p:spPr bwMode="auto">
            <a:xfrm>
              <a:off x="8480425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3" name="Freeform 24">
              <a:extLst>
                <a:ext uri="{FF2B5EF4-FFF2-40B4-BE49-F238E27FC236}">
                  <a16:creationId xmlns:a16="http://schemas.microsoft.com/office/drawing/2014/main" id="{4AA28D3E-0805-48CA-85B5-F3500A68B8D5}"/>
                </a:ext>
              </a:extLst>
            </p:cNvPr>
            <p:cNvSpPr/>
            <p:nvPr/>
          </p:nvSpPr>
          <p:spPr bwMode="auto">
            <a:xfrm>
              <a:off x="9539287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4" name="Freeform 25">
              <a:extLst>
                <a:ext uri="{FF2B5EF4-FFF2-40B4-BE49-F238E27FC236}">
                  <a16:creationId xmlns:a16="http://schemas.microsoft.com/office/drawing/2014/main" id="{BD405011-CEEE-4BEA-8CFB-6CDDDD3D7E03}"/>
                </a:ext>
              </a:extLst>
            </p:cNvPr>
            <p:cNvSpPr/>
            <p:nvPr/>
          </p:nvSpPr>
          <p:spPr bwMode="auto">
            <a:xfrm>
              <a:off x="12487275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5" name="Freeform 26">
              <a:extLst>
                <a:ext uri="{FF2B5EF4-FFF2-40B4-BE49-F238E27FC236}">
                  <a16:creationId xmlns:a16="http://schemas.microsoft.com/office/drawing/2014/main" id="{D5E1420A-D9CE-45DD-A789-0EB8B95DBC12}"/>
                </a:ext>
              </a:extLst>
            </p:cNvPr>
            <p:cNvSpPr/>
            <p:nvPr/>
          </p:nvSpPr>
          <p:spPr bwMode="auto">
            <a:xfrm>
              <a:off x="12487275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6" name="Freeform 27">
              <a:extLst>
                <a:ext uri="{FF2B5EF4-FFF2-40B4-BE49-F238E27FC236}">
                  <a16:creationId xmlns:a16="http://schemas.microsoft.com/office/drawing/2014/main" id="{D67B31D0-53A7-4B88-BE39-FC7D0B7C9FB2}"/>
                </a:ext>
              </a:extLst>
            </p:cNvPr>
            <p:cNvSpPr/>
            <p:nvPr/>
          </p:nvSpPr>
          <p:spPr bwMode="auto">
            <a:xfrm>
              <a:off x="12409487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7" name="Freeform 28">
              <a:extLst>
                <a:ext uri="{FF2B5EF4-FFF2-40B4-BE49-F238E27FC236}">
                  <a16:creationId xmlns:a16="http://schemas.microsoft.com/office/drawing/2014/main" id="{2CF4D16C-14BA-412B-AD72-F95933A42FE6}"/>
                </a:ext>
              </a:extLst>
            </p:cNvPr>
            <p:cNvSpPr/>
            <p:nvPr/>
          </p:nvSpPr>
          <p:spPr bwMode="auto">
            <a:xfrm>
              <a:off x="12411075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8" name="Freeform 29">
              <a:extLst>
                <a:ext uri="{FF2B5EF4-FFF2-40B4-BE49-F238E27FC236}">
                  <a16:creationId xmlns:a16="http://schemas.microsoft.com/office/drawing/2014/main" id="{F54CEA9E-2553-4722-AE07-81133C714BAC}"/>
                </a:ext>
              </a:extLst>
            </p:cNvPr>
            <p:cNvSpPr/>
            <p:nvPr/>
          </p:nvSpPr>
          <p:spPr bwMode="auto">
            <a:xfrm>
              <a:off x="8782050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CF916C1C-5467-4EB1-9DA6-FEC394979B26}"/>
                </a:ext>
              </a:extLst>
            </p:cNvPr>
            <p:cNvSpPr/>
            <p:nvPr/>
          </p:nvSpPr>
          <p:spPr bwMode="auto">
            <a:xfrm>
              <a:off x="8702675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40" name="Freeform 31">
              <a:extLst>
                <a:ext uri="{FF2B5EF4-FFF2-40B4-BE49-F238E27FC236}">
                  <a16:creationId xmlns:a16="http://schemas.microsoft.com/office/drawing/2014/main" id="{7D927638-7420-49F0-8C80-027AC33B454E}"/>
                </a:ext>
              </a:extLst>
            </p:cNvPr>
            <p:cNvSpPr/>
            <p:nvPr/>
          </p:nvSpPr>
          <p:spPr bwMode="auto">
            <a:xfrm>
              <a:off x="8702675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4C02D2-1323-4473-9FA1-F843E5BAA1F0}"/>
              </a:ext>
            </a:extLst>
          </p:cNvPr>
          <p:cNvSpPr txBox="1"/>
          <p:nvPr/>
        </p:nvSpPr>
        <p:spPr>
          <a:xfrm>
            <a:off x="6553200" y="1132036"/>
            <a:ext cx="51435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fa-IR" altLang="ko-KR" sz="5400" b="1" dirty="0">
                <a:latin typeface="+mj-lt"/>
                <a:cs typeface="B Nazanin" panose="00000400000000000000" pitchFamily="2" charset="-78"/>
              </a:rPr>
              <a:t>مشاور املاک</a:t>
            </a:r>
            <a:endParaRPr lang="en-US" altLang="ko-KR" sz="5400" b="1" dirty="0"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0C6AB-4111-413A-8A94-897A79426666}"/>
              </a:ext>
            </a:extLst>
          </p:cNvPr>
          <p:cNvSpPr txBox="1"/>
          <p:nvPr/>
        </p:nvSpPr>
        <p:spPr>
          <a:xfrm>
            <a:off x="6553200" y="2235203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fa-IR" altLang="ko-KR" b="1" dirty="0">
                <a:solidFill>
                  <a:srgbClr val="0070C0"/>
                </a:solidFill>
                <a:cs typeface="B Nazanin" panose="00000400000000000000" pitchFamily="2" charset="-78"/>
              </a:rPr>
              <a:t>طرح ارائه</a:t>
            </a:r>
          </a:p>
          <a:p>
            <a:pPr algn="r" rtl="1"/>
            <a:r>
              <a:rPr lang="fa-IR" altLang="ko-KR" b="1" dirty="0">
                <a:solidFill>
                  <a:srgbClr val="0070C0"/>
                </a:solidFill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AE9B6-C80F-42B5-9395-F941DDC4C608}"/>
              </a:ext>
            </a:extLst>
          </p:cNvPr>
          <p:cNvSpPr txBox="1"/>
          <p:nvPr/>
        </p:nvSpPr>
        <p:spPr>
          <a:xfrm>
            <a:off x="6553200" y="3062127"/>
            <a:ext cx="4829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86205-5520-421E-8931-18261A628644}"/>
              </a:ext>
            </a:extLst>
          </p:cNvPr>
          <p:cNvSpPr/>
          <p:nvPr/>
        </p:nvSpPr>
        <p:spPr>
          <a:xfrm>
            <a:off x="8147873" y="4819346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EE9838-CEAF-4CD0-A7F2-71678D4F04F8}"/>
              </a:ext>
            </a:extLst>
          </p:cNvPr>
          <p:cNvSpPr/>
          <p:nvPr/>
        </p:nvSpPr>
        <p:spPr>
          <a:xfrm>
            <a:off x="9762800" y="4808057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ABF99F-3AF4-422F-8190-32030C00731E}"/>
              </a:ext>
            </a:extLst>
          </p:cNvPr>
          <p:cNvSpPr txBox="1"/>
          <p:nvPr/>
        </p:nvSpPr>
        <p:spPr>
          <a:xfrm>
            <a:off x="6790305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3B1E6-3A24-4F14-AB9F-E1C640B04055}"/>
              </a:ext>
            </a:extLst>
          </p:cNvPr>
          <p:cNvSpPr txBox="1"/>
          <p:nvPr/>
        </p:nvSpPr>
        <p:spPr>
          <a:xfrm>
            <a:off x="8405232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C91F2-64FB-4A79-A173-E175B1C2D2E3}"/>
              </a:ext>
            </a:extLst>
          </p:cNvPr>
          <p:cNvSpPr txBox="1"/>
          <p:nvPr/>
        </p:nvSpPr>
        <p:spPr>
          <a:xfrm>
            <a:off x="10020159" y="5249865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فهرست</a:t>
            </a:r>
          </a:p>
          <a:p>
            <a:pPr algn="ctr" rtl="1"/>
            <a:r>
              <a:rPr lang="fa-IR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عنوان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AE41EB-5A31-4A3E-A7BE-52D0DF0C2B95}"/>
              </a:ext>
            </a:extLst>
          </p:cNvPr>
          <p:cNvSpPr/>
          <p:nvPr/>
        </p:nvSpPr>
        <p:spPr>
          <a:xfrm>
            <a:off x="8809369" y="4671649"/>
            <a:ext cx="495103" cy="567557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33E4E3-3D19-4C27-92EF-98DC3F887FEC}"/>
              </a:ext>
            </a:extLst>
          </p:cNvPr>
          <p:cNvSpPr/>
          <p:nvPr/>
        </p:nvSpPr>
        <p:spPr>
          <a:xfrm>
            <a:off x="7115697" y="4723175"/>
            <a:ext cx="494189" cy="496869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rgbClr val="00B0F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02AEBA-4DD2-4C4E-8698-B3EFD0C97B7C}"/>
              </a:ext>
            </a:extLst>
          </p:cNvPr>
          <p:cNvSpPr/>
          <p:nvPr/>
        </p:nvSpPr>
        <p:spPr>
          <a:xfrm>
            <a:off x="10335445" y="4819347"/>
            <a:ext cx="566813" cy="289908"/>
          </a:xfrm>
          <a:custGeom>
            <a:avLst/>
            <a:gdLst>
              <a:gd name="connsiteX0" fmla="*/ 694373 w 833989"/>
              <a:gd name="connsiteY0" fmla="*/ 288907 h 426560"/>
              <a:gd name="connsiteX1" fmla="*/ 762812 w 833989"/>
              <a:gd name="connsiteY1" fmla="*/ 288907 h 426560"/>
              <a:gd name="connsiteX2" fmla="*/ 830282 w 833989"/>
              <a:gd name="connsiteY2" fmla="*/ 288907 h 426560"/>
              <a:gd name="connsiteX3" fmla="*/ 833577 w 833989"/>
              <a:gd name="connsiteY3" fmla="*/ 292784 h 426560"/>
              <a:gd name="connsiteX4" fmla="*/ 833771 w 833989"/>
              <a:gd name="connsiteY4" fmla="*/ 336407 h 426560"/>
              <a:gd name="connsiteX5" fmla="*/ 830863 w 833989"/>
              <a:gd name="connsiteY5" fmla="*/ 340478 h 426560"/>
              <a:gd name="connsiteX6" fmla="*/ 777547 w 833989"/>
              <a:gd name="connsiteY6" fmla="*/ 359285 h 426560"/>
              <a:gd name="connsiteX7" fmla="*/ 773475 w 833989"/>
              <a:gd name="connsiteY7" fmla="*/ 360060 h 426560"/>
              <a:gd name="connsiteX8" fmla="*/ 727720 w 833989"/>
              <a:gd name="connsiteY8" fmla="*/ 360060 h 426560"/>
              <a:gd name="connsiteX9" fmla="*/ 724618 w 833989"/>
              <a:gd name="connsiteY9" fmla="*/ 357152 h 426560"/>
              <a:gd name="connsiteX10" fmla="*/ 693597 w 833989"/>
              <a:gd name="connsiteY10" fmla="*/ 291039 h 426560"/>
              <a:gd name="connsiteX11" fmla="*/ 692240 w 833989"/>
              <a:gd name="connsiteY11" fmla="*/ 289488 h 426560"/>
              <a:gd name="connsiteX12" fmla="*/ 694373 w 833989"/>
              <a:gd name="connsiteY12" fmla="*/ 288907 h 426560"/>
              <a:gd name="connsiteX13" fmla="*/ 638148 w 833989"/>
              <a:gd name="connsiteY13" fmla="*/ 288519 h 426560"/>
              <a:gd name="connsiteX14" fmla="*/ 706975 w 833989"/>
              <a:gd name="connsiteY14" fmla="*/ 357540 h 426560"/>
              <a:gd name="connsiteX15" fmla="*/ 637954 w 833989"/>
              <a:gd name="connsiteY15" fmla="*/ 426560 h 426560"/>
              <a:gd name="connsiteX16" fmla="*/ 568934 w 833989"/>
              <a:gd name="connsiteY16" fmla="*/ 357346 h 426560"/>
              <a:gd name="connsiteX17" fmla="*/ 638148 w 833989"/>
              <a:gd name="connsiteY17" fmla="*/ 288519 h 426560"/>
              <a:gd name="connsiteX18" fmla="*/ 116423 w 833989"/>
              <a:gd name="connsiteY18" fmla="*/ 288519 h 426560"/>
              <a:gd name="connsiteX19" fmla="*/ 185250 w 833989"/>
              <a:gd name="connsiteY19" fmla="*/ 357733 h 426560"/>
              <a:gd name="connsiteX20" fmla="*/ 115842 w 833989"/>
              <a:gd name="connsiteY20" fmla="*/ 426560 h 426560"/>
              <a:gd name="connsiteX21" fmla="*/ 47209 w 833989"/>
              <a:gd name="connsiteY21" fmla="*/ 357346 h 426560"/>
              <a:gd name="connsiteX22" fmla="*/ 116423 w 833989"/>
              <a:gd name="connsiteY22" fmla="*/ 288519 h 426560"/>
              <a:gd name="connsiteX23" fmla="*/ 163536 w 833989"/>
              <a:gd name="connsiteY23" fmla="*/ 103754 h 426560"/>
              <a:gd name="connsiteX24" fmla="*/ 153842 w 833989"/>
              <a:gd name="connsiteY24" fmla="*/ 104335 h 426560"/>
              <a:gd name="connsiteX25" fmla="*/ 106924 w 833989"/>
              <a:gd name="connsiteY25" fmla="*/ 107437 h 426560"/>
              <a:gd name="connsiteX26" fmla="*/ 69893 w 833989"/>
              <a:gd name="connsiteY26" fmla="*/ 109764 h 426560"/>
              <a:gd name="connsiteX27" fmla="*/ 58260 w 833989"/>
              <a:gd name="connsiteY27" fmla="*/ 118682 h 426560"/>
              <a:gd name="connsiteX28" fmla="*/ 54577 w 833989"/>
              <a:gd name="connsiteY28" fmla="*/ 129733 h 426560"/>
              <a:gd name="connsiteX29" fmla="*/ 29954 w 833989"/>
              <a:gd name="connsiteY29" fmla="*/ 195264 h 426560"/>
              <a:gd name="connsiteX30" fmla="*/ 27822 w 833989"/>
              <a:gd name="connsiteY30" fmla="*/ 205733 h 426560"/>
              <a:gd name="connsiteX31" fmla="*/ 31699 w 833989"/>
              <a:gd name="connsiteY31" fmla="*/ 211162 h 426560"/>
              <a:gd name="connsiteX32" fmla="*/ 37709 w 833989"/>
              <a:gd name="connsiteY32" fmla="*/ 211743 h 426560"/>
              <a:gd name="connsiteX33" fmla="*/ 52638 w 833989"/>
              <a:gd name="connsiteY33" fmla="*/ 210386 h 426560"/>
              <a:gd name="connsiteX34" fmla="*/ 89475 w 833989"/>
              <a:gd name="connsiteY34" fmla="*/ 206121 h 426560"/>
              <a:gd name="connsiteX35" fmla="*/ 124760 w 833989"/>
              <a:gd name="connsiteY35" fmla="*/ 202050 h 426560"/>
              <a:gd name="connsiteX36" fmla="*/ 161403 w 833989"/>
              <a:gd name="connsiteY36" fmla="*/ 197784 h 426560"/>
              <a:gd name="connsiteX37" fmla="*/ 164117 w 833989"/>
              <a:gd name="connsiteY37" fmla="*/ 194876 h 426560"/>
              <a:gd name="connsiteX38" fmla="*/ 164699 w 833989"/>
              <a:gd name="connsiteY38" fmla="*/ 147764 h 426560"/>
              <a:gd name="connsiteX39" fmla="*/ 164699 w 833989"/>
              <a:gd name="connsiteY39" fmla="*/ 144468 h 426560"/>
              <a:gd name="connsiteX40" fmla="*/ 165862 w 833989"/>
              <a:gd name="connsiteY40" fmla="*/ 105886 h 426560"/>
              <a:gd name="connsiteX41" fmla="*/ 163536 w 833989"/>
              <a:gd name="connsiteY41" fmla="*/ 103754 h 426560"/>
              <a:gd name="connsiteX42" fmla="*/ 232169 w 833989"/>
              <a:gd name="connsiteY42" fmla="*/ 66917 h 426560"/>
              <a:gd name="connsiteX43" fmla="*/ 234495 w 833989"/>
              <a:gd name="connsiteY43" fmla="*/ 69050 h 426560"/>
              <a:gd name="connsiteX44" fmla="*/ 234495 w 833989"/>
              <a:gd name="connsiteY44" fmla="*/ 70407 h 426560"/>
              <a:gd name="connsiteX45" fmla="*/ 234495 w 833989"/>
              <a:gd name="connsiteY45" fmla="*/ 285611 h 426560"/>
              <a:gd name="connsiteX46" fmla="*/ 237597 w 833989"/>
              <a:gd name="connsiteY46" fmla="*/ 288519 h 426560"/>
              <a:gd name="connsiteX47" fmla="*/ 408985 w 833989"/>
              <a:gd name="connsiteY47" fmla="*/ 288519 h 426560"/>
              <a:gd name="connsiteX48" fmla="*/ 408985 w 833989"/>
              <a:gd name="connsiteY48" fmla="*/ 288713 h 426560"/>
              <a:gd name="connsiteX49" fmla="*/ 580373 w 833989"/>
              <a:gd name="connsiteY49" fmla="*/ 288713 h 426560"/>
              <a:gd name="connsiteX50" fmla="*/ 583475 w 833989"/>
              <a:gd name="connsiteY50" fmla="*/ 289294 h 426560"/>
              <a:gd name="connsiteX51" fmla="*/ 581536 w 833989"/>
              <a:gd name="connsiteY51" fmla="*/ 291621 h 426560"/>
              <a:gd name="connsiteX52" fmla="*/ 552261 w 833989"/>
              <a:gd name="connsiteY52" fmla="*/ 347845 h 426560"/>
              <a:gd name="connsiteX53" fmla="*/ 551679 w 833989"/>
              <a:gd name="connsiteY53" fmla="*/ 357152 h 426560"/>
              <a:gd name="connsiteX54" fmla="*/ 548577 w 833989"/>
              <a:gd name="connsiteY54" fmla="*/ 360060 h 426560"/>
              <a:gd name="connsiteX55" fmla="*/ 540240 w 833989"/>
              <a:gd name="connsiteY55" fmla="*/ 359866 h 426560"/>
              <a:gd name="connsiteX56" fmla="*/ 207740 w 833989"/>
              <a:gd name="connsiteY56" fmla="*/ 359866 h 426560"/>
              <a:gd name="connsiteX57" fmla="*/ 203087 w 833989"/>
              <a:gd name="connsiteY57" fmla="*/ 355213 h 426560"/>
              <a:gd name="connsiteX58" fmla="*/ 169934 w 833989"/>
              <a:gd name="connsiteY58" fmla="*/ 288907 h 426560"/>
              <a:gd name="connsiteX59" fmla="*/ 122822 w 833989"/>
              <a:gd name="connsiteY59" fmla="*/ 271652 h 426560"/>
              <a:gd name="connsiteX60" fmla="*/ 77454 w 833989"/>
              <a:gd name="connsiteY60" fmla="*/ 280376 h 426560"/>
              <a:gd name="connsiteX61" fmla="*/ 32087 w 833989"/>
              <a:gd name="connsiteY61" fmla="*/ 339897 h 426560"/>
              <a:gd name="connsiteX62" fmla="*/ 30148 w 833989"/>
              <a:gd name="connsiteY62" fmla="*/ 355795 h 426560"/>
              <a:gd name="connsiteX63" fmla="*/ 26658 w 833989"/>
              <a:gd name="connsiteY63" fmla="*/ 358897 h 426560"/>
              <a:gd name="connsiteX64" fmla="*/ 16189 w 833989"/>
              <a:gd name="connsiteY64" fmla="*/ 357927 h 426560"/>
              <a:gd name="connsiteX65" fmla="*/ 1066 w 833989"/>
              <a:gd name="connsiteY65" fmla="*/ 341641 h 426560"/>
              <a:gd name="connsiteX66" fmla="*/ 291 w 833989"/>
              <a:gd name="connsiteY66" fmla="*/ 327101 h 426560"/>
              <a:gd name="connsiteX67" fmla="*/ 97 w 833989"/>
              <a:gd name="connsiteY67" fmla="*/ 228223 h 426560"/>
              <a:gd name="connsiteX68" fmla="*/ 2617 w 833989"/>
              <a:gd name="connsiteY68" fmla="*/ 206509 h 426560"/>
              <a:gd name="connsiteX69" fmla="*/ 7658 w 833989"/>
              <a:gd name="connsiteY69" fmla="*/ 194101 h 426560"/>
              <a:gd name="connsiteX70" fmla="*/ 39842 w 833989"/>
              <a:gd name="connsiteY70" fmla="*/ 110539 h 426560"/>
              <a:gd name="connsiteX71" fmla="*/ 47597 w 833989"/>
              <a:gd name="connsiteY71" fmla="*/ 90764 h 426560"/>
              <a:gd name="connsiteX72" fmla="*/ 51087 w 833989"/>
              <a:gd name="connsiteY72" fmla="*/ 84754 h 426560"/>
              <a:gd name="connsiteX73" fmla="*/ 60974 w 833989"/>
              <a:gd name="connsiteY73" fmla="*/ 78937 h 426560"/>
              <a:gd name="connsiteX74" fmla="*/ 81913 w 833989"/>
              <a:gd name="connsiteY74" fmla="*/ 77386 h 426560"/>
              <a:gd name="connsiteX75" fmla="*/ 117975 w 833989"/>
              <a:gd name="connsiteY75" fmla="*/ 74866 h 426560"/>
              <a:gd name="connsiteX76" fmla="*/ 139689 w 833989"/>
              <a:gd name="connsiteY76" fmla="*/ 73315 h 426560"/>
              <a:gd name="connsiteX77" fmla="*/ 177689 w 833989"/>
              <a:gd name="connsiteY77" fmla="*/ 70601 h 426560"/>
              <a:gd name="connsiteX78" fmla="*/ 200179 w 833989"/>
              <a:gd name="connsiteY78" fmla="*/ 69050 h 426560"/>
              <a:gd name="connsiteX79" fmla="*/ 232169 w 833989"/>
              <a:gd name="connsiteY79" fmla="*/ 66917 h 426560"/>
              <a:gd name="connsiteX80" fmla="*/ 271914 w 833989"/>
              <a:gd name="connsiteY80" fmla="*/ 29 h 426560"/>
              <a:gd name="connsiteX81" fmla="*/ 273464 w 833989"/>
              <a:gd name="connsiteY81" fmla="*/ 29 h 426560"/>
              <a:gd name="connsiteX82" fmla="*/ 829506 w 833989"/>
              <a:gd name="connsiteY82" fmla="*/ 29 h 426560"/>
              <a:gd name="connsiteX83" fmla="*/ 833965 w 833989"/>
              <a:gd name="connsiteY83" fmla="*/ 4682 h 426560"/>
              <a:gd name="connsiteX84" fmla="*/ 833965 w 833989"/>
              <a:gd name="connsiteY84" fmla="*/ 265641 h 426560"/>
              <a:gd name="connsiteX85" fmla="*/ 833965 w 833989"/>
              <a:gd name="connsiteY85" fmla="*/ 267193 h 426560"/>
              <a:gd name="connsiteX86" fmla="*/ 831057 w 833989"/>
              <a:gd name="connsiteY86" fmla="*/ 270101 h 426560"/>
              <a:gd name="connsiteX87" fmla="*/ 777741 w 833989"/>
              <a:gd name="connsiteY87" fmla="*/ 270101 h 426560"/>
              <a:gd name="connsiteX88" fmla="*/ 551679 w 833989"/>
              <a:gd name="connsiteY88" fmla="*/ 270101 h 426560"/>
              <a:gd name="connsiteX89" fmla="*/ 274240 w 833989"/>
              <a:gd name="connsiteY89" fmla="*/ 270101 h 426560"/>
              <a:gd name="connsiteX90" fmla="*/ 271914 w 833989"/>
              <a:gd name="connsiteY90" fmla="*/ 270101 h 426560"/>
              <a:gd name="connsiteX91" fmla="*/ 269199 w 833989"/>
              <a:gd name="connsiteY91" fmla="*/ 267774 h 426560"/>
              <a:gd name="connsiteX92" fmla="*/ 269199 w 833989"/>
              <a:gd name="connsiteY92" fmla="*/ 265641 h 426560"/>
              <a:gd name="connsiteX93" fmla="*/ 269199 w 833989"/>
              <a:gd name="connsiteY93" fmla="*/ 4682 h 426560"/>
              <a:gd name="connsiteX94" fmla="*/ 269199 w 833989"/>
              <a:gd name="connsiteY94" fmla="*/ 2743 h 426560"/>
              <a:gd name="connsiteX95" fmla="*/ 271914 w 833989"/>
              <a:gd name="connsiteY95" fmla="*/ 29 h 42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33989" h="426560">
                <a:moveTo>
                  <a:pt x="694373" y="288907"/>
                </a:moveTo>
                <a:cubicBezTo>
                  <a:pt x="717251" y="288907"/>
                  <a:pt x="739934" y="288907"/>
                  <a:pt x="762812" y="288907"/>
                </a:cubicBezTo>
                <a:cubicBezTo>
                  <a:pt x="785302" y="288907"/>
                  <a:pt x="807792" y="288907"/>
                  <a:pt x="830282" y="288907"/>
                </a:cubicBezTo>
                <a:cubicBezTo>
                  <a:pt x="833577" y="288907"/>
                  <a:pt x="833771" y="289101"/>
                  <a:pt x="833577" y="292784"/>
                </a:cubicBezTo>
                <a:cubicBezTo>
                  <a:pt x="833577" y="307325"/>
                  <a:pt x="833577" y="321866"/>
                  <a:pt x="833771" y="336407"/>
                </a:cubicBezTo>
                <a:cubicBezTo>
                  <a:pt x="833965" y="338733"/>
                  <a:pt x="832996" y="339703"/>
                  <a:pt x="830863" y="340478"/>
                </a:cubicBezTo>
                <a:cubicBezTo>
                  <a:pt x="813026" y="346682"/>
                  <a:pt x="795383" y="353081"/>
                  <a:pt x="777547" y="359285"/>
                </a:cubicBezTo>
                <a:cubicBezTo>
                  <a:pt x="776189" y="359866"/>
                  <a:pt x="774832" y="360060"/>
                  <a:pt x="773475" y="360060"/>
                </a:cubicBezTo>
                <a:cubicBezTo>
                  <a:pt x="758353" y="360060"/>
                  <a:pt x="743036" y="360060"/>
                  <a:pt x="727720" y="360060"/>
                </a:cubicBezTo>
                <a:cubicBezTo>
                  <a:pt x="725394" y="360060"/>
                  <a:pt x="724618" y="359478"/>
                  <a:pt x="724618" y="357152"/>
                </a:cubicBezTo>
                <a:cubicBezTo>
                  <a:pt x="724036" y="330591"/>
                  <a:pt x="713761" y="308488"/>
                  <a:pt x="693597" y="291039"/>
                </a:cubicBezTo>
                <a:cubicBezTo>
                  <a:pt x="693016" y="290458"/>
                  <a:pt x="692046" y="290264"/>
                  <a:pt x="692240" y="289488"/>
                </a:cubicBezTo>
                <a:cubicBezTo>
                  <a:pt x="692628" y="288519"/>
                  <a:pt x="693597" y="288907"/>
                  <a:pt x="694373" y="288907"/>
                </a:cubicBezTo>
                <a:close/>
                <a:moveTo>
                  <a:pt x="638148" y="288519"/>
                </a:moveTo>
                <a:cubicBezTo>
                  <a:pt x="676148" y="288519"/>
                  <a:pt x="706975" y="319346"/>
                  <a:pt x="706975" y="357540"/>
                </a:cubicBezTo>
                <a:cubicBezTo>
                  <a:pt x="706975" y="395927"/>
                  <a:pt x="676342" y="426560"/>
                  <a:pt x="637954" y="426560"/>
                </a:cubicBezTo>
                <a:cubicBezTo>
                  <a:pt x="599761" y="426366"/>
                  <a:pt x="568934" y="395540"/>
                  <a:pt x="568934" y="357346"/>
                </a:cubicBezTo>
                <a:cubicBezTo>
                  <a:pt x="568934" y="319346"/>
                  <a:pt x="599954" y="288519"/>
                  <a:pt x="638148" y="288519"/>
                </a:cubicBezTo>
                <a:close/>
                <a:moveTo>
                  <a:pt x="116423" y="288519"/>
                </a:moveTo>
                <a:cubicBezTo>
                  <a:pt x="154423" y="288519"/>
                  <a:pt x="185250" y="319540"/>
                  <a:pt x="185250" y="357733"/>
                </a:cubicBezTo>
                <a:cubicBezTo>
                  <a:pt x="185056" y="395927"/>
                  <a:pt x="154229" y="426560"/>
                  <a:pt x="115842" y="426560"/>
                </a:cubicBezTo>
                <a:cubicBezTo>
                  <a:pt x="77842" y="426366"/>
                  <a:pt x="47209" y="395540"/>
                  <a:pt x="47209" y="357346"/>
                </a:cubicBezTo>
                <a:cubicBezTo>
                  <a:pt x="47209" y="319152"/>
                  <a:pt x="78036" y="288519"/>
                  <a:pt x="116423" y="288519"/>
                </a:cubicBezTo>
                <a:close/>
                <a:moveTo>
                  <a:pt x="163536" y="103754"/>
                </a:moveTo>
                <a:cubicBezTo>
                  <a:pt x="160434" y="103948"/>
                  <a:pt x="157138" y="104141"/>
                  <a:pt x="153842" y="104335"/>
                </a:cubicBezTo>
                <a:cubicBezTo>
                  <a:pt x="138138" y="105305"/>
                  <a:pt x="122628" y="106468"/>
                  <a:pt x="106924" y="107437"/>
                </a:cubicBezTo>
                <a:cubicBezTo>
                  <a:pt x="94709" y="108213"/>
                  <a:pt x="82301" y="109182"/>
                  <a:pt x="69893" y="109764"/>
                </a:cubicBezTo>
                <a:cubicBezTo>
                  <a:pt x="63883" y="110152"/>
                  <a:pt x="60005" y="113060"/>
                  <a:pt x="58260" y="118682"/>
                </a:cubicBezTo>
                <a:cubicBezTo>
                  <a:pt x="57097" y="122366"/>
                  <a:pt x="55934" y="126050"/>
                  <a:pt x="54577" y="129733"/>
                </a:cubicBezTo>
                <a:cubicBezTo>
                  <a:pt x="46434" y="151641"/>
                  <a:pt x="38097" y="173356"/>
                  <a:pt x="29954" y="195264"/>
                </a:cubicBezTo>
                <a:cubicBezTo>
                  <a:pt x="28791" y="198754"/>
                  <a:pt x="27628" y="202050"/>
                  <a:pt x="27822" y="205733"/>
                </a:cubicBezTo>
                <a:cubicBezTo>
                  <a:pt x="27822" y="208641"/>
                  <a:pt x="28985" y="210192"/>
                  <a:pt x="31699" y="211162"/>
                </a:cubicBezTo>
                <a:cubicBezTo>
                  <a:pt x="34026" y="211937"/>
                  <a:pt x="36352" y="211743"/>
                  <a:pt x="37709" y="211743"/>
                </a:cubicBezTo>
                <a:cubicBezTo>
                  <a:pt x="43332" y="211743"/>
                  <a:pt x="47985" y="210968"/>
                  <a:pt x="52638" y="210386"/>
                </a:cubicBezTo>
                <a:cubicBezTo>
                  <a:pt x="64852" y="209029"/>
                  <a:pt x="77260" y="207478"/>
                  <a:pt x="89475" y="206121"/>
                </a:cubicBezTo>
                <a:cubicBezTo>
                  <a:pt x="101301" y="204764"/>
                  <a:pt x="112934" y="203407"/>
                  <a:pt x="124760" y="202050"/>
                </a:cubicBezTo>
                <a:cubicBezTo>
                  <a:pt x="136974" y="200692"/>
                  <a:pt x="149189" y="199141"/>
                  <a:pt x="161403" y="197784"/>
                </a:cubicBezTo>
                <a:cubicBezTo>
                  <a:pt x="163342" y="197590"/>
                  <a:pt x="164117" y="197009"/>
                  <a:pt x="164117" y="194876"/>
                </a:cubicBezTo>
                <a:cubicBezTo>
                  <a:pt x="164311" y="179172"/>
                  <a:pt x="164505" y="163468"/>
                  <a:pt x="164699" y="147764"/>
                </a:cubicBezTo>
                <a:cubicBezTo>
                  <a:pt x="164699" y="146601"/>
                  <a:pt x="164699" y="145631"/>
                  <a:pt x="164699" y="144468"/>
                </a:cubicBezTo>
                <a:cubicBezTo>
                  <a:pt x="164893" y="131672"/>
                  <a:pt x="165281" y="118876"/>
                  <a:pt x="165862" y="105886"/>
                </a:cubicBezTo>
                <a:cubicBezTo>
                  <a:pt x="165862" y="104141"/>
                  <a:pt x="165087" y="103560"/>
                  <a:pt x="163536" y="103754"/>
                </a:cubicBezTo>
                <a:close/>
                <a:moveTo>
                  <a:pt x="232169" y="66917"/>
                </a:moveTo>
                <a:cubicBezTo>
                  <a:pt x="233914" y="66723"/>
                  <a:pt x="234495" y="67305"/>
                  <a:pt x="234495" y="69050"/>
                </a:cubicBezTo>
                <a:cubicBezTo>
                  <a:pt x="234495" y="69437"/>
                  <a:pt x="234495" y="70019"/>
                  <a:pt x="234495" y="70407"/>
                </a:cubicBezTo>
                <a:cubicBezTo>
                  <a:pt x="234495" y="142141"/>
                  <a:pt x="234495" y="213876"/>
                  <a:pt x="234495" y="285611"/>
                </a:cubicBezTo>
                <a:cubicBezTo>
                  <a:pt x="234495" y="288519"/>
                  <a:pt x="234495" y="288519"/>
                  <a:pt x="237597" y="288519"/>
                </a:cubicBezTo>
                <a:cubicBezTo>
                  <a:pt x="294597" y="288519"/>
                  <a:pt x="351791" y="288519"/>
                  <a:pt x="408985" y="288519"/>
                </a:cubicBezTo>
                <a:cubicBezTo>
                  <a:pt x="408985" y="288519"/>
                  <a:pt x="408985" y="288713"/>
                  <a:pt x="408985" y="288713"/>
                </a:cubicBezTo>
                <a:cubicBezTo>
                  <a:pt x="465985" y="288713"/>
                  <a:pt x="523179" y="288713"/>
                  <a:pt x="580373" y="288713"/>
                </a:cubicBezTo>
                <a:cubicBezTo>
                  <a:pt x="581536" y="288713"/>
                  <a:pt x="583087" y="287937"/>
                  <a:pt x="583475" y="289294"/>
                </a:cubicBezTo>
                <a:cubicBezTo>
                  <a:pt x="583863" y="290264"/>
                  <a:pt x="582312" y="290846"/>
                  <a:pt x="581536" y="291621"/>
                </a:cubicBezTo>
                <a:cubicBezTo>
                  <a:pt x="564475" y="306550"/>
                  <a:pt x="554393" y="324968"/>
                  <a:pt x="552261" y="347845"/>
                </a:cubicBezTo>
                <a:cubicBezTo>
                  <a:pt x="551873" y="350948"/>
                  <a:pt x="551873" y="354050"/>
                  <a:pt x="551679" y="357152"/>
                </a:cubicBezTo>
                <a:cubicBezTo>
                  <a:pt x="551485" y="359284"/>
                  <a:pt x="550904" y="360254"/>
                  <a:pt x="548577" y="360060"/>
                </a:cubicBezTo>
                <a:cubicBezTo>
                  <a:pt x="545863" y="359866"/>
                  <a:pt x="542954" y="359866"/>
                  <a:pt x="540240" y="359866"/>
                </a:cubicBezTo>
                <a:cubicBezTo>
                  <a:pt x="429342" y="359866"/>
                  <a:pt x="318638" y="359866"/>
                  <a:pt x="207740" y="359866"/>
                </a:cubicBezTo>
                <a:cubicBezTo>
                  <a:pt x="203281" y="359866"/>
                  <a:pt x="203475" y="359866"/>
                  <a:pt x="203087" y="355213"/>
                </a:cubicBezTo>
                <a:cubicBezTo>
                  <a:pt x="201342" y="328458"/>
                  <a:pt x="191648" y="305580"/>
                  <a:pt x="169934" y="288907"/>
                </a:cubicBezTo>
                <a:cubicBezTo>
                  <a:pt x="156168" y="278243"/>
                  <a:pt x="140271" y="272815"/>
                  <a:pt x="122822" y="271652"/>
                </a:cubicBezTo>
                <a:cubicBezTo>
                  <a:pt x="106924" y="270682"/>
                  <a:pt x="91607" y="273397"/>
                  <a:pt x="77454" y="280376"/>
                </a:cubicBezTo>
                <a:cubicBezTo>
                  <a:pt x="52444" y="292590"/>
                  <a:pt x="37709" y="312947"/>
                  <a:pt x="32087" y="339897"/>
                </a:cubicBezTo>
                <a:cubicBezTo>
                  <a:pt x="31117" y="345131"/>
                  <a:pt x="30342" y="350366"/>
                  <a:pt x="30148" y="355795"/>
                </a:cubicBezTo>
                <a:cubicBezTo>
                  <a:pt x="29954" y="358897"/>
                  <a:pt x="29760" y="358897"/>
                  <a:pt x="26658" y="358897"/>
                </a:cubicBezTo>
                <a:cubicBezTo>
                  <a:pt x="23168" y="358703"/>
                  <a:pt x="19679" y="358509"/>
                  <a:pt x="16189" y="357927"/>
                </a:cubicBezTo>
                <a:cubicBezTo>
                  <a:pt x="6495" y="356182"/>
                  <a:pt x="2230" y="351529"/>
                  <a:pt x="1066" y="341641"/>
                </a:cubicBezTo>
                <a:cubicBezTo>
                  <a:pt x="485" y="336794"/>
                  <a:pt x="291" y="331948"/>
                  <a:pt x="291" y="327101"/>
                </a:cubicBezTo>
                <a:cubicBezTo>
                  <a:pt x="291" y="294141"/>
                  <a:pt x="291" y="261182"/>
                  <a:pt x="97" y="228223"/>
                </a:cubicBezTo>
                <a:cubicBezTo>
                  <a:pt x="-97" y="220856"/>
                  <a:pt x="-291" y="213488"/>
                  <a:pt x="2617" y="206509"/>
                </a:cubicBezTo>
                <a:cubicBezTo>
                  <a:pt x="4362" y="202437"/>
                  <a:pt x="5913" y="198172"/>
                  <a:pt x="7658" y="194101"/>
                </a:cubicBezTo>
                <a:cubicBezTo>
                  <a:pt x="19291" y="166570"/>
                  <a:pt x="29760" y="138652"/>
                  <a:pt x="39842" y="110539"/>
                </a:cubicBezTo>
                <a:cubicBezTo>
                  <a:pt x="42168" y="103754"/>
                  <a:pt x="44689" y="97162"/>
                  <a:pt x="47597" y="90764"/>
                </a:cubicBezTo>
                <a:cubicBezTo>
                  <a:pt x="48566" y="88631"/>
                  <a:pt x="49730" y="86693"/>
                  <a:pt x="51087" y="84754"/>
                </a:cubicBezTo>
                <a:cubicBezTo>
                  <a:pt x="53413" y="81070"/>
                  <a:pt x="56903" y="79325"/>
                  <a:pt x="60974" y="78937"/>
                </a:cubicBezTo>
                <a:cubicBezTo>
                  <a:pt x="67954" y="78356"/>
                  <a:pt x="74934" y="77968"/>
                  <a:pt x="81913" y="77386"/>
                </a:cubicBezTo>
                <a:cubicBezTo>
                  <a:pt x="93934" y="76611"/>
                  <a:pt x="105954" y="75641"/>
                  <a:pt x="117975" y="74866"/>
                </a:cubicBezTo>
                <a:cubicBezTo>
                  <a:pt x="125148" y="74284"/>
                  <a:pt x="132515" y="73896"/>
                  <a:pt x="139689" y="73315"/>
                </a:cubicBezTo>
                <a:cubicBezTo>
                  <a:pt x="152291" y="72345"/>
                  <a:pt x="165087" y="71376"/>
                  <a:pt x="177689" y="70601"/>
                </a:cubicBezTo>
                <a:cubicBezTo>
                  <a:pt x="185250" y="70019"/>
                  <a:pt x="192618" y="69631"/>
                  <a:pt x="200179" y="69050"/>
                </a:cubicBezTo>
                <a:cubicBezTo>
                  <a:pt x="210842" y="68274"/>
                  <a:pt x="221505" y="67692"/>
                  <a:pt x="232169" y="66917"/>
                </a:cubicBezTo>
                <a:close/>
                <a:moveTo>
                  <a:pt x="271914" y="29"/>
                </a:moveTo>
                <a:cubicBezTo>
                  <a:pt x="272301" y="29"/>
                  <a:pt x="272883" y="29"/>
                  <a:pt x="273464" y="29"/>
                </a:cubicBezTo>
                <a:cubicBezTo>
                  <a:pt x="458812" y="29"/>
                  <a:pt x="644159" y="29"/>
                  <a:pt x="829506" y="29"/>
                </a:cubicBezTo>
                <a:cubicBezTo>
                  <a:pt x="833965" y="29"/>
                  <a:pt x="833965" y="29"/>
                  <a:pt x="833965" y="4682"/>
                </a:cubicBezTo>
                <a:cubicBezTo>
                  <a:pt x="833965" y="91539"/>
                  <a:pt x="833965" y="178590"/>
                  <a:pt x="833965" y="265641"/>
                </a:cubicBezTo>
                <a:cubicBezTo>
                  <a:pt x="833965" y="266029"/>
                  <a:pt x="833965" y="266611"/>
                  <a:pt x="833965" y="267193"/>
                </a:cubicBezTo>
                <a:cubicBezTo>
                  <a:pt x="834159" y="269325"/>
                  <a:pt x="833190" y="270101"/>
                  <a:pt x="831057" y="270101"/>
                </a:cubicBezTo>
                <a:cubicBezTo>
                  <a:pt x="813220" y="270101"/>
                  <a:pt x="795577" y="270101"/>
                  <a:pt x="777741" y="270101"/>
                </a:cubicBezTo>
                <a:cubicBezTo>
                  <a:pt x="702516" y="270101"/>
                  <a:pt x="627098" y="270101"/>
                  <a:pt x="551679" y="270101"/>
                </a:cubicBezTo>
                <a:cubicBezTo>
                  <a:pt x="459199" y="270101"/>
                  <a:pt x="366720" y="270101"/>
                  <a:pt x="274240" y="270101"/>
                </a:cubicBezTo>
                <a:cubicBezTo>
                  <a:pt x="273464" y="270101"/>
                  <a:pt x="272689" y="270101"/>
                  <a:pt x="271914" y="270101"/>
                </a:cubicBezTo>
                <a:cubicBezTo>
                  <a:pt x="269975" y="270295"/>
                  <a:pt x="269199" y="269519"/>
                  <a:pt x="269199" y="267774"/>
                </a:cubicBezTo>
                <a:cubicBezTo>
                  <a:pt x="269199" y="266999"/>
                  <a:pt x="269199" y="266417"/>
                  <a:pt x="269199" y="265641"/>
                </a:cubicBezTo>
                <a:cubicBezTo>
                  <a:pt x="269199" y="178784"/>
                  <a:pt x="269199" y="91733"/>
                  <a:pt x="269199" y="4682"/>
                </a:cubicBezTo>
                <a:cubicBezTo>
                  <a:pt x="269199" y="3906"/>
                  <a:pt x="269199" y="3325"/>
                  <a:pt x="269199" y="2743"/>
                </a:cubicBezTo>
                <a:cubicBezTo>
                  <a:pt x="269006" y="611"/>
                  <a:pt x="269975" y="-165"/>
                  <a:pt x="271914" y="29"/>
                </a:cubicBezTo>
                <a:close/>
              </a:path>
            </a:pathLst>
          </a:custGeom>
          <a:solidFill>
            <a:srgbClr val="00B0F0"/>
          </a:solidFill>
          <a:ln w="89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/>
          </a:lstStyle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CE7A2F-A3EE-49C0-92BC-9041F9E4725C}"/>
              </a:ext>
            </a:extLst>
          </p:cNvPr>
          <p:cNvGrpSpPr/>
          <p:nvPr/>
        </p:nvGrpSpPr>
        <p:grpSpPr>
          <a:xfrm>
            <a:off x="8020751" y="507165"/>
            <a:ext cx="2036992" cy="690412"/>
            <a:chOff x="363148" y="262896"/>
            <a:chExt cx="2965370" cy="1005075"/>
          </a:xfrm>
          <a:solidFill>
            <a:srgbClr val="00B0F0"/>
          </a:solidFill>
          <a:effectLst/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FB1113-EFEB-4E0E-A714-4AF331FB6FFA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564D58-4A13-4335-B68C-B4F231AD6AD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6A9017-82BA-413D-BD13-CBAB41C0B0A1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grp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693C03C-FF88-42AC-A93E-610DC210DC0E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17DBED-DE50-4C89-8615-B31F7EFF769F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B543183-7CC4-420D-8ECC-3B2955A898CF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1ABEB01-8BA0-4C10-A435-1C39BEAE9B34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F13BF1-7DAF-4E1A-97B5-4D8406B79209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7" name="Rombo 26">
            <a:extLst>
              <a:ext uri="{FF2B5EF4-FFF2-40B4-BE49-F238E27FC236}">
                <a16:creationId xmlns:a16="http://schemas.microsoft.com/office/drawing/2014/main" id="{91D70103-A20C-4212-A60A-9940362A0950}"/>
              </a:ext>
            </a:extLst>
          </p:cNvPr>
          <p:cNvSpPr/>
          <p:nvPr/>
        </p:nvSpPr>
        <p:spPr>
          <a:xfrm>
            <a:off x="400223" y="112295"/>
            <a:ext cx="5790072" cy="6611799"/>
          </a:xfrm>
          <a:prstGeom prst="diamond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FEDC4D-A483-4D67-820B-8BF61E512323}"/>
              </a:ext>
            </a:extLst>
          </p:cNvPr>
          <p:cNvSpPr/>
          <p:nvPr/>
        </p:nvSpPr>
        <p:spPr>
          <a:xfrm>
            <a:off x="368939" y="133906"/>
            <a:ext cx="6002660" cy="6724094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rgbClr val="00B0F0"/>
          </a:solidFill>
          <a:ln w="3978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2E83895-2DF8-4B4D-A116-2ECE11AD977C}"/>
              </a:ext>
            </a:extLst>
          </p:cNvPr>
          <p:cNvSpPr/>
          <p:nvPr/>
        </p:nvSpPr>
        <p:spPr>
          <a:xfrm>
            <a:off x="1702450" y="1828134"/>
            <a:ext cx="3335637" cy="333563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102F1380-9F79-49B1-8B31-9C5A877712CD}"/>
              </a:ext>
            </a:extLst>
          </p:cNvPr>
          <p:cNvSpPr/>
          <p:nvPr/>
        </p:nvSpPr>
        <p:spPr>
          <a:xfrm>
            <a:off x="23446" y="57633"/>
            <a:ext cx="12146755" cy="6879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564FF-3D8E-4EAB-AA10-A58B3E074A5F}"/>
              </a:ext>
            </a:extLst>
          </p:cNvPr>
          <p:cNvSpPr txBox="1"/>
          <p:nvPr/>
        </p:nvSpPr>
        <p:spPr>
          <a:xfrm>
            <a:off x="765541" y="924448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ما ایجاد می کنیم</a:t>
            </a:r>
          </a:p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حرفه ای با کیفیت</a:t>
            </a:r>
          </a:p>
          <a:p>
            <a:pPr algn="r" rtl="1"/>
            <a:r>
              <a:rPr lang="fa-IR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PPT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그룹 4">
            <a:extLst>
              <a:ext uri="{FF2B5EF4-FFF2-40B4-BE49-F238E27FC236}">
                <a16:creationId xmlns:a16="http://schemas.microsoft.com/office/drawing/2014/main" id="{6055B2A0-4DA8-46B9-A46F-9FB1462D9C25}"/>
              </a:ext>
            </a:extLst>
          </p:cNvPr>
          <p:cNvGrpSpPr/>
          <p:nvPr/>
        </p:nvGrpSpPr>
        <p:grpSpPr>
          <a:xfrm>
            <a:off x="2871387" y="4910488"/>
            <a:ext cx="2196001" cy="733866"/>
            <a:chOff x="6770146" y="5164195"/>
            <a:chExt cx="2196001" cy="7338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0A40A8-423F-4409-8610-4890565341C0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fa-IR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DCD589-9246-429D-A1F8-5E6AABE1D863}"/>
                </a:ext>
              </a:extLst>
            </p:cNvPr>
            <p:cNvSpPr txBox="1"/>
            <p:nvPr/>
          </p:nvSpPr>
          <p:spPr>
            <a:xfrm>
              <a:off x="6770146" y="5436396"/>
              <a:ext cx="21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6C36AD-5DD8-4B09-9DE6-999CCD009305}"/>
              </a:ext>
            </a:extLst>
          </p:cNvPr>
          <p:cNvSpPr/>
          <p:nvPr/>
        </p:nvSpPr>
        <p:spPr>
          <a:xfrm>
            <a:off x="3686883" y="4271560"/>
            <a:ext cx="566192" cy="566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5" name="그룹 3">
            <a:extLst>
              <a:ext uri="{FF2B5EF4-FFF2-40B4-BE49-F238E27FC236}">
                <a16:creationId xmlns:a16="http://schemas.microsoft.com/office/drawing/2014/main" id="{0FCAD0A3-4784-4E7D-A297-28B795F94247}"/>
              </a:ext>
            </a:extLst>
          </p:cNvPr>
          <p:cNvGrpSpPr/>
          <p:nvPr/>
        </p:nvGrpSpPr>
        <p:grpSpPr>
          <a:xfrm>
            <a:off x="546490" y="4910488"/>
            <a:ext cx="2196000" cy="733866"/>
            <a:chOff x="4445250" y="5164195"/>
            <a:chExt cx="2196000" cy="7338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450FBB-8472-41B8-A23E-8C91E6EE80DE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59F777-7D72-45CB-89EC-AB70F8C1DCD5}"/>
                </a:ext>
              </a:extLst>
            </p:cNvPr>
            <p:cNvSpPr txBox="1"/>
            <p:nvPr/>
          </p:nvSpPr>
          <p:spPr>
            <a:xfrm>
              <a:off x="4445250" y="5436396"/>
              <a:ext cx="21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0D6B3-54CD-41C1-B29B-270EBF4F0A7D}"/>
              </a:ext>
            </a:extLst>
          </p:cNvPr>
          <p:cNvSpPr/>
          <p:nvPr/>
        </p:nvSpPr>
        <p:spPr>
          <a:xfrm>
            <a:off x="1361987" y="4280453"/>
            <a:ext cx="566192" cy="566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C94DB5D6-449D-4217-B859-9EC12B721937}"/>
              </a:ext>
            </a:extLst>
          </p:cNvPr>
          <p:cNvSpPr/>
          <p:nvPr/>
        </p:nvSpPr>
        <p:spPr>
          <a:xfrm>
            <a:off x="1510175" y="4432827"/>
            <a:ext cx="268631" cy="27311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049AF25E-52B0-47C1-9178-197D2F255DC2}"/>
              </a:ext>
            </a:extLst>
          </p:cNvPr>
          <p:cNvSpPr/>
          <p:nvPr/>
        </p:nvSpPr>
        <p:spPr>
          <a:xfrm>
            <a:off x="3824180" y="4412077"/>
            <a:ext cx="273722" cy="27372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584FD9-132E-4866-A3F0-7B334F6F3A89}"/>
              </a:ext>
            </a:extLst>
          </p:cNvPr>
          <p:cNvSpPr txBox="1"/>
          <p:nvPr/>
        </p:nvSpPr>
        <p:spPr>
          <a:xfrm>
            <a:off x="765541" y="2677923"/>
            <a:ext cx="430184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77ACBB02-5E65-4A6C-9FA8-ACF9F5FC5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75" name="Grupo 74">
            <a:extLst>
              <a:ext uri="{FF2B5EF4-FFF2-40B4-BE49-F238E27FC236}">
                <a16:creationId xmlns:a16="http://schemas.microsoft.com/office/drawing/2014/main" id="{76E984D2-F601-4AA3-9E55-F76A3F301270}"/>
              </a:ext>
            </a:extLst>
          </p:cNvPr>
          <p:cNvGrpSpPr/>
          <p:nvPr/>
        </p:nvGrpSpPr>
        <p:grpSpPr>
          <a:xfrm>
            <a:off x="1589" y="6250501"/>
            <a:ext cx="12190412" cy="674174"/>
            <a:chOff x="1588" y="6170613"/>
            <a:chExt cx="13101638" cy="75406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3C5CE41-9930-4ACC-A8EB-CEF1FA8E6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9B65AA1-71D9-4055-B136-AE35DF009504}"/>
                </a:ext>
              </a:extLst>
            </p:cNvPr>
            <p:cNvSpPr/>
            <p:nvPr/>
          </p:nvSpPr>
          <p:spPr bwMode="auto">
            <a:xfrm>
              <a:off x="1716088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FE5D5A0-E2D0-4A8A-8A75-177C54943E9B}"/>
                </a:ext>
              </a:extLst>
            </p:cNvPr>
            <p:cNvSpPr/>
            <p:nvPr/>
          </p:nvSpPr>
          <p:spPr bwMode="auto">
            <a:xfrm>
              <a:off x="1797050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7CD5CAC-7A2F-40D4-99C9-E45FA0210421}"/>
                </a:ext>
              </a:extLst>
            </p:cNvPr>
            <p:cNvSpPr/>
            <p:nvPr/>
          </p:nvSpPr>
          <p:spPr bwMode="auto">
            <a:xfrm>
              <a:off x="1876425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62BE106-2707-4EDB-890F-E79BA80AFA47}"/>
                </a:ext>
              </a:extLst>
            </p:cNvPr>
            <p:cNvSpPr/>
            <p:nvPr/>
          </p:nvSpPr>
          <p:spPr bwMode="auto">
            <a:xfrm>
              <a:off x="1876425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FF7E5-6F4A-4B0E-B34F-A2CBC4FE3119}"/>
                </a:ext>
              </a:extLst>
            </p:cNvPr>
            <p:cNvSpPr/>
            <p:nvPr/>
          </p:nvSpPr>
          <p:spPr bwMode="auto">
            <a:xfrm>
              <a:off x="1173163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0A84743-A802-4F80-B5E0-B71EEE0C2C00}"/>
                </a:ext>
              </a:extLst>
            </p:cNvPr>
            <p:cNvSpPr/>
            <p:nvPr/>
          </p:nvSpPr>
          <p:spPr bwMode="auto">
            <a:xfrm>
              <a:off x="1173163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007DE714-D3C4-47F6-A959-6F21D741D74E}"/>
                </a:ext>
              </a:extLst>
            </p:cNvPr>
            <p:cNvSpPr/>
            <p:nvPr/>
          </p:nvSpPr>
          <p:spPr bwMode="auto">
            <a:xfrm>
              <a:off x="1173163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E684FC17-B7F3-4CCB-A6E5-83285EC981A2}"/>
                </a:ext>
              </a:extLst>
            </p:cNvPr>
            <p:cNvSpPr/>
            <p:nvPr/>
          </p:nvSpPr>
          <p:spPr bwMode="auto">
            <a:xfrm>
              <a:off x="1173163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6938DC7D-0D5B-41FA-A324-8FCC027A26D0}"/>
                </a:ext>
              </a:extLst>
            </p:cNvPr>
            <p:cNvSpPr/>
            <p:nvPr/>
          </p:nvSpPr>
          <p:spPr bwMode="auto">
            <a:xfrm>
              <a:off x="1174750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7F8D427C-4617-46FE-8E2C-4A21EB6B7F87}"/>
                </a:ext>
              </a:extLst>
            </p:cNvPr>
            <p:cNvSpPr/>
            <p:nvPr/>
          </p:nvSpPr>
          <p:spPr bwMode="auto">
            <a:xfrm>
              <a:off x="698500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209B5E63-C898-47FB-9A67-01C7DA8B8B14}"/>
                </a:ext>
              </a:extLst>
            </p:cNvPr>
            <p:cNvSpPr/>
            <p:nvPr/>
          </p:nvSpPr>
          <p:spPr bwMode="auto">
            <a:xfrm>
              <a:off x="696913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0D2CE169-0150-4E5B-A9E1-83BBDB5BB15A}"/>
                </a:ext>
              </a:extLst>
            </p:cNvPr>
            <p:cNvSpPr/>
            <p:nvPr/>
          </p:nvSpPr>
          <p:spPr bwMode="auto">
            <a:xfrm>
              <a:off x="698500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B5289AEC-0494-48FD-B024-65E4B269BCFC}"/>
                </a:ext>
              </a:extLst>
            </p:cNvPr>
            <p:cNvSpPr/>
            <p:nvPr/>
          </p:nvSpPr>
          <p:spPr bwMode="auto">
            <a:xfrm>
              <a:off x="698500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9A62CA16-8179-4099-9250-B85DE43A0FAE}"/>
                </a:ext>
              </a:extLst>
            </p:cNvPr>
            <p:cNvSpPr/>
            <p:nvPr/>
          </p:nvSpPr>
          <p:spPr bwMode="auto">
            <a:xfrm>
              <a:off x="2047875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E0FCE6CB-A694-48C3-8403-C9CED58A934E}"/>
                </a:ext>
              </a:extLst>
            </p:cNvPr>
            <p:cNvSpPr/>
            <p:nvPr/>
          </p:nvSpPr>
          <p:spPr bwMode="auto">
            <a:xfrm>
              <a:off x="2049463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A55D2490-4BDF-4171-B069-325D6C876EE2}"/>
                </a:ext>
              </a:extLst>
            </p:cNvPr>
            <p:cNvSpPr/>
            <p:nvPr/>
          </p:nvSpPr>
          <p:spPr bwMode="auto">
            <a:xfrm>
              <a:off x="2049463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42EB72DE-2E77-481F-89AC-DD9684F4FA31}"/>
                </a:ext>
              </a:extLst>
            </p:cNvPr>
            <p:cNvSpPr/>
            <p:nvPr/>
          </p:nvSpPr>
          <p:spPr bwMode="auto">
            <a:xfrm>
              <a:off x="2049463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DE9D137-75A8-4BA5-B26B-498CCAD7746D}"/>
                </a:ext>
              </a:extLst>
            </p:cNvPr>
            <p:cNvSpPr/>
            <p:nvPr/>
          </p:nvSpPr>
          <p:spPr bwMode="auto">
            <a:xfrm>
              <a:off x="2049463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27651AE9-0C3C-4A81-B2B1-AE4873BF3E15}"/>
                </a:ext>
              </a:extLst>
            </p:cNvPr>
            <p:cNvSpPr/>
            <p:nvPr/>
          </p:nvSpPr>
          <p:spPr bwMode="auto">
            <a:xfrm>
              <a:off x="3108325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08166476-2D0E-4F63-A186-1E16285E1DF6}"/>
                </a:ext>
              </a:extLst>
            </p:cNvPr>
            <p:cNvSpPr/>
            <p:nvPr/>
          </p:nvSpPr>
          <p:spPr bwMode="auto">
            <a:xfrm>
              <a:off x="6056313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47CE2FD5-F861-4586-92FE-DC9FA6439FEB}"/>
                </a:ext>
              </a:extLst>
            </p:cNvPr>
            <p:cNvSpPr/>
            <p:nvPr/>
          </p:nvSpPr>
          <p:spPr bwMode="auto">
            <a:xfrm>
              <a:off x="6056313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C0B7E59B-E897-4E48-ADB9-60B05B7D322F}"/>
                </a:ext>
              </a:extLst>
            </p:cNvPr>
            <p:cNvSpPr/>
            <p:nvPr/>
          </p:nvSpPr>
          <p:spPr bwMode="auto">
            <a:xfrm>
              <a:off x="5978525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7B14F120-0F8F-44B4-B0BE-AB27AF7383E6}"/>
                </a:ext>
              </a:extLst>
            </p:cNvPr>
            <p:cNvSpPr/>
            <p:nvPr/>
          </p:nvSpPr>
          <p:spPr bwMode="auto">
            <a:xfrm>
              <a:off x="5980113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88DBF464-43F4-4443-8FD7-A1EFFDF2C560}"/>
                </a:ext>
              </a:extLst>
            </p:cNvPr>
            <p:cNvSpPr/>
            <p:nvPr/>
          </p:nvSpPr>
          <p:spPr bwMode="auto">
            <a:xfrm>
              <a:off x="2351088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5A0BC185-AAFF-45BE-856E-103094C419C3}"/>
                </a:ext>
              </a:extLst>
            </p:cNvPr>
            <p:cNvSpPr/>
            <p:nvPr/>
          </p:nvSpPr>
          <p:spPr bwMode="auto">
            <a:xfrm>
              <a:off x="2271713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62EF63D9-2A72-4BB4-9C9D-DB42A09FCA50}"/>
                </a:ext>
              </a:extLst>
            </p:cNvPr>
            <p:cNvSpPr/>
            <p:nvPr/>
          </p:nvSpPr>
          <p:spPr bwMode="auto">
            <a:xfrm>
              <a:off x="2271713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4D46473C-25E6-4A15-BFB4-5D72DAD9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2550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BD891F8-43CC-475F-B4A0-B678827DC104}"/>
                </a:ext>
              </a:extLst>
            </p:cNvPr>
            <p:cNvSpPr/>
            <p:nvPr/>
          </p:nvSpPr>
          <p:spPr bwMode="auto">
            <a:xfrm>
              <a:off x="8147050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7388AB6F-D3AD-4D86-8ECF-6825EC303B3A}"/>
                </a:ext>
              </a:extLst>
            </p:cNvPr>
            <p:cNvSpPr/>
            <p:nvPr/>
          </p:nvSpPr>
          <p:spPr bwMode="auto">
            <a:xfrm>
              <a:off x="8228012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CCFDE2E7-9A87-455B-8131-FA0F00EE2FEC}"/>
                </a:ext>
              </a:extLst>
            </p:cNvPr>
            <p:cNvSpPr/>
            <p:nvPr/>
          </p:nvSpPr>
          <p:spPr bwMode="auto">
            <a:xfrm>
              <a:off x="8307387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DA142C5-9BCA-4346-8C49-EA80B274509F}"/>
                </a:ext>
              </a:extLst>
            </p:cNvPr>
            <p:cNvSpPr/>
            <p:nvPr/>
          </p:nvSpPr>
          <p:spPr bwMode="auto">
            <a:xfrm>
              <a:off x="8307387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E74C3562-1E5F-41B6-BF0C-01885254DEB8}"/>
                </a:ext>
              </a:extLst>
            </p:cNvPr>
            <p:cNvSpPr/>
            <p:nvPr/>
          </p:nvSpPr>
          <p:spPr bwMode="auto">
            <a:xfrm>
              <a:off x="7604125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A1A03EC6-758F-4351-AF42-954E18A43AE6}"/>
                </a:ext>
              </a:extLst>
            </p:cNvPr>
            <p:cNvSpPr/>
            <p:nvPr/>
          </p:nvSpPr>
          <p:spPr bwMode="auto">
            <a:xfrm>
              <a:off x="7604125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308850B4-F34F-4C71-843C-32D59A608C30}"/>
                </a:ext>
              </a:extLst>
            </p:cNvPr>
            <p:cNvSpPr/>
            <p:nvPr/>
          </p:nvSpPr>
          <p:spPr bwMode="auto">
            <a:xfrm>
              <a:off x="7604125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7683023D-213D-4883-A678-A62AC30DCB12}"/>
                </a:ext>
              </a:extLst>
            </p:cNvPr>
            <p:cNvSpPr/>
            <p:nvPr/>
          </p:nvSpPr>
          <p:spPr bwMode="auto">
            <a:xfrm>
              <a:off x="7604125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B1C85EC4-2212-42D2-82AB-50136BA506D5}"/>
                </a:ext>
              </a:extLst>
            </p:cNvPr>
            <p:cNvSpPr/>
            <p:nvPr/>
          </p:nvSpPr>
          <p:spPr bwMode="auto">
            <a:xfrm>
              <a:off x="7605712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9F14D4F3-F565-4A78-8508-B59ADA1930E6}"/>
                </a:ext>
              </a:extLst>
            </p:cNvPr>
            <p:cNvSpPr/>
            <p:nvPr/>
          </p:nvSpPr>
          <p:spPr bwMode="auto">
            <a:xfrm>
              <a:off x="7129462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77065610-D16B-4908-A8CB-AE5739E342BD}"/>
                </a:ext>
              </a:extLst>
            </p:cNvPr>
            <p:cNvSpPr/>
            <p:nvPr/>
          </p:nvSpPr>
          <p:spPr bwMode="auto">
            <a:xfrm>
              <a:off x="7127875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6DF00A22-C243-4935-8EEA-5F5A9F0754DE}"/>
                </a:ext>
              </a:extLst>
            </p:cNvPr>
            <p:cNvSpPr/>
            <p:nvPr/>
          </p:nvSpPr>
          <p:spPr bwMode="auto">
            <a:xfrm>
              <a:off x="7129462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A75CD959-5109-4B41-8B4D-87737A200BFC}"/>
                </a:ext>
              </a:extLst>
            </p:cNvPr>
            <p:cNvSpPr/>
            <p:nvPr/>
          </p:nvSpPr>
          <p:spPr bwMode="auto">
            <a:xfrm>
              <a:off x="7129462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A03CCA8D-55F6-4D2D-B361-14F2296EC1A0}"/>
                </a:ext>
              </a:extLst>
            </p:cNvPr>
            <p:cNvSpPr/>
            <p:nvPr/>
          </p:nvSpPr>
          <p:spPr bwMode="auto">
            <a:xfrm>
              <a:off x="8478837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34D5FC9C-0C20-42FB-BEE7-076996743837}"/>
                </a:ext>
              </a:extLst>
            </p:cNvPr>
            <p:cNvSpPr/>
            <p:nvPr/>
          </p:nvSpPr>
          <p:spPr bwMode="auto">
            <a:xfrm>
              <a:off x="8480425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E19BF148-7172-4539-AF0F-2EC40EFE2F52}"/>
                </a:ext>
              </a:extLst>
            </p:cNvPr>
            <p:cNvSpPr/>
            <p:nvPr/>
          </p:nvSpPr>
          <p:spPr bwMode="auto">
            <a:xfrm>
              <a:off x="8480425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CE5912E5-53B6-414D-8620-6F52330CF1E9}"/>
                </a:ext>
              </a:extLst>
            </p:cNvPr>
            <p:cNvSpPr/>
            <p:nvPr/>
          </p:nvSpPr>
          <p:spPr bwMode="auto">
            <a:xfrm>
              <a:off x="8480425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C3F16453-9529-430D-982A-F386492179A2}"/>
                </a:ext>
              </a:extLst>
            </p:cNvPr>
            <p:cNvSpPr/>
            <p:nvPr/>
          </p:nvSpPr>
          <p:spPr bwMode="auto">
            <a:xfrm>
              <a:off x="8480425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D5F3FE0C-3F39-4FF6-B2DB-3C67BD13326F}"/>
                </a:ext>
              </a:extLst>
            </p:cNvPr>
            <p:cNvSpPr/>
            <p:nvPr/>
          </p:nvSpPr>
          <p:spPr bwMode="auto">
            <a:xfrm>
              <a:off x="9539287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EBA1B92A-C63A-4548-8F2B-B6753DD98BDC}"/>
                </a:ext>
              </a:extLst>
            </p:cNvPr>
            <p:cNvSpPr/>
            <p:nvPr/>
          </p:nvSpPr>
          <p:spPr bwMode="auto">
            <a:xfrm>
              <a:off x="12487275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E665DBBC-DAA7-42BC-B070-C7EA28FDA2B4}"/>
                </a:ext>
              </a:extLst>
            </p:cNvPr>
            <p:cNvSpPr/>
            <p:nvPr/>
          </p:nvSpPr>
          <p:spPr bwMode="auto">
            <a:xfrm>
              <a:off x="12487275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E764BFD2-57AE-41EE-B63B-F98298DE6979}"/>
                </a:ext>
              </a:extLst>
            </p:cNvPr>
            <p:cNvSpPr/>
            <p:nvPr/>
          </p:nvSpPr>
          <p:spPr bwMode="auto">
            <a:xfrm>
              <a:off x="12409487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2E1EBA33-BEB1-41FA-96C6-5648CE78980D}"/>
                </a:ext>
              </a:extLst>
            </p:cNvPr>
            <p:cNvSpPr/>
            <p:nvPr/>
          </p:nvSpPr>
          <p:spPr bwMode="auto">
            <a:xfrm>
              <a:off x="12411075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1CFCDBA1-2784-4715-A0B4-7CA24DC88306}"/>
                </a:ext>
              </a:extLst>
            </p:cNvPr>
            <p:cNvSpPr/>
            <p:nvPr/>
          </p:nvSpPr>
          <p:spPr bwMode="auto">
            <a:xfrm>
              <a:off x="8782050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D9423054-259A-49F8-B788-B04DD839B290}"/>
                </a:ext>
              </a:extLst>
            </p:cNvPr>
            <p:cNvSpPr/>
            <p:nvPr/>
          </p:nvSpPr>
          <p:spPr bwMode="auto">
            <a:xfrm>
              <a:off x="8702675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4C459CE6-3ED3-46A9-90BF-7E748924302F}"/>
                </a:ext>
              </a:extLst>
            </p:cNvPr>
            <p:cNvSpPr/>
            <p:nvPr/>
          </p:nvSpPr>
          <p:spPr bwMode="auto">
            <a:xfrm>
              <a:off x="8702675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183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FD10293-DB9E-4744-AEB1-28288147E40D}"/>
              </a:ext>
            </a:extLst>
          </p:cNvPr>
          <p:cNvSpPr/>
          <p:nvPr/>
        </p:nvSpPr>
        <p:spPr>
          <a:xfrm>
            <a:off x="2907792" y="164592"/>
            <a:ext cx="8997696" cy="65653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es-ES">
              <a:cs typeface="B Nazanin" panose="00000400000000000000" pitchFamily="2" charset="-78"/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F4C72C60-E5C1-4D26-B6FC-4ABCBB42927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21" name="Oval 20"/>
          <p:cNvSpPr/>
          <p:nvPr/>
        </p:nvSpPr>
        <p:spPr>
          <a:xfrm>
            <a:off x="5674269" y="4222951"/>
            <a:ext cx="843767" cy="843767"/>
          </a:xfrm>
          <a:prstGeom prst="ellipse">
            <a:avLst/>
          </a:prstGeom>
          <a:solidFill>
            <a:srgbClr val="7F7F7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74269" y="3073055"/>
            <a:ext cx="843767" cy="843767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74269" y="5372847"/>
            <a:ext cx="843767" cy="843767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674269" y="1923159"/>
            <a:ext cx="843767" cy="843767"/>
          </a:xfrm>
          <a:prstGeom prst="ellipse">
            <a:avLst/>
          </a:prstGeom>
          <a:solidFill>
            <a:srgbClr val="7F7F7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E586D9CE-1B2D-4D38-8166-FA859E24F30D}"/>
              </a:ext>
            </a:extLst>
          </p:cNvPr>
          <p:cNvGrpSpPr/>
          <p:nvPr/>
        </p:nvGrpSpPr>
        <p:grpSpPr>
          <a:xfrm>
            <a:off x="6818748" y="1955974"/>
            <a:ext cx="4679150" cy="778136"/>
            <a:chOff x="6646740" y="2131558"/>
            <a:chExt cx="3564000" cy="778136"/>
          </a:xfrm>
        </p:grpSpPr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CCE503D8-6186-4F8C-B215-E0AEE2185A1C}"/>
                </a:ext>
              </a:extLst>
            </p:cNvPr>
            <p:cNvSpPr txBox="1"/>
            <p:nvPr/>
          </p:nvSpPr>
          <p:spPr>
            <a:xfrm>
              <a:off x="6646740" y="2131558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DAD1D474-39E1-4299-B022-7AD89E2261BE}"/>
                </a:ext>
              </a:extLst>
            </p:cNvPr>
            <p:cNvSpPr txBox="1"/>
            <p:nvPr/>
          </p:nvSpPr>
          <p:spPr>
            <a:xfrm>
              <a:off x="6646740" y="2441694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35C1BE-D8AD-458B-B8DB-F460BFDC2876}"/>
              </a:ext>
            </a:extLst>
          </p:cNvPr>
          <p:cNvGrpSpPr/>
          <p:nvPr/>
        </p:nvGrpSpPr>
        <p:grpSpPr>
          <a:xfrm>
            <a:off x="6818748" y="3100758"/>
            <a:ext cx="4679150" cy="784270"/>
            <a:chOff x="6646740" y="3167553"/>
            <a:chExt cx="3564000" cy="784270"/>
          </a:xfrm>
        </p:grpSpPr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01FAD6E4-33C2-4801-90F1-0456D56E1DA6}"/>
                </a:ext>
              </a:extLst>
            </p:cNvPr>
            <p:cNvSpPr txBox="1"/>
            <p:nvPr/>
          </p:nvSpPr>
          <p:spPr>
            <a:xfrm>
              <a:off x="6646740" y="3167553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 Placeholder 5">
              <a:extLst>
                <a:ext uri="{FF2B5EF4-FFF2-40B4-BE49-F238E27FC236}">
                  <a16:creationId xmlns:a16="http://schemas.microsoft.com/office/drawing/2014/main" id="{E68FAFEF-70B2-4D99-A40B-BEF11812903E}"/>
                </a:ext>
              </a:extLst>
            </p:cNvPr>
            <p:cNvSpPr txBox="1"/>
            <p:nvPr/>
          </p:nvSpPr>
          <p:spPr>
            <a:xfrm>
              <a:off x="6646740" y="3483823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6C45213-8362-4409-945B-CE7DFDCC2B6D}"/>
              </a:ext>
            </a:extLst>
          </p:cNvPr>
          <p:cNvGrpSpPr/>
          <p:nvPr/>
        </p:nvGrpSpPr>
        <p:grpSpPr>
          <a:xfrm>
            <a:off x="6818748" y="4252699"/>
            <a:ext cx="4679150" cy="784270"/>
            <a:chOff x="6646740" y="4203347"/>
            <a:chExt cx="3564000" cy="784270"/>
          </a:xfrm>
        </p:grpSpPr>
        <p:sp>
          <p:nvSpPr>
            <p:cNvPr id="30" name="Text Placeholder 6">
              <a:extLst>
                <a:ext uri="{FF2B5EF4-FFF2-40B4-BE49-F238E27FC236}">
                  <a16:creationId xmlns:a16="http://schemas.microsoft.com/office/drawing/2014/main" id="{A3DFF246-327D-4090-9569-CD518A35F964}"/>
                </a:ext>
              </a:extLst>
            </p:cNvPr>
            <p:cNvSpPr txBox="1"/>
            <p:nvPr/>
          </p:nvSpPr>
          <p:spPr>
            <a:xfrm>
              <a:off x="6646740" y="4203347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730E024E-4ED3-4688-BAB9-14A72CA9EFAB}"/>
                </a:ext>
              </a:extLst>
            </p:cNvPr>
            <p:cNvSpPr txBox="1"/>
            <p:nvPr/>
          </p:nvSpPr>
          <p:spPr>
            <a:xfrm>
              <a:off x="6646740" y="4519617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B5BD3E-B3FB-4FA4-8DBD-EC0CA1F18F7C}"/>
              </a:ext>
            </a:extLst>
          </p:cNvPr>
          <p:cNvGrpSpPr/>
          <p:nvPr/>
        </p:nvGrpSpPr>
        <p:grpSpPr>
          <a:xfrm>
            <a:off x="6818748" y="5402595"/>
            <a:ext cx="4679150" cy="784270"/>
            <a:chOff x="6646740" y="5239140"/>
            <a:chExt cx="3564000" cy="784270"/>
          </a:xfrm>
        </p:grpSpPr>
        <p:sp>
          <p:nvSpPr>
            <p:cNvPr id="32" name="Text Placeholder 9">
              <a:extLst>
                <a:ext uri="{FF2B5EF4-FFF2-40B4-BE49-F238E27FC236}">
                  <a16:creationId xmlns:a16="http://schemas.microsoft.com/office/drawing/2014/main" id="{B777937B-67D5-4715-B920-F8B10987B284}"/>
                </a:ext>
              </a:extLst>
            </p:cNvPr>
            <p:cNvSpPr txBox="1"/>
            <p:nvPr/>
          </p:nvSpPr>
          <p:spPr>
            <a:xfrm>
              <a:off x="6646740" y="5239140"/>
              <a:ext cx="3564000" cy="2772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متن شما در اینجا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27378CA6-DE4C-4238-A7E6-294342C98F65}"/>
                </a:ext>
              </a:extLst>
            </p:cNvPr>
            <p:cNvSpPr txBox="1"/>
            <p:nvPr/>
          </p:nvSpPr>
          <p:spPr>
            <a:xfrm>
              <a:off x="6646740" y="5555410"/>
              <a:ext cx="3564000" cy="468000"/>
            </a:xfrm>
            <a:prstGeom prst="rect">
              <a:avLst/>
            </a:prstGeom>
          </p:spPr>
          <p:txBody>
            <a:bodyPr anchor="t"/>
            <a:lstStyle>
              <a:defPPr/>
              <a:lvl1pPr marL="0" indent="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fa-IR" altLang="ko-KR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36" name="Rectangle 36">
            <a:extLst>
              <a:ext uri="{FF2B5EF4-FFF2-40B4-BE49-F238E27FC236}">
                <a16:creationId xmlns:a16="http://schemas.microsoft.com/office/drawing/2014/main" id="{6D573F1E-1A47-4218-A246-B0D7E2469A32}"/>
              </a:ext>
            </a:extLst>
          </p:cNvPr>
          <p:cNvSpPr/>
          <p:nvPr/>
        </p:nvSpPr>
        <p:spPr>
          <a:xfrm>
            <a:off x="5896325" y="4496613"/>
            <a:ext cx="411575" cy="3140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89CC0BE7-C082-4EC9-A340-E40BC66BF2AC}"/>
              </a:ext>
            </a:extLst>
          </p:cNvPr>
          <p:cNvSpPr/>
          <p:nvPr/>
        </p:nvSpPr>
        <p:spPr>
          <a:xfrm>
            <a:off x="5883479" y="2186437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D9369514-D089-4005-A996-F34A08FA82F2}"/>
              </a:ext>
            </a:extLst>
          </p:cNvPr>
          <p:cNvSpPr/>
          <p:nvPr/>
        </p:nvSpPr>
        <p:spPr>
          <a:xfrm>
            <a:off x="5897901" y="3301510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821E4F1-EDE2-48E8-B3A6-8D150C8977C2}"/>
              </a:ext>
            </a:extLst>
          </p:cNvPr>
          <p:cNvSpPr/>
          <p:nvPr/>
        </p:nvSpPr>
        <p:spPr>
          <a:xfrm>
            <a:off x="5883479" y="5665322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B335B1CB-A9B7-4736-8B8B-AA3D5B0EF671}"/>
              </a:ext>
            </a:extLst>
          </p:cNvPr>
          <p:cNvSpPr txBox="1"/>
          <p:nvPr/>
        </p:nvSpPr>
        <p:spPr>
          <a:xfrm>
            <a:off x="73991" y="5402710"/>
            <a:ext cx="4738641" cy="115212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80000"/>
              </a:lnSpc>
              <a:buNone/>
            </a:pPr>
            <a:r>
              <a:rPr lang="fa-IR" altLang="ko-KR" sz="3600" b="1" dirty="0">
                <a:solidFill>
                  <a:schemeClr val="bg1">
                    <a:lumMod val="50000"/>
                  </a:schemeClr>
                </a:solidFill>
                <a:latin typeface="+mj-lt"/>
                <a:cs typeface="B Nazanin" panose="00000400000000000000" pitchFamily="2" charset="-78"/>
              </a:rPr>
              <a:t>نمونه کارها ساده ارائه</a:t>
            </a:r>
            <a:endParaRPr lang="en-US" altLang="ko-KR" sz="3600" b="1" dirty="0">
              <a:solidFill>
                <a:schemeClr val="bg1">
                  <a:lumMod val="50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B49D5C-8270-4C8F-8D00-E65E32AE5DC8}"/>
              </a:ext>
            </a:extLst>
          </p:cNvPr>
          <p:cNvSpPr txBox="1"/>
          <p:nvPr/>
        </p:nvSpPr>
        <p:spPr>
          <a:xfrm>
            <a:off x="6818748" y="380465"/>
            <a:ext cx="48684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 rtl="1"/>
            <a:r>
              <a:rPr lang="fa-IR" altLang="ko-KR" sz="2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چیدمان</a:t>
            </a:r>
          </a:p>
          <a:p>
            <a:pPr algn="r" rtl="1"/>
            <a:r>
              <a:rPr lang="fa-IR" altLang="ko-KR" sz="2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اسلاید متنی را برای ارائه</a:t>
            </a:r>
          </a:p>
          <a:p>
            <a:pPr algn="r" rtl="1"/>
            <a:r>
              <a:rPr lang="fa-IR" altLang="ko-KR" sz="2400" dirty="0">
                <a:solidFill>
                  <a:schemeClr val="bg1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ko-KR" sz="2400" dirty="0">
                <a:solidFill>
                  <a:schemeClr val="accent3"/>
                </a:solidFill>
                <a:cs typeface="B Nazanin" panose="00000400000000000000" pitchFamily="2" charset="-78"/>
              </a:rPr>
              <a:t>خود تمیز کنید</a:t>
            </a:r>
            <a:endParaRPr lang="ko-KR" altLang="en-US" sz="24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3409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/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طراحی اینفوگرافیک گرافیکی</a:t>
            </a:r>
            <a:endParaRPr lang="en-US" altLang="ko-KR" sz="36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884371"/>
            <a:ext cx="4743380" cy="173124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یک ارائه پاورپوینت مدرن که به زیبایی طراحی شده است دریافت کنید. من امیدوارم و معتقدم که این الگو زمان، پول و اعتبار شما را جلب کند. آسان برای تغییر رنگ، عکس و متن. یک ارائه پاورپوینت مدرن که به زیبایی طراحی شده است دریافت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یک ارائه پاورپوینت مدرن که به زیبایی طراحی شده است دریافت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Simple  Presentation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EA6D62F-F541-4D4E-A5B9-DA63FF81ABB2}"/>
              </a:ext>
            </a:extLst>
          </p:cNvPr>
          <p:cNvPicPr>
            <a:picLocks noGrp="1" noChangeAspect="1"/>
          </p:cNvPicPr>
          <p:nvPr>
            <p:ph type="pic" sz="quarter" idx="6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65" name="Marcador de posición de imagen 64">
            <a:extLst>
              <a:ext uri="{FF2B5EF4-FFF2-40B4-BE49-F238E27FC236}">
                <a16:creationId xmlns:a16="http://schemas.microsoft.com/office/drawing/2014/main" id="{BCB10169-5481-4E13-A71C-E75CCA2CA190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11AB92D-C440-4ED6-84AE-DA751B72027C}"/>
              </a:ext>
            </a:extLst>
          </p:cNvPr>
          <p:cNvGrpSpPr/>
          <p:nvPr/>
        </p:nvGrpSpPr>
        <p:grpSpPr>
          <a:xfrm>
            <a:off x="1589" y="6250501"/>
            <a:ext cx="12190412" cy="674174"/>
            <a:chOff x="1588" y="6170613"/>
            <a:chExt cx="13101638" cy="7540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522A9BF-7021-491E-9536-48300C3C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9B723B9-04F6-4353-8DEA-6E832EACBBCD}"/>
                </a:ext>
              </a:extLst>
            </p:cNvPr>
            <p:cNvSpPr/>
            <p:nvPr/>
          </p:nvSpPr>
          <p:spPr bwMode="auto">
            <a:xfrm>
              <a:off x="1716088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8C523F3-A879-4B34-8648-52B7EA621C62}"/>
                </a:ext>
              </a:extLst>
            </p:cNvPr>
            <p:cNvSpPr/>
            <p:nvPr/>
          </p:nvSpPr>
          <p:spPr bwMode="auto">
            <a:xfrm>
              <a:off x="1797050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927B906-F246-4F08-83F2-E403C7144ED4}"/>
                </a:ext>
              </a:extLst>
            </p:cNvPr>
            <p:cNvSpPr/>
            <p:nvPr/>
          </p:nvSpPr>
          <p:spPr bwMode="auto">
            <a:xfrm>
              <a:off x="1876425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FA484B0-993B-45A2-86BD-8DC6489986C9}"/>
                </a:ext>
              </a:extLst>
            </p:cNvPr>
            <p:cNvSpPr/>
            <p:nvPr/>
          </p:nvSpPr>
          <p:spPr bwMode="auto">
            <a:xfrm>
              <a:off x="1876425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F69755B-2040-4509-8B69-834D2D313949}"/>
                </a:ext>
              </a:extLst>
            </p:cNvPr>
            <p:cNvSpPr/>
            <p:nvPr/>
          </p:nvSpPr>
          <p:spPr bwMode="auto">
            <a:xfrm>
              <a:off x="1173163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93A2B3E-1AC0-4C92-954C-3084F5AAE37E}"/>
                </a:ext>
              </a:extLst>
            </p:cNvPr>
            <p:cNvSpPr/>
            <p:nvPr/>
          </p:nvSpPr>
          <p:spPr bwMode="auto">
            <a:xfrm>
              <a:off x="1173163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4FF6C7F-1B4E-40C2-88D9-6BDC1EE21C90}"/>
                </a:ext>
              </a:extLst>
            </p:cNvPr>
            <p:cNvSpPr/>
            <p:nvPr/>
          </p:nvSpPr>
          <p:spPr bwMode="auto">
            <a:xfrm>
              <a:off x="1173163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CC06C78-20F4-4375-A142-3DEC31F85FE3}"/>
                </a:ext>
              </a:extLst>
            </p:cNvPr>
            <p:cNvSpPr/>
            <p:nvPr/>
          </p:nvSpPr>
          <p:spPr bwMode="auto">
            <a:xfrm>
              <a:off x="1173163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72C768E-E0E0-482F-99E0-792354CB801A}"/>
                </a:ext>
              </a:extLst>
            </p:cNvPr>
            <p:cNvSpPr/>
            <p:nvPr/>
          </p:nvSpPr>
          <p:spPr bwMode="auto">
            <a:xfrm>
              <a:off x="1174750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6BB605C-1214-4A7A-A192-4CA5E612784E}"/>
                </a:ext>
              </a:extLst>
            </p:cNvPr>
            <p:cNvSpPr/>
            <p:nvPr/>
          </p:nvSpPr>
          <p:spPr bwMode="auto">
            <a:xfrm>
              <a:off x="698500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8E8F2A1-2D43-4B33-A3E9-F1CC33404540}"/>
                </a:ext>
              </a:extLst>
            </p:cNvPr>
            <p:cNvSpPr/>
            <p:nvPr/>
          </p:nvSpPr>
          <p:spPr bwMode="auto">
            <a:xfrm>
              <a:off x="696913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74E7DE8-8137-4B14-934A-B1E7ECC91643}"/>
                </a:ext>
              </a:extLst>
            </p:cNvPr>
            <p:cNvSpPr/>
            <p:nvPr/>
          </p:nvSpPr>
          <p:spPr bwMode="auto">
            <a:xfrm>
              <a:off x="698500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8C3574-85D9-47D3-96CA-ECA9A0DAA42B}"/>
                </a:ext>
              </a:extLst>
            </p:cNvPr>
            <p:cNvSpPr/>
            <p:nvPr/>
          </p:nvSpPr>
          <p:spPr bwMode="auto">
            <a:xfrm>
              <a:off x="698500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F73C446-A219-4C8C-9348-2E146EC2FF43}"/>
                </a:ext>
              </a:extLst>
            </p:cNvPr>
            <p:cNvSpPr/>
            <p:nvPr/>
          </p:nvSpPr>
          <p:spPr bwMode="auto">
            <a:xfrm>
              <a:off x="2047875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45F5637-F53A-47B0-8D8A-F46C43C5C537}"/>
                </a:ext>
              </a:extLst>
            </p:cNvPr>
            <p:cNvSpPr/>
            <p:nvPr/>
          </p:nvSpPr>
          <p:spPr bwMode="auto">
            <a:xfrm>
              <a:off x="2049463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552E9D9-1648-48B6-8941-27DB377D090F}"/>
                </a:ext>
              </a:extLst>
            </p:cNvPr>
            <p:cNvSpPr/>
            <p:nvPr/>
          </p:nvSpPr>
          <p:spPr bwMode="auto">
            <a:xfrm>
              <a:off x="2049463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F670F83-BD20-4CB3-9287-844792955692}"/>
                </a:ext>
              </a:extLst>
            </p:cNvPr>
            <p:cNvSpPr/>
            <p:nvPr/>
          </p:nvSpPr>
          <p:spPr bwMode="auto">
            <a:xfrm>
              <a:off x="2049463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A56C49C-679E-46FC-9AA8-FCB8B11F6B50}"/>
                </a:ext>
              </a:extLst>
            </p:cNvPr>
            <p:cNvSpPr/>
            <p:nvPr/>
          </p:nvSpPr>
          <p:spPr bwMode="auto">
            <a:xfrm>
              <a:off x="2049463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296A63AE-0FE1-41FF-AED1-1815AED99609}"/>
                </a:ext>
              </a:extLst>
            </p:cNvPr>
            <p:cNvSpPr/>
            <p:nvPr/>
          </p:nvSpPr>
          <p:spPr bwMode="auto">
            <a:xfrm>
              <a:off x="3108325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8A2B539-60CF-46FB-B8A5-7F6DA9362778}"/>
                </a:ext>
              </a:extLst>
            </p:cNvPr>
            <p:cNvSpPr/>
            <p:nvPr/>
          </p:nvSpPr>
          <p:spPr bwMode="auto">
            <a:xfrm>
              <a:off x="6056313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53C135D-360C-47EC-8FE5-528E7EB10CC3}"/>
                </a:ext>
              </a:extLst>
            </p:cNvPr>
            <p:cNvSpPr/>
            <p:nvPr/>
          </p:nvSpPr>
          <p:spPr bwMode="auto">
            <a:xfrm>
              <a:off x="6056313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8A66F169-4C81-472C-8D78-88679B41E32C}"/>
                </a:ext>
              </a:extLst>
            </p:cNvPr>
            <p:cNvSpPr/>
            <p:nvPr/>
          </p:nvSpPr>
          <p:spPr bwMode="auto">
            <a:xfrm>
              <a:off x="5978525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8F3C62B-20C7-4D54-8A91-BFA76CB72CB4}"/>
                </a:ext>
              </a:extLst>
            </p:cNvPr>
            <p:cNvSpPr/>
            <p:nvPr/>
          </p:nvSpPr>
          <p:spPr bwMode="auto">
            <a:xfrm>
              <a:off x="5980113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E717828A-ADEC-426E-9B55-5F097205C8EE}"/>
                </a:ext>
              </a:extLst>
            </p:cNvPr>
            <p:cNvSpPr/>
            <p:nvPr/>
          </p:nvSpPr>
          <p:spPr bwMode="auto">
            <a:xfrm>
              <a:off x="2351088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6ABB6FC-3636-4695-A56D-9F9919F248FE}"/>
                </a:ext>
              </a:extLst>
            </p:cNvPr>
            <p:cNvSpPr/>
            <p:nvPr/>
          </p:nvSpPr>
          <p:spPr bwMode="auto">
            <a:xfrm>
              <a:off x="2271713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02D4D490-1EED-47DD-87F0-B9728E501317}"/>
                </a:ext>
              </a:extLst>
            </p:cNvPr>
            <p:cNvSpPr/>
            <p:nvPr/>
          </p:nvSpPr>
          <p:spPr bwMode="auto">
            <a:xfrm>
              <a:off x="2271713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CC3A88A7-7381-4197-BB68-FEC24978E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2550" y="6170613"/>
              <a:ext cx="6670675" cy="754062"/>
            </a:xfrm>
            <a:custGeom>
              <a:avLst/>
              <a:gdLst>
                <a:gd name="T0" fmla="*/ 2767 w 5214"/>
                <a:gd name="T1" fmla="*/ 537 h 587"/>
                <a:gd name="T2" fmla="*/ 2889 w 5214"/>
                <a:gd name="T3" fmla="*/ 469 h 587"/>
                <a:gd name="T4" fmla="*/ 2999 w 5214"/>
                <a:gd name="T5" fmla="*/ 320 h 587"/>
                <a:gd name="T6" fmla="*/ 3226 w 5214"/>
                <a:gd name="T7" fmla="*/ 350 h 587"/>
                <a:gd name="T8" fmla="*/ 3556 w 5214"/>
                <a:gd name="T9" fmla="*/ 283 h 587"/>
                <a:gd name="T10" fmla="*/ 4015 w 5214"/>
                <a:gd name="T11" fmla="*/ 203 h 587"/>
                <a:gd name="T12" fmla="*/ 4265 w 5214"/>
                <a:gd name="T13" fmla="*/ 462 h 587"/>
                <a:gd name="T14" fmla="*/ 4645 w 5214"/>
                <a:gd name="T15" fmla="*/ 192 h 587"/>
                <a:gd name="T16" fmla="*/ 5085 w 5214"/>
                <a:gd name="T17" fmla="*/ 291 h 587"/>
                <a:gd name="T18" fmla="*/ 5203 w 5214"/>
                <a:gd name="T19" fmla="*/ 583 h 587"/>
                <a:gd name="T20" fmla="*/ 2762 w 5214"/>
                <a:gd name="T21" fmla="*/ 583 h 587"/>
                <a:gd name="T22" fmla="*/ 15 w 5214"/>
                <a:gd name="T23" fmla="*/ 556 h 587"/>
                <a:gd name="T24" fmla="*/ 282 w 5214"/>
                <a:gd name="T25" fmla="*/ 443 h 587"/>
                <a:gd name="T26" fmla="*/ 315 w 5214"/>
                <a:gd name="T27" fmla="*/ 385 h 587"/>
                <a:gd name="T28" fmla="*/ 472 w 5214"/>
                <a:gd name="T29" fmla="*/ 273 h 587"/>
                <a:gd name="T30" fmla="*/ 798 w 5214"/>
                <a:gd name="T31" fmla="*/ 327 h 587"/>
                <a:gd name="T32" fmla="*/ 1119 w 5214"/>
                <a:gd name="T33" fmla="*/ 534 h 587"/>
                <a:gd name="T34" fmla="*/ 1213 w 5214"/>
                <a:gd name="T35" fmla="*/ 534 h 587"/>
                <a:gd name="T36" fmla="*/ 1310 w 5214"/>
                <a:gd name="T37" fmla="*/ 125 h 587"/>
                <a:gd name="T38" fmla="*/ 1999 w 5214"/>
                <a:gd name="T39" fmla="*/ 385 h 587"/>
                <a:gd name="T40" fmla="*/ 2052 w 5214"/>
                <a:gd name="T41" fmla="*/ 331 h 587"/>
                <a:gd name="T42" fmla="*/ 2183 w 5214"/>
                <a:gd name="T43" fmla="*/ 390 h 587"/>
                <a:gd name="T44" fmla="*/ 2747 w 5214"/>
                <a:gd name="T45" fmla="*/ 119 h 587"/>
                <a:gd name="T46" fmla="*/ 3801 w 5214"/>
                <a:gd name="T47" fmla="*/ 518 h 587"/>
                <a:gd name="T48" fmla="*/ 3786 w 5214"/>
                <a:gd name="T49" fmla="*/ 440 h 587"/>
                <a:gd name="T50" fmla="*/ 3692 w 5214"/>
                <a:gd name="T51" fmla="*/ 309 h 587"/>
                <a:gd name="T52" fmla="*/ 3782 w 5214"/>
                <a:gd name="T53" fmla="*/ 288 h 587"/>
                <a:gd name="T54" fmla="*/ 3801 w 5214"/>
                <a:gd name="T55" fmla="*/ 218 h 587"/>
                <a:gd name="T56" fmla="*/ 3702 w 5214"/>
                <a:gd name="T57" fmla="*/ 103 h 587"/>
                <a:gd name="T58" fmla="*/ 3583 w 5214"/>
                <a:gd name="T59" fmla="*/ 323 h 587"/>
                <a:gd name="T60" fmla="*/ 3708 w 5214"/>
                <a:gd name="T61" fmla="*/ 545 h 587"/>
                <a:gd name="T62" fmla="*/ 1507 w 5214"/>
                <a:gd name="T63" fmla="*/ 154 h 587"/>
                <a:gd name="T64" fmla="*/ 1089 w 5214"/>
                <a:gd name="T65" fmla="*/ 236 h 587"/>
                <a:gd name="T66" fmla="*/ 4473 w 5214"/>
                <a:gd name="T67" fmla="*/ 214 h 587"/>
                <a:gd name="T68" fmla="*/ 518 w 5214"/>
                <a:gd name="T69" fmla="*/ 556 h 587"/>
                <a:gd name="T70" fmla="*/ 1713 w 5214"/>
                <a:gd name="T71" fmla="*/ 234 h 587"/>
                <a:gd name="T72" fmla="*/ 3950 w 5214"/>
                <a:gd name="T73" fmla="*/ 553 h 587"/>
                <a:gd name="T74" fmla="*/ 3878 w 5214"/>
                <a:gd name="T75" fmla="*/ 434 h 587"/>
                <a:gd name="T76" fmla="*/ 3972 w 5214"/>
                <a:gd name="T77" fmla="*/ 415 h 587"/>
                <a:gd name="T78" fmla="*/ 3980 w 5214"/>
                <a:gd name="T79" fmla="*/ 334 h 587"/>
                <a:gd name="T80" fmla="*/ 3878 w 5214"/>
                <a:gd name="T81" fmla="*/ 198 h 587"/>
                <a:gd name="T82" fmla="*/ 3875 w 5214"/>
                <a:gd name="T83" fmla="*/ 552 h 587"/>
                <a:gd name="T84" fmla="*/ 2442 w 5214"/>
                <a:gd name="T85" fmla="*/ 383 h 587"/>
                <a:gd name="T86" fmla="*/ 2536 w 5214"/>
                <a:gd name="T87" fmla="*/ 556 h 587"/>
                <a:gd name="T88" fmla="*/ 4796 w 5214"/>
                <a:gd name="T89" fmla="*/ 295 h 587"/>
                <a:gd name="T90" fmla="*/ 1898 w 5214"/>
                <a:gd name="T91" fmla="*/ 415 h 587"/>
                <a:gd name="T92" fmla="*/ 1898 w 5214"/>
                <a:gd name="T93" fmla="*/ 535 h 587"/>
                <a:gd name="T94" fmla="*/ 4122 w 5214"/>
                <a:gd name="T95" fmla="*/ 492 h 587"/>
                <a:gd name="T96" fmla="*/ 4062 w 5214"/>
                <a:gd name="T97" fmla="*/ 379 h 587"/>
                <a:gd name="T98" fmla="*/ 4137 w 5214"/>
                <a:gd name="T99" fmla="*/ 350 h 587"/>
                <a:gd name="T100" fmla="*/ 2369 w 5214"/>
                <a:gd name="T101" fmla="*/ 479 h 587"/>
                <a:gd name="T102" fmla="*/ 2258 w 5214"/>
                <a:gd name="T103" fmla="*/ 445 h 587"/>
                <a:gd name="T104" fmla="*/ 2353 w 5214"/>
                <a:gd name="T105" fmla="*/ 556 h 587"/>
                <a:gd name="T106" fmla="*/ 2962 w 5214"/>
                <a:gd name="T107" fmla="*/ 441 h 587"/>
                <a:gd name="T108" fmla="*/ 3056 w 5214"/>
                <a:gd name="T109" fmla="*/ 556 h 587"/>
                <a:gd name="T110" fmla="*/ 3226 w 5214"/>
                <a:gd name="T111" fmla="*/ 543 h 587"/>
                <a:gd name="T112" fmla="*/ 5002 w 5214"/>
                <a:gd name="T113" fmla="*/ 556 h 587"/>
                <a:gd name="T114" fmla="*/ 3497 w 5214"/>
                <a:gd name="T115" fmla="*/ 556 h 587"/>
                <a:gd name="T116" fmla="*/ 4368 w 5214"/>
                <a:gd name="T117" fmla="*/ 543 h 587"/>
                <a:gd name="T118" fmla="*/ 174 w 5214"/>
                <a:gd name="T119" fmla="*/ 54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14" h="587">
                  <a:moveTo>
                    <a:pt x="2635" y="244"/>
                  </a:moveTo>
                  <a:cubicBezTo>
                    <a:pt x="2662" y="261"/>
                    <a:pt x="2654" y="285"/>
                    <a:pt x="2655" y="305"/>
                  </a:cubicBezTo>
                  <a:cubicBezTo>
                    <a:pt x="2655" y="321"/>
                    <a:pt x="2655" y="330"/>
                    <a:pt x="2676" y="323"/>
                  </a:cubicBezTo>
                  <a:cubicBezTo>
                    <a:pt x="2706" y="313"/>
                    <a:pt x="2738" y="330"/>
                    <a:pt x="2750" y="361"/>
                  </a:cubicBezTo>
                  <a:cubicBezTo>
                    <a:pt x="2755" y="373"/>
                    <a:pt x="2760" y="381"/>
                    <a:pt x="2773" y="382"/>
                  </a:cubicBezTo>
                  <a:cubicBezTo>
                    <a:pt x="2783" y="383"/>
                    <a:pt x="2790" y="389"/>
                    <a:pt x="2797" y="396"/>
                  </a:cubicBezTo>
                  <a:cubicBezTo>
                    <a:pt x="2805" y="404"/>
                    <a:pt x="2807" y="412"/>
                    <a:pt x="2797" y="420"/>
                  </a:cubicBezTo>
                  <a:cubicBezTo>
                    <a:pt x="2768" y="442"/>
                    <a:pt x="2764" y="472"/>
                    <a:pt x="2767" y="505"/>
                  </a:cubicBezTo>
                  <a:cubicBezTo>
                    <a:pt x="2768" y="516"/>
                    <a:pt x="2768" y="526"/>
                    <a:pt x="2767" y="537"/>
                  </a:cubicBezTo>
                  <a:cubicBezTo>
                    <a:pt x="2767" y="548"/>
                    <a:pt x="2769" y="556"/>
                    <a:pt x="2783" y="556"/>
                  </a:cubicBezTo>
                  <a:cubicBezTo>
                    <a:pt x="2797" y="556"/>
                    <a:pt x="2803" y="552"/>
                    <a:pt x="2802" y="538"/>
                  </a:cubicBezTo>
                  <a:cubicBezTo>
                    <a:pt x="2802" y="533"/>
                    <a:pt x="2802" y="528"/>
                    <a:pt x="2802" y="524"/>
                  </a:cubicBezTo>
                  <a:cubicBezTo>
                    <a:pt x="2802" y="510"/>
                    <a:pt x="2808" y="504"/>
                    <a:pt x="2822" y="507"/>
                  </a:cubicBezTo>
                  <a:cubicBezTo>
                    <a:pt x="2826" y="508"/>
                    <a:pt x="2830" y="508"/>
                    <a:pt x="2834" y="508"/>
                  </a:cubicBezTo>
                  <a:cubicBezTo>
                    <a:pt x="2851" y="505"/>
                    <a:pt x="2856" y="513"/>
                    <a:pt x="2855" y="529"/>
                  </a:cubicBezTo>
                  <a:cubicBezTo>
                    <a:pt x="2855" y="538"/>
                    <a:pt x="2850" y="550"/>
                    <a:pt x="2863" y="555"/>
                  </a:cubicBezTo>
                  <a:cubicBezTo>
                    <a:pt x="2878" y="561"/>
                    <a:pt x="2888" y="554"/>
                    <a:pt x="2888" y="537"/>
                  </a:cubicBezTo>
                  <a:cubicBezTo>
                    <a:pt x="2889" y="515"/>
                    <a:pt x="2888" y="492"/>
                    <a:pt x="2889" y="469"/>
                  </a:cubicBezTo>
                  <a:cubicBezTo>
                    <a:pt x="2889" y="454"/>
                    <a:pt x="2884" y="444"/>
                    <a:pt x="2874" y="434"/>
                  </a:cubicBezTo>
                  <a:cubicBezTo>
                    <a:pt x="2858" y="419"/>
                    <a:pt x="2842" y="404"/>
                    <a:pt x="2826" y="390"/>
                  </a:cubicBezTo>
                  <a:cubicBezTo>
                    <a:pt x="2827" y="388"/>
                    <a:pt x="2828" y="386"/>
                    <a:pt x="2830" y="384"/>
                  </a:cubicBezTo>
                  <a:cubicBezTo>
                    <a:pt x="2866" y="384"/>
                    <a:pt x="2903" y="384"/>
                    <a:pt x="2940" y="384"/>
                  </a:cubicBezTo>
                  <a:cubicBezTo>
                    <a:pt x="2941" y="381"/>
                    <a:pt x="2943" y="379"/>
                    <a:pt x="2945" y="377"/>
                  </a:cubicBezTo>
                  <a:cubicBezTo>
                    <a:pt x="2929" y="363"/>
                    <a:pt x="2913" y="349"/>
                    <a:pt x="2897" y="335"/>
                  </a:cubicBezTo>
                  <a:cubicBezTo>
                    <a:pt x="2894" y="332"/>
                    <a:pt x="2888" y="328"/>
                    <a:pt x="2891" y="323"/>
                  </a:cubicBezTo>
                  <a:cubicBezTo>
                    <a:pt x="2893" y="318"/>
                    <a:pt x="2899" y="320"/>
                    <a:pt x="2903" y="320"/>
                  </a:cubicBezTo>
                  <a:cubicBezTo>
                    <a:pt x="2935" y="320"/>
                    <a:pt x="2967" y="320"/>
                    <a:pt x="2999" y="320"/>
                  </a:cubicBezTo>
                  <a:cubicBezTo>
                    <a:pt x="3008" y="320"/>
                    <a:pt x="3041" y="347"/>
                    <a:pt x="3041" y="354"/>
                  </a:cubicBezTo>
                  <a:cubicBezTo>
                    <a:pt x="3041" y="366"/>
                    <a:pt x="3028" y="370"/>
                    <a:pt x="3023" y="382"/>
                  </a:cubicBezTo>
                  <a:cubicBezTo>
                    <a:pt x="3058" y="382"/>
                    <a:pt x="3093" y="382"/>
                    <a:pt x="3133" y="382"/>
                  </a:cubicBezTo>
                  <a:cubicBezTo>
                    <a:pt x="3115" y="365"/>
                    <a:pt x="3100" y="351"/>
                    <a:pt x="3086" y="337"/>
                  </a:cubicBezTo>
                  <a:cubicBezTo>
                    <a:pt x="3082" y="333"/>
                    <a:pt x="3075" y="330"/>
                    <a:pt x="3077" y="324"/>
                  </a:cubicBezTo>
                  <a:cubicBezTo>
                    <a:pt x="3080" y="317"/>
                    <a:pt x="3088" y="320"/>
                    <a:pt x="3093" y="320"/>
                  </a:cubicBezTo>
                  <a:cubicBezTo>
                    <a:pt x="3122" y="320"/>
                    <a:pt x="3151" y="321"/>
                    <a:pt x="3179" y="320"/>
                  </a:cubicBezTo>
                  <a:cubicBezTo>
                    <a:pt x="3191" y="320"/>
                    <a:pt x="3200" y="323"/>
                    <a:pt x="3208" y="332"/>
                  </a:cubicBezTo>
                  <a:cubicBezTo>
                    <a:pt x="3213" y="338"/>
                    <a:pt x="3221" y="343"/>
                    <a:pt x="3226" y="350"/>
                  </a:cubicBezTo>
                  <a:cubicBezTo>
                    <a:pt x="3246" y="376"/>
                    <a:pt x="3272" y="390"/>
                    <a:pt x="3306" y="384"/>
                  </a:cubicBezTo>
                  <a:cubicBezTo>
                    <a:pt x="3322" y="381"/>
                    <a:pt x="3330" y="395"/>
                    <a:pt x="3341" y="403"/>
                  </a:cubicBezTo>
                  <a:cubicBezTo>
                    <a:pt x="3347" y="408"/>
                    <a:pt x="3350" y="422"/>
                    <a:pt x="3360" y="415"/>
                  </a:cubicBezTo>
                  <a:cubicBezTo>
                    <a:pt x="3370" y="409"/>
                    <a:pt x="3368" y="398"/>
                    <a:pt x="3362" y="387"/>
                  </a:cubicBezTo>
                  <a:cubicBezTo>
                    <a:pt x="3342" y="349"/>
                    <a:pt x="3353" y="306"/>
                    <a:pt x="3386" y="284"/>
                  </a:cubicBezTo>
                  <a:cubicBezTo>
                    <a:pt x="3425" y="258"/>
                    <a:pt x="3474" y="268"/>
                    <a:pt x="3498" y="309"/>
                  </a:cubicBezTo>
                  <a:cubicBezTo>
                    <a:pt x="3505" y="321"/>
                    <a:pt x="3512" y="326"/>
                    <a:pt x="3525" y="321"/>
                  </a:cubicBezTo>
                  <a:cubicBezTo>
                    <a:pt x="3534" y="317"/>
                    <a:pt x="3547" y="328"/>
                    <a:pt x="3553" y="320"/>
                  </a:cubicBezTo>
                  <a:cubicBezTo>
                    <a:pt x="3561" y="310"/>
                    <a:pt x="3556" y="296"/>
                    <a:pt x="3556" y="283"/>
                  </a:cubicBezTo>
                  <a:cubicBezTo>
                    <a:pt x="3557" y="197"/>
                    <a:pt x="3557" y="111"/>
                    <a:pt x="3557" y="25"/>
                  </a:cubicBezTo>
                  <a:cubicBezTo>
                    <a:pt x="3556" y="7"/>
                    <a:pt x="3562" y="0"/>
                    <a:pt x="3580" y="1"/>
                  </a:cubicBezTo>
                  <a:cubicBezTo>
                    <a:pt x="3614" y="2"/>
                    <a:pt x="3648" y="1"/>
                    <a:pt x="3682" y="1"/>
                  </a:cubicBezTo>
                  <a:cubicBezTo>
                    <a:pt x="3691" y="1"/>
                    <a:pt x="3699" y="3"/>
                    <a:pt x="3707" y="7"/>
                  </a:cubicBezTo>
                  <a:cubicBezTo>
                    <a:pt x="3740" y="24"/>
                    <a:pt x="3773" y="42"/>
                    <a:pt x="3807" y="57"/>
                  </a:cubicBezTo>
                  <a:cubicBezTo>
                    <a:pt x="3826" y="66"/>
                    <a:pt x="3832" y="78"/>
                    <a:pt x="3831" y="98"/>
                  </a:cubicBezTo>
                  <a:cubicBezTo>
                    <a:pt x="3830" y="125"/>
                    <a:pt x="3831" y="128"/>
                    <a:pt x="3857" y="124"/>
                  </a:cubicBezTo>
                  <a:cubicBezTo>
                    <a:pt x="3916" y="116"/>
                    <a:pt x="3958" y="152"/>
                    <a:pt x="4005" y="175"/>
                  </a:cubicBezTo>
                  <a:cubicBezTo>
                    <a:pt x="4017" y="181"/>
                    <a:pt x="4015" y="193"/>
                    <a:pt x="4015" y="203"/>
                  </a:cubicBezTo>
                  <a:cubicBezTo>
                    <a:pt x="4016" y="248"/>
                    <a:pt x="4016" y="250"/>
                    <a:pt x="4061" y="247"/>
                  </a:cubicBezTo>
                  <a:cubicBezTo>
                    <a:pt x="4108" y="245"/>
                    <a:pt x="4147" y="269"/>
                    <a:pt x="4189" y="282"/>
                  </a:cubicBezTo>
                  <a:cubicBezTo>
                    <a:pt x="4201" y="286"/>
                    <a:pt x="4199" y="298"/>
                    <a:pt x="4199" y="308"/>
                  </a:cubicBezTo>
                  <a:cubicBezTo>
                    <a:pt x="4199" y="383"/>
                    <a:pt x="4200" y="457"/>
                    <a:pt x="4199" y="532"/>
                  </a:cubicBezTo>
                  <a:cubicBezTo>
                    <a:pt x="4199" y="552"/>
                    <a:pt x="4205" y="558"/>
                    <a:pt x="4224" y="556"/>
                  </a:cubicBezTo>
                  <a:cubicBezTo>
                    <a:pt x="4241" y="555"/>
                    <a:pt x="4257" y="556"/>
                    <a:pt x="4274" y="556"/>
                  </a:cubicBezTo>
                  <a:cubicBezTo>
                    <a:pt x="4280" y="556"/>
                    <a:pt x="4287" y="556"/>
                    <a:pt x="4289" y="549"/>
                  </a:cubicBezTo>
                  <a:cubicBezTo>
                    <a:pt x="4290" y="541"/>
                    <a:pt x="4291" y="533"/>
                    <a:pt x="4284" y="529"/>
                  </a:cubicBezTo>
                  <a:cubicBezTo>
                    <a:pt x="4259" y="512"/>
                    <a:pt x="4249" y="490"/>
                    <a:pt x="4265" y="462"/>
                  </a:cubicBezTo>
                  <a:cubicBezTo>
                    <a:pt x="4268" y="455"/>
                    <a:pt x="4263" y="451"/>
                    <a:pt x="4261" y="445"/>
                  </a:cubicBezTo>
                  <a:cubicBezTo>
                    <a:pt x="4249" y="411"/>
                    <a:pt x="4270" y="381"/>
                    <a:pt x="4306" y="381"/>
                  </a:cubicBezTo>
                  <a:cubicBezTo>
                    <a:pt x="4316" y="380"/>
                    <a:pt x="4319" y="379"/>
                    <a:pt x="4322" y="369"/>
                  </a:cubicBezTo>
                  <a:cubicBezTo>
                    <a:pt x="4332" y="330"/>
                    <a:pt x="4369" y="311"/>
                    <a:pt x="4406" y="326"/>
                  </a:cubicBezTo>
                  <a:cubicBezTo>
                    <a:pt x="4423" y="332"/>
                    <a:pt x="4425" y="327"/>
                    <a:pt x="4425" y="312"/>
                  </a:cubicBezTo>
                  <a:cubicBezTo>
                    <a:pt x="4424" y="275"/>
                    <a:pt x="4425" y="239"/>
                    <a:pt x="4424" y="202"/>
                  </a:cubicBezTo>
                  <a:cubicBezTo>
                    <a:pt x="4424" y="190"/>
                    <a:pt x="4428" y="185"/>
                    <a:pt x="4440" y="185"/>
                  </a:cubicBezTo>
                  <a:cubicBezTo>
                    <a:pt x="4503" y="186"/>
                    <a:pt x="4566" y="186"/>
                    <a:pt x="4628" y="186"/>
                  </a:cubicBezTo>
                  <a:cubicBezTo>
                    <a:pt x="4635" y="186"/>
                    <a:pt x="4640" y="188"/>
                    <a:pt x="4645" y="192"/>
                  </a:cubicBezTo>
                  <a:cubicBezTo>
                    <a:pt x="4650" y="197"/>
                    <a:pt x="4655" y="201"/>
                    <a:pt x="4660" y="206"/>
                  </a:cubicBezTo>
                  <a:cubicBezTo>
                    <a:pt x="4692" y="244"/>
                    <a:pt x="4733" y="255"/>
                    <a:pt x="4781" y="248"/>
                  </a:cubicBezTo>
                  <a:cubicBezTo>
                    <a:pt x="4809" y="244"/>
                    <a:pt x="4830" y="256"/>
                    <a:pt x="4852" y="273"/>
                  </a:cubicBezTo>
                  <a:cubicBezTo>
                    <a:pt x="4886" y="299"/>
                    <a:pt x="4903" y="327"/>
                    <a:pt x="4896" y="369"/>
                  </a:cubicBezTo>
                  <a:cubicBezTo>
                    <a:pt x="4893" y="384"/>
                    <a:pt x="4895" y="392"/>
                    <a:pt x="4914" y="383"/>
                  </a:cubicBezTo>
                  <a:cubicBezTo>
                    <a:pt x="4931" y="375"/>
                    <a:pt x="4946" y="381"/>
                    <a:pt x="4970" y="401"/>
                  </a:cubicBezTo>
                  <a:cubicBezTo>
                    <a:pt x="4965" y="391"/>
                    <a:pt x="4959" y="382"/>
                    <a:pt x="4956" y="371"/>
                  </a:cubicBezTo>
                  <a:cubicBezTo>
                    <a:pt x="4946" y="337"/>
                    <a:pt x="4961" y="299"/>
                    <a:pt x="4991" y="281"/>
                  </a:cubicBezTo>
                  <a:cubicBezTo>
                    <a:pt x="5021" y="263"/>
                    <a:pt x="5060" y="267"/>
                    <a:pt x="5085" y="291"/>
                  </a:cubicBezTo>
                  <a:cubicBezTo>
                    <a:pt x="5112" y="316"/>
                    <a:pt x="5120" y="354"/>
                    <a:pt x="5102" y="385"/>
                  </a:cubicBezTo>
                  <a:cubicBezTo>
                    <a:pt x="5095" y="397"/>
                    <a:pt x="5094" y="405"/>
                    <a:pt x="5102" y="417"/>
                  </a:cubicBezTo>
                  <a:cubicBezTo>
                    <a:pt x="5123" y="454"/>
                    <a:pt x="5108" y="502"/>
                    <a:pt x="5071" y="522"/>
                  </a:cubicBezTo>
                  <a:cubicBezTo>
                    <a:pt x="5067" y="524"/>
                    <a:pt x="5062" y="526"/>
                    <a:pt x="5058" y="528"/>
                  </a:cubicBezTo>
                  <a:cubicBezTo>
                    <a:pt x="5049" y="532"/>
                    <a:pt x="5046" y="538"/>
                    <a:pt x="5047" y="547"/>
                  </a:cubicBezTo>
                  <a:cubicBezTo>
                    <a:pt x="5049" y="558"/>
                    <a:pt x="5057" y="556"/>
                    <a:pt x="5065" y="556"/>
                  </a:cubicBezTo>
                  <a:cubicBezTo>
                    <a:pt x="5108" y="556"/>
                    <a:pt x="5151" y="556"/>
                    <a:pt x="5195" y="556"/>
                  </a:cubicBezTo>
                  <a:cubicBezTo>
                    <a:pt x="5204" y="556"/>
                    <a:pt x="5214" y="556"/>
                    <a:pt x="5214" y="570"/>
                  </a:cubicBezTo>
                  <a:cubicBezTo>
                    <a:pt x="5214" y="577"/>
                    <a:pt x="5212" y="583"/>
                    <a:pt x="5203" y="583"/>
                  </a:cubicBezTo>
                  <a:cubicBezTo>
                    <a:pt x="5200" y="583"/>
                    <a:pt x="5198" y="583"/>
                    <a:pt x="5195" y="583"/>
                  </a:cubicBezTo>
                  <a:cubicBezTo>
                    <a:pt x="5107" y="584"/>
                    <a:pt x="5018" y="585"/>
                    <a:pt x="4929" y="585"/>
                  </a:cubicBezTo>
                  <a:cubicBezTo>
                    <a:pt x="4793" y="585"/>
                    <a:pt x="4656" y="582"/>
                    <a:pt x="4520" y="583"/>
                  </a:cubicBezTo>
                  <a:cubicBezTo>
                    <a:pt x="4411" y="585"/>
                    <a:pt x="4301" y="584"/>
                    <a:pt x="4192" y="584"/>
                  </a:cubicBezTo>
                  <a:cubicBezTo>
                    <a:pt x="4088" y="584"/>
                    <a:pt x="3983" y="585"/>
                    <a:pt x="3878" y="583"/>
                  </a:cubicBezTo>
                  <a:cubicBezTo>
                    <a:pt x="3761" y="582"/>
                    <a:pt x="3644" y="586"/>
                    <a:pt x="3527" y="584"/>
                  </a:cubicBezTo>
                  <a:cubicBezTo>
                    <a:pt x="3430" y="583"/>
                    <a:pt x="3333" y="587"/>
                    <a:pt x="3235" y="584"/>
                  </a:cubicBezTo>
                  <a:cubicBezTo>
                    <a:pt x="3164" y="581"/>
                    <a:pt x="3093" y="585"/>
                    <a:pt x="3022" y="585"/>
                  </a:cubicBezTo>
                  <a:cubicBezTo>
                    <a:pt x="2935" y="585"/>
                    <a:pt x="2849" y="582"/>
                    <a:pt x="2762" y="583"/>
                  </a:cubicBezTo>
                  <a:cubicBezTo>
                    <a:pt x="2554" y="586"/>
                    <a:pt x="2347" y="581"/>
                    <a:pt x="2139" y="583"/>
                  </a:cubicBezTo>
                  <a:cubicBezTo>
                    <a:pt x="2023" y="584"/>
                    <a:pt x="1907" y="584"/>
                    <a:pt x="1791" y="583"/>
                  </a:cubicBezTo>
                  <a:cubicBezTo>
                    <a:pt x="1635" y="582"/>
                    <a:pt x="1479" y="583"/>
                    <a:pt x="1323" y="583"/>
                  </a:cubicBezTo>
                  <a:cubicBezTo>
                    <a:pt x="1192" y="583"/>
                    <a:pt x="1060" y="583"/>
                    <a:pt x="928" y="583"/>
                  </a:cubicBezTo>
                  <a:cubicBezTo>
                    <a:pt x="797" y="583"/>
                    <a:pt x="667" y="582"/>
                    <a:pt x="537" y="583"/>
                  </a:cubicBezTo>
                  <a:cubicBezTo>
                    <a:pt x="434" y="585"/>
                    <a:pt x="331" y="581"/>
                    <a:pt x="229" y="584"/>
                  </a:cubicBezTo>
                  <a:cubicBezTo>
                    <a:pt x="158" y="586"/>
                    <a:pt x="86" y="584"/>
                    <a:pt x="15" y="583"/>
                  </a:cubicBezTo>
                  <a:cubicBezTo>
                    <a:pt x="6" y="583"/>
                    <a:pt x="0" y="583"/>
                    <a:pt x="0" y="571"/>
                  </a:cubicBezTo>
                  <a:cubicBezTo>
                    <a:pt x="0" y="560"/>
                    <a:pt x="4" y="556"/>
                    <a:pt x="15" y="556"/>
                  </a:cubicBezTo>
                  <a:cubicBezTo>
                    <a:pt x="53" y="556"/>
                    <a:pt x="90" y="556"/>
                    <a:pt x="127" y="556"/>
                  </a:cubicBezTo>
                  <a:cubicBezTo>
                    <a:pt x="134" y="556"/>
                    <a:pt x="142" y="558"/>
                    <a:pt x="144" y="549"/>
                  </a:cubicBezTo>
                  <a:cubicBezTo>
                    <a:pt x="146" y="540"/>
                    <a:pt x="138" y="538"/>
                    <a:pt x="132" y="535"/>
                  </a:cubicBezTo>
                  <a:cubicBezTo>
                    <a:pt x="97" y="514"/>
                    <a:pt x="86" y="481"/>
                    <a:pt x="104" y="445"/>
                  </a:cubicBezTo>
                  <a:cubicBezTo>
                    <a:pt x="108" y="436"/>
                    <a:pt x="107" y="430"/>
                    <a:pt x="103" y="423"/>
                  </a:cubicBezTo>
                  <a:cubicBezTo>
                    <a:pt x="87" y="387"/>
                    <a:pt x="99" y="350"/>
                    <a:pt x="132" y="334"/>
                  </a:cubicBezTo>
                  <a:cubicBezTo>
                    <a:pt x="165" y="319"/>
                    <a:pt x="201" y="333"/>
                    <a:pt x="218" y="369"/>
                  </a:cubicBezTo>
                  <a:cubicBezTo>
                    <a:pt x="222" y="377"/>
                    <a:pt x="226" y="381"/>
                    <a:pt x="236" y="381"/>
                  </a:cubicBezTo>
                  <a:cubicBezTo>
                    <a:pt x="271" y="381"/>
                    <a:pt x="292" y="409"/>
                    <a:pt x="282" y="443"/>
                  </a:cubicBezTo>
                  <a:cubicBezTo>
                    <a:pt x="279" y="453"/>
                    <a:pt x="278" y="461"/>
                    <a:pt x="282" y="471"/>
                  </a:cubicBezTo>
                  <a:cubicBezTo>
                    <a:pt x="290" y="491"/>
                    <a:pt x="284" y="510"/>
                    <a:pt x="265" y="524"/>
                  </a:cubicBezTo>
                  <a:cubicBezTo>
                    <a:pt x="256" y="531"/>
                    <a:pt x="253" y="538"/>
                    <a:pt x="256" y="548"/>
                  </a:cubicBezTo>
                  <a:cubicBezTo>
                    <a:pt x="258" y="559"/>
                    <a:pt x="268" y="556"/>
                    <a:pt x="275" y="556"/>
                  </a:cubicBezTo>
                  <a:cubicBezTo>
                    <a:pt x="301" y="556"/>
                    <a:pt x="327" y="556"/>
                    <a:pt x="353" y="556"/>
                  </a:cubicBezTo>
                  <a:cubicBezTo>
                    <a:pt x="360" y="556"/>
                    <a:pt x="367" y="556"/>
                    <a:pt x="369" y="547"/>
                  </a:cubicBezTo>
                  <a:cubicBezTo>
                    <a:pt x="371" y="538"/>
                    <a:pt x="368" y="533"/>
                    <a:pt x="359" y="528"/>
                  </a:cubicBezTo>
                  <a:cubicBezTo>
                    <a:pt x="305" y="499"/>
                    <a:pt x="293" y="463"/>
                    <a:pt x="319" y="410"/>
                  </a:cubicBezTo>
                  <a:cubicBezTo>
                    <a:pt x="325" y="398"/>
                    <a:pt x="318" y="393"/>
                    <a:pt x="315" y="385"/>
                  </a:cubicBezTo>
                  <a:cubicBezTo>
                    <a:pt x="294" y="342"/>
                    <a:pt x="313" y="293"/>
                    <a:pt x="356" y="276"/>
                  </a:cubicBezTo>
                  <a:cubicBezTo>
                    <a:pt x="399" y="258"/>
                    <a:pt x="447" y="281"/>
                    <a:pt x="460" y="325"/>
                  </a:cubicBezTo>
                  <a:cubicBezTo>
                    <a:pt x="466" y="346"/>
                    <a:pt x="466" y="366"/>
                    <a:pt x="455" y="385"/>
                  </a:cubicBezTo>
                  <a:cubicBezTo>
                    <a:pt x="448" y="396"/>
                    <a:pt x="448" y="405"/>
                    <a:pt x="454" y="416"/>
                  </a:cubicBezTo>
                  <a:cubicBezTo>
                    <a:pt x="477" y="459"/>
                    <a:pt x="459" y="508"/>
                    <a:pt x="415" y="526"/>
                  </a:cubicBezTo>
                  <a:cubicBezTo>
                    <a:pt x="405" y="531"/>
                    <a:pt x="397" y="534"/>
                    <a:pt x="400" y="547"/>
                  </a:cubicBezTo>
                  <a:cubicBezTo>
                    <a:pt x="403" y="560"/>
                    <a:pt x="413" y="556"/>
                    <a:pt x="421" y="556"/>
                  </a:cubicBezTo>
                  <a:cubicBezTo>
                    <a:pt x="473" y="557"/>
                    <a:pt x="473" y="557"/>
                    <a:pt x="473" y="505"/>
                  </a:cubicBezTo>
                  <a:cubicBezTo>
                    <a:pt x="473" y="427"/>
                    <a:pt x="473" y="350"/>
                    <a:pt x="472" y="273"/>
                  </a:cubicBezTo>
                  <a:cubicBezTo>
                    <a:pt x="472" y="253"/>
                    <a:pt x="479" y="248"/>
                    <a:pt x="498" y="248"/>
                  </a:cubicBezTo>
                  <a:cubicBezTo>
                    <a:pt x="574" y="249"/>
                    <a:pt x="651" y="249"/>
                    <a:pt x="728" y="248"/>
                  </a:cubicBezTo>
                  <a:cubicBezTo>
                    <a:pt x="743" y="248"/>
                    <a:pt x="748" y="252"/>
                    <a:pt x="748" y="268"/>
                  </a:cubicBezTo>
                  <a:cubicBezTo>
                    <a:pt x="747" y="357"/>
                    <a:pt x="747" y="446"/>
                    <a:pt x="747" y="534"/>
                  </a:cubicBezTo>
                  <a:cubicBezTo>
                    <a:pt x="747" y="546"/>
                    <a:pt x="747" y="556"/>
                    <a:pt x="764" y="556"/>
                  </a:cubicBezTo>
                  <a:cubicBezTo>
                    <a:pt x="782" y="556"/>
                    <a:pt x="781" y="545"/>
                    <a:pt x="781" y="534"/>
                  </a:cubicBezTo>
                  <a:cubicBezTo>
                    <a:pt x="781" y="467"/>
                    <a:pt x="781" y="400"/>
                    <a:pt x="781" y="334"/>
                  </a:cubicBezTo>
                  <a:cubicBezTo>
                    <a:pt x="781" y="328"/>
                    <a:pt x="778" y="320"/>
                    <a:pt x="784" y="318"/>
                  </a:cubicBezTo>
                  <a:cubicBezTo>
                    <a:pt x="791" y="315"/>
                    <a:pt x="794" y="323"/>
                    <a:pt x="798" y="327"/>
                  </a:cubicBezTo>
                  <a:cubicBezTo>
                    <a:pt x="807" y="334"/>
                    <a:pt x="808" y="344"/>
                    <a:pt x="808" y="354"/>
                  </a:cubicBezTo>
                  <a:cubicBezTo>
                    <a:pt x="807" y="415"/>
                    <a:pt x="808" y="475"/>
                    <a:pt x="808" y="536"/>
                  </a:cubicBezTo>
                  <a:cubicBezTo>
                    <a:pt x="808" y="547"/>
                    <a:pt x="807" y="557"/>
                    <a:pt x="824" y="556"/>
                  </a:cubicBezTo>
                  <a:cubicBezTo>
                    <a:pt x="840" y="556"/>
                    <a:pt x="842" y="548"/>
                    <a:pt x="842" y="535"/>
                  </a:cubicBezTo>
                  <a:cubicBezTo>
                    <a:pt x="842" y="435"/>
                    <a:pt x="842" y="335"/>
                    <a:pt x="842" y="235"/>
                  </a:cubicBezTo>
                  <a:cubicBezTo>
                    <a:pt x="842" y="188"/>
                    <a:pt x="842" y="188"/>
                    <a:pt x="889" y="188"/>
                  </a:cubicBezTo>
                  <a:cubicBezTo>
                    <a:pt x="957" y="188"/>
                    <a:pt x="1025" y="189"/>
                    <a:pt x="1093" y="187"/>
                  </a:cubicBezTo>
                  <a:cubicBezTo>
                    <a:pt x="1114" y="187"/>
                    <a:pt x="1119" y="194"/>
                    <a:pt x="1119" y="214"/>
                  </a:cubicBezTo>
                  <a:cubicBezTo>
                    <a:pt x="1118" y="321"/>
                    <a:pt x="1119" y="427"/>
                    <a:pt x="1119" y="534"/>
                  </a:cubicBezTo>
                  <a:cubicBezTo>
                    <a:pt x="1119" y="542"/>
                    <a:pt x="1115" y="554"/>
                    <a:pt x="1130" y="556"/>
                  </a:cubicBezTo>
                  <a:cubicBezTo>
                    <a:pt x="1146" y="558"/>
                    <a:pt x="1150" y="550"/>
                    <a:pt x="1150" y="535"/>
                  </a:cubicBezTo>
                  <a:cubicBezTo>
                    <a:pt x="1150" y="447"/>
                    <a:pt x="1150" y="359"/>
                    <a:pt x="1150" y="271"/>
                  </a:cubicBezTo>
                  <a:cubicBezTo>
                    <a:pt x="1150" y="263"/>
                    <a:pt x="1146" y="250"/>
                    <a:pt x="1155" y="248"/>
                  </a:cubicBezTo>
                  <a:cubicBezTo>
                    <a:pt x="1164" y="244"/>
                    <a:pt x="1166" y="258"/>
                    <a:pt x="1172" y="264"/>
                  </a:cubicBezTo>
                  <a:cubicBezTo>
                    <a:pt x="1180" y="272"/>
                    <a:pt x="1179" y="282"/>
                    <a:pt x="1179" y="292"/>
                  </a:cubicBezTo>
                  <a:cubicBezTo>
                    <a:pt x="1179" y="373"/>
                    <a:pt x="1179" y="454"/>
                    <a:pt x="1179" y="534"/>
                  </a:cubicBezTo>
                  <a:cubicBezTo>
                    <a:pt x="1179" y="546"/>
                    <a:pt x="1179" y="556"/>
                    <a:pt x="1196" y="556"/>
                  </a:cubicBezTo>
                  <a:cubicBezTo>
                    <a:pt x="1214" y="556"/>
                    <a:pt x="1213" y="546"/>
                    <a:pt x="1213" y="534"/>
                  </a:cubicBezTo>
                  <a:cubicBezTo>
                    <a:pt x="1213" y="471"/>
                    <a:pt x="1213" y="409"/>
                    <a:pt x="1213" y="346"/>
                  </a:cubicBezTo>
                  <a:cubicBezTo>
                    <a:pt x="1213" y="340"/>
                    <a:pt x="1210" y="332"/>
                    <a:pt x="1216" y="330"/>
                  </a:cubicBezTo>
                  <a:cubicBezTo>
                    <a:pt x="1224" y="327"/>
                    <a:pt x="1225" y="336"/>
                    <a:pt x="1229" y="340"/>
                  </a:cubicBezTo>
                  <a:cubicBezTo>
                    <a:pt x="1241" y="351"/>
                    <a:pt x="1243" y="364"/>
                    <a:pt x="1243" y="380"/>
                  </a:cubicBezTo>
                  <a:cubicBezTo>
                    <a:pt x="1242" y="432"/>
                    <a:pt x="1243" y="485"/>
                    <a:pt x="1243" y="538"/>
                  </a:cubicBezTo>
                  <a:cubicBezTo>
                    <a:pt x="1243" y="553"/>
                    <a:pt x="1249" y="556"/>
                    <a:pt x="1263" y="556"/>
                  </a:cubicBezTo>
                  <a:cubicBezTo>
                    <a:pt x="1278" y="556"/>
                    <a:pt x="1281" y="550"/>
                    <a:pt x="1281" y="537"/>
                  </a:cubicBezTo>
                  <a:cubicBezTo>
                    <a:pt x="1281" y="409"/>
                    <a:pt x="1281" y="281"/>
                    <a:pt x="1281" y="153"/>
                  </a:cubicBezTo>
                  <a:cubicBezTo>
                    <a:pt x="1281" y="125"/>
                    <a:pt x="1281" y="125"/>
                    <a:pt x="1310" y="125"/>
                  </a:cubicBezTo>
                  <a:cubicBezTo>
                    <a:pt x="1384" y="125"/>
                    <a:pt x="1458" y="125"/>
                    <a:pt x="1532" y="124"/>
                  </a:cubicBezTo>
                  <a:cubicBezTo>
                    <a:pt x="1550" y="124"/>
                    <a:pt x="1556" y="130"/>
                    <a:pt x="1556" y="148"/>
                  </a:cubicBezTo>
                  <a:cubicBezTo>
                    <a:pt x="1555" y="188"/>
                    <a:pt x="1556" y="188"/>
                    <a:pt x="1596" y="188"/>
                  </a:cubicBezTo>
                  <a:cubicBezTo>
                    <a:pt x="1638" y="188"/>
                    <a:pt x="1680" y="188"/>
                    <a:pt x="1722" y="187"/>
                  </a:cubicBezTo>
                  <a:cubicBezTo>
                    <a:pt x="1737" y="187"/>
                    <a:pt x="1742" y="192"/>
                    <a:pt x="1742" y="206"/>
                  </a:cubicBezTo>
                  <a:cubicBezTo>
                    <a:pt x="1743" y="248"/>
                    <a:pt x="1744" y="248"/>
                    <a:pt x="1786" y="248"/>
                  </a:cubicBezTo>
                  <a:cubicBezTo>
                    <a:pt x="1826" y="248"/>
                    <a:pt x="1866" y="248"/>
                    <a:pt x="1906" y="248"/>
                  </a:cubicBezTo>
                  <a:cubicBezTo>
                    <a:pt x="1918" y="247"/>
                    <a:pt x="1928" y="251"/>
                    <a:pt x="1938" y="259"/>
                  </a:cubicBezTo>
                  <a:cubicBezTo>
                    <a:pt x="1999" y="307"/>
                    <a:pt x="1999" y="307"/>
                    <a:pt x="1999" y="385"/>
                  </a:cubicBezTo>
                  <a:cubicBezTo>
                    <a:pt x="1999" y="435"/>
                    <a:pt x="2000" y="485"/>
                    <a:pt x="1999" y="535"/>
                  </a:cubicBezTo>
                  <a:cubicBezTo>
                    <a:pt x="1999" y="551"/>
                    <a:pt x="2005" y="558"/>
                    <a:pt x="2021" y="556"/>
                  </a:cubicBezTo>
                  <a:cubicBezTo>
                    <a:pt x="2032" y="555"/>
                    <a:pt x="2044" y="556"/>
                    <a:pt x="2055" y="556"/>
                  </a:cubicBezTo>
                  <a:cubicBezTo>
                    <a:pt x="2062" y="556"/>
                    <a:pt x="2071" y="557"/>
                    <a:pt x="2072" y="546"/>
                  </a:cubicBezTo>
                  <a:cubicBezTo>
                    <a:pt x="2073" y="537"/>
                    <a:pt x="2070" y="531"/>
                    <a:pt x="2062" y="527"/>
                  </a:cubicBezTo>
                  <a:cubicBezTo>
                    <a:pt x="2040" y="517"/>
                    <a:pt x="2027" y="501"/>
                    <a:pt x="2023" y="477"/>
                  </a:cubicBezTo>
                  <a:cubicBezTo>
                    <a:pt x="2022" y="467"/>
                    <a:pt x="2021" y="457"/>
                    <a:pt x="2026" y="450"/>
                  </a:cubicBezTo>
                  <a:cubicBezTo>
                    <a:pt x="2035" y="433"/>
                    <a:pt x="2032" y="418"/>
                    <a:pt x="2026" y="401"/>
                  </a:cubicBezTo>
                  <a:cubicBezTo>
                    <a:pt x="2016" y="373"/>
                    <a:pt x="2028" y="346"/>
                    <a:pt x="2052" y="331"/>
                  </a:cubicBezTo>
                  <a:cubicBezTo>
                    <a:pt x="2078" y="314"/>
                    <a:pt x="2108" y="317"/>
                    <a:pt x="2130" y="337"/>
                  </a:cubicBezTo>
                  <a:cubicBezTo>
                    <a:pt x="2151" y="357"/>
                    <a:pt x="2157" y="386"/>
                    <a:pt x="2143" y="412"/>
                  </a:cubicBezTo>
                  <a:cubicBezTo>
                    <a:pt x="2139" y="421"/>
                    <a:pt x="2137" y="427"/>
                    <a:pt x="2142" y="438"/>
                  </a:cubicBezTo>
                  <a:cubicBezTo>
                    <a:pt x="2160" y="473"/>
                    <a:pt x="2149" y="507"/>
                    <a:pt x="2114" y="525"/>
                  </a:cubicBezTo>
                  <a:cubicBezTo>
                    <a:pt x="2104" y="531"/>
                    <a:pt x="2097" y="536"/>
                    <a:pt x="2100" y="548"/>
                  </a:cubicBezTo>
                  <a:cubicBezTo>
                    <a:pt x="2103" y="560"/>
                    <a:pt x="2114" y="555"/>
                    <a:pt x="2122" y="556"/>
                  </a:cubicBezTo>
                  <a:cubicBezTo>
                    <a:pt x="2137" y="556"/>
                    <a:pt x="2152" y="555"/>
                    <a:pt x="2168" y="556"/>
                  </a:cubicBezTo>
                  <a:cubicBezTo>
                    <a:pt x="2180" y="557"/>
                    <a:pt x="2184" y="553"/>
                    <a:pt x="2183" y="540"/>
                  </a:cubicBezTo>
                  <a:cubicBezTo>
                    <a:pt x="2182" y="490"/>
                    <a:pt x="2182" y="440"/>
                    <a:pt x="2183" y="390"/>
                  </a:cubicBezTo>
                  <a:cubicBezTo>
                    <a:pt x="2184" y="374"/>
                    <a:pt x="2190" y="371"/>
                    <a:pt x="2204" y="372"/>
                  </a:cubicBezTo>
                  <a:cubicBezTo>
                    <a:pt x="2250" y="372"/>
                    <a:pt x="2297" y="371"/>
                    <a:pt x="2344" y="372"/>
                  </a:cubicBezTo>
                  <a:cubicBezTo>
                    <a:pt x="2363" y="373"/>
                    <a:pt x="2369" y="368"/>
                    <a:pt x="2369" y="348"/>
                  </a:cubicBezTo>
                  <a:cubicBezTo>
                    <a:pt x="2368" y="300"/>
                    <a:pt x="2369" y="252"/>
                    <a:pt x="2368" y="204"/>
                  </a:cubicBezTo>
                  <a:cubicBezTo>
                    <a:pt x="2368" y="191"/>
                    <a:pt x="2372" y="187"/>
                    <a:pt x="2385" y="187"/>
                  </a:cubicBezTo>
                  <a:cubicBezTo>
                    <a:pt x="2432" y="188"/>
                    <a:pt x="2478" y="187"/>
                    <a:pt x="2525" y="188"/>
                  </a:cubicBezTo>
                  <a:cubicBezTo>
                    <a:pt x="2539" y="188"/>
                    <a:pt x="2543" y="187"/>
                    <a:pt x="2539" y="170"/>
                  </a:cubicBezTo>
                  <a:cubicBezTo>
                    <a:pt x="2517" y="100"/>
                    <a:pt x="2557" y="36"/>
                    <a:pt x="2627" y="27"/>
                  </a:cubicBezTo>
                  <a:cubicBezTo>
                    <a:pt x="2686" y="20"/>
                    <a:pt x="2740" y="61"/>
                    <a:pt x="2747" y="119"/>
                  </a:cubicBezTo>
                  <a:cubicBezTo>
                    <a:pt x="2755" y="180"/>
                    <a:pt x="2714" y="235"/>
                    <a:pt x="2655" y="242"/>
                  </a:cubicBezTo>
                  <a:cubicBezTo>
                    <a:pt x="2650" y="243"/>
                    <a:pt x="2645" y="243"/>
                    <a:pt x="2635" y="244"/>
                  </a:cubicBezTo>
                  <a:close/>
                  <a:moveTo>
                    <a:pt x="3770" y="554"/>
                  </a:moveTo>
                  <a:cubicBezTo>
                    <a:pt x="3766" y="546"/>
                    <a:pt x="3760" y="545"/>
                    <a:pt x="3755" y="542"/>
                  </a:cubicBezTo>
                  <a:cubicBezTo>
                    <a:pt x="3737" y="533"/>
                    <a:pt x="3719" y="524"/>
                    <a:pt x="3701" y="515"/>
                  </a:cubicBezTo>
                  <a:cubicBezTo>
                    <a:pt x="3688" y="508"/>
                    <a:pt x="3687" y="496"/>
                    <a:pt x="3692" y="486"/>
                  </a:cubicBezTo>
                  <a:cubicBezTo>
                    <a:pt x="3698" y="475"/>
                    <a:pt x="3707" y="485"/>
                    <a:pt x="3713" y="488"/>
                  </a:cubicBezTo>
                  <a:cubicBezTo>
                    <a:pt x="3738" y="501"/>
                    <a:pt x="3762" y="514"/>
                    <a:pt x="3787" y="527"/>
                  </a:cubicBezTo>
                  <a:cubicBezTo>
                    <a:pt x="3798" y="533"/>
                    <a:pt x="3801" y="528"/>
                    <a:pt x="3801" y="518"/>
                  </a:cubicBezTo>
                  <a:cubicBezTo>
                    <a:pt x="3801" y="509"/>
                    <a:pt x="3797" y="504"/>
                    <a:pt x="3790" y="501"/>
                  </a:cubicBezTo>
                  <a:cubicBezTo>
                    <a:pt x="3778" y="495"/>
                    <a:pt x="3766" y="489"/>
                    <a:pt x="3754" y="483"/>
                  </a:cubicBezTo>
                  <a:cubicBezTo>
                    <a:pt x="3736" y="474"/>
                    <a:pt x="3719" y="464"/>
                    <a:pt x="3701" y="455"/>
                  </a:cubicBezTo>
                  <a:cubicBezTo>
                    <a:pt x="3688" y="449"/>
                    <a:pt x="3687" y="436"/>
                    <a:pt x="3692" y="426"/>
                  </a:cubicBezTo>
                  <a:cubicBezTo>
                    <a:pt x="3698" y="414"/>
                    <a:pt x="3706" y="427"/>
                    <a:pt x="3711" y="429"/>
                  </a:cubicBezTo>
                  <a:cubicBezTo>
                    <a:pt x="3737" y="441"/>
                    <a:pt x="3761" y="454"/>
                    <a:pt x="3786" y="467"/>
                  </a:cubicBezTo>
                  <a:cubicBezTo>
                    <a:pt x="3790" y="469"/>
                    <a:pt x="3795" y="473"/>
                    <a:pt x="3799" y="468"/>
                  </a:cubicBezTo>
                  <a:cubicBezTo>
                    <a:pt x="3802" y="464"/>
                    <a:pt x="3801" y="459"/>
                    <a:pt x="3801" y="455"/>
                  </a:cubicBezTo>
                  <a:cubicBezTo>
                    <a:pt x="3800" y="446"/>
                    <a:pt x="3792" y="443"/>
                    <a:pt x="3786" y="440"/>
                  </a:cubicBezTo>
                  <a:cubicBezTo>
                    <a:pt x="3758" y="426"/>
                    <a:pt x="3730" y="411"/>
                    <a:pt x="3702" y="397"/>
                  </a:cubicBezTo>
                  <a:cubicBezTo>
                    <a:pt x="3688" y="390"/>
                    <a:pt x="3688" y="377"/>
                    <a:pt x="3693" y="367"/>
                  </a:cubicBezTo>
                  <a:cubicBezTo>
                    <a:pt x="3698" y="357"/>
                    <a:pt x="3707" y="368"/>
                    <a:pt x="3713" y="371"/>
                  </a:cubicBezTo>
                  <a:cubicBezTo>
                    <a:pt x="3737" y="382"/>
                    <a:pt x="3760" y="395"/>
                    <a:pt x="3784" y="407"/>
                  </a:cubicBezTo>
                  <a:cubicBezTo>
                    <a:pt x="3789" y="410"/>
                    <a:pt x="3795" y="417"/>
                    <a:pt x="3800" y="410"/>
                  </a:cubicBezTo>
                  <a:cubicBezTo>
                    <a:pt x="3804" y="403"/>
                    <a:pt x="3803" y="394"/>
                    <a:pt x="3797" y="388"/>
                  </a:cubicBezTo>
                  <a:cubicBezTo>
                    <a:pt x="3792" y="384"/>
                    <a:pt x="3787" y="381"/>
                    <a:pt x="3781" y="379"/>
                  </a:cubicBezTo>
                  <a:cubicBezTo>
                    <a:pt x="3755" y="365"/>
                    <a:pt x="3728" y="351"/>
                    <a:pt x="3701" y="338"/>
                  </a:cubicBezTo>
                  <a:cubicBezTo>
                    <a:pt x="3686" y="331"/>
                    <a:pt x="3689" y="317"/>
                    <a:pt x="3692" y="309"/>
                  </a:cubicBezTo>
                  <a:cubicBezTo>
                    <a:pt x="3697" y="297"/>
                    <a:pt x="3706" y="309"/>
                    <a:pt x="3711" y="311"/>
                  </a:cubicBezTo>
                  <a:cubicBezTo>
                    <a:pt x="3736" y="323"/>
                    <a:pt x="3760" y="336"/>
                    <a:pt x="3785" y="348"/>
                  </a:cubicBezTo>
                  <a:cubicBezTo>
                    <a:pt x="3789" y="351"/>
                    <a:pt x="3796" y="357"/>
                    <a:pt x="3800" y="349"/>
                  </a:cubicBezTo>
                  <a:cubicBezTo>
                    <a:pt x="3803" y="343"/>
                    <a:pt x="3803" y="335"/>
                    <a:pt x="3797" y="329"/>
                  </a:cubicBezTo>
                  <a:cubicBezTo>
                    <a:pt x="3793" y="326"/>
                    <a:pt x="3788" y="324"/>
                    <a:pt x="3783" y="321"/>
                  </a:cubicBezTo>
                  <a:cubicBezTo>
                    <a:pt x="3756" y="307"/>
                    <a:pt x="3729" y="293"/>
                    <a:pt x="3701" y="279"/>
                  </a:cubicBezTo>
                  <a:cubicBezTo>
                    <a:pt x="3689" y="272"/>
                    <a:pt x="3687" y="260"/>
                    <a:pt x="3693" y="250"/>
                  </a:cubicBezTo>
                  <a:cubicBezTo>
                    <a:pt x="3698" y="240"/>
                    <a:pt x="3707" y="250"/>
                    <a:pt x="3713" y="253"/>
                  </a:cubicBezTo>
                  <a:cubicBezTo>
                    <a:pt x="3736" y="264"/>
                    <a:pt x="3759" y="277"/>
                    <a:pt x="3782" y="288"/>
                  </a:cubicBezTo>
                  <a:cubicBezTo>
                    <a:pt x="3788" y="291"/>
                    <a:pt x="3795" y="299"/>
                    <a:pt x="3799" y="291"/>
                  </a:cubicBezTo>
                  <a:cubicBezTo>
                    <a:pt x="3804" y="283"/>
                    <a:pt x="3803" y="272"/>
                    <a:pt x="3792" y="267"/>
                  </a:cubicBezTo>
                  <a:cubicBezTo>
                    <a:pt x="3781" y="261"/>
                    <a:pt x="3770" y="255"/>
                    <a:pt x="3759" y="249"/>
                  </a:cubicBezTo>
                  <a:cubicBezTo>
                    <a:pt x="3739" y="239"/>
                    <a:pt x="3720" y="229"/>
                    <a:pt x="3700" y="219"/>
                  </a:cubicBezTo>
                  <a:cubicBezTo>
                    <a:pt x="3688" y="213"/>
                    <a:pt x="3687" y="201"/>
                    <a:pt x="3692" y="191"/>
                  </a:cubicBezTo>
                  <a:cubicBezTo>
                    <a:pt x="3698" y="181"/>
                    <a:pt x="3706" y="191"/>
                    <a:pt x="3712" y="194"/>
                  </a:cubicBezTo>
                  <a:cubicBezTo>
                    <a:pt x="3737" y="206"/>
                    <a:pt x="3761" y="219"/>
                    <a:pt x="3785" y="231"/>
                  </a:cubicBezTo>
                  <a:cubicBezTo>
                    <a:pt x="3789" y="233"/>
                    <a:pt x="3794" y="237"/>
                    <a:pt x="3798" y="233"/>
                  </a:cubicBezTo>
                  <a:cubicBezTo>
                    <a:pt x="3803" y="229"/>
                    <a:pt x="3801" y="223"/>
                    <a:pt x="3801" y="218"/>
                  </a:cubicBezTo>
                  <a:cubicBezTo>
                    <a:pt x="3800" y="210"/>
                    <a:pt x="3793" y="208"/>
                    <a:pt x="3787" y="205"/>
                  </a:cubicBezTo>
                  <a:cubicBezTo>
                    <a:pt x="3758" y="190"/>
                    <a:pt x="3729" y="175"/>
                    <a:pt x="3700" y="160"/>
                  </a:cubicBezTo>
                  <a:cubicBezTo>
                    <a:pt x="3688" y="153"/>
                    <a:pt x="3688" y="141"/>
                    <a:pt x="3692" y="132"/>
                  </a:cubicBezTo>
                  <a:cubicBezTo>
                    <a:pt x="3697" y="121"/>
                    <a:pt x="3706" y="131"/>
                    <a:pt x="3712" y="134"/>
                  </a:cubicBezTo>
                  <a:cubicBezTo>
                    <a:pt x="3736" y="146"/>
                    <a:pt x="3760" y="159"/>
                    <a:pt x="3785" y="172"/>
                  </a:cubicBezTo>
                  <a:cubicBezTo>
                    <a:pt x="3789" y="174"/>
                    <a:pt x="3796" y="181"/>
                    <a:pt x="3800" y="173"/>
                  </a:cubicBezTo>
                  <a:cubicBezTo>
                    <a:pt x="3803" y="167"/>
                    <a:pt x="3803" y="159"/>
                    <a:pt x="3797" y="153"/>
                  </a:cubicBezTo>
                  <a:cubicBezTo>
                    <a:pt x="3793" y="149"/>
                    <a:pt x="3788" y="147"/>
                    <a:pt x="3784" y="144"/>
                  </a:cubicBezTo>
                  <a:cubicBezTo>
                    <a:pt x="3756" y="130"/>
                    <a:pt x="3729" y="116"/>
                    <a:pt x="3702" y="103"/>
                  </a:cubicBezTo>
                  <a:cubicBezTo>
                    <a:pt x="3688" y="96"/>
                    <a:pt x="3690" y="82"/>
                    <a:pt x="3693" y="73"/>
                  </a:cubicBezTo>
                  <a:cubicBezTo>
                    <a:pt x="3698" y="62"/>
                    <a:pt x="3707" y="73"/>
                    <a:pt x="3713" y="76"/>
                  </a:cubicBezTo>
                  <a:cubicBezTo>
                    <a:pt x="3737" y="88"/>
                    <a:pt x="3761" y="101"/>
                    <a:pt x="3786" y="113"/>
                  </a:cubicBezTo>
                  <a:cubicBezTo>
                    <a:pt x="3790" y="115"/>
                    <a:pt x="3798" y="123"/>
                    <a:pt x="3800" y="113"/>
                  </a:cubicBezTo>
                  <a:cubicBezTo>
                    <a:pt x="3802" y="102"/>
                    <a:pt x="3806" y="89"/>
                    <a:pt x="3791" y="81"/>
                  </a:cubicBezTo>
                  <a:cubicBezTo>
                    <a:pt x="3736" y="51"/>
                    <a:pt x="3681" y="18"/>
                    <a:pt x="3613" y="30"/>
                  </a:cubicBezTo>
                  <a:cubicBezTo>
                    <a:pt x="3611" y="31"/>
                    <a:pt x="3608" y="30"/>
                    <a:pt x="3606" y="30"/>
                  </a:cubicBezTo>
                  <a:cubicBezTo>
                    <a:pt x="3588" y="28"/>
                    <a:pt x="3583" y="36"/>
                    <a:pt x="3583" y="53"/>
                  </a:cubicBezTo>
                  <a:cubicBezTo>
                    <a:pt x="3584" y="143"/>
                    <a:pt x="3583" y="233"/>
                    <a:pt x="3583" y="323"/>
                  </a:cubicBezTo>
                  <a:cubicBezTo>
                    <a:pt x="3583" y="336"/>
                    <a:pt x="3585" y="348"/>
                    <a:pt x="3590" y="360"/>
                  </a:cubicBezTo>
                  <a:cubicBezTo>
                    <a:pt x="3598" y="377"/>
                    <a:pt x="3598" y="395"/>
                    <a:pt x="3589" y="412"/>
                  </a:cubicBezTo>
                  <a:cubicBezTo>
                    <a:pt x="3584" y="422"/>
                    <a:pt x="3583" y="431"/>
                    <a:pt x="3589" y="442"/>
                  </a:cubicBezTo>
                  <a:cubicBezTo>
                    <a:pt x="3598" y="458"/>
                    <a:pt x="3599" y="476"/>
                    <a:pt x="3591" y="492"/>
                  </a:cubicBezTo>
                  <a:cubicBezTo>
                    <a:pt x="3582" y="508"/>
                    <a:pt x="3584" y="524"/>
                    <a:pt x="3583" y="540"/>
                  </a:cubicBezTo>
                  <a:cubicBezTo>
                    <a:pt x="3583" y="552"/>
                    <a:pt x="3588" y="556"/>
                    <a:pt x="3599" y="556"/>
                  </a:cubicBezTo>
                  <a:cubicBezTo>
                    <a:pt x="3626" y="556"/>
                    <a:pt x="3652" y="556"/>
                    <a:pt x="3679" y="556"/>
                  </a:cubicBezTo>
                  <a:cubicBezTo>
                    <a:pt x="3684" y="556"/>
                    <a:pt x="3689" y="556"/>
                    <a:pt x="3690" y="550"/>
                  </a:cubicBezTo>
                  <a:cubicBezTo>
                    <a:pt x="3692" y="534"/>
                    <a:pt x="3701" y="540"/>
                    <a:pt x="3708" y="545"/>
                  </a:cubicBezTo>
                  <a:cubicBezTo>
                    <a:pt x="3727" y="558"/>
                    <a:pt x="3747" y="558"/>
                    <a:pt x="3770" y="554"/>
                  </a:cubicBezTo>
                  <a:close/>
                  <a:moveTo>
                    <a:pt x="1310" y="354"/>
                  </a:moveTo>
                  <a:cubicBezTo>
                    <a:pt x="1310" y="412"/>
                    <a:pt x="1310" y="470"/>
                    <a:pt x="1310" y="528"/>
                  </a:cubicBezTo>
                  <a:cubicBezTo>
                    <a:pt x="1310" y="556"/>
                    <a:pt x="1310" y="556"/>
                    <a:pt x="1339" y="556"/>
                  </a:cubicBezTo>
                  <a:cubicBezTo>
                    <a:pt x="1395" y="556"/>
                    <a:pt x="1451" y="555"/>
                    <a:pt x="1507" y="556"/>
                  </a:cubicBezTo>
                  <a:cubicBezTo>
                    <a:pt x="1522" y="557"/>
                    <a:pt x="1529" y="552"/>
                    <a:pt x="1528" y="537"/>
                  </a:cubicBezTo>
                  <a:cubicBezTo>
                    <a:pt x="1528" y="533"/>
                    <a:pt x="1528" y="528"/>
                    <a:pt x="1528" y="523"/>
                  </a:cubicBezTo>
                  <a:cubicBezTo>
                    <a:pt x="1528" y="407"/>
                    <a:pt x="1528" y="291"/>
                    <a:pt x="1529" y="176"/>
                  </a:cubicBezTo>
                  <a:cubicBezTo>
                    <a:pt x="1529" y="159"/>
                    <a:pt x="1524" y="153"/>
                    <a:pt x="1507" y="154"/>
                  </a:cubicBezTo>
                  <a:cubicBezTo>
                    <a:pt x="1449" y="154"/>
                    <a:pt x="1391" y="154"/>
                    <a:pt x="1333" y="153"/>
                  </a:cubicBezTo>
                  <a:cubicBezTo>
                    <a:pt x="1314" y="153"/>
                    <a:pt x="1310" y="161"/>
                    <a:pt x="1310" y="178"/>
                  </a:cubicBezTo>
                  <a:cubicBezTo>
                    <a:pt x="1311" y="237"/>
                    <a:pt x="1310" y="295"/>
                    <a:pt x="1310" y="354"/>
                  </a:cubicBezTo>
                  <a:close/>
                  <a:moveTo>
                    <a:pt x="871" y="385"/>
                  </a:moveTo>
                  <a:cubicBezTo>
                    <a:pt x="871" y="435"/>
                    <a:pt x="872" y="485"/>
                    <a:pt x="871" y="535"/>
                  </a:cubicBezTo>
                  <a:cubicBezTo>
                    <a:pt x="871" y="550"/>
                    <a:pt x="875" y="557"/>
                    <a:pt x="891" y="556"/>
                  </a:cubicBezTo>
                  <a:cubicBezTo>
                    <a:pt x="950" y="556"/>
                    <a:pt x="1010" y="556"/>
                    <a:pt x="1069" y="556"/>
                  </a:cubicBezTo>
                  <a:cubicBezTo>
                    <a:pt x="1085" y="557"/>
                    <a:pt x="1089" y="551"/>
                    <a:pt x="1089" y="535"/>
                  </a:cubicBezTo>
                  <a:cubicBezTo>
                    <a:pt x="1089" y="435"/>
                    <a:pt x="1089" y="335"/>
                    <a:pt x="1089" y="236"/>
                  </a:cubicBezTo>
                  <a:cubicBezTo>
                    <a:pt x="1089" y="220"/>
                    <a:pt x="1085" y="214"/>
                    <a:pt x="1069" y="214"/>
                  </a:cubicBezTo>
                  <a:cubicBezTo>
                    <a:pt x="1010" y="215"/>
                    <a:pt x="950" y="215"/>
                    <a:pt x="891" y="214"/>
                  </a:cubicBezTo>
                  <a:cubicBezTo>
                    <a:pt x="875" y="214"/>
                    <a:pt x="871" y="220"/>
                    <a:pt x="871" y="235"/>
                  </a:cubicBezTo>
                  <a:cubicBezTo>
                    <a:pt x="872" y="285"/>
                    <a:pt x="871" y="335"/>
                    <a:pt x="871" y="385"/>
                  </a:cubicBezTo>
                  <a:close/>
                  <a:moveTo>
                    <a:pt x="4610" y="385"/>
                  </a:moveTo>
                  <a:cubicBezTo>
                    <a:pt x="4610" y="385"/>
                    <a:pt x="4610" y="385"/>
                    <a:pt x="4610" y="385"/>
                  </a:cubicBezTo>
                  <a:cubicBezTo>
                    <a:pt x="4610" y="335"/>
                    <a:pt x="4610" y="285"/>
                    <a:pt x="4610" y="235"/>
                  </a:cubicBezTo>
                  <a:cubicBezTo>
                    <a:pt x="4610" y="220"/>
                    <a:pt x="4605" y="214"/>
                    <a:pt x="4589" y="214"/>
                  </a:cubicBezTo>
                  <a:cubicBezTo>
                    <a:pt x="4551" y="215"/>
                    <a:pt x="4512" y="215"/>
                    <a:pt x="4473" y="214"/>
                  </a:cubicBezTo>
                  <a:cubicBezTo>
                    <a:pt x="4458" y="214"/>
                    <a:pt x="4454" y="220"/>
                    <a:pt x="4454" y="234"/>
                  </a:cubicBezTo>
                  <a:cubicBezTo>
                    <a:pt x="4454" y="335"/>
                    <a:pt x="4454" y="436"/>
                    <a:pt x="4454" y="536"/>
                  </a:cubicBezTo>
                  <a:cubicBezTo>
                    <a:pt x="4454" y="550"/>
                    <a:pt x="4458" y="557"/>
                    <a:pt x="4473" y="556"/>
                  </a:cubicBezTo>
                  <a:cubicBezTo>
                    <a:pt x="4512" y="556"/>
                    <a:pt x="4551" y="555"/>
                    <a:pt x="4589" y="556"/>
                  </a:cubicBezTo>
                  <a:cubicBezTo>
                    <a:pt x="4605" y="557"/>
                    <a:pt x="4610" y="550"/>
                    <a:pt x="4610" y="535"/>
                  </a:cubicBezTo>
                  <a:cubicBezTo>
                    <a:pt x="4609" y="485"/>
                    <a:pt x="4610" y="435"/>
                    <a:pt x="4610" y="385"/>
                  </a:cubicBezTo>
                  <a:close/>
                  <a:moveTo>
                    <a:pt x="502" y="417"/>
                  </a:moveTo>
                  <a:cubicBezTo>
                    <a:pt x="502" y="458"/>
                    <a:pt x="502" y="499"/>
                    <a:pt x="501" y="539"/>
                  </a:cubicBezTo>
                  <a:cubicBezTo>
                    <a:pt x="501" y="553"/>
                    <a:pt x="505" y="556"/>
                    <a:pt x="518" y="556"/>
                  </a:cubicBezTo>
                  <a:cubicBezTo>
                    <a:pt x="580" y="556"/>
                    <a:pt x="641" y="556"/>
                    <a:pt x="702" y="556"/>
                  </a:cubicBezTo>
                  <a:cubicBezTo>
                    <a:pt x="716" y="556"/>
                    <a:pt x="721" y="551"/>
                    <a:pt x="721" y="537"/>
                  </a:cubicBezTo>
                  <a:cubicBezTo>
                    <a:pt x="720" y="457"/>
                    <a:pt x="720" y="378"/>
                    <a:pt x="721" y="298"/>
                  </a:cubicBezTo>
                  <a:cubicBezTo>
                    <a:pt x="721" y="281"/>
                    <a:pt x="715" y="277"/>
                    <a:pt x="700" y="277"/>
                  </a:cubicBezTo>
                  <a:cubicBezTo>
                    <a:pt x="640" y="278"/>
                    <a:pt x="580" y="278"/>
                    <a:pt x="520" y="277"/>
                  </a:cubicBezTo>
                  <a:cubicBezTo>
                    <a:pt x="506" y="277"/>
                    <a:pt x="501" y="281"/>
                    <a:pt x="501" y="295"/>
                  </a:cubicBezTo>
                  <a:cubicBezTo>
                    <a:pt x="502" y="336"/>
                    <a:pt x="502" y="377"/>
                    <a:pt x="502" y="417"/>
                  </a:cubicBezTo>
                  <a:close/>
                  <a:moveTo>
                    <a:pt x="1713" y="387"/>
                  </a:moveTo>
                  <a:cubicBezTo>
                    <a:pt x="1713" y="336"/>
                    <a:pt x="1712" y="285"/>
                    <a:pt x="1713" y="234"/>
                  </a:cubicBezTo>
                  <a:cubicBezTo>
                    <a:pt x="1713" y="220"/>
                    <a:pt x="1709" y="214"/>
                    <a:pt x="1695" y="214"/>
                  </a:cubicBezTo>
                  <a:cubicBezTo>
                    <a:pt x="1654" y="215"/>
                    <a:pt x="1614" y="215"/>
                    <a:pt x="1573" y="214"/>
                  </a:cubicBezTo>
                  <a:cubicBezTo>
                    <a:pt x="1559" y="214"/>
                    <a:pt x="1555" y="220"/>
                    <a:pt x="1555" y="234"/>
                  </a:cubicBezTo>
                  <a:cubicBezTo>
                    <a:pt x="1555" y="335"/>
                    <a:pt x="1556" y="436"/>
                    <a:pt x="1555" y="537"/>
                  </a:cubicBezTo>
                  <a:cubicBezTo>
                    <a:pt x="1555" y="552"/>
                    <a:pt x="1561" y="557"/>
                    <a:pt x="1575" y="556"/>
                  </a:cubicBezTo>
                  <a:cubicBezTo>
                    <a:pt x="1614" y="556"/>
                    <a:pt x="1652" y="555"/>
                    <a:pt x="1691" y="556"/>
                  </a:cubicBezTo>
                  <a:cubicBezTo>
                    <a:pt x="1709" y="557"/>
                    <a:pt x="1713" y="550"/>
                    <a:pt x="1713" y="533"/>
                  </a:cubicBezTo>
                  <a:cubicBezTo>
                    <a:pt x="1712" y="485"/>
                    <a:pt x="1713" y="436"/>
                    <a:pt x="1713" y="387"/>
                  </a:cubicBezTo>
                  <a:close/>
                  <a:moveTo>
                    <a:pt x="3950" y="553"/>
                  </a:moveTo>
                  <a:cubicBezTo>
                    <a:pt x="3929" y="543"/>
                    <a:pt x="3909" y="532"/>
                    <a:pt x="3888" y="522"/>
                  </a:cubicBezTo>
                  <a:cubicBezTo>
                    <a:pt x="3874" y="515"/>
                    <a:pt x="3874" y="503"/>
                    <a:pt x="3878" y="493"/>
                  </a:cubicBezTo>
                  <a:cubicBezTo>
                    <a:pt x="3884" y="480"/>
                    <a:pt x="3893" y="493"/>
                    <a:pt x="3899" y="496"/>
                  </a:cubicBezTo>
                  <a:cubicBezTo>
                    <a:pt x="3924" y="508"/>
                    <a:pt x="3949" y="521"/>
                    <a:pt x="3973" y="534"/>
                  </a:cubicBezTo>
                  <a:cubicBezTo>
                    <a:pt x="3977" y="536"/>
                    <a:pt x="3982" y="540"/>
                    <a:pt x="3986" y="536"/>
                  </a:cubicBezTo>
                  <a:cubicBezTo>
                    <a:pt x="3988" y="533"/>
                    <a:pt x="3988" y="527"/>
                    <a:pt x="3988" y="523"/>
                  </a:cubicBezTo>
                  <a:cubicBezTo>
                    <a:pt x="3988" y="509"/>
                    <a:pt x="3976" y="508"/>
                    <a:pt x="3968" y="504"/>
                  </a:cubicBezTo>
                  <a:cubicBezTo>
                    <a:pt x="3941" y="489"/>
                    <a:pt x="3913" y="476"/>
                    <a:pt x="3886" y="462"/>
                  </a:cubicBezTo>
                  <a:cubicBezTo>
                    <a:pt x="3873" y="455"/>
                    <a:pt x="3874" y="443"/>
                    <a:pt x="3878" y="434"/>
                  </a:cubicBezTo>
                  <a:cubicBezTo>
                    <a:pt x="3883" y="421"/>
                    <a:pt x="3892" y="433"/>
                    <a:pt x="3897" y="436"/>
                  </a:cubicBezTo>
                  <a:cubicBezTo>
                    <a:pt x="3922" y="448"/>
                    <a:pt x="3946" y="461"/>
                    <a:pt x="3970" y="473"/>
                  </a:cubicBezTo>
                  <a:cubicBezTo>
                    <a:pt x="3975" y="475"/>
                    <a:pt x="3982" y="484"/>
                    <a:pt x="3987" y="475"/>
                  </a:cubicBezTo>
                  <a:cubicBezTo>
                    <a:pt x="3990" y="468"/>
                    <a:pt x="3990" y="459"/>
                    <a:pt x="3982" y="453"/>
                  </a:cubicBezTo>
                  <a:cubicBezTo>
                    <a:pt x="3977" y="449"/>
                    <a:pt x="3971" y="446"/>
                    <a:pt x="3965" y="443"/>
                  </a:cubicBezTo>
                  <a:cubicBezTo>
                    <a:pt x="3939" y="430"/>
                    <a:pt x="3914" y="416"/>
                    <a:pt x="3888" y="404"/>
                  </a:cubicBezTo>
                  <a:cubicBezTo>
                    <a:pt x="3874" y="397"/>
                    <a:pt x="3874" y="386"/>
                    <a:pt x="3878" y="376"/>
                  </a:cubicBezTo>
                  <a:cubicBezTo>
                    <a:pt x="3884" y="363"/>
                    <a:pt x="3893" y="375"/>
                    <a:pt x="3899" y="378"/>
                  </a:cubicBezTo>
                  <a:cubicBezTo>
                    <a:pt x="3924" y="390"/>
                    <a:pt x="3948" y="403"/>
                    <a:pt x="3972" y="415"/>
                  </a:cubicBezTo>
                  <a:cubicBezTo>
                    <a:pt x="3976" y="417"/>
                    <a:pt x="3982" y="422"/>
                    <a:pt x="3986" y="417"/>
                  </a:cubicBezTo>
                  <a:cubicBezTo>
                    <a:pt x="3990" y="412"/>
                    <a:pt x="3989" y="405"/>
                    <a:pt x="3987" y="399"/>
                  </a:cubicBezTo>
                  <a:cubicBezTo>
                    <a:pt x="3984" y="392"/>
                    <a:pt x="3976" y="390"/>
                    <a:pt x="3969" y="387"/>
                  </a:cubicBezTo>
                  <a:cubicBezTo>
                    <a:pt x="3942" y="372"/>
                    <a:pt x="3915" y="358"/>
                    <a:pt x="3888" y="345"/>
                  </a:cubicBezTo>
                  <a:cubicBezTo>
                    <a:pt x="3874" y="338"/>
                    <a:pt x="3874" y="326"/>
                    <a:pt x="3878" y="316"/>
                  </a:cubicBezTo>
                  <a:cubicBezTo>
                    <a:pt x="3883" y="306"/>
                    <a:pt x="3892" y="316"/>
                    <a:pt x="3898" y="319"/>
                  </a:cubicBezTo>
                  <a:cubicBezTo>
                    <a:pt x="3922" y="330"/>
                    <a:pt x="3946" y="343"/>
                    <a:pt x="3970" y="355"/>
                  </a:cubicBezTo>
                  <a:cubicBezTo>
                    <a:pt x="3975" y="357"/>
                    <a:pt x="3982" y="366"/>
                    <a:pt x="3986" y="358"/>
                  </a:cubicBezTo>
                  <a:cubicBezTo>
                    <a:pt x="3991" y="351"/>
                    <a:pt x="3990" y="340"/>
                    <a:pt x="3980" y="334"/>
                  </a:cubicBezTo>
                  <a:cubicBezTo>
                    <a:pt x="3977" y="332"/>
                    <a:pt x="3973" y="330"/>
                    <a:pt x="3970" y="328"/>
                  </a:cubicBezTo>
                  <a:cubicBezTo>
                    <a:pt x="3943" y="314"/>
                    <a:pt x="3917" y="300"/>
                    <a:pt x="3890" y="287"/>
                  </a:cubicBezTo>
                  <a:cubicBezTo>
                    <a:pt x="3875" y="280"/>
                    <a:pt x="3873" y="268"/>
                    <a:pt x="3878" y="257"/>
                  </a:cubicBezTo>
                  <a:cubicBezTo>
                    <a:pt x="3884" y="245"/>
                    <a:pt x="3893" y="257"/>
                    <a:pt x="3899" y="260"/>
                  </a:cubicBezTo>
                  <a:cubicBezTo>
                    <a:pt x="3923" y="271"/>
                    <a:pt x="3947" y="284"/>
                    <a:pt x="3970" y="297"/>
                  </a:cubicBezTo>
                  <a:cubicBezTo>
                    <a:pt x="3984" y="304"/>
                    <a:pt x="3986" y="298"/>
                    <a:pt x="3986" y="286"/>
                  </a:cubicBezTo>
                  <a:cubicBezTo>
                    <a:pt x="3987" y="275"/>
                    <a:pt x="3978" y="273"/>
                    <a:pt x="3971" y="270"/>
                  </a:cubicBezTo>
                  <a:cubicBezTo>
                    <a:pt x="3944" y="255"/>
                    <a:pt x="3916" y="241"/>
                    <a:pt x="3888" y="227"/>
                  </a:cubicBezTo>
                  <a:cubicBezTo>
                    <a:pt x="3874" y="220"/>
                    <a:pt x="3873" y="208"/>
                    <a:pt x="3878" y="198"/>
                  </a:cubicBezTo>
                  <a:cubicBezTo>
                    <a:pt x="3884" y="186"/>
                    <a:pt x="3892" y="198"/>
                    <a:pt x="3899" y="201"/>
                  </a:cubicBezTo>
                  <a:cubicBezTo>
                    <a:pt x="3923" y="212"/>
                    <a:pt x="3946" y="225"/>
                    <a:pt x="3970" y="237"/>
                  </a:cubicBezTo>
                  <a:cubicBezTo>
                    <a:pt x="3974" y="239"/>
                    <a:pt x="3979" y="244"/>
                    <a:pt x="3984" y="238"/>
                  </a:cubicBezTo>
                  <a:cubicBezTo>
                    <a:pt x="3990" y="231"/>
                    <a:pt x="3985" y="197"/>
                    <a:pt x="3977" y="192"/>
                  </a:cubicBezTo>
                  <a:cubicBezTo>
                    <a:pt x="3939" y="171"/>
                    <a:pt x="3903" y="148"/>
                    <a:pt x="3856" y="153"/>
                  </a:cubicBezTo>
                  <a:cubicBezTo>
                    <a:pt x="3837" y="156"/>
                    <a:pt x="3831" y="160"/>
                    <a:pt x="3831" y="179"/>
                  </a:cubicBezTo>
                  <a:cubicBezTo>
                    <a:pt x="3832" y="295"/>
                    <a:pt x="3831" y="412"/>
                    <a:pt x="3831" y="529"/>
                  </a:cubicBezTo>
                  <a:cubicBezTo>
                    <a:pt x="3832" y="537"/>
                    <a:pt x="3826" y="550"/>
                    <a:pt x="3837" y="554"/>
                  </a:cubicBezTo>
                  <a:cubicBezTo>
                    <a:pt x="3849" y="558"/>
                    <a:pt x="3863" y="560"/>
                    <a:pt x="3875" y="552"/>
                  </a:cubicBezTo>
                  <a:cubicBezTo>
                    <a:pt x="3879" y="549"/>
                    <a:pt x="3882" y="546"/>
                    <a:pt x="3887" y="549"/>
                  </a:cubicBezTo>
                  <a:cubicBezTo>
                    <a:pt x="3907" y="561"/>
                    <a:pt x="3928" y="554"/>
                    <a:pt x="3950" y="553"/>
                  </a:cubicBezTo>
                  <a:close/>
                  <a:moveTo>
                    <a:pt x="2395" y="385"/>
                  </a:moveTo>
                  <a:cubicBezTo>
                    <a:pt x="2395" y="385"/>
                    <a:pt x="2395" y="385"/>
                    <a:pt x="2395" y="385"/>
                  </a:cubicBezTo>
                  <a:cubicBezTo>
                    <a:pt x="2395" y="435"/>
                    <a:pt x="2396" y="485"/>
                    <a:pt x="2395" y="534"/>
                  </a:cubicBezTo>
                  <a:cubicBezTo>
                    <a:pt x="2395" y="547"/>
                    <a:pt x="2395" y="556"/>
                    <a:pt x="2412" y="556"/>
                  </a:cubicBezTo>
                  <a:cubicBezTo>
                    <a:pt x="2431" y="556"/>
                    <a:pt x="2429" y="545"/>
                    <a:pt x="2429" y="534"/>
                  </a:cubicBezTo>
                  <a:cubicBezTo>
                    <a:pt x="2429" y="490"/>
                    <a:pt x="2429" y="447"/>
                    <a:pt x="2429" y="404"/>
                  </a:cubicBezTo>
                  <a:cubicBezTo>
                    <a:pt x="2429" y="395"/>
                    <a:pt x="2424" y="383"/>
                    <a:pt x="2442" y="383"/>
                  </a:cubicBezTo>
                  <a:cubicBezTo>
                    <a:pt x="2458" y="383"/>
                    <a:pt x="2458" y="392"/>
                    <a:pt x="2458" y="403"/>
                  </a:cubicBezTo>
                  <a:cubicBezTo>
                    <a:pt x="2458" y="447"/>
                    <a:pt x="2458" y="490"/>
                    <a:pt x="2458" y="533"/>
                  </a:cubicBezTo>
                  <a:cubicBezTo>
                    <a:pt x="2458" y="546"/>
                    <a:pt x="2458" y="557"/>
                    <a:pt x="2477" y="556"/>
                  </a:cubicBezTo>
                  <a:cubicBezTo>
                    <a:pt x="2495" y="556"/>
                    <a:pt x="2493" y="545"/>
                    <a:pt x="2493" y="533"/>
                  </a:cubicBezTo>
                  <a:cubicBezTo>
                    <a:pt x="2493" y="449"/>
                    <a:pt x="2493" y="364"/>
                    <a:pt x="2493" y="280"/>
                  </a:cubicBezTo>
                  <a:cubicBezTo>
                    <a:pt x="2493" y="269"/>
                    <a:pt x="2492" y="259"/>
                    <a:pt x="2507" y="260"/>
                  </a:cubicBezTo>
                  <a:cubicBezTo>
                    <a:pt x="2523" y="260"/>
                    <a:pt x="2519" y="272"/>
                    <a:pt x="2519" y="280"/>
                  </a:cubicBezTo>
                  <a:cubicBezTo>
                    <a:pt x="2519" y="365"/>
                    <a:pt x="2519" y="450"/>
                    <a:pt x="2519" y="536"/>
                  </a:cubicBezTo>
                  <a:cubicBezTo>
                    <a:pt x="2519" y="547"/>
                    <a:pt x="2520" y="556"/>
                    <a:pt x="2536" y="556"/>
                  </a:cubicBezTo>
                  <a:cubicBezTo>
                    <a:pt x="2551" y="556"/>
                    <a:pt x="2553" y="549"/>
                    <a:pt x="2553" y="536"/>
                  </a:cubicBezTo>
                  <a:cubicBezTo>
                    <a:pt x="2553" y="436"/>
                    <a:pt x="2552" y="335"/>
                    <a:pt x="2553" y="235"/>
                  </a:cubicBezTo>
                  <a:cubicBezTo>
                    <a:pt x="2553" y="218"/>
                    <a:pt x="2547" y="214"/>
                    <a:pt x="2532" y="214"/>
                  </a:cubicBezTo>
                  <a:cubicBezTo>
                    <a:pt x="2493" y="215"/>
                    <a:pt x="2455" y="215"/>
                    <a:pt x="2416" y="214"/>
                  </a:cubicBezTo>
                  <a:cubicBezTo>
                    <a:pt x="2400" y="214"/>
                    <a:pt x="2395" y="219"/>
                    <a:pt x="2395" y="235"/>
                  </a:cubicBezTo>
                  <a:cubicBezTo>
                    <a:pt x="2396" y="285"/>
                    <a:pt x="2395" y="335"/>
                    <a:pt x="2395" y="385"/>
                  </a:cubicBezTo>
                  <a:close/>
                  <a:moveTo>
                    <a:pt x="4796" y="417"/>
                  </a:moveTo>
                  <a:cubicBezTo>
                    <a:pt x="4796" y="417"/>
                    <a:pt x="4796" y="417"/>
                    <a:pt x="4796" y="417"/>
                  </a:cubicBezTo>
                  <a:cubicBezTo>
                    <a:pt x="4796" y="376"/>
                    <a:pt x="4796" y="335"/>
                    <a:pt x="4796" y="295"/>
                  </a:cubicBezTo>
                  <a:cubicBezTo>
                    <a:pt x="4796" y="285"/>
                    <a:pt x="4797" y="276"/>
                    <a:pt x="4782" y="277"/>
                  </a:cubicBezTo>
                  <a:cubicBezTo>
                    <a:pt x="4741" y="278"/>
                    <a:pt x="4700" y="278"/>
                    <a:pt x="4658" y="277"/>
                  </a:cubicBezTo>
                  <a:cubicBezTo>
                    <a:pt x="4643" y="277"/>
                    <a:pt x="4639" y="283"/>
                    <a:pt x="4639" y="298"/>
                  </a:cubicBezTo>
                  <a:cubicBezTo>
                    <a:pt x="4639" y="377"/>
                    <a:pt x="4639" y="457"/>
                    <a:pt x="4639" y="537"/>
                  </a:cubicBezTo>
                  <a:cubicBezTo>
                    <a:pt x="4639" y="551"/>
                    <a:pt x="4643" y="556"/>
                    <a:pt x="4657" y="556"/>
                  </a:cubicBezTo>
                  <a:cubicBezTo>
                    <a:pt x="4698" y="556"/>
                    <a:pt x="4739" y="556"/>
                    <a:pt x="4779" y="556"/>
                  </a:cubicBezTo>
                  <a:cubicBezTo>
                    <a:pt x="4793" y="557"/>
                    <a:pt x="4796" y="551"/>
                    <a:pt x="4796" y="539"/>
                  </a:cubicBezTo>
                  <a:cubicBezTo>
                    <a:pt x="4795" y="498"/>
                    <a:pt x="4796" y="457"/>
                    <a:pt x="4796" y="417"/>
                  </a:cubicBezTo>
                  <a:close/>
                  <a:moveTo>
                    <a:pt x="1898" y="415"/>
                  </a:moveTo>
                  <a:cubicBezTo>
                    <a:pt x="1898" y="415"/>
                    <a:pt x="1898" y="415"/>
                    <a:pt x="1898" y="415"/>
                  </a:cubicBezTo>
                  <a:cubicBezTo>
                    <a:pt x="1898" y="374"/>
                    <a:pt x="1897" y="334"/>
                    <a:pt x="1898" y="293"/>
                  </a:cubicBezTo>
                  <a:cubicBezTo>
                    <a:pt x="1898" y="281"/>
                    <a:pt x="1894" y="277"/>
                    <a:pt x="1882" y="277"/>
                  </a:cubicBezTo>
                  <a:cubicBezTo>
                    <a:pt x="1842" y="278"/>
                    <a:pt x="1802" y="278"/>
                    <a:pt x="1762" y="277"/>
                  </a:cubicBezTo>
                  <a:cubicBezTo>
                    <a:pt x="1747" y="277"/>
                    <a:pt x="1742" y="283"/>
                    <a:pt x="1742" y="297"/>
                  </a:cubicBezTo>
                  <a:cubicBezTo>
                    <a:pt x="1742" y="377"/>
                    <a:pt x="1742" y="457"/>
                    <a:pt x="1742" y="537"/>
                  </a:cubicBezTo>
                  <a:cubicBezTo>
                    <a:pt x="1742" y="552"/>
                    <a:pt x="1748" y="556"/>
                    <a:pt x="1762" y="556"/>
                  </a:cubicBezTo>
                  <a:cubicBezTo>
                    <a:pt x="1800" y="556"/>
                    <a:pt x="1838" y="555"/>
                    <a:pt x="1876" y="556"/>
                  </a:cubicBezTo>
                  <a:cubicBezTo>
                    <a:pt x="1892" y="557"/>
                    <a:pt x="1898" y="551"/>
                    <a:pt x="1898" y="535"/>
                  </a:cubicBezTo>
                  <a:cubicBezTo>
                    <a:pt x="1897" y="495"/>
                    <a:pt x="1898" y="455"/>
                    <a:pt x="1898" y="415"/>
                  </a:cubicBezTo>
                  <a:close/>
                  <a:moveTo>
                    <a:pt x="4123" y="552"/>
                  </a:moveTo>
                  <a:cubicBezTo>
                    <a:pt x="4106" y="543"/>
                    <a:pt x="4089" y="534"/>
                    <a:pt x="4072" y="525"/>
                  </a:cubicBezTo>
                  <a:cubicBezTo>
                    <a:pt x="4058" y="519"/>
                    <a:pt x="4058" y="506"/>
                    <a:pt x="4062" y="496"/>
                  </a:cubicBezTo>
                  <a:cubicBezTo>
                    <a:pt x="4067" y="486"/>
                    <a:pt x="4076" y="496"/>
                    <a:pt x="4082" y="499"/>
                  </a:cubicBezTo>
                  <a:cubicBezTo>
                    <a:pt x="4108" y="512"/>
                    <a:pt x="4134" y="525"/>
                    <a:pt x="4159" y="538"/>
                  </a:cubicBezTo>
                  <a:cubicBezTo>
                    <a:pt x="4170" y="544"/>
                    <a:pt x="4173" y="541"/>
                    <a:pt x="4173" y="529"/>
                  </a:cubicBezTo>
                  <a:cubicBezTo>
                    <a:pt x="4172" y="521"/>
                    <a:pt x="4169" y="516"/>
                    <a:pt x="4162" y="512"/>
                  </a:cubicBezTo>
                  <a:cubicBezTo>
                    <a:pt x="4148" y="506"/>
                    <a:pt x="4135" y="499"/>
                    <a:pt x="4122" y="492"/>
                  </a:cubicBezTo>
                  <a:cubicBezTo>
                    <a:pt x="4105" y="484"/>
                    <a:pt x="4088" y="475"/>
                    <a:pt x="4071" y="466"/>
                  </a:cubicBezTo>
                  <a:cubicBezTo>
                    <a:pt x="4058" y="459"/>
                    <a:pt x="4057" y="446"/>
                    <a:pt x="4062" y="436"/>
                  </a:cubicBezTo>
                  <a:cubicBezTo>
                    <a:pt x="4068" y="426"/>
                    <a:pt x="4076" y="437"/>
                    <a:pt x="4082" y="440"/>
                  </a:cubicBezTo>
                  <a:cubicBezTo>
                    <a:pt x="4107" y="452"/>
                    <a:pt x="4131" y="465"/>
                    <a:pt x="4155" y="477"/>
                  </a:cubicBezTo>
                  <a:cubicBezTo>
                    <a:pt x="4160" y="479"/>
                    <a:pt x="4166" y="486"/>
                    <a:pt x="4171" y="479"/>
                  </a:cubicBezTo>
                  <a:cubicBezTo>
                    <a:pt x="4175" y="473"/>
                    <a:pt x="4175" y="464"/>
                    <a:pt x="4167" y="458"/>
                  </a:cubicBezTo>
                  <a:cubicBezTo>
                    <a:pt x="4163" y="454"/>
                    <a:pt x="4158" y="452"/>
                    <a:pt x="4153" y="450"/>
                  </a:cubicBezTo>
                  <a:cubicBezTo>
                    <a:pt x="4126" y="435"/>
                    <a:pt x="4098" y="420"/>
                    <a:pt x="4070" y="406"/>
                  </a:cubicBezTo>
                  <a:cubicBezTo>
                    <a:pt x="4057" y="400"/>
                    <a:pt x="4058" y="388"/>
                    <a:pt x="4062" y="379"/>
                  </a:cubicBezTo>
                  <a:cubicBezTo>
                    <a:pt x="4067" y="367"/>
                    <a:pt x="4076" y="378"/>
                    <a:pt x="4082" y="381"/>
                  </a:cubicBezTo>
                  <a:cubicBezTo>
                    <a:pt x="4108" y="394"/>
                    <a:pt x="4134" y="407"/>
                    <a:pt x="4160" y="421"/>
                  </a:cubicBezTo>
                  <a:cubicBezTo>
                    <a:pt x="4170" y="426"/>
                    <a:pt x="4173" y="424"/>
                    <a:pt x="4173" y="413"/>
                  </a:cubicBezTo>
                  <a:cubicBezTo>
                    <a:pt x="4173" y="404"/>
                    <a:pt x="4170" y="398"/>
                    <a:pt x="4161" y="394"/>
                  </a:cubicBezTo>
                  <a:cubicBezTo>
                    <a:pt x="4153" y="390"/>
                    <a:pt x="4145" y="386"/>
                    <a:pt x="4136" y="382"/>
                  </a:cubicBezTo>
                  <a:cubicBezTo>
                    <a:pt x="4114" y="371"/>
                    <a:pt x="4093" y="359"/>
                    <a:pt x="4071" y="348"/>
                  </a:cubicBezTo>
                  <a:cubicBezTo>
                    <a:pt x="4057" y="341"/>
                    <a:pt x="4057" y="328"/>
                    <a:pt x="4062" y="319"/>
                  </a:cubicBezTo>
                  <a:cubicBezTo>
                    <a:pt x="4068" y="309"/>
                    <a:pt x="4076" y="320"/>
                    <a:pt x="4082" y="322"/>
                  </a:cubicBezTo>
                  <a:cubicBezTo>
                    <a:pt x="4101" y="331"/>
                    <a:pt x="4119" y="341"/>
                    <a:pt x="4137" y="350"/>
                  </a:cubicBezTo>
                  <a:cubicBezTo>
                    <a:pt x="4173" y="368"/>
                    <a:pt x="4173" y="368"/>
                    <a:pt x="4172" y="328"/>
                  </a:cubicBezTo>
                  <a:cubicBezTo>
                    <a:pt x="4172" y="319"/>
                    <a:pt x="4175" y="308"/>
                    <a:pt x="4163" y="303"/>
                  </a:cubicBezTo>
                  <a:cubicBezTo>
                    <a:pt x="4120" y="285"/>
                    <a:pt x="4077" y="268"/>
                    <a:pt x="4030" y="275"/>
                  </a:cubicBezTo>
                  <a:cubicBezTo>
                    <a:pt x="4020" y="276"/>
                    <a:pt x="4015" y="279"/>
                    <a:pt x="4015" y="289"/>
                  </a:cubicBezTo>
                  <a:cubicBezTo>
                    <a:pt x="4015" y="373"/>
                    <a:pt x="4015" y="457"/>
                    <a:pt x="4015" y="541"/>
                  </a:cubicBezTo>
                  <a:cubicBezTo>
                    <a:pt x="4015" y="552"/>
                    <a:pt x="4020" y="555"/>
                    <a:pt x="4031" y="556"/>
                  </a:cubicBezTo>
                  <a:cubicBezTo>
                    <a:pt x="4045" y="558"/>
                    <a:pt x="4058" y="550"/>
                    <a:pt x="4071" y="553"/>
                  </a:cubicBezTo>
                  <a:cubicBezTo>
                    <a:pt x="4089" y="557"/>
                    <a:pt x="4105" y="555"/>
                    <a:pt x="4123" y="552"/>
                  </a:cubicBezTo>
                  <a:close/>
                  <a:moveTo>
                    <a:pt x="2369" y="479"/>
                  </a:moveTo>
                  <a:cubicBezTo>
                    <a:pt x="2369" y="459"/>
                    <a:pt x="2368" y="438"/>
                    <a:pt x="2369" y="417"/>
                  </a:cubicBezTo>
                  <a:cubicBezTo>
                    <a:pt x="2369" y="404"/>
                    <a:pt x="2365" y="398"/>
                    <a:pt x="2351" y="398"/>
                  </a:cubicBezTo>
                  <a:cubicBezTo>
                    <a:pt x="2310" y="399"/>
                    <a:pt x="2269" y="399"/>
                    <a:pt x="2229" y="399"/>
                  </a:cubicBezTo>
                  <a:cubicBezTo>
                    <a:pt x="2216" y="398"/>
                    <a:pt x="2211" y="403"/>
                    <a:pt x="2211" y="416"/>
                  </a:cubicBezTo>
                  <a:cubicBezTo>
                    <a:pt x="2212" y="456"/>
                    <a:pt x="2211" y="497"/>
                    <a:pt x="2211" y="538"/>
                  </a:cubicBezTo>
                  <a:cubicBezTo>
                    <a:pt x="2211" y="549"/>
                    <a:pt x="2213" y="556"/>
                    <a:pt x="2227" y="556"/>
                  </a:cubicBezTo>
                  <a:cubicBezTo>
                    <a:pt x="2243" y="557"/>
                    <a:pt x="2245" y="549"/>
                    <a:pt x="2245" y="536"/>
                  </a:cubicBezTo>
                  <a:cubicBezTo>
                    <a:pt x="2244" y="512"/>
                    <a:pt x="2245" y="487"/>
                    <a:pt x="2245" y="463"/>
                  </a:cubicBezTo>
                  <a:cubicBezTo>
                    <a:pt x="2245" y="453"/>
                    <a:pt x="2245" y="445"/>
                    <a:pt x="2258" y="445"/>
                  </a:cubicBezTo>
                  <a:cubicBezTo>
                    <a:pt x="2270" y="444"/>
                    <a:pt x="2271" y="453"/>
                    <a:pt x="2271" y="462"/>
                  </a:cubicBezTo>
                  <a:cubicBezTo>
                    <a:pt x="2271" y="487"/>
                    <a:pt x="2272" y="513"/>
                    <a:pt x="2271" y="538"/>
                  </a:cubicBezTo>
                  <a:cubicBezTo>
                    <a:pt x="2271" y="550"/>
                    <a:pt x="2274" y="556"/>
                    <a:pt x="2288" y="556"/>
                  </a:cubicBezTo>
                  <a:cubicBezTo>
                    <a:pt x="2301" y="556"/>
                    <a:pt x="2306" y="551"/>
                    <a:pt x="2305" y="538"/>
                  </a:cubicBezTo>
                  <a:cubicBezTo>
                    <a:pt x="2305" y="513"/>
                    <a:pt x="2305" y="488"/>
                    <a:pt x="2305" y="463"/>
                  </a:cubicBezTo>
                  <a:cubicBezTo>
                    <a:pt x="2305" y="452"/>
                    <a:pt x="2307" y="444"/>
                    <a:pt x="2320" y="444"/>
                  </a:cubicBezTo>
                  <a:cubicBezTo>
                    <a:pt x="2334" y="445"/>
                    <a:pt x="2335" y="453"/>
                    <a:pt x="2335" y="463"/>
                  </a:cubicBezTo>
                  <a:cubicBezTo>
                    <a:pt x="2335" y="489"/>
                    <a:pt x="2335" y="515"/>
                    <a:pt x="2335" y="541"/>
                  </a:cubicBezTo>
                  <a:cubicBezTo>
                    <a:pt x="2335" y="554"/>
                    <a:pt x="2342" y="556"/>
                    <a:pt x="2353" y="556"/>
                  </a:cubicBezTo>
                  <a:cubicBezTo>
                    <a:pt x="2364" y="556"/>
                    <a:pt x="2369" y="553"/>
                    <a:pt x="2369" y="541"/>
                  </a:cubicBezTo>
                  <a:cubicBezTo>
                    <a:pt x="2368" y="521"/>
                    <a:pt x="2368" y="500"/>
                    <a:pt x="2369" y="479"/>
                  </a:cubicBezTo>
                  <a:close/>
                  <a:moveTo>
                    <a:pt x="3073" y="501"/>
                  </a:moveTo>
                  <a:cubicBezTo>
                    <a:pt x="3073" y="501"/>
                    <a:pt x="3073" y="501"/>
                    <a:pt x="3073" y="501"/>
                  </a:cubicBezTo>
                  <a:cubicBezTo>
                    <a:pt x="3073" y="487"/>
                    <a:pt x="3073" y="474"/>
                    <a:pt x="3073" y="461"/>
                  </a:cubicBezTo>
                  <a:cubicBezTo>
                    <a:pt x="3073" y="453"/>
                    <a:pt x="3071" y="446"/>
                    <a:pt x="3065" y="441"/>
                  </a:cubicBezTo>
                  <a:cubicBezTo>
                    <a:pt x="3051" y="427"/>
                    <a:pt x="3037" y="413"/>
                    <a:pt x="3023" y="398"/>
                  </a:cubicBezTo>
                  <a:cubicBezTo>
                    <a:pt x="3016" y="391"/>
                    <a:pt x="3011" y="391"/>
                    <a:pt x="3003" y="398"/>
                  </a:cubicBezTo>
                  <a:cubicBezTo>
                    <a:pt x="2990" y="413"/>
                    <a:pt x="2976" y="427"/>
                    <a:pt x="2962" y="441"/>
                  </a:cubicBezTo>
                  <a:cubicBezTo>
                    <a:pt x="2957" y="447"/>
                    <a:pt x="2955" y="452"/>
                    <a:pt x="2955" y="459"/>
                  </a:cubicBezTo>
                  <a:cubicBezTo>
                    <a:pt x="2955" y="486"/>
                    <a:pt x="2955" y="513"/>
                    <a:pt x="2955" y="539"/>
                  </a:cubicBezTo>
                  <a:cubicBezTo>
                    <a:pt x="2954" y="553"/>
                    <a:pt x="2961" y="556"/>
                    <a:pt x="2973" y="556"/>
                  </a:cubicBezTo>
                  <a:cubicBezTo>
                    <a:pt x="2986" y="556"/>
                    <a:pt x="2989" y="551"/>
                    <a:pt x="2989" y="539"/>
                  </a:cubicBezTo>
                  <a:cubicBezTo>
                    <a:pt x="2988" y="532"/>
                    <a:pt x="2989" y="524"/>
                    <a:pt x="2989" y="517"/>
                  </a:cubicBezTo>
                  <a:cubicBezTo>
                    <a:pt x="2988" y="512"/>
                    <a:pt x="2989" y="507"/>
                    <a:pt x="2996" y="508"/>
                  </a:cubicBezTo>
                  <a:cubicBezTo>
                    <a:pt x="3009" y="508"/>
                    <a:pt x="3024" y="505"/>
                    <a:pt x="3035" y="510"/>
                  </a:cubicBezTo>
                  <a:cubicBezTo>
                    <a:pt x="3045" y="514"/>
                    <a:pt x="3039" y="529"/>
                    <a:pt x="3039" y="540"/>
                  </a:cubicBezTo>
                  <a:cubicBezTo>
                    <a:pt x="3039" y="552"/>
                    <a:pt x="3044" y="556"/>
                    <a:pt x="3056" y="556"/>
                  </a:cubicBezTo>
                  <a:cubicBezTo>
                    <a:pt x="3067" y="556"/>
                    <a:pt x="3074" y="553"/>
                    <a:pt x="3073" y="541"/>
                  </a:cubicBezTo>
                  <a:cubicBezTo>
                    <a:pt x="3073" y="527"/>
                    <a:pt x="3073" y="514"/>
                    <a:pt x="3073" y="501"/>
                  </a:cubicBezTo>
                  <a:close/>
                  <a:moveTo>
                    <a:pt x="3139" y="500"/>
                  </a:moveTo>
                  <a:cubicBezTo>
                    <a:pt x="3139" y="512"/>
                    <a:pt x="3139" y="524"/>
                    <a:pt x="3139" y="536"/>
                  </a:cubicBezTo>
                  <a:cubicBezTo>
                    <a:pt x="3139" y="547"/>
                    <a:pt x="3139" y="556"/>
                    <a:pt x="3155" y="556"/>
                  </a:cubicBezTo>
                  <a:cubicBezTo>
                    <a:pt x="3170" y="556"/>
                    <a:pt x="3173" y="549"/>
                    <a:pt x="3173" y="537"/>
                  </a:cubicBezTo>
                  <a:cubicBezTo>
                    <a:pt x="3173" y="506"/>
                    <a:pt x="3167" y="509"/>
                    <a:pt x="3201" y="507"/>
                  </a:cubicBezTo>
                  <a:cubicBezTo>
                    <a:pt x="3219" y="507"/>
                    <a:pt x="3228" y="510"/>
                    <a:pt x="3225" y="530"/>
                  </a:cubicBezTo>
                  <a:cubicBezTo>
                    <a:pt x="3224" y="534"/>
                    <a:pt x="3226" y="539"/>
                    <a:pt x="3226" y="543"/>
                  </a:cubicBezTo>
                  <a:cubicBezTo>
                    <a:pt x="3226" y="554"/>
                    <a:pt x="3233" y="556"/>
                    <a:pt x="3242" y="556"/>
                  </a:cubicBezTo>
                  <a:cubicBezTo>
                    <a:pt x="3252" y="556"/>
                    <a:pt x="3258" y="553"/>
                    <a:pt x="3258" y="543"/>
                  </a:cubicBezTo>
                  <a:cubicBezTo>
                    <a:pt x="3257" y="515"/>
                    <a:pt x="3258" y="487"/>
                    <a:pt x="3257" y="459"/>
                  </a:cubicBezTo>
                  <a:cubicBezTo>
                    <a:pt x="3257" y="452"/>
                    <a:pt x="3254" y="446"/>
                    <a:pt x="3250" y="441"/>
                  </a:cubicBezTo>
                  <a:cubicBezTo>
                    <a:pt x="3236" y="427"/>
                    <a:pt x="3222" y="413"/>
                    <a:pt x="3208" y="398"/>
                  </a:cubicBezTo>
                  <a:cubicBezTo>
                    <a:pt x="3202" y="392"/>
                    <a:pt x="3195" y="391"/>
                    <a:pt x="3189" y="398"/>
                  </a:cubicBezTo>
                  <a:cubicBezTo>
                    <a:pt x="3161" y="426"/>
                    <a:pt x="3124" y="450"/>
                    <a:pt x="3139" y="500"/>
                  </a:cubicBezTo>
                  <a:close/>
                  <a:moveTo>
                    <a:pt x="4980" y="556"/>
                  </a:moveTo>
                  <a:cubicBezTo>
                    <a:pt x="4987" y="556"/>
                    <a:pt x="4995" y="556"/>
                    <a:pt x="5002" y="556"/>
                  </a:cubicBezTo>
                  <a:cubicBezTo>
                    <a:pt x="5009" y="556"/>
                    <a:pt x="5016" y="555"/>
                    <a:pt x="5017" y="546"/>
                  </a:cubicBezTo>
                  <a:cubicBezTo>
                    <a:pt x="5018" y="538"/>
                    <a:pt x="5016" y="532"/>
                    <a:pt x="5007" y="529"/>
                  </a:cubicBezTo>
                  <a:cubicBezTo>
                    <a:pt x="5000" y="526"/>
                    <a:pt x="4993" y="521"/>
                    <a:pt x="4986" y="518"/>
                  </a:cubicBezTo>
                  <a:cubicBezTo>
                    <a:pt x="4979" y="515"/>
                    <a:pt x="4973" y="498"/>
                    <a:pt x="4964" y="515"/>
                  </a:cubicBezTo>
                  <a:cubicBezTo>
                    <a:pt x="4959" y="525"/>
                    <a:pt x="4944" y="525"/>
                    <a:pt x="4943" y="538"/>
                  </a:cubicBezTo>
                  <a:cubicBezTo>
                    <a:pt x="4943" y="549"/>
                    <a:pt x="4945" y="557"/>
                    <a:pt x="4958" y="556"/>
                  </a:cubicBezTo>
                  <a:cubicBezTo>
                    <a:pt x="4965" y="556"/>
                    <a:pt x="4973" y="556"/>
                    <a:pt x="4980" y="556"/>
                  </a:cubicBezTo>
                  <a:close/>
                  <a:moveTo>
                    <a:pt x="3479" y="556"/>
                  </a:moveTo>
                  <a:cubicBezTo>
                    <a:pt x="3485" y="556"/>
                    <a:pt x="3491" y="556"/>
                    <a:pt x="3497" y="556"/>
                  </a:cubicBezTo>
                  <a:cubicBezTo>
                    <a:pt x="3505" y="555"/>
                    <a:pt x="3514" y="559"/>
                    <a:pt x="3516" y="547"/>
                  </a:cubicBezTo>
                  <a:cubicBezTo>
                    <a:pt x="3518" y="537"/>
                    <a:pt x="3515" y="529"/>
                    <a:pt x="3505" y="527"/>
                  </a:cubicBezTo>
                  <a:cubicBezTo>
                    <a:pt x="3495" y="525"/>
                    <a:pt x="3491" y="511"/>
                    <a:pt x="3480" y="516"/>
                  </a:cubicBezTo>
                  <a:cubicBezTo>
                    <a:pt x="3470" y="520"/>
                    <a:pt x="3461" y="526"/>
                    <a:pt x="3452" y="531"/>
                  </a:cubicBezTo>
                  <a:cubicBezTo>
                    <a:pt x="3445" y="535"/>
                    <a:pt x="3446" y="542"/>
                    <a:pt x="3446" y="549"/>
                  </a:cubicBezTo>
                  <a:cubicBezTo>
                    <a:pt x="3447" y="558"/>
                    <a:pt x="3454" y="556"/>
                    <a:pt x="3460" y="556"/>
                  </a:cubicBezTo>
                  <a:cubicBezTo>
                    <a:pt x="3466" y="556"/>
                    <a:pt x="3473" y="556"/>
                    <a:pt x="3479" y="556"/>
                  </a:cubicBezTo>
                  <a:close/>
                  <a:moveTo>
                    <a:pt x="4344" y="556"/>
                  </a:moveTo>
                  <a:cubicBezTo>
                    <a:pt x="4353" y="554"/>
                    <a:pt x="4369" y="562"/>
                    <a:pt x="4368" y="543"/>
                  </a:cubicBezTo>
                  <a:cubicBezTo>
                    <a:pt x="4368" y="525"/>
                    <a:pt x="4351" y="522"/>
                    <a:pt x="4341" y="520"/>
                  </a:cubicBezTo>
                  <a:cubicBezTo>
                    <a:pt x="4331" y="518"/>
                    <a:pt x="4319" y="527"/>
                    <a:pt x="4319" y="542"/>
                  </a:cubicBezTo>
                  <a:cubicBezTo>
                    <a:pt x="4319" y="562"/>
                    <a:pt x="4334" y="554"/>
                    <a:pt x="4344" y="556"/>
                  </a:cubicBezTo>
                  <a:close/>
                  <a:moveTo>
                    <a:pt x="197" y="556"/>
                  </a:moveTo>
                  <a:cubicBezTo>
                    <a:pt x="197" y="556"/>
                    <a:pt x="197" y="556"/>
                    <a:pt x="197" y="556"/>
                  </a:cubicBezTo>
                  <a:cubicBezTo>
                    <a:pt x="200" y="556"/>
                    <a:pt x="204" y="556"/>
                    <a:pt x="207" y="556"/>
                  </a:cubicBezTo>
                  <a:cubicBezTo>
                    <a:pt x="214" y="556"/>
                    <a:pt x="223" y="557"/>
                    <a:pt x="225" y="546"/>
                  </a:cubicBezTo>
                  <a:cubicBezTo>
                    <a:pt x="226" y="536"/>
                    <a:pt x="222" y="529"/>
                    <a:pt x="214" y="525"/>
                  </a:cubicBezTo>
                  <a:cubicBezTo>
                    <a:pt x="206" y="521"/>
                    <a:pt x="174" y="538"/>
                    <a:pt x="174" y="547"/>
                  </a:cubicBezTo>
                  <a:cubicBezTo>
                    <a:pt x="173" y="552"/>
                    <a:pt x="175" y="556"/>
                    <a:pt x="181" y="556"/>
                  </a:cubicBezTo>
                  <a:cubicBezTo>
                    <a:pt x="186" y="556"/>
                    <a:pt x="192" y="556"/>
                    <a:pt x="197" y="5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3EA6362-BA7C-40B2-A88D-40F4608B3DA4}"/>
                </a:ext>
              </a:extLst>
            </p:cNvPr>
            <p:cNvSpPr/>
            <p:nvPr/>
          </p:nvSpPr>
          <p:spPr bwMode="auto">
            <a:xfrm>
              <a:off x="8147050" y="6423025"/>
              <a:ext cx="39688" cy="403225"/>
            </a:xfrm>
            <a:custGeom>
              <a:avLst/>
              <a:gdLst>
                <a:gd name="T0" fmla="*/ 31 w 31"/>
                <a:gd name="T1" fmla="*/ 158 h 314"/>
                <a:gd name="T2" fmla="*/ 31 w 31"/>
                <a:gd name="T3" fmla="*/ 294 h 314"/>
                <a:gd name="T4" fmla="*/ 16 w 31"/>
                <a:gd name="T5" fmla="*/ 314 h 314"/>
                <a:gd name="T6" fmla="*/ 4 w 31"/>
                <a:gd name="T7" fmla="*/ 295 h 314"/>
                <a:gd name="T8" fmla="*/ 2 w 31"/>
                <a:gd name="T9" fmla="*/ 32 h 314"/>
                <a:gd name="T10" fmla="*/ 3 w 31"/>
                <a:gd name="T11" fmla="*/ 18 h 314"/>
                <a:gd name="T12" fmla="*/ 18 w 31"/>
                <a:gd name="T13" fmla="*/ 1 h 314"/>
                <a:gd name="T14" fmla="*/ 31 w 31"/>
                <a:gd name="T15" fmla="*/ 18 h 314"/>
                <a:gd name="T16" fmla="*/ 31 w 31"/>
                <a:gd name="T17" fmla="*/ 128 h 314"/>
                <a:gd name="T18" fmla="*/ 31 w 31"/>
                <a:gd name="T19" fmla="*/ 15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14">
                  <a:moveTo>
                    <a:pt x="31" y="158"/>
                  </a:moveTo>
                  <a:cubicBezTo>
                    <a:pt x="31" y="203"/>
                    <a:pt x="31" y="249"/>
                    <a:pt x="31" y="294"/>
                  </a:cubicBezTo>
                  <a:cubicBezTo>
                    <a:pt x="31" y="305"/>
                    <a:pt x="31" y="314"/>
                    <a:pt x="16" y="314"/>
                  </a:cubicBezTo>
                  <a:cubicBezTo>
                    <a:pt x="0" y="314"/>
                    <a:pt x="4" y="304"/>
                    <a:pt x="4" y="295"/>
                  </a:cubicBezTo>
                  <a:cubicBezTo>
                    <a:pt x="0" y="207"/>
                    <a:pt x="3" y="119"/>
                    <a:pt x="2" y="32"/>
                  </a:cubicBezTo>
                  <a:cubicBezTo>
                    <a:pt x="2" y="27"/>
                    <a:pt x="3" y="22"/>
                    <a:pt x="3" y="18"/>
                  </a:cubicBezTo>
                  <a:cubicBezTo>
                    <a:pt x="4" y="8"/>
                    <a:pt x="5" y="0"/>
                    <a:pt x="18" y="1"/>
                  </a:cubicBezTo>
                  <a:cubicBezTo>
                    <a:pt x="29" y="1"/>
                    <a:pt x="31" y="8"/>
                    <a:pt x="31" y="18"/>
                  </a:cubicBezTo>
                  <a:cubicBezTo>
                    <a:pt x="31" y="55"/>
                    <a:pt x="31" y="92"/>
                    <a:pt x="31" y="128"/>
                  </a:cubicBezTo>
                  <a:cubicBezTo>
                    <a:pt x="31" y="138"/>
                    <a:pt x="31" y="148"/>
                    <a:pt x="31" y="1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46D1257-38BB-4F4A-A82F-2D6D0EF54491}"/>
                </a:ext>
              </a:extLst>
            </p:cNvPr>
            <p:cNvSpPr/>
            <p:nvPr/>
          </p:nvSpPr>
          <p:spPr bwMode="auto">
            <a:xfrm>
              <a:off x="8228012" y="6424613"/>
              <a:ext cx="36513" cy="403225"/>
            </a:xfrm>
            <a:custGeom>
              <a:avLst/>
              <a:gdLst>
                <a:gd name="T0" fmla="*/ 27 w 28"/>
                <a:gd name="T1" fmla="*/ 159 h 314"/>
                <a:gd name="T2" fmla="*/ 27 w 28"/>
                <a:gd name="T3" fmla="*/ 297 h 314"/>
                <a:gd name="T4" fmla="*/ 14 w 28"/>
                <a:gd name="T5" fmla="*/ 313 h 314"/>
                <a:gd name="T6" fmla="*/ 0 w 28"/>
                <a:gd name="T7" fmla="*/ 297 h 314"/>
                <a:gd name="T8" fmla="*/ 1 w 28"/>
                <a:gd name="T9" fmla="*/ 17 h 314"/>
                <a:gd name="T10" fmla="*/ 14 w 28"/>
                <a:gd name="T11" fmla="*/ 0 h 314"/>
                <a:gd name="T12" fmla="*/ 27 w 28"/>
                <a:gd name="T13" fmla="*/ 18 h 314"/>
                <a:gd name="T14" fmla="*/ 27 w 28"/>
                <a:gd name="T15" fmla="*/ 15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4">
                  <a:moveTo>
                    <a:pt x="27" y="159"/>
                  </a:moveTo>
                  <a:cubicBezTo>
                    <a:pt x="27" y="205"/>
                    <a:pt x="27" y="251"/>
                    <a:pt x="27" y="297"/>
                  </a:cubicBezTo>
                  <a:cubicBezTo>
                    <a:pt x="28" y="307"/>
                    <a:pt x="27" y="314"/>
                    <a:pt x="14" y="313"/>
                  </a:cubicBezTo>
                  <a:cubicBezTo>
                    <a:pt x="2" y="313"/>
                    <a:pt x="0" y="307"/>
                    <a:pt x="0" y="297"/>
                  </a:cubicBezTo>
                  <a:cubicBezTo>
                    <a:pt x="1" y="204"/>
                    <a:pt x="1" y="110"/>
                    <a:pt x="1" y="17"/>
                  </a:cubicBezTo>
                  <a:cubicBezTo>
                    <a:pt x="1" y="8"/>
                    <a:pt x="1" y="0"/>
                    <a:pt x="14" y="0"/>
                  </a:cubicBezTo>
                  <a:cubicBezTo>
                    <a:pt x="26" y="1"/>
                    <a:pt x="27" y="8"/>
                    <a:pt x="27" y="18"/>
                  </a:cubicBezTo>
                  <a:cubicBezTo>
                    <a:pt x="27" y="65"/>
                    <a:pt x="27" y="112"/>
                    <a:pt x="27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5AEE2FCD-0F01-4402-A201-D1396151D9CA}"/>
                </a:ext>
              </a:extLst>
            </p:cNvPr>
            <p:cNvSpPr/>
            <p:nvPr/>
          </p:nvSpPr>
          <p:spPr bwMode="auto">
            <a:xfrm>
              <a:off x="8307387" y="6583363"/>
              <a:ext cx="38100" cy="242887"/>
            </a:xfrm>
            <a:custGeom>
              <a:avLst/>
              <a:gdLst>
                <a:gd name="T0" fmla="*/ 30 w 30"/>
                <a:gd name="T1" fmla="*/ 98 h 190"/>
                <a:gd name="T2" fmla="*/ 30 w 30"/>
                <a:gd name="T3" fmla="*/ 173 h 190"/>
                <a:gd name="T4" fmla="*/ 16 w 30"/>
                <a:gd name="T5" fmla="*/ 190 h 190"/>
                <a:gd name="T6" fmla="*/ 0 w 30"/>
                <a:gd name="T7" fmla="*/ 174 h 190"/>
                <a:gd name="T8" fmla="*/ 0 w 30"/>
                <a:gd name="T9" fmla="*/ 16 h 190"/>
                <a:gd name="T10" fmla="*/ 16 w 30"/>
                <a:gd name="T11" fmla="*/ 0 h 190"/>
                <a:gd name="T12" fmla="*/ 30 w 30"/>
                <a:gd name="T13" fmla="*/ 18 h 190"/>
                <a:gd name="T14" fmla="*/ 30 w 30"/>
                <a:gd name="T15" fmla="*/ 9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90">
                  <a:moveTo>
                    <a:pt x="30" y="98"/>
                  </a:moveTo>
                  <a:cubicBezTo>
                    <a:pt x="30" y="123"/>
                    <a:pt x="30" y="148"/>
                    <a:pt x="30" y="173"/>
                  </a:cubicBezTo>
                  <a:cubicBezTo>
                    <a:pt x="30" y="183"/>
                    <a:pt x="28" y="190"/>
                    <a:pt x="16" y="190"/>
                  </a:cubicBezTo>
                  <a:cubicBezTo>
                    <a:pt x="5" y="190"/>
                    <a:pt x="0" y="185"/>
                    <a:pt x="0" y="174"/>
                  </a:cubicBezTo>
                  <a:cubicBezTo>
                    <a:pt x="0" y="122"/>
                    <a:pt x="0" y="69"/>
                    <a:pt x="0" y="16"/>
                  </a:cubicBezTo>
                  <a:cubicBezTo>
                    <a:pt x="0" y="6"/>
                    <a:pt x="4" y="0"/>
                    <a:pt x="16" y="0"/>
                  </a:cubicBezTo>
                  <a:cubicBezTo>
                    <a:pt x="27" y="1"/>
                    <a:pt x="30" y="8"/>
                    <a:pt x="30" y="18"/>
                  </a:cubicBezTo>
                  <a:cubicBezTo>
                    <a:pt x="30" y="44"/>
                    <a:pt x="30" y="71"/>
                    <a:pt x="30" y="9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7495BD1-7DEB-4A1C-B1A8-F8B984556578}"/>
                </a:ext>
              </a:extLst>
            </p:cNvPr>
            <p:cNvSpPr/>
            <p:nvPr/>
          </p:nvSpPr>
          <p:spPr bwMode="auto">
            <a:xfrm>
              <a:off x="8307387" y="6424613"/>
              <a:ext cx="39688" cy="84137"/>
            </a:xfrm>
            <a:custGeom>
              <a:avLst/>
              <a:gdLst>
                <a:gd name="T0" fmla="*/ 30 w 32"/>
                <a:gd name="T1" fmla="*/ 33 h 65"/>
                <a:gd name="T2" fmla="*/ 30 w 32"/>
                <a:gd name="T3" fmla="*/ 49 h 65"/>
                <a:gd name="T4" fmla="*/ 15 w 32"/>
                <a:gd name="T5" fmla="*/ 65 h 65"/>
                <a:gd name="T6" fmla="*/ 0 w 32"/>
                <a:gd name="T7" fmla="*/ 48 h 65"/>
                <a:gd name="T8" fmla="*/ 0 w 32"/>
                <a:gd name="T9" fmla="*/ 20 h 65"/>
                <a:gd name="T10" fmla="*/ 16 w 32"/>
                <a:gd name="T11" fmla="*/ 0 h 65"/>
                <a:gd name="T12" fmla="*/ 30 w 32"/>
                <a:gd name="T13" fmla="*/ 21 h 65"/>
                <a:gd name="T14" fmla="*/ 30 w 32"/>
                <a:gd name="T15" fmla="*/ 33 h 65"/>
                <a:gd name="T16" fmla="*/ 30 w 32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5">
                  <a:moveTo>
                    <a:pt x="30" y="33"/>
                  </a:moveTo>
                  <a:cubicBezTo>
                    <a:pt x="30" y="38"/>
                    <a:pt x="30" y="43"/>
                    <a:pt x="30" y="49"/>
                  </a:cubicBezTo>
                  <a:cubicBezTo>
                    <a:pt x="30" y="59"/>
                    <a:pt x="26" y="65"/>
                    <a:pt x="15" y="65"/>
                  </a:cubicBezTo>
                  <a:cubicBezTo>
                    <a:pt x="3" y="65"/>
                    <a:pt x="0" y="57"/>
                    <a:pt x="0" y="48"/>
                  </a:cubicBezTo>
                  <a:cubicBezTo>
                    <a:pt x="0" y="39"/>
                    <a:pt x="1" y="29"/>
                    <a:pt x="0" y="20"/>
                  </a:cubicBezTo>
                  <a:cubicBezTo>
                    <a:pt x="0" y="9"/>
                    <a:pt x="2" y="1"/>
                    <a:pt x="16" y="0"/>
                  </a:cubicBezTo>
                  <a:cubicBezTo>
                    <a:pt x="32" y="0"/>
                    <a:pt x="29" y="11"/>
                    <a:pt x="30" y="21"/>
                  </a:cubicBezTo>
                  <a:cubicBezTo>
                    <a:pt x="30" y="25"/>
                    <a:pt x="30" y="29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E00EDC6-3A9F-486E-AA40-4E5558004916}"/>
                </a:ext>
              </a:extLst>
            </p:cNvPr>
            <p:cNvSpPr/>
            <p:nvPr/>
          </p:nvSpPr>
          <p:spPr bwMode="auto">
            <a:xfrm>
              <a:off x="7604125" y="6804025"/>
              <a:ext cx="168275" cy="38100"/>
            </a:xfrm>
            <a:custGeom>
              <a:avLst/>
              <a:gdLst>
                <a:gd name="T0" fmla="*/ 62 w 131"/>
                <a:gd name="T1" fmla="*/ 29 h 29"/>
                <a:gd name="T2" fmla="*/ 14 w 131"/>
                <a:gd name="T3" fmla="*/ 29 h 29"/>
                <a:gd name="T4" fmla="*/ 1 w 131"/>
                <a:gd name="T5" fmla="*/ 16 h 29"/>
                <a:gd name="T6" fmla="*/ 13 w 131"/>
                <a:gd name="T7" fmla="*/ 0 h 29"/>
                <a:gd name="T8" fmla="*/ 119 w 131"/>
                <a:gd name="T9" fmla="*/ 0 h 29"/>
                <a:gd name="T10" fmla="*/ 131 w 131"/>
                <a:gd name="T11" fmla="*/ 12 h 29"/>
                <a:gd name="T12" fmla="*/ 118 w 131"/>
                <a:gd name="T13" fmla="*/ 28 h 29"/>
                <a:gd name="T14" fmla="*/ 62 w 131"/>
                <a:gd name="T15" fmla="*/ 28 h 29"/>
                <a:gd name="T16" fmla="*/ 62 w 13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2" y="29"/>
                  </a:moveTo>
                  <a:cubicBezTo>
                    <a:pt x="46" y="29"/>
                    <a:pt x="30" y="28"/>
                    <a:pt x="14" y="29"/>
                  </a:cubicBezTo>
                  <a:cubicBezTo>
                    <a:pt x="5" y="29"/>
                    <a:pt x="0" y="26"/>
                    <a:pt x="1" y="16"/>
                  </a:cubicBezTo>
                  <a:cubicBezTo>
                    <a:pt x="1" y="7"/>
                    <a:pt x="2" y="0"/>
                    <a:pt x="13" y="0"/>
                  </a:cubicBezTo>
                  <a:cubicBezTo>
                    <a:pt x="48" y="0"/>
                    <a:pt x="83" y="0"/>
                    <a:pt x="119" y="0"/>
                  </a:cubicBezTo>
                  <a:cubicBezTo>
                    <a:pt x="126" y="0"/>
                    <a:pt x="131" y="3"/>
                    <a:pt x="131" y="12"/>
                  </a:cubicBezTo>
                  <a:cubicBezTo>
                    <a:pt x="130" y="20"/>
                    <a:pt x="129" y="28"/>
                    <a:pt x="118" y="28"/>
                  </a:cubicBezTo>
                  <a:cubicBezTo>
                    <a:pt x="99" y="28"/>
                    <a:pt x="81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FF36B3A-B1BE-4C36-9585-2D075E642115}"/>
                </a:ext>
              </a:extLst>
            </p:cNvPr>
            <p:cNvSpPr/>
            <p:nvPr/>
          </p:nvSpPr>
          <p:spPr bwMode="auto">
            <a:xfrm>
              <a:off x="7604125" y="6567488"/>
              <a:ext cx="166688" cy="36512"/>
            </a:xfrm>
            <a:custGeom>
              <a:avLst/>
              <a:gdLst>
                <a:gd name="T0" fmla="*/ 66 w 130"/>
                <a:gd name="T1" fmla="*/ 0 h 29"/>
                <a:gd name="T2" fmla="*/ 116 w 130"/>
                <a:gd name="T3" fmla="*/ 0 h 29"/>
                <a:gd name="T4" fmla="*/ 130 w 130"/>
                <a:gd name="T5" fmla="*/ 14 h 29"/>
                <a:gd name="T6" fmla="*/ 116 w 130"/>
                <a:gd name="T7" fmla="*/ 29 h 29"/>
                <a:gd name="T8" fmla="*/ 14 w 130"/>
                <a:gd name="T9" fmla="*/ 29 h 29"/>
                <a:gd name="T10" fmla="*/ 0 w 130"/>
                <a:gd name="T11" fmla="*/ 14 h 29"/>
                <a:gd name="T12" fmla="*/ 14 w 130"/>
                <a:gd name="T13" fmla="*/ 0 h 29"/>
                <a:gd name="T14" fmla="*/ 66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6" y="0"/>
                  </a:moveTo>
                  <a:cubicBezTo>
                    <a:pt x="82" y="0"/>
                    <a:pt x="99" y="0"/>
                    <a:pt x="116" y="0"/>
                  </a:cubicBezTo>
                  <a:cubicBezTo>
                    <a:pt x="126" y="0"/>
                    <a:pt x="130" y="4"/>
                    <a:pt x="130" y="14"/>
                  </a:cubicBezTo>
                  <a:cubicBezTo>
                    <a:pt x="130" y="24"/>
                    <a:pt x="126" y="29"/>
                    <a:pt x="116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1" y="24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1" y="0"/>
                    <a:pt x="49" y="0"/>
                    <a:pt x="6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ED559D18-8B67-4498-B48C-F3DB959EC9C7}"/>
                </a:ext>
              </a:extLst>
            </p:cNvPr>
            <p:cNvSpPr/>
            <p:nvPr/>
          </p:nvSpPr>
          <p:spPr bwMode="auto">
            <a:xfrm>
              <a:off x="7604125" y="6724650"/>
              <a:ext cx="166688" cy="38100"/>
            </a:xfrm>
            <a:custGeom>
              <a:avLst/>
              <a:gdLst>
                <a:gd name="T0" fmla="*/ 68 w 130"/>
                <a:gd name="T1" fmla="*/ 0 h 29"/>
                <a:gd name="T2" fmla="*/ 115 w 130"/>
                <a:gd name="T3" fmla="*/ 0 h 29"/>
                <a:gd name="T4" fmla="*/ 130 w 130"/>
                <a:gd name="T5" fmla="*/ 15 h 29"/>
                <a:gd name="T6" fmla="*/ 115 w 130"/>
                <a:gd name="T7" fmla="*/ 29 h 29"/>
                <a:gd name="T8" fmla="*/ 14 w 130"/>
                <a:gd name="T9" fmla="*/ 29 h 29"/>
                <a:gd name="T10" fmla="*/ 1 w 130"/>
                <a:gd name="T11" fmla="*/ 14 h 29"/>
                <a:gd name="T12" fmla="*/ 14 w 130"/>
                <a:gd name="T13" fmla="*/ 0 h 29"/>
                <a:gd name="T14" fmla="*/ 68 w 13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8" y="0"/>
                  </a:moveTo>
                  <a:cubicBezTo>
                    <a:pt x="84" y="0"/>
                    <a:pt x="100" y="0"/>
                    <a:pt x="115" y="0"/>
                  </a:cubicBezTo>
                  <a:cubicBezTo>
                    <a:pt x="125" y="0"/>
                    <a:pt x="130" y="5"/>
                    <a:pt x="130" y="15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82" y="29"/>
                    <a:pt x="48" y="29"/>
                    <a:pt x="14" y="29"/>
                  </a:cubicBezTo>
                  <a:cubicBezTo>
                    <a:pt x="4" y="29"/>
                    <a:pt x="0" y="23"/>
                    <a:pt x="1" y="14"/>
                  </a:cubicBezTo>
                  <a:cubicBezTo>
                    <a:pt x="1" y="4"/>
                    <a:pt x="5" y="0"/>
                    <a:pt x="14" y="0"/>
                  </a:cubicBezTo>
                  <a:cubicBezTo>
                    <a:pt x="32" y="0"/>
                    <a:pt x="50" y="0"/>
                    <a:pt x="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325781CE-999F-423E-8987-07AEC752BA2B}"/>
                </a:ext>
              </a:extLst>
            </p:cNvPr>
            <p:cNvSpPr/>
            <p:nvPr/>
          </p:nvSpPr>
          <p:spPr bwMode="auto">
            <a:xfrm>
              <a:off x="7604125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5 w 130"/>
                <a:gd name="T3" fmla="*/ 27 h 27"/>
                <a:gd name="T4" fmla="*/ 1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3 h 27"/>
                <a:gd name="T12" fmla="*/ 114 w 130"/>
                <a:gd name="T13" fmla="*/ 27 h 27"/>
                <a:gd name="T14" fmla="*/ 64 w 130"/>
                <a:gd name="T15" fmla="*/ 27 h 27"/>
                <a:gd name="T16" fmla="*/ 64 w 13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1" y="27"/>
                    <a:pt x="15" y="27"/>
                  </a:cubicBezTo>
                  <a:cubicBezTo>
                    <a:pt x="6" y="27"/>
                    <a:pt x="1" y="24"/>
                    <a:pt x="1" y="14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48" y="0"/>
                    <a:pt x="81" y="0"/>
                    <a:pt x="115" y="0"/>
                  </a:cubicBezTo>
                  <a:cubicBezTo>
                    <a:pt x="124" y="0"/>
                    <a:pt x="130" y="3"/>
                    <a:pt x="130" y="13"/>
                  </a:cubicBezTo>
                  <a:cubicBezTo>
                    <a:pt x="130" y="24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C8BC91EF-37D9-4B69-BF94-06D73856FA42}"/>
                </a:ext>
              </a:extLst>
            </p:cNvPr>
            <p:cNvSpPr/>
            <p:nvPr/>
          </p:nvSpPr>
          <p:spPr bwMode="auto">
            <a:xfrm>
              <a:off x="7605712" y="6489700"/>
              <a:ext cx="165100" cy="33337"/>
            </a:xfrm>
            <a:custGeom>
              <a:avLst/>
              <a:gdLst>
                <a:gd name="T0" fmla="*/ 64 w 129"/>
                <a:gd name="T1" fmla="*/ 27 h 27"/>
                <a:gd name="T2" fmla="*/ 14 w 129"/>
                <a:gd name="T3" fmla="*/ 27 h 27"/>
                <a:gd name="T4" fmla="*/ 0 w 129"/>
                <a:gd name="T5" fmla="*/ 13 h 27"/>
                <a:gd name="T6" fmla="*/ 14 w 129"/>
                <a:gd name="T7" fmla="*/ 0 h 27"/>
                <a:gd name="T8" fmla="*/ 115 w 129"/>
                <a:gd name="T9" fmla="*/ 0 h 27"/>
                <a:gd name="T10" fmla="*/ 129 w 129"/>
                <a:gd name="T11" fmla="*/ 13 h 27"/>
                <a:gd name="T12" fmla="*/ 114 w 129"/>
                <a:gd name="T13" fmla="*/ 27 h 27"/>
                <a:gd name="T14" fmla="*/ 64 w 129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27">
                  <a:moveTo>
                    <a:pt x="64" y="27"/>
                  </a:moveTo>
                  <a:cubicBezTo>
                    <a:pt x="47" y="27"/>
                    <a:pt x="31" y="27"/>
                    <a:pt x="14" y="27"/>
                  </a:cubicBezTo>
                  <a:cubicBezTo>
                    <a:pt x="5" y="27"/>
                    <a:pt x="0" y="23"/>
                    <a:pt x="0" y="13"/>
                  </a:cubicBezTo>
                  <a:cubicBezTo>
                    <a:pt x="0" y="3"/>
                    <a:pt x="5" y="0"/>
                    <a:pt x="14" y="0"/>
                  </a:cubicBezTo>
                  <a:cubicBezTo>
                    <a:pt x="47" y="0"/>
                    <a:pt x="81" y="0"/>
                    <a:pt x="115" y="0"/>
                  </a:cubicBezTo>
                  <a:cubicBezTo>
                    <a:pt x="124" y="0"/>
                    <a:pt x="129" y="4"/>
                    <a:pt x="129" y="13"/>
                  </a:cubicBezTo>
                  <a:cubicBezTo>
                    <a:pt x="129" y="23"/>
                    <a:pt x="123" y="27"/>
                    <a:pt x="114" y="27"/>
                  </a:cubicBezTo>
                  <a:cubicBezTo>
                    <a:pt x="97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AEA1CC94-4B84-46C6-A8B9-8ABDE43BFBB4}"/>
                </a:ext>
              </a:extLst>
            </p:cNvPr>
            <p:cNvSpPr/>
            <p:nvPr/>
          </p:nvSpPr>
          <p:spPr bwMode="auto">
            <a:xfrm>
              <a:off x="7129462" y="6724650"/>
              <a:ext cx="168275" cy="38100"/>
            </a:xfrm>
            <a:custGeom>
              <a:avLst/>
              <a:gdLst>
                <a:gd name="T0" fmla="*/ 63 w 131"/>
                <a:gd name="T1" fmla="*/ 0 h 29"/>
                <a:gd name="T2" fmla="*/ 115 w 131"/>
                <a:gd name="T3" fmla="*/ 0 h 29"/>
                <a:gd name="T4" fmla="*/ 130 w 131"/>
                <a:gd name="T5" fmla="*/ 14 h 29"/>
                <a:gd name="T6" fmla="*/ 114 w 131"/>
                <a:gd name="T7" fmla="*/ 29 h 29"/>
                <a:gd name="T8" fmla="*/ 15 w 131"/>
                <a:gd name="T9" fmla="*/ 29 h 29"/>
                <a:gd name="T10" fmla="*/ 0 w 131"/>
                <a:gd name="T11" fmla="*/ 13 h 29"/>
                <a:gd name="T12" fmla="*/ 15 w 131"/>
                <a:gd name="T13" fmla="*/ 0 h 29"/>
                <a:gd name="T14" fmla="*/ 63 w 131"/>
                <a:gd name="T15" fmla="*/ 0 h 29"/>
                <a:gd name="T16" fmla="*/ 63 w 131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8">
                  <a:moveTo>
                    <a:pt x="63" y="0"/>
                  </a:moveTo>
                  <a:cubicBezTo>
                    <a:pt x="80" y="0"/>
                    <a:pt x="98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1" y="26"/>
                    <a:pt x="125" y="29"/>
                    <a:pt x="114" y="29"/>
                  </a:cubicBezTo>
                  <a:cubicBezTo>
                    <a:pt x="81" y="29"/>
                    <a:pt x="48" y="29"/>
                    <a:pt x="15" y="29"/>
                  </a:cubicBezTo>
                  <a:cubicBezTo>
                    <a:pt x="4" y="29"/>
                    <a:pt x="0" y="24"/>
                    <a:pt x="0" y="13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31" y="0"/>
                    <a:pt x="47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87224086-DAFD-46E0-8ACD-979834B1201F}"/>
                </a:ext>
              </a:extLst>
            </p:cNvPr>
            <p:cNvSpPr/>
            <p:nvPr/>
          </p:nvSpPr>
          <p:spPr bwMode="auto">
            <a:xfrm>
              <a:off x="7127875" y="6804025"/>
              <a:ext cx="168275" cy="38100"/>
            </a:xfrm>
            <a:custGeom>
              <a:avLst/>
              <a:gdLst>
                <a:gd name="T0" fmla="*/ 65 w 131"/>
                <a:gd name="T1" fmla="*/ 28 h 29"/>
                <a:gd name="T2" fmla="*/ 15 w 131"/>
                <a:gd name="T3" fmla="*/ 29 h 29"/>
                <a:gd name="T4" fmla="*/ 1 w 131"/>
                <a:gd name="T5" fmla="*/ 14 h 29"/>
                <a:gd name="T6" fmla="*/ 15 w 131"/>
                <a:gd name="T7" fmla="*/ 0 h 29"/>
                <a:gd name="T8" fmla="*/ 117 w 131"/>
                <a:gd name="T9" fmla="*/ 0 h 29"/>
                <a:gd name="T10" fmla="*/ 131 w 131"/>
                <a:gd name="T11" fmla="*/ 14 h 29"/>
                <a:gd name="T12" fmla="*/ 117 w 131"/>
                <a:gd name="T13" fmla="*/ 28 h 29"/>
                <a:gd name="T14" fmla="*/ 65 w 131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28">
                  <a:moveTo>
                    <a:pt x="65" y="28"/>
                  </a:moveTo>
                  <a:cubicBezTo>
                    <a:pt x="48" y="28"/>
                    <a:pt x="32" y="28"/>
                    <a:pt x="15" y="29"/>
                  </a:cubicBezTo>
                  <a:cubicBezTo>
                    <a:pt x="5" y="29"/>
                    <a:pt x="1" y="24"/>
                    <a:pt x="1" y="14"/>
                  </a:cubicBezTo>
                  <a:cubicBezTo>
                    <a:pt x="0" y="3"/>
                    <a:pt x="5" y="0"/>
                    <a:pt x="15" y="0"/>
                  </a:cubicBezTo>
                  <a:cubicBezTo>
                    <a:pt x="49" y="0"/>
                    <a:pt x="83" y="0"/>
                    <a:pt x="117" y="0"/>
                  </a:cubicBezTo>
                  <a:cubicBezTo>
                    <a:pt x="126" y="0"/>
                    <a:pt x="131" y="4"/>
                    <a:pt x="131" y="14"/>
                  </a:cubicBezTo>
                  <a:cubicBezTo>
                    <a:pt x="131" y="24"/>
                    <a:pt x="127" y="29"/>
                    <a:pt x="117" y="28"/>
                  </a:cubicBezTo>
                  <a:cubicBezTo>
                    <a:pt x="99" y="28"/>
                    <a:pt x="82" y="28"/>
                    <a:pt x="65" y="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56C7828E-647B-4A27-A52F-BAD19776BE85}"/>
                </a:ext>
              </a:extLst>
            </p:cNvPr>
            <p:cNvSpPr/>
            <p:nvPr/>
          </p:nvSpPr>
          <p:spPr bwMode="auto">
            <a:xfrm>
              <a:off x="7129462" y="6567488"/>
              <a:ext cx="166688" cy="36512"/>
            </a:xfrm>
            <a:custGeom>
              <a:avLst/>
              <a:gdLst>
                <a:gd name="T0" fmla="*/ 65 w 130"/>
                <a:gd name="T1" fmla="*/ 29 h 29"/>
                <a:gd name="T2" fmla="*/ 15 w 130"/>
                <a:gd name="T3" fmla="*/ 29 h 29"/>
                <a:gd name="T4" fmla="*/ 0 w 130"/>
                <a:gd name="T5" fmla="*/ 15 h 29"/>
                <a:gd name="T6" fmla="*/ 16 w 130"/>
                <a:gd name="T7" fmla="*/ 0 h 29"/>
                <a:gd name="T8" fmla="*/ 115 w 130"/>
                <a:gd name="T9" fmla="*/ 0 h 29"/>
                <a:gd name="T10" fmla="*/ 130 w 130"/>
                <a:gd name="T11" fmla="*/ 14 h 29"/>
                <a:gd name="T12" fmla="*/ 115 w 130"/>
                <a:gd name="T13" fmla="*/ 29 h 29"/>
                <a:gd name="T14" fmla="*/ 65 w 1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8">
                  <a:moveTo>
                    <a:pt x="65" y="29"/>
                  </a:moveTo>
                  <a:cubicBezTo>
                    <a:pt x="48" y="29"/>
                    <a:pt x="32" y="29"/>
                    <a:pt x="15" y="29"/>
                  </a:cubicBezTo>
                  <a:cubicBezTo>
                    <a:pt x="6" y="29"/>
                    <a:pt x="0" y="26"/>
                    <a:pt x="0" y="15"/>
                  </a:cubicBezTo>
                  <a:cubicBezTo>
                    <a:pt x="0" y="4"/>
                    <a:pt x="5" y="0"/>
                    <a:pt x="16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5" y="29"/>
                    <a:pt x="115" y="29"/>
                  </a:cubicBezTo>
                  <a:cubicBezTo>
                    <a:pt x="98" y="29"/>
                    <a:pt x="82" y="29"/>
                    <a:pt x="6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6132F32-3038-4940-80BB-14C9922A8A25}"/>
                </a:ext>
              </a:extLst>
            </p:cNvPr>
            <p:cNvSpPr/>
            <p:nvPr/>
          </p:nvSpPr>
          <p:spPr bwMode="auto">
            <a:xfrm>
              <a:off x="7129462" y="6648450"/>
              <a:ext cx="166688" cy="34925"/>
            </a:xfrm>
            <a:custGeom>
              <a:avLst/>
              <a:gdLst>
                <a:gd name="T0" fmla="*/ 64 w 130"/>
                <a:gd name="T1" fmla="*/ 27 h 27"/>
                <a:gd name="T2" fmla="*/ 16 w 130"/>
                <a:gd name="T3" fmla="*/ 27 h 27"/>
                <a:gd name="T4" fmla="*/ 0 w 130"/>
                <a:gd name="T5" fmla="*/ 14 h 27"/>
                <a:gd name="T6" fmla="*/ 15 w 130"/>
                <a:gd name="T7" fmla="*/ 0 h 27"/>
                <a:gd name="T8" fmla="*/ 115 w 130"/>
                <a:gd name="T9" fmla="*/ 0 h 27"/>
                <a:gd name="T10" fmla="*/ 130 w 130"/>
                <a:gd name="T11" fmla="*/ 14 h 27"/>
                <a:gd name="T12" fmla="*/ 114 w 130"/>
                <a:gd name="T13" fmla="*/ 27 h 27"/>
                <a:gd name="T14" fmla="*/ 64 w 13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27">
                  <a:moveTo>
                    <a:pt x="64" y="27"/>
                  </a:moveTo>
                  <a:cubicBezTo>
                    <a:pt x="48" y="27"/>
                    <a:pt x="32" y="27"/>
                    <a:pt x="16" y="27"/>
                  </a:cubicBezTo>
                  <a:cubicBezTo>
                    <a:pt x="7" y="27"/>
                    <a:pt x="1" y="25"/>
                    <a:pt x="0" y="14"/>
                  </a:cubicBezTo>
                  <a:cubicBezTo>
                    <a:pt x="0" y="3"/>
                    <a:pt x="6" y="0"/>
                    <a:pt x="15" y="0"/>
                  </a:cubicBezTo>
                  <a:cubicBezTo>
                    <a:pt x="48" y="0"/>
                    <a:pt x="82" y="0"/>
                    <a:pt x="115" y="0"/>
                  </a:cubicBezTo>
                  <a:cubicBezTo>
                    <a:pt x="124" y="0"/>
                    <a:pt x="130" y="3"/>
                    <a:pt x="130" y="14"/>
                  </a:cubicBezTo>
                  <a:cubicBezTo>
                    <a:pt x="130" y="25"/>
                    <a:pt x="123" y="27"/>
                    <a:pt x="114" y="27"/>
                  </a:cubicBezTo>
                  <a:cubicBezTo>
                    <a:pt x="98" y="27"/>
                    <a:pt x="81" y="27"/>
                    <a:pt x="64" y="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D06588B-0A77-4367-99F0-75527885CF3D}"/>
                </a:ext>
              </a:extLst>
            </p:cNvPr>
            <p:cNvSpPr/>
            <p:nvPr/>
          </p:nvSpPr>
          <p:spPr bwMode="auto">
            <a:xfrm>
              <a:off x="8478837" y="6567488"/>
              <a:ext cx="85725" cy="36512"/>
            </a:xfrm>
            <a:custGeom>
              <a:avLst/>
              <a:gdLst>
                <a:gd name="T0" fmla="*/ 35 w 67"/>
                <a:gd name="T1" fmla="*/ 29 h 29"/>
                <a:gd name="T2" fmla="*/ 13 w 67"/>
                <a:gd name="T3" fmla="*/ 29 h 29"/>
                <a:gd name="T4" fmla="*/ 1 w 67"/>
                <a:gd name="T5" fmla="*/ 14 h 29"/>
                <a:gd name="T6" fmla="*/ 13 w 67"/>
                <a:gd name="T7" fmla="*/ 0 h 29"/>
                <a:gd name="T8" fmla="*/ 51 w 67"/>
                <a:gd name="T9" fmla="*/ 0 h 29"/>
                <a:gd name="T10" fmla="*/ 67 w 67"/>
                <a:gd name="T11" fmla="*/ 15 h 29"/>
                <a:gd name="T12" fmla="*/ 51 w 67"/>
                <a:gd name="T13" fmla="*/ 29 h 29"/>
                <a:gd name="T14" fmla="*/ 35 w 67"/>
                <a:gd name="T15" fmla="*/ 29 h 29"/>
                <a:gd name="T16" fmla="*/ 35 w 67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8">
                  <a:moveTo>
                    <a:pt x="35" y="29"/>
                  </a:moveTo>
                  <a:cubicBezTo>
                    <a:pt x="27" y="29"/>
                    <a:pt x="20" y="29"/>
                    <a:pt x="13" y="29"/>
                  </a:cubicBezTo>
                  <a:cubicBezTo>
                    <a:pt x="3" y="29"/>
                    <a:pt x="1" y="22"/>
                    <a:pt x="1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6" y="0"/>
                    <a:pt x="38" y="0"/>
                    <a:pt x="51" y="0"/>
                  </a:cubicBezTo>
                  <a:cubicBezTo>
                    <a:pt x="61" y="0"/>
                    <a:pt x="67" y="3"/>
                    <a:pt x="67" y="15"/>
                  </a:cubicBezTo>
                  <a:cubicBezTo>
                    <a:pt x="67" y="27"/>
                    <a:pt x="60" y="29"/>
                    <a:pt x="51" y="29"/>
                  </a:cubicBezTo>
                  <a:cubicBezTo>
                    <a:pt x="45" y="29"/>
                    <a:pt x="40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39249FEB-15F2-4DA6-99F8-EDED0254F7E7}"/>
                </a:ext>
              </a:extLst>
            </p:cNvPr>
            <p:cNvSpPr/>
            <p:nvPr/>
          </p:nvSpPr>
          <p:spPr bwMode="auto">
            <a:xfrm>
              <a:off x="8480425" y="6724650"/>
              <a:ext cx="84138" cy="38100"/>
            </a:xfrm>
            <a:custGeom>
              <a:avLst/>
              <a:gdLst>
                <a:gd name="T0" fmla="*/ 31 w 66"/>
                <a:gd name="T1" fmla="*/ 1 h 29"/>
                <a:gd name="T2" fmla="*/ 55 w 66"/>
                <a:gd name="T3" fmla="*/ 1 h 29"/>
                <a:gd name="T4" fmla="*/ 66 w 66"/>
                <a:gd name="T5" fmla="*/ 14 h 29"/>
                <a:gd name="T6" fmla="*/ 56 w 66"/>
                <a:gd name="T7" fmla="*/ 29 h 29"/>
                <a:gd name="T8" fmla="*/ 10 w 66"/>
                <a:gd name="T9" fmla="*/ 29 h 29"/>
                <a:gd name="T10" fmla="*/ 0 w 66"/>
                <a:gd name="T11" fmla="*/ 13 h 29"/>
                <a:gd name="T12" fmla="*/ 12 w 66"/>
                <a:gd name="T13" fmla="*/ 0 h 29"/>
                <a:gd name="T14" fmla="*/ 31 w 66"/>
                <a:gd name="T15" fmla="*/ 0 h 29"/>
                <a:gd name="T16" fmla="*/ 31 w 66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1" y="1"/>
                  </a:moveTo>
                  <a:cubicBezTo>
                    <a:pt x="39" y="1"/>
                    <a:pt x="47" y="0"/>
                    <a:pt x="55" y="1"/>
                  </a:cubicBezTo>
                  <a:cubicBezTo>
                    <a:pt x="64" y="1"/>
                    <a:pt x="66" y="7"/>
                    <a:pt x="66" y="14"/>
                  </a:cubicBezTo>
                  <a:cubicBezTo>
                    <a:pt x="66" y="22"/>
                    <a:pt x="65" y="28"/>
                    <a:pt x="56" y="29"/>
                  </a:cubicBezTo>
                  <a:cubicBezTo>
                    <a:pt x="41" y="29"/>
                    <a:pt x="25" y="29"/>
                    <a:pt x="10" y="29"/>
                  </a:cubicBezTo>
                  <a:cubicBezTo>
                    <a:pt x="0" y="28"/>
                    <a:pt x="0" y="20"/>
                    <a:pt x="0" y="13"/>
                  </a:cubicBezTo>
                  <a:cubicBezTo>
                    <a:pt x="0" y="4"/>
                    <a:pt x="3" y="0"/>
                    <a:pt x="12" y="0"/>
                  </a:cubicBezTo>
                  <a:cubicBezTo>
                    <a:pt x="18" y="0"/>
                    <a:pt x="25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815644AA-B295-4246-B5D1-3CA62F1B0FF9}"/>
                </a:ext>
              </a:extLst>
            </p:cNvPr>
            <p:cNvSpPr/>
            <p:nvPr/>
          </p:nvSpPr>
          <p:spPr bwMode="auto">
            <a:xfrm>
              <a:off x="8480425" y="6804025"/>
              <a:ext cx="84138" cy="36512"/>
            </a:xfrm>
            <a:custGeom>
              <a:avLst/>
              <a:gdLst>
                <a:gd name="T0" fmla="*/ 32 w 66"/>
                <a:gd name="T1" fmla="*/ 29 h 29"/>
                <a:gd name="T2" fmla="*/ 12 w 66"/>
                <a:gd name="T3" fmla="*/ 29 h 29"/>
                <a:gd name="T4" fmla="*/ 0 w 66"/>
                <a:gd name="T5" fmla="*/ 14 h 29"/>
                <a:gd name="T6" fmla="*/ 13 w 66"/>
                <a:gd name="T7" fmla="*/ 0 h 29"/>
                <a:gd name="T8" fmla="*/ 50 w 66"/>
                <a:gd name="T9" fmla="*/ 0 h 29"/>
                <a:gd name="T10" fmla="*/ 66 w 66"/>
                <a:gd name="T11" fmla="*/ 15 h 29"/>
                <a:gd name="T12" fmla="*/ 50 w 66"/>
                <a:gd name="T13" fmla="*/ 29 h 29"/>
                <a:gd name="T14" fmla="*/ 32 w 66"/>
                <a:gd name="T15" fmla="*/ 29 h 29"/>
                <a:gd name="T16" fmla="*/ 32 w 6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8">
                  <a:moveTo>
                    <a:pt x="32" y="29"/>
                  </a:moveTo>
                  <a:cubicBezTo>
                    <a:pt x="25" y="29"/>
                    <a:pt x="19" y="29"/>
                    <a:pt x="12" y="29"/>
                  </a:cubicBezTo>
                  <a:cubicBezTo>
                    <a:pt x="3" y="29"/>
                    <a:pt x="0" y="23"/>
                    <a:pt x="0" y="14"/>
                  </a:cubicBezTo>
                  <a:cubicBezTo>
                    <a:pt x="0" y="6"/>
                    <a:pt x="4" y="1"/>
                    <a:pt x="13" y="0"/>
                  </a:cubicBezTo>
                  <a:cubicBezTo>
                    <a:pt x="25" y="0"/>
                    <a:pt x="38" y="0"/>
                    <a:pt x="50" y="0"/>
                  </a:cubicBezTo>
                  <a:cubicBezTo>
                    <a:pt x="60" y="0"/>
                    <a:pt x="66" y="3"/>
                    <a:pt x="66" y="15"/>
                  </a:cubicBezTo>
                  <a:cubicBezTo>
                    <a:pt x="66" y="27"/>
                    <a:pt x="60" y="29"/>
                    <a:pt x="50" y="29"/>
                  </a:cubicBezTo>
                  <a:cubicBezTo>
                    <a:pt x="44" y="29"/>
                    <a:pt x="38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5060576-AF8C-4CE3-84CF-64C1E76D5623}"/>
                </a:ext>
              </a:extLst>
            </p:cNvPr>
            <p:cNvSpPr/>
            <p:nvPr/>
          </p:nvSpPr>
          <p:spPr bwMode="auto">
            <a:xfrm>
              <a:off x="8480425" y="6489700"/>
              <a:ext cx="84138" cy="33337"/>
            </a:xfrm>
            <a:custGeom>
              <a:avLst/>
              <a:gdLst>
                <a:gd name="T0" fmla="*/ 32 w 66"/>
                <a:gd name="T1" fmla="*/ 26 h 27"/>
                <a:gd name="T2" fmla="*/ 12 w 66"/>
                <a:gd name="T3" fmla="*/ 26 h 27"/>
                <a:gd name="T4" fmla="*/ 0 w 66"/>
                <a:gd name="T5" fmla="*/ 14 h 27"/>
                <a:gd name="T6" fmla="*/ 11 w 66"/>
                <a:gd name="T7" fmla="*/ 0 h 27"/>
                <a:gd name="T8" fmla="*/ 55 w 66"/>
                <a:gd name="T9" fmla="*/ 0 h 27"/>
                <a:gd name="T10" fmla="*/ 66 w 66"/>
                <a:gd name="T11" fmla="*/ 13 h 27"/>
                <a:gd name="T12" fmla="*/ 53 w 66"/>
                <a:gd name="T13" fmla="*/ 27 h 27"/>
                <a:gd name="T14" fmla="*/ 32 w 66"/>
                <a:gd name="T15" fmla="*/ 27 h 27"/>
                <a:gd name="T16" fmla="*/ 32 w 66"/>
                <a:gd name="T17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2" y="26"/>
                  </a:moveTo>
                  <a:cubicBezTo>
                    <a:pt x="25" y="26"/>
                    <a:pt x="18" y="27"/>
                    <a:pt x="12" y="26"/>
                  </a:cubicBezTo>
                  <a:cubicBezTo>
                    <a:pt x="4" y="26"/>
                    <a:pt x="0" y="22"/>
                    <a:pt x="0" y="14"/>
                  </a:cubicBezTo>
                  <a:cubicBezTo>
                    <a:pt x="0" y="6"/>
                    <a:pt x="2" y="1"/>
                    <a:pt x="11" y="0"/>
                  </a:cubicBezTo>
                  <a:cubicBezTo>
                    <a:pt x="26" y="0"/>
                    <a:pt x="40" y="0"/>
                    <a:pt x="55" y="0"/>
                  </a:cubicBezTo>
                  <a:cubicBezTo>
                    <a:pt x="63" y="0"/>
                    <a:pt x="66" y="5"/>
                    <a:pt x="66" y="13"/>
                  </a:cubicBezTo>
                  <a:cubicBezTo>
                    <a:pt x="66" y="22"/>
                    <a:pt x="63" y="27"/>
                    <a:pt x="53" y="27"/>
                  </a:cubicBezTo>
                  <a:cubicBezTo>
                    <a:pt x="46" y="27"/>
                    <a:pt x="39" y="27"/>
                    <a:pt x="32" y="27"/>
                  </a:cubicBezTo>
                  <a:cubicBezTo>
                    <a:pt x="32" y="27"/>
                    <a:pt x="32" y="27"/>
                    <a:pt x="32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DEB84A08-88C1-410D-8486-6681A345F479}"/>
                </a:ext>
              </a:extLst>
            </p:cNvPr>
            <p:cNvSpPr/>
            <p:nvPr/>
          </p:nvSpPr>
          <p:spPr bwMode="auto">
            <a:xfrm>
              <a:off x="8480425" y="6648450"/>
              <a:ext cx="84138" cy="34925"/>
            </a:xfrm>
            <a:custGeom>
              <a:avLst/>
              <a:gdLst>
                <a:gd name="T0" fmla="*/ 34 w 66"/>
                <a:gd name="T1" fmla="*/ 0 h 27"/>
                <a:gd name="T2" fmla="*/ 56 w 66"/>
                <a:gd name="T3" fmla="*/ 0 h 27"/>
                <a:gd name="T4" fmla="*/ 66 w 66"/>
                <a:gd name="T5" fmla="*/ 12 h 27"/>
                <a:gd name="T6" fmla="*/ 56 w 66"/>
                <a:gd name="T7" fmla="*/ 26 h 27"/>
                <a:gd name="T8" fmla="*/ 14 w 66"/>
                <a:gd name="T9" fmla="*/ 27 h 27"/>
                <a:gd name="T10" fmla="*/ 0 w 66"/>
                <a:gd name="T11" fmla="*/ 12 h 27"/>
                <a:gd name="T12" fmla="*/ 15 w 66"/>
                <a:gd name="T13" fmla="*/ 0 h 27"/>
                <a:gd name="T14" fmla="*/ 34 w 66"/>
                <a:gd name="T15" fmla="*/ 0 h 27"/>
                <a:gd name="T16" fmla="*/ 34 w 6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7">
                  <a:moveTo>
                    <a:pt x="34" y="0"/>
                  </a:moveTo>
                  <a:cubicBezTo>
                    <a:pt x="42" y="0"/>
                    <a:pt x="49" y="0"/>
                    <a:pt x="56" y="0"/>
                  </a:cubicBezTo>
                  <a:cubicBezTo>
                    <a:pt x="64" y="1"/>
                    <a:pt x="66" y="6"/>
                    <a:pt x="66" y="12"/>
                  </a:cubicBezTo>
                  <a:cubicBezTo>
                    <a:pt x="66" y="20"/>
                    <a:pt x="65" y="26"/>
                    <a:pt x="56" y="26"/>
                  </a:cubicBezTo>
                  <a:cubicBezTo>
                    <a:pt x="42" y="27"/>
                    <a:pt x="28" y="26"/>
                    <a:pt x="14" y="27"/>
                  </a:cubicBezTo>
                  <a:cubicBezTo>
                    <a:pt x="4" y="27"/>
                    <a:pt x="0" y="22"/>
                    <a:pt x="0" y="12"/>
                  </a:cubicBezTo>
                  <a:cubicBezTo>
                    <a:pt x="0" y="2"/>
                    <a:pt x="6" y="0"/>
                    <a:pt x="15" y="0"/>
                  </a:cubicBezTo>
                  <a:cubicBezTo>
                    <a:pt x="21" y="0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12E59DD2-E21C-493C-89AB-F86B8DC271B7}"/>
                </a:ext>
              </a:extLst>
            </p:cNvPr>
            <p:cNvSpPr/>
            <p:nvPr/>
          </p:nvSpPr>
          <p:spPr bwMode="auto">
            <a:xfrm>
              <a:off x="9539287" y="6503988"/>
              <a:ext cx="38100" cy="85725"/>
            </a:xfrm>
            <a:custGeom>
              <a:avLst/>
              <a:gdLst>
                <a:gd name="T0" fmla="*/ 29 w 29"/>
                <a:gd name="T1" fmla="*/ 33 h 67"/>
                <a:gd name="T2" fmla="*/ 29 w 29"/>
                <a:gd name="T3" fmla="*/ 55 h 67"/>
                <a:gd name="T4" fmla="*/ 16 w 29"/>
                <a:gd name="T5" fmla="*/ 67 h 67"/>
                <a:gd name="T6" fmla="*/ 0 w 29"/>
                <a:gd name="T7" fmla="*/ 56 h 67"/>
                <a:gd name="T8" fmla="*/ 0 w 29"/>
                <a:gd name="T9" fmla="*/ 14 h 67"/>
                <a:gd name="T10" fmla="*/ 13 w 29"/>
                <a:gd name="T11" fmla="*/ 0 h 67"/>
                <a:gd name="T12" fmla="*/ 29 w 29"/>
                <a:gd name="T13" fmla="*/ 13 h 67"/>
                <a:gd name="T14" fmla="*/ 29 w 29"/>
                <a:gd name="T15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7">
                  <a:moveTo>
                    <a:pt x="29" y="33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29" y="63"/>
                    <a:pt x="24" y="67"/>
                    <a:pt x="16" y="67"/>
                  </a:cubicBezTo>
                  <a:cubicBezTo>
                    <a:pt x="8" y="66"/>
                    <a:pt x="1" y="66"/>
                    <a:pt x="0" y="56"/>
                  </a:cubicBezTo>
                  <a:cubicBezTo>
                    <a:pt x="0" y="42"/>
                    <a:pt x="0" y="28"/>
                    <a:pt x="0" y="14"/>
                  </a:cubicBezTo>
                  <a:cubicBezTo>
                    <a:pt x="0" y="5"/>
                    <a:pt x="4" y="0"/>
                    <a:pt x="13" y="0"/>
                  </a:cubicBezTo>
                  <a:cubicBezTo>
                    <a:pt x="23" y="0"/>
                    <a:pt x="29" y="3"/>
                    <a:pt x="29" y="13"/>
                  </a:cubicBezTo>
                  <a:cubicBezTo>
                    <a:pt x="29" y="20"/>
                    <a:pt x="29" y="27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0A554A97-980E-44F8-9C11-0E59CF1BFF57}"/>
                </a:ext>
              </a:extLst>
            </p:cNvPr>
            <p:cNvSpPr/>
            <p:nvPr/>
          </p:nvSpPr>
          <p:spPr bwMode="auto">
            <a:xfrm>
              <a:off x="12487275" y="6740525"/>
              <a:ext cx="39688" cy="85725"/>
            </a:xfrm>
            <a:custGeom>
              <a:avLst/>
              <a:gdLst>
                <a:gd name="T0" fmla="*/ 30 w 31"/>
                <a:gd name="T1" fmla="*/ 36 h 67"/>
                <a:gd name="T2" fmla="*/ 30 w 31"/>
                <a:gd name="T3" fmla="*/ 54 h 67"/>
                <a:gd name="T4" fmla="*/ 17 w 31"/>
                <a:gd name="T5" fmla="*/ 67 h 67"/>
                <a:gd name="T6" fmla="*/ 0 w 31"/>
                <a:gd name="T7" fmla="*/ 55 h 67"/>
                <a:gd name="T8" fmla="*/ 1 w 31"/>
                <a:gd name="T9" fmla="*/ 14 h 67"/>
                <a:gd name="T10" fmla="*/ 14 w 31"/>
                <a:gd name="T11" fmla="*/ 1 h 67"/>
                <a:gd name="T12" fmla="*/ 30 w 31"/>
                <a:gd name="T13" fmla="*/ 14 h 67"/>
                <a:gd name="T14" fmla="*/ 30 w 31"/>
                <a:gd name="T15" fmla="*/ 36 h 67"/>
                <a:gd name="T16" fmla="*/ 30 w 31"/>
                <a:gd name="T17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67">
                  <a:moveTo>
                    <a:pt x="30" y="36"/>
                  </a:moveTo>
                  <a:cubicBezTo>
                    <a:pt x="30" y="42"/>
                    <a:pt x="30" y="48"/>
                    <a:pt x="30" y="54"/>
                  </a:cubicBezTo>
                  <a:cubicBezTo>
                    <a:pt x="31" y="63"/>
                    <a:pt x="26" y="67"/>
                    <a:pt x="17" y="67"/>
                  </a:cubicBezTo>
                  <a:cubicBezTo>
                    <a:pt x="9" y="67"/>
                    <a:pt x="1" y="67"/>
                    <a:pt x="0" y="55"/>
                  </a:cubicBezTo>
                  <a:cubicBezTo>
                    <a:pt x="0" y="41"/>
                    <a:pt x="0" y="28"/>
                    <a:pt x="1" y="14"/>
                  </a:cubicBezTo>
                  <a:cubicBezTo>
                    <a:pt x="1" y="5"/>
                    <a:pt x="5" y="1"/>
                    <a:pt x="14" y="1"/>
                  </a:cubicBezTo>
                  <a:cubicBezTo>
                    <a:pt x="24" y="0"/>
                    <a:pt x="29" y="4"/>
                    <a:pt x="30" y="14"/>
                  </a:cubicBezTo>
                  <a:cubicBezTo>
                    <a:pt x="30" y="22"/>
                    <a:pt x="30" y="29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56B60DDD-2F3F-478A-B8C7-64EBAAA256B5}"/>
                </a:ext>
              </a:extLst>
            </p:cNvPr>
            <p:cNvSpPr/>
            <p:nvPr/>
          </p:nvSpPr>
          <p:spPr bwMode="auto">
            <a:xfrm>
              <a:off x="12487275" y="6581775"/>
              <a:ext cx="38100" cy="85725"/>
            </a:xfrm>
            <a:custGeom>
              <a:avLst/>
              <a:gdLst>
                <a:gd name="T0" fmla="*/ 29 w 30"/>
                <a:gd name="T1" fmla="*/ 33 h 67"/>
                <a:gd name="T2" fmla="*/ 29 w 30"/>
                <a:gd name="T3" fmla="*/ 55 h 67"/>
                <a:gd name="T4" fmla="*/ 15 w 30"/>
                <a:gd name="T5" fmla="*/ 67 h 67"/>
                <a:gd name="T6" fmla="*/ 1 w 30"/>
                <a:gd name="T7" fmla="*/ 54 h 67"/>
                <a:gd name="T8" fmla="*/ 0 w 30"/>
                <a:gd name="T9" fmla="*/ 16 h 67"/>
                <a:gd name="T10" fmla="*/ 15 w 30"/>
                <a:gd name="T11" fmla="*/ 0 h 67"/>
                <a:gd name="T12" fmla="*/ 30 w 30"/>
                <a:gd name="T13" fmla="*/ 17 h 67"/>
                <a:gd name="T14" fmla="*/ 30 w 30"/>
                <a:gd name="T15" fmla="*/ 33 h 67"/>
                <a:gd name="T16" fmla="*/ 29 w 30"/>
                <a:gd name="T17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7">
                  <a:moveTo>
                    <a:pt x="29" y="33"/>
                  </a:moveTo>
                  <a:cubicBezTo>
                    <a:pt x="29" y="40"/>
                    <a:pt x="30" y="47"/>
                    <a:pt x="29" y="55"/>
                  </a:cubicBezTo>
                  <a:cubicBezTo>
                    <a:pt x="29" y="64"/>
                    <a:pt x="23" y="67"/>
                    <a:pt x="15" y="67"/>
                  </a:cubicBezTo>
                  <a:cubicBezTo>
                    <a:pt x="6" y="67"/>
                    <a:pt x="1" y="63"/>
                    <a:pt x="1" y="54"/>
                  </a:cubicBezTo>
                  <a:cubicBezTo>
                    <a:pt x="0" y="42"/>
                    <a:pt x="0" y="29"/>
                    <a:pt x="0" y="16"/>
                  </a:cubicBezTo>
                  <a:cubicBezTo>
                    <a:pt x="0" y="6"/>
                    <a:pt x="4" y="0"/>
                    <a:pt x="15" y="0"/>
                  </a:cubicBezTo>
                  <a:cubicBezTo>
                    <a:pt x="27" y="1"/>
                    <a:pt x="30" y="7"/>
                    <a:pt x="30" y="17"/>
                  </a:cubicBezTo>
                  <a:cubicBezTo>
                    <a:pt x="30" y="22"/>
                    <a:pt x="30" y="28"/>
                    <a:pt x="30" y="33"/>
                  </a:cubicBezTo>
                  <a:cubicBezTo>
                    <a:pt x="30" y="33"/>
                    <a:pt x="29" y="33"/>
                    <a:pt x="29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B873B735-7C0C-447A-A4A1-C946208D0D95}"/>
                </a:ext>
              </a:extLst>
            </p:cNvPr>
            <p:cNvSpPr/>
            <p:nvPr/>
          </p:nvSpPr>
          <p:spPr bwMode="auto">
            <a:xfrm>
              <a:off x="12409487" y="6581775"/>
              <a:ext cx="34925" cy="85725"/>
            </a:xfrm>
            <a:custGeom>
              <a:avLst/>
              <a:gdLst>
                <a:gd name="T0" fmla="*/ 1 w 27"/>
                <a:gd name="T1" fmla="*/ 34 h 67"/>
                <a:gd name="T2" fmla="*/ 1 w 27"/>
                <a:gd name="T3" fmla="*/ 12 h 67"/>
                <a:gd name="T4" fmla="*/ 13 w 27"/>
                <a:gd name="T5" fmla="*/ 0 h 67"/>
                <a:gd name="T6" fmla="*/ 27 w 27"/>
                <a:gd name="T7" fmla="*/ 11 h 67"/>
                <a:gd name="T8" fmla="*/ 27 w 27"/>
                <a:gd name="T9" fmla="*/ 57 h 67"/>
                <a:gd name="T10" fmla="*/ 13 w 27"/>
                <a:gd name="T11" fmla="*/ 67 h 67"/>
                <a:gd name="T12" fmla="*/ 1 w 27"/>
                <a:gd name="T13" fmla="*/ 56 h 67"/>
                <a:gd name="T14" fmla="*/ 1 w 27"/>
                <a:gd name="T15" fmla="*/ 34 h 67"/>
                <a:gd name="T16" fmla="*/ 1 w 27"/>
                <a:gd name="T17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7">
                  <a:moveTo>
                    <a:pt x="1" y="34"/>
                  </a:moveTo>
                  <a:cubicBezTo>
                    <a:pt x="1" y="26"/>
                    <a:pt x="1" y="19"/>
                    <a:pt x="1" y="12"/>
                  </a:cubicBezTo>
                  <a:cubicBezTo>
                    <a:pt x="0" y="3"/>
                    <a:pt x="5" y="0"/>
                    <a:pt x="13" y="0"/>
                  </a:cubicBezTo>
                  <a:cubicBezTo>
                    <a:pt x="20" y="1"/>
                    <a:pt x="27" y="2"/>
                    <a:pt x="27" y="11"/>
                  </a:cubicBezTo>
                  <a:cubicBezTo>
                    <a:pt x="27" y="26"/>
                    <a:pt x="27" y="42"/>
                    <a:pt x="27" y="57"/>
                  </a:cubicBezTo>
                  <a:cubicBezTo>
                    <a:pt x="27" y="67"/>
                    <a:pt x="20" y="66"/>
                    <a:pt x="13" y="67"/>
                  </a:cubicBezTo>
                  <a:cubicBezTo>
                    <a:pt x="5" y="67"/>
                    <a:pt x="0" y="65"/>
                    <a:pt x="1" y="56"/>
                  </a:cubicBezTo>
                  <a:cubicBezTo>
                    <a:pt x="1" y="48"/>
                    <a:pt x="1" y="4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33693812-A824-450F-9EA3-101318A04646}"/>
                </a:ext>
              </a:extLst>
            </p:cNvPr>
            <p:cNvSpPr/>
            <p:nvPr/>
          </p:nvSpPr>
          <p:spPr bwMode="auto">
            <a:xfrm>
              <a:off x="12411075" y="6742113"/>
              <a:ext cx="33338" cy="84137"/>
            </a:xfrm>
            <a:custGeom>
              <a:avLst/>
              <a:gdLst>
                <a:gd name="T0" fmla="*/ 26 w 26"/>
                <a:gd name="T1" fmla="*/ 33 h 66"/>
                <a:gd name="T2" fmla="*/ 26 w 26"/>
                <a:gd name="T3" fmla="*/ 51 h 66"/>
                <a:gd name="T4" fmla="*/ 12 w 26"/>
                <a:gd name="T5" fmla="*/ 65 h 66"/>
                <a:gd name="T6" fmla="*/ 0 w 26"/>
                <a:gd name="T7" fmla="*/ 52 h 66"/>
                <a:gd name="T8" fmla="*/ 0 w 26"/>
                <a:gd name="T9" fmla="*/ 14 h 66"/>
                <a:gd name="T10" fmla="*/ 13 w 26"/>
                <a:gd name="T11" fmla="*/ 0 h 66"/>
                <a:gd name="T12" fmla="*/ 26 w 26"/>
                <a:gd name="T13" fmla="*/ 13 h 66"/>
                <a:gd name="T14" fmla="*/ 26 w 26"/>
                <a:gd name="T15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6">
                  <a:moveTo>
                    <a:pt x="26" y="33"/>
                  </a:moveTo>
                  <a:cubicBezTo>
                    <a:pt x="26" y="39"/>
                    <a:pt x="26" y="45"/>
                    <a:pt x="26" y="51"/>
                  </a:cubicBezTo>
                  <a:cubicBezTo>
                    <a:pt x="26" y="60"/>
                    <a:pt x="23" y="66"/>
                    <a:pt x="12" y="65"/>
                  </a:cubicBezTo>
                  <a:cubicBezTo>
                    <a:pt x="3" y="65"/>
                    <a:pt x="0" y="60"/>
                    <a:pt x="0" y="52"/>
                  </a:cubicBezTo>
                  <a:cubicBezTo>
                    <a:pt x="0" y="39"/>
                    <a:pt x="0" y="26"/>
                    <a:pt x="0" y="14"/>
                  </a:cubicBezTo>
                  <a:cubicBezTo>
                    <a:pt x="0" y="5"/>
                    <a:pt x="3" y="0"/>
                    <a:pt x="13" y="0"/>
                  </a:cubicBezTo>
                  <a:cubicBezTo>
                    <a:pt x="22" y="0"/>
                    <a:pt x="26" y="4"/>
                    <a:pt x="26" y="13"/>
                  </a:cubicBezTo>
                  <a:cubicBezTo>
                    <a:pt x="26" y="19"/>
                    <a:pt x="26" y="26"/>
                    <a:pt x="26" y="3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DC18B113-78E0-4098-9733-D7D73E0FC675}"/>
                </a:ext>
              </a:extLst>
            </p:cNvPr>
            <p:cNvSpPr/>
            <p:nvPr/>
          </p:nvSpPr>
          <p:spPr bwMode="auto">
            <a:xfrm>
              <a:off x="8782050" y="6586538"/>
              <a:ext cx="33338" cy="242887"/>
            </a:xfrm>
            <a:custGeom>
              <a:avLst/>
              <a:gdLst>
                <a:gd name="T0" fmla="*/ 1 w 27"/>
                <a:gd name="T1" fmla="*/ 94 h 189"/>
                <a:gd name="T2" fmla="*/ 0 w 27"/>
                <a:gd name="T3" fmla="*/ 14 h 189"/>
                <a:gd name="T4" fmla="*/ 14 w 27"/>
                <a:gd name="T5" fmla="*/ 0 h 189"/>
                <a:gd name="T6" fmla="*/ 27 w 27"/>
                <a:gd name="T7" fmla="*/ 14 h 189"/>
                <a:gd name="T8" fmla="*/ 27 w 27"/>
                <a:gd name="T9" fmla="*/ 174 h 189"/>
                <a:gd name="T10" fmla="*/ 13 w 27"/>
                <a:gd name="T11" fmla="*/ 188 h 189"/>
                <a:gd name="T12" fmla="*/ 0 w 27"/>
                <a:gd name="T13" fmla="*/ 174 h 189"/>
                <a:gd name="T14" fmla="*/ 0 w 27"/>
                <a:gd name="T15" fmla="*/ 94 h 189"/>
                <a:gd name="T16" fmla="*/ 1 w 27"/>
                <a:gd name="T17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89">
                  <a:moveTo>
                    <a:pt x="1" y="94"/>
                  </a:moveTo>
                  <a:cubicBezTo>
                    <a:pt x="1" y="67"/>
                    <a:pt x="1" y="41"/>
                    <a:pt x="0" y="14"/>
                  </a:cubicBezTo>
                  <a:cubicBezTo>
                    <a:pt x="0" y="4"/>
                    <a:pt x="3" y="0"/>
                    <a:pt x="14" y="0"/>
                  </a:cubicBezTo>
                  <a:cubicBezTo>
                    <a:pt x="25" y="0"/>
                    <a:pt x="27" y="5"/>
                    <a:pt x="27" y="14"/>
                  </a:cubicBezTo>
                  <a:cubicBezTo>
                    <a:pt x="27" y="67"/>
                    <a:pt x="27" y="121"/>
                    <a:pt x="27" y="174"/>
                  </a:cubicBezTo>
                  <a:cubicBezTo>
                    <a:pt x="27" y="184"/>
                    <a:pt x="24" y="189"/>
                    <a:pt x="13" y="188"/>
                  </a:cubicBezTo>
                  <a:cubicBezTo>
                    <a:pt x="3" y="188"/>
                    <a:pt x="0" y="184"/>
                    <a:pt x="0" y="174"/>
                  </a:cubicBezTo>
                  <a:cubicBezTo>
                    <a:pt x="1" y="147"/>
                    <a:pt x="0" y="120"/>
                    <a:pt x="0" y="94"/>
                  </a:cubicBezTo>
                  <a:cubicBezTo>
                    <a:pt x="0" y="94"/>
                    <a:pt x="1" y="94"/>
                    <a:pt x="1" y="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DB98FA29-1730-4D41-83C9-9988CE1A9329}"/>
                </a:ext>
              </a:extLst>
            </p:cNvPr>
            <p:cNvSpPr/>
            <p:nvPr/>
          </p:nvSpPr>
          <p:spPr bwMode="auto">
            <a:xfrm>
              <a:off x="8702675" y="6742113"/>
              <a:ext cx="38100" cy="87312"/>
            </a:xfrm>
            <a:custGeom>
              <a:avLst/>
              <a:gdLst>
                <a:gd name="T0" fmla="*/ 29 w 30"/>
                <a:gd name="T1" fmla="*/ 35 h 68"/>
                <a:gd name="T2" fmla="*/ 29 w 30"/>
                <a:gd name="T3" fmla="*/ 55 h 68"/>
                <a:gd name="T4" fmla="*/ 18 w 30"/>
                <a:gd name="T5" fmla="*/ 68 h 68"/>
                <a:gd name="T6" fmla="*/ 1 w 30"/>
                <a:gd name="T7" fmla="*/ 56 h 68"/>
                <a:gd name="T8" fmla="*/ 0 w 30"/>
                <a:gd name="T9" fmla="*/ 15 h 68"/>
                <a:gd name="T10" fmla="*/ 15 w 30"/>
                <a:gd name="T11" fmla="*/ 0 h 68"/>
                <a:gd name="T12" fmla="*/ 29 w 30"/>
                <a:gd name="T13" fmla="*/ 15 h 68"/>
                <a:gd name="T14" fmla="*/ 29 w 30"/>
                <a:gd name="T15" fmla="*/ 35 h 68"/>
                <a:gd name="T16" fmla="*/ 29 w 30"/>
                <a:gd name="T17" fmla="*/ 3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8">
                  <a:moveTo>
                    <a:pt x="29" y="35"/>
                  </a:moveTo>
                  <a:cubicBezTo>
                    <a:pt x="29" y="41"/>
                    <a:pt x="29" y="48"/>
                    <a:pt x="29" y="55"/>
                  </a:cubicBezTo>
                  <a:cubicBezTo>
                    <a:pt x="30" y="63"/>
                    <a:pt x="27" y="67"/>
                    <a:pt x="18" y="68"/>
                  </a:cubicBezTo>
                  <a:cubicBezTo>
                    <a:pt x="10" y="68"/>
                    <a:pt x="1" y="67"/>
                    <a:pt x="1" y="56"/>
                  </a:cubicBezTo>
                  <a:cubicBezTo>
                    <a:pt x="0" y="42"/>
                    <a:pt x="0" y="28"/>
                    <a:pt x="0" y="15"/>
                  </a:cubicBezTo>
                  <a:cubicBezTo>
                    <a:pt x="1" y="5"/>
                    <a:pt x="5" y="0"/>
                    <a:pt x="15" y="0"/>
                  </a:cubicBezTo>
                  <a:cubicBezTo>
                    <a:pt x="25" y="0"/>
                    <a:pt x="29" y="6"/>
                    <a:pt x="29" y="15"/>
                  </a:cubicBezTo>
                  <a:cubicBezTo>
                    <a:pt x="29" y="22"/>
                    <a:pt x="29" y="28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ACEEB67B-C225-4811-88BB-2B7FB6CF7C30}"/>
                </a:ext>
              </a:extLst>
            </p:cNvPr>
            <p:cNvSpPr/>
            <p:nvPr/>
          </p:nvSpPr>
          <p:spPr bwMode="auto">
            <a:xfrm>
              <a:off x="8702675" y="6583363"/>
              <a:ext cx="38100" cy="85725"/>
            </a:xfrm>
            <a:custGeom>
              <a:avLst/>
              <a:gdLst>
                <a:gd name="T0" fmla="*/ 29 w 30"/>
                <a:gd name="T1" fmla="*/ 34 h 66"/>
                <a:gd name="T2" fmla="*/ 29 w 30"/>
                <a:gd name="T3" fmla="*/ 54 h 66"/>
                <a:gd name="T4" fmla="*/ 17 w 30"/>
                <a:gd name="T5" fmla="*/ 66 h 66"/>
                <a:gd name="T6" fmla="*/ 1 w 30"/>
                <a:gd name="T7" fmla="*/ 55 h 66"/>
                <a:gd name="T8" fmla="*/ 1 w 30"/>
                <a:gd name="T9" fmla="*/ 12 h 66"/>
                <a:gd name="T10" fmla="*/ 18 w 30"/>
                <a:gd name="T11" fmla="*/ 0 h 66"/>
                <a:gd name="T12" fmla="*/ 29 w 30"/>
                <a:gd name="T13" fmla="*/ 14 h 66"/>
                <a:gd name="T14" fmla="*/ 29 w 30"/>
                <a:gd name="T15" fmla="*/ 34 h 66"/>
                <a:gd name="T16" fmla="*/ 29 w 30"/>
                <a:gd name="T1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66">
                  <a:moveTo>
                    <a:pt x="29" y="34"/>
                  </a:moveTo>
                  <a:cubicBezTo>
                    <a:pt x="29" y="41"/>
                    <a:pt x="29" y="48"/>
                    <a:pt x="29" y="54"/>
                  </a:cubicBezTo>
                  <a:cubicBezTo>
                    <a:pt x="29" y="63"/>
                    <a:pt x="24" y="65"/>
                    <a:pt x="17" y="66"/>
                  </a:cubicBezTo>
                  <a:cubicBezTo>
                    <a:pt x="8" y="66"/>
                    <a:pt x="1" y="65"/>
                    <a:pt x="1" y="55"/>
                  </a:cubicBezTo>
                  <a:cubicBezTo>
                    <a:pt x="0" y="41"/>
                    <a:pt x="0" y="26"/>
                    <a:pt x="1" y="12"/>
                  </a:cubicBezTo>
                  <a:cubicBezTo>
                    <a:pt x="1" y="1"/>
                    <a:pt x="9" y="0"/>
                    <a:pt x="18" y="0"/>
                  </a:cubicBezTo>
                  <a:cubicBezTo>
                    <a:pt x="28" y="0"/>
                    <a:pt x="30" y="6"/>
                    <a:pt x="29" y="14"/>
                  </a:cubicBezTo>
                  <a:cubicBezTo>
                    <a:pt x="29" y="21"/>
                    <a:pt x="29" y="28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A6F9093E-BB55-4BE5-A8FD-5065AC60AF9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B4B16B65-373E-4BA4-B87C-2921BA2C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95" y="332656"/>
            <a:ext cx="3097734" cy="1440160"/>
          </a:xfrm>
        </p:spPr>
        <p:txBody>
          <a:bodyPr/>
          <a:lstStyle>
            <a:defPPr/>
          </a:lstStyle>
          <a:p>
            <a:pPr algn="r" rtl="1"/>
            <a:r>
              <a:rPr lang="fa-IR" altLang="ko-KR" dirty="0">
                <a:solidFill>
                  <a:schemeClr val="tx1"/>
                </a:solidFill>
                <a:cs typeface="B Nazanin" panose="00000400000000000000" pitchFamily="2" charset="-78"/>
              </a:rPr>
              <a:t>نمونه کارها </a:t>
            </a:r>
            <a:r>
              <a:rPr lang="fa-IR" altLang="ko-KR" dirty="0">
                <a:solidFill>
                  <a:srgbClr val="00B0F0"/>
                </a:solidFill>
                <a:cs typeface="B Nazanin" panose="00000400000000000000" pitchFamily="2" charset="-78"/>
              </a:rPr>
              <a:t>طراحی شده است</a:t>
            </a:r>
            <a:endParaRPr lang="ko-KR" altLang="en-US" dirty="0">
              <a:solidFill>
                <a:srgbClr val="7F7F7F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385E205-2DAC-4C4D-A9EA-410CDCAA4737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rgbClr val="E46C0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F209EF5E-C629-47DA-A530-496EDF7FBFA0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1890BFDF-21CA-448D-ADF9-0071B02BA723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CBAB92F-6C30-4C1A-B43B-70D2D9D7F94D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 rtl="1"/>
              <a:r>
                <a:rPr lang="en-US" altLang="ko-KR" sz="3600" b="1">
                  <a:solidFill>
                    <a:schemeClr val="bg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A7566FC9-9E62-453E-9829-057398A025DE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73387F-0952-4FDB-92B1-4D5E50C062FB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 rtl="1"/>
                <a:r>
                  <a:rPr lang="en-US" altLang="ko-KR" sz="1200" b="1">
                    <a:solidFill>
                      <a:schemeClr val="bg1"/>
                    </a:solidFill>
                    <a:cs typeface="B Nazanin" panose="00000400000000000000" pitchFamily="2" charset="-78"/>
                  </a:rPr>
                  <a:t>Your Text  Here</a:t>
                </a:r>
                <a:endParaRPr lang="ko-KR" altLang="en-US" sz="1200" b="1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EE0214-CEEB-4AA1-827F-A7014DD18640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 rtl="1"/>
                <a:r>
                  <a:rPr lang="en-US" altLang="ko-KR" sz="1200">
                    <a:solidFill>
                      <a:schemeClr val="bg1"/>
                    </a:solidFill>
                    <a:cs typeface="B Nazanin" panose="00000400000000000000" pitchFamily="2" charset="-78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44" name="Group 19">
            <a:extLst>
              <a:ext uri="{FF2B5EF4-FFF2-40B4-BE49-F238E27FC236}">
                <a16:creationId xmlns:a16="http://schemas.microsoft.com/office/drawing/2014/main" id="{C157F138-4629-43A1-B34D-AE9BC41CD2CE}"/>
              </a:ext>
            </a:extLst>
          </p:cNvPr>
          <p:cNvGrpSpPr/>
          <p:nvPr/>
        </p:nvGrpSpPr>
        <p:grpSpPr>
          <a:xfrm>
            <a:off x="5442438" y="4107604"/>
            <a:ext cx="1781806" cy="1924927"/>
            <a:chOff x="3886026" y="635485"/>
            <a:chExt cx="1659980" cy="19249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8EC0D1-7007-474F-954E-AC63BAF6343F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 rtl="1"/>
              <a:r>
                <a:rPr lang="en-US" altLang="ko-KR" sz="3600" b="1">
                  <a:solidFill>
                    <a:schemeClr val="bg1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46" name="Group 21">
              <a:extLst>
                <a:ext uri="{FF2B5EF4-FFF2-40B4-BE49-F238E27FC236}">
                  <a16:creationId xmlns:a16="http://schemas.microsoft.com/office/drawing/2014/main" id="{B233E4A8-E26B-4A44-8E05-2CBDD7F5E821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147267"/>
              <a:chOff x="6182533" y="1433695"/>
              <a:chExt cx="1692132" cy="114726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AC8A57-C122-4FC1-B01F-7EAEB28332B6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 rtl="1"/>
                <a:r>
                  <a:rPr lang="fa-IR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متن شما در اینجا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95CD0-FC74-41C4-A079-45F7F8096267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pPr algn="ctr" rtl="1"/>
                <a:r>
                  <a:rPr lang="fa-IR" altLang="ko-KR" sz="12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2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44E4601D-2CA1-48E8-A0C7-01A40D4AC046}"/>
              </a:ext>
            </a:extLst>
          </p:cNvPr>
          <p:cNvGrpSpPr/>
          <p:nvPr/>
        </p:nvGrpSpPr>
        <p:grpSpPr>
          <a:xfrm>
            <a:off x="8514793" y="2369864"/>
            <a:ext cx="3097734" cy="738664"/>
            <a:chOff x="2551705" y="4283314"/>
            <a:chExt cx="2357003" cy="73866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FA0121-DCF2-49D9-A489-512E4E9EFE9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592B64-73FE-46FF-866D-AAF2306FBFE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2" name="Group 27">
            <a:extLst>
              <a:ext uri="{FF2B5EF4-FFF2-40B4-BE49-F238E27FC236}">
                <a16:creationId xmlns:a16="http://schemas.microsoft.com/office/drawing/2014/main" id="{EB4CFD7C-BCDC-4358-AB78-A1E147BE1428}"/>
              </a:ext>
            </a:extLst>
          </p:cNvPr>
          <p:cNvGrpSpPr/>
          <p:nvPr/>
        </p:nvGrpSpPr>
        <p:grpSpPr>
          <a:xfrm>
            <a:off x="8514793" y="3887775"/>
            <a:ext cx="3097734" cy="738664"/>
            <a:chOff x="2551705" y="4283314"/>
            <a:chExt cx="2357003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26303B-5501-45B1-B522-923A4B03F4B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A6E46-6439-49CF-BEE0-CA2E1494C4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5" name="Group 30">
            <a:extLst>
              <a:ext uri="{FF2B5EF4-FFF2-40B4-BE49-F238E27FC236}">
                <a16:creationId xmlns:a16="http://schemas.microsoft.com/office/drawing/2014/main" id="{66929719-1006-4FA1-AA60-AAA3F53B21C4}"/>
              </a:ext>
            </a:extLst>
          </p:cNvPr>
          <p:cNvGrpSpPr/>
          <p:nvPr/>
        </p:nvGrpSpPr>
        <p:grpSpPr>
          <a:xfrm>
            <a:off x="8514793" y="5405686"/>
            <a:ext cx="3097734" cy="738664"/>
            <a:chOff x="2551705" y="4283314"/>
            <a:chExt cx="2357003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AA7FAC-F679-4E09-B09A-7A75389461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DE666AB-27F3-4AC2-8421-DC65F9A599C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8" name="Chevron 2">
            <a:extLst>
              <a:ext uri="{FF2B5EF4-FFF2-40B4-BE49-F238E27FC236}">
                <a16:creationId xmlns:a16="http://schemas.microsoft.com/office/drawing/2014/main" id="{2A6B74DB-1AB5-4241-8B0C-8BE3E167165F}"/>
              </a:ext>
            </a:extLst>
          </p:cNvPr>
          <p:cNvSpPr/>
          <p:nvPr/>
        </p:nvSpPr>
        <p:spPr>
          <a:xfrm rot="5400000">
            <a:off x="8052018" y="246899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9" name="Chevron 2">
            <a:extLst>
              <a:ext uri="{FF2B5EF4-FFF2-40B4-BE49-F238E27FC236}">
                <a16:creationId xmlns:a16="http://schemas.microsoft.com/office/drawing/2014/main" id="{099EE215-B308-473A-953E-92BC862DC927}"/>
              </a:ext>
            </a:extLst>
          </p:cNvPr>
          <p:cNvSpPr/>
          <p:nvPr/>
        </p:nvSpPr>
        <p:spPr>
          <a:xfrm rot="5400000">
            <a:off x="8052018" y="398690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0" name="Chevron 2">
            <a:extLst>
              <a:ext uri="{FF2B5EF4-FFF2-40B4-BE49-F238E27FC236}">
                <a16:creationId xmlns:a16="http://schemas.microsoft.com/office/drawing/2014/main" id="{C5BE3DB3-54CA-436A-BEFB-56FDA97445DE}"/>
              </a:ext>
            </a:extLst>
          </p:cNvPr>
          <p:cNvSpPr/>
          <p:nvPr/>
        </p:nvSpPr>
        <p:spPr>
          <a:xfrm rot="5400000">
            <a:off x="8052018" y="550482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 rtl="1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DEAF12B-481D-40A9-AA52-117B55126919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61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 Placeholder 1">
            <a:extLst>
              <a:ext uri="{FF2B5EF4-FFF2-40B4-BE49-F238E27FC236}">
                <a16:creationId xmlns:a16="http://schemas.microsoft.com/office/drawing/2014/main" id="{1F177C41-D130-414F-9863-E67FF06B55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099" y="246728"/>
            <a:ext cx="2650227" cy="724247"/>
          </a:xfrm>
        </p:spPr>
        <p:txBody>
          <a:bodyPr>
            <a:noAutofit/>
          </a:bodyPr>
          <a:lstStyle>
            <a:defPPr/>
          </a:lstStyle>
          <a:p>
            <a:pPr rtl="1"/>
            <a:r>
              <a:rPr lang="fa-IR" sz="3600" b="1" dirty="0">
                <a:solidFill>
                  <a:srgbClr val="00B0F0"/>
                </a:solidFill>
                <a:cs typeface="B Nazanin" panose="00000400000000000000" pitchFamily="2" charset="-78"/>
              </a:rPr>
              <a:t>منابع</a:t>
            </a:r>
            <a:endParaRPr lang="en-US" sz="36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186A0573-715B-40AE-B2B3-FD3B3CF0C64D}"/>
              </a:ext>
            </a:extLst>
          </p:cNvPr>
          <p:cNvGrpSpPr/>
          <p:nvPr/>
        </p:nvGrpSpPr>
        <p:grpSpPr>
          <a:xfrm>
            <a:off x="7437532" y="1174730"/>
            <a:ext cx="4288303" cy="5062580"/>
            <a:chOff x="6550026" y="463551"/>
            <a:chExt cx="5029200" cy="593725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4005FC-3DFC-4494-8342-903C1CCEE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6426" y="976313"/>
              <a:ext cx="1030288" cy="3298825"/>
            </a:xfrm>
            <a:custGeom>
              <a:avLst/>
              <a:gdLst>
                <a:gd name="T0" fmla="*/ 30 w 645"/>
                <a:gd name="T1" fmla="*/ 0 h 2065"/>
                <a:gd name="T2" fmla="*/ 645 w 645"/>
                <a:gd name="T3" fmla="*/ 1479 h 2065"/>
                <a:gd name="T4" fmla="*/ 35 w 645"/>
                <a:gd name="T5" fmla="*/ 2065 h 2065"/>
                <a:gd name="T6" fmla="*/ 323 w 645"/>
                <a:gd name="T7" fmla="*/ 1533 h 2065"/>
                <a:gd name="T8" fmla="*/ 115 w 645"/>
                <a:gd name="T9" fmla="*/ 1566 h 2065"/>
                <a:gd name="T10" fmla="*/ 529 w 645"/>
                <a:gd name="T11" fmla="*/ 1565 h 2065"/>
                <a:gd name="T12" fmla="*/ 325 w 645"/>
                <a:gd name="T13" fmla="*/ 1381 h 2065"/>
                <a:gd name="T14" fmla="*/ 141 w 645"/>
                <a:gd name="T15" fmla="*/ 1383 h 2065"/>
                <a:gd name="T16" fmla="*/ 168 w 645"/>
                <a:gd name="T17" fmla="*/ 1447 h 2065"/>
                <a:gd name="T18" fmla="*/ 528 w 645"/>
                <a:gd name="T19" fmla="*/ 1410 h 2065"/>
                <a:gd name="T20" fmla="*/ 323 w 645"/>
                <a:gd name="T21" fmla="*/ 1837 h 2065"/>
                <a:gd name="T22" fmla="*/ 115 w 645"/>
                <a:gd name="T23" fmla="*/ 1871 h 2065"/>
                <a:gd name="T24" fmla="*/ 433 w 645"/>
                <a:gd name="T25" fmla="*/ 1903 h 2065"/>
                <a:gd name="T26" fmla="*/ 512 w 645"/>
                <a:gd name="T27" fmla="*/ 1842 h 2065"/>
                <a:gd name="T28" fmla="*/ 323 w 645"/>
                <a:gd name="T29" fmla="*/ 1685 h 2065"/>
                <a:gd name="T30" fmla="*/ 115 w 645"/>
                <a:gd name="T31" fmla="*/ 1718 h 2065"/>
                <a:gd name="T32" fmla="*/ 528 w 645"/>
                <a:gd name="T33" fmla="*/ 1717 h 2065"/>
                <a:gd name="T34" fmla="*/ 323 w 645"/>
                <a:gd name="T35" fmla="*/ 991 h 2065"/>
                <a:gd name="T36" fmla="*/ 528 w 645"/>
                <a:gd name="T37" fmla="*/ 954 h 2065"/>
                <a:gd name="T38" fmla="*/ 116 w 645"/>
                <a:gd name="T39" fmla="*/ 955 h 2065"/>
                <a:gd name="T40" fmla="*/ 323 w 645"/>
                <a:gd name="T41" fmla="*/ 991 h 2065"/>
                <a:gd name="T42" fmla="*/ 149 w 645"/>
                <a:gd name="T43" fmla="*/ 1230 h 2065"/>
                <a:gd name="T44" fmla="*/ 162 w 645"/>
                <a:gd name="T45" fmla="*/ 1295 h 2065"/>
                <a:gd name="T46" fmla="*/ 487 w 645"/>
                <a:gd name="T47" fmla="*/ 1229 h 2065"/>
                <a:gd name="T48" fmla="*/ 156 w 645"/>
                <a:gd name="T49" fmla="*/ 1077 h 2065"/>
                <a:gd name="T50" fmla="*/ 489 w 645"/>
                <a:gd name="T51" fmla="*/ 1142 h 2065"/>
                <a:gd name="T52" fmla="*/ 323 w 645"/>
                <a:gd name="T53" fmla="*/ 1077 h 2065"/>
                <a:gd name="T54" fmla="*/ 115 w 645"/>
                <a:gd name="T55" fmla="*/ 805 h 2065"/>
                <a:gd name="T56" fmla="*/ 502 w 645"/>
                <a:gd name="T57" fmla="*/ 836 h 2065"/>
                <a:gd name="T58" fmla="*/ 481 w 645"/>
                <a:gd name="T59" fmla="*/ 773 h 2065"/>
                <a:gd name="T60" fmla="*/ 419 w 645"/>
                <a:gd name="T61" fmla="*/ 685 h 2065"/>
                <a:gd name="T62" fmla="*/ 495 w 645"/>
                <a:gd name="T63" fmla="*/ 621 h 2065"/>
                <a:gd name="T64" fmla="*/ 145 w 645"/>
                <a:gd name="T65" fmla="*/ 685 h 2065"/>
                <a:gd name="T66" fmla="*/ 322 w 645"/>
                <a:gd name="T67" fmla="*/ 469 h 2065"/>
                <a:gd name="T68" fmla="*/ 129 w 645"/>
                <a:gd name="T69" fmla="*/ 475 h 2065"/>
                <a:gd name="T70" fmla="*/ 492 w 645"/>
                <a:gd name="T71" fmla="*/ 534 h 2065"/>
                <a:gd name="T72" fmla="*/ 495 w 645"/>
                <a:gd name="T73" fmla="*/ 469 h 2065"/>
                <a:gd name="T74" fmla="*/ 321 w 645"/>
                <a:gd name="T75" fmla="*/ 317 h 2065"/>
                <a:gd name="T76" fmla="*/ 133 w 645"/>
                <a:gd name="T77" fmla="*/ 377 h 2065"/>
                <a:gd name="T78" fmla="*/ 504 w 645"/>
                <a:gd name="T79" fmla="*/ 379 h 2065"/>
                <a:gd name="T80" fmla="*/ 321 w 645"/>
                <a:gd name="T81" fmla="*/ 317 h 2065"/>
                <a:gd name="T82" fmla="*/ 482 w 645"/>
                <a:gd name="T83" fmla="*/ 228 h 2065"/>
                <a:gd name="T84" fmla="*/ 501 w 645"/>
                <a:gd name="T85" fmla="*/ 165 h 2065"/>
                <a:gd name="T86" fmla="*/ 144 w 645"/>
                <a:gd name="T87" fmla="*/ 166 h 2065"/>
                <a:gd name="T88" fmla="*/ 162 w 645"/>
                <a:gd name="T89" fmla="*/ 228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5" h="2065">
                  <a:moveTo>
                    <a:pt x="0" y="1032"/>
                  </a:moveTo>
                  <a:cubicBezTo>
                    <a:pt x="0" y="698"/>
                    <a:pt x="0" y="365"/>
                    <a:pt x="0" y="31"/>
                  </a:cubicBezTo>
                  <a:cubicBezTo>
                    <a:pt x="0" y="0"/>
                    <a:pt x="0" y="0"/>
                    <a:pt x="30" y="0"/>
                  </a:cubicBezTo>
                  <a:cubicBezTo>
                    <a:pt x="225" y="0"/>
                    <a:pt x="420" y="0"/>
                    <a:pt x="616" y="0"/>
                  </a:cubicBezTo>
                  <a:cubicBezTo>
                    <a:pt x="644" y="0"/>
                    <a:pt x="645" y="1"/>
                    <a:pt x="645" y="29"/>
                  </a:cubicBezTo>
                  <a:cubicBezTo>
                    <a:pt x="645" y="512"/>
                    <a:pt x="645" y="995"/>
                    <a:pt x="645" y="1479"/>
                  </a:cubicBezTo>
                  <a:cubicBezTo>
                    <a:pt x="645" y="1664"/>
                    <a:pt x="645" y="1849"/>
                    <a:pt x="645" y="2034"/>
                  </a:cubicBezTo>
                  <a:cubicBezTo>
                    <a:pt x="645" y="2065"/>
                    <a:pt x="645" y="2065"/>
                    <a:pt x="615" y="2065"/>
                  </a:cubicBezTo>
                  <a:cubicBezTo>
                    <a:pt x="421" y="2065"/>
                    <a:pt x="228" y="2065"/>
                    <a:pt x="35" y="2065"/>
                  </a:cubicBezTo>
                  <a:cubicBezTo>
                    <a:pt x="0" y="2065"/>
                    <a:pt x="0" y="2065"/>
                    <a:pt x="0" y="2030"/>
                  </a:cubicBezTo>
                  <a:cubicBezTo>
                    <a:pt x="0" y="1697"/>
                    <a:pt x="0" y="1365"/>
                    <a:pt x="0" y="1032"/>
                  </a:cubicBezTo>
                  <a:close/>
                  <a:moveTo>
                    <a:pt x="323" y="1533"/>
                  </a:moveTo>
                  <a:cubicBezTo>
                    <a:pt x="323" y="1533"/>
                    <a:pt x="323" y="1533"/>
                    <a:pt x="323" y="1533"/>
                  </a:cubicBezTo>
                  <a:cubicBezTo>
                    <a:pt x="266" y="1533"/>
                    <a:pt x="210" y="1533"/>
                    <a:pt x="153" y="1533"/>
                  </a:cubicBezTo>
                  <a:cubicBezTo>
                    <a:pt x="130" y="1534"/>
                    <a:pt x="115" y="1547"/>
                    <a:pt x="115" y="1566"/>
                  </a:cubicBezTo>
                  <a:cubicBezTo>
                    <a:pt x="116" y="1584"/>
                    <a:pt x="130" y="1599"/>
                    <a:pt x="151" y="1599"/>
                  </a:cubicBezTo>
                  <a:cubicBezTo>
                    <a:pt x="265" y="1600"/>
                    <a:pt x="379" y="1600"/>
                    <a:pt x="493" y="1600"/>
                  </a:cubicBezTo>
                  <a:cubicBezTo>
                    <a:pt x="515" y="1600"/>
                    <a:pt x="530" y="1584"/>
                    <a:pt x="529" y="1565"/>
                  </a:cubicBezTo>
                  <a:cubicBezTo>
                    <a:pt x="528" y="1545"/>
                    <a:pt x="514" y="1533"/>
                    <a:pt x="491" y="1533"/>
                  </a:cubicBezTo>
                  <a:cubicBezTo>
                    <a:pt x="435" y="1533"/>
                    <a:pt x="379" y="1533"/>
                    <a:pt x="323" y="1533"/>
                  </a:cubicBezTo>
                  <a:close/>
                  <a:moveTo>
                    <a:pt x="325" y="1381"/>
                  </a:moveTo>
                  <a:cubicBezTo>
                    <a:pt x="325" y="1381"/>
                    <a:pt x="325" y="1381"/>
                    <a:pt x="325" y="1381"/>
                  </a:cubicBezTo>
                  <a:cubicBezTo>
                    <a:pt x="274" y="1381"/>
                    <a:pt x="224" y="1381"/>
                    <a:pt x="173" y="1381"/>
                  </a:cubicBezTo>
                  <a:cubicBezTo>
                    <a:pt x="163" y="1381"/>
                    <a:pt x="152" y="1381"/>
                    <a:pt x="141" y="1383"/>
                  </a:cubicBezTo>
                  <a:cubicBezTo>
                    <a:pt x="126" y="1386"/>
                    <a:pt x="117" y="1397"/>
                    <a:pt x="116" y="1412"/>
                  </a:cubicBezTo>
                  <a:cubicBezTo>
                    <a:pt x="116" y="1428"/>
                    <a:pt x="123" y="1439"/>
                    <a:pt x="139" y="1444"/>
                  </a:cubicBezTo>
                  <a:cubicBezTo>
                    <a:pt x="148" y="1447"/>
                    <a:pt x="158" y="1447"/>
                    <a:pt x="168" y="1447"/>
                  </a:cubicBezTo>
                  <a:cubicBezTo>
                    <a:pt x="265" y="1447"/>
                    <a:pt x="362" y="1447"/>
                    <a:pt x="458" y="1447"/>
                  </a:cubicBezTo>
                  <a:cubicBezTo>
                    <a:pt x="472" y="1447"/>
                    <a:pt x="485" y="1448"/>
                    <a:pt x="498" y="1447"/>
                  </a:cubicBezTo>
                  <a:cubicBezTo>
                    <a:pt x="519" y="1445"/>
                    <a:pt x="531" y="1430"/>
                    <a:pt x="528" y="1410"/>
                  </a:cubicBezTo>
                  <a:cubicBezTo>
                    <a:pt x="526" y="1391"/>
                    <a:pt x="514" y="1382"/>
                    <a:pt x="491" y="1381"/>
                  </a:cubicBezTo>
                  <a:cubicBezTo>
                    <a:pt x="436" y="1381"/>
                    <a:pt x="380" y="1381"/>
                    <a:pt x="325" y="1381"/>
                  </a:cubicBezTo>
                  <a:close/>
                  <a:moveTo>
                    <a:pt x="323" y="1837"/>
                  </a:moveTo>
                  <a:cubicBezTo>
                    <a:pt x="307" y="1837"/>
                    <a:pt x="291" y="1837"/>
                    <a:pt x="275" y="1837"/>
                  </a:cubicBezTo>
                  <a:cubicBezTo>
                    <a:pt x="234" y="1837"/>
                    <a:pt x="192" y="1837"/>
                    <a:pt x="151" y="1838"/>
                  </a:cubicBezTo>
                  <a:cubicBezTo>
                    <a:pt x="130" y="1838"/>
                    <a:pt x="115" y="1853"/>
                    <a:pt x="115" y="1871"/>
                  </a:cubicBezTo>
                  <a:cubicBezTo>
                    <a:pt x="116" y="1888"/>
                    <a:pt x="130" y="1902"/>
                    <a:pt x="152" y="1903"/>
                  </a:cubicBezTo>
                  <a:cubicBezTo>
                    <a:pt x="159" y="1904"/>
                    <a:pt x="166" y="1903"/>
                    <a:pt x="174" y="1903"/>
                  </a:cubicBezTo>
                  <a:cubicBezTo>
                    <a:pt x="260" y="1903"/>
                    <a:pt x="347" y="1903"/>
                    <a:pt x="433" y="1903"/>
                  </a:cubicBezTo>
                  <a:cubicBezTo>
                    <a:pt x="455" y="1903"/>
                    <a:pt x="476" y="1904"/>
                    <a:pt x="497" y="1903"/>
                  </a:cubicBezTo>
                  <a:cubicBezTo>
                    <a:pt x="513" y="1902"/>
                    <a:pt x="524" y="1894"/>
                    <a:pt x="527" y="1878"/>
                  </a:cubicBezTo>
                  <a:cubicBezTo>
                    <a:pt x="531" y="1863"/>
                    <a:pt x="525" y="1851"/>
                    <a:pt x="512" y="1842"/>
                  </a:cubicBezTo>
                  <a:cubicBezTo>
                    <a:pt x="505" y="1837"/>
                    <a:pt x="496" y="1837"/>
                    <a:pt x="487" y="1837"/>
                  </a:cubicBezTo>
                  <a:cubicBezTo>
                    <a:pt x="432" y="1837"/>
                    <a:pt x="378" y="1837"/>
                    <a:pt x="323" y="1837"/>
                  </a:cubicBezTo>
                  <a:close/>
                  <a:moveTo>
                    <a:pt x="323" y="1685"/>
                  </a:moveTo>
                  <a:cubicBezTo>
                    <a:pt x="323" y="1685"/>
                    <a:pt x="323" y="1685"/>
                    <a:pt x="323" y="1685"/>
                  </a:cubicBezTo>
                  <a:cubicBezTo>
                    <a:pt x="267" y="1685"/>
                    <a:pt x="211" y="1685"/>
                    <a:pt x="155" y="1685"/>
                  </a:cubicBezTo>
                  <a:cubicBezTo>
                    <a:pt x="130" y="1686"/>
                    <a:pt x="115" y="1699"/>
                    <a:pt x="115" y="1718"/>
                  </a:cubicBezTo>
                  <a:cubicBezTo>
                    <a:pt x="116" y="1737"/>
                    <a:pt x="133" y="1751"/>
                    <a:pt x="156" y="1751"/>
                  </a:cubicBezTo>
                  <a:cubicBezTo>
                    <a:pt x="267" y="1751"/>
                    <a:pt x="378" y="1751"/>
                    <a:pt x="490" y="1751"/>
                  </a:cubicBezTo>
                  <a:cubicBezTo>
                    <a:pt x="514" y="1751"/>
                    <a:pt x="529" y="1737"/>
                    <a:pt x="528" y="1717"/>
                  </a:cubicBezTo>
                  <a:cubicBezTo>
                    <a:pt x="528" y="1697"/>
                    <a:pt x="514" y="1685"/>
                    <a:pt x="489" y="1685"/>
                  </a:cubicBezTo>
                  <a:cubicBezTo>
                    <a:pt x="434" y="1685"/>
                    <a:pt x="378" y="1685"/>
                    <a:pt x="323" y="1685"/>
                  </a:cubicBezTo>
                  <a:close/>
                  <a:moveTo>
                    <a:pt x="323" y="991"/>
                  </a:moveTo>
                  <a:cubicBezTo>
                    <a:pt x="375" y="991"/>
                    <a:pt x="427" y="991"/>
                    <a:pt x="479" y="991"/>
                  </a:cubicBezTo>
                  <a:cubicBezTo>
                    <a:pt x="486" y="991"/>
                    <a:pt x="494" y="991"/>
                    <a:pt x="501" y="989"/>
                  </a:cubicBezTo>
                  <a:cubicBezTo>
                    <a:pt x="520" y="986"/>
                    <a:pt x="530" y="971"/>
                    <a:pt x="528" y="954"/>
                  </a:cubicBezTo>
                  <a:cubicBezTo>
                    <a:pt x="527" y="937"/>
                    <a:pt x="515" y="925"/>
                    <a:pt x="496" y="925"/>
                  </a:cubicBezTo>
                  <a:cubicBezTo>
                    <a:pt x="380" y="925"/>
                    <a:pt x="265" y="925"/>
                    <a:pt x="150" y="925"/>
                  </a:cubicBezTo>
                  <a:cubicBezTo>
                    <a:pt x="131" y="925"/>
                    <a:pt x="117" y="938"/>
                    <a:pt x="116" y="955"/>
                  </a:cubicBezTo>
                  <a:cubicBezTo>
                    <a:pt x="114" y="971"/>
                    <a:pt x="126" y="986"/>
                    <a:pt x="145" y="990"/>
                  </a:cubicBezTo>
                  <a:cubicBezTo>
                    <a:pt x="152" y="991"/>
                    <a:pt x="160" y="991"/>
                    <a:pt x="167" y="991"/>
                  </a:cubicBezTo>
                  <a:cubicBezTo>
                    <a:pt x="219" y="991"/>
                    <a:pt x="271" y="991"/>
                    <a:pt x="323" y="991"/>
                  </a:cubicBezTo>
                  <a:close/>
                  <a:moveTo>
                    <a:pt x="323" y="1229"/>
                  </a:moveTo>
                  <a:cubicBezTo>
                    <a:pt x="293" y="1229"/>
                    <a:pt x="264" y="1229"/>
                    <a:pt x="235" y="1229"/>
                  </a:cubicBezTo>
                  <a:cubicBezTo>
                    <a:pt x="206" y="1229"/>
                    <a:pt x="178" y="1229"/>
                    <a:pt x="149" y="1230"/>
                  </a:cubicBezTo>
                  <a:cubicBezTo>
                    <a:pt x="130" y="1230"/>
                    <a:pt x="116" y="1244"/>
                    <a:pt x="116" y="1260"/>
                  </a:cubicBezTo>
                  <a:cubicBezTo>
                    <a:pt x="115" y="1277"/>
                    <a:pt x="127" y="1291"/>
                    <a:pt x="146" y="1294"/>
                  </a:cubicBezTo>
                  <a:cubicBezTo>
                    <a:pt x="151" y="1295"/>
                    <a:pt x="157" y="1295"/>
                    <a:pt x="162" y="1295"/>
                  </a:cubicBezTo>
                  <a:cubicBezTo>
                    <a:pt x="270" y="1295"/>
                    <a:pt x="378" y="1295"/>
                    <a:pt x="486" y="1295"/>
                  </a:cubicBezTo>
                  <a:cubicBezTo>
                    <a:pt x="512" y="1295"/>
                    <a:pt x="528" y="1283"/>
                    <a:pt x="528" y="1263"/>
                  </a:cubicBezTo>
                  <a:cubicBezTo>
                    <a:pt x="529" y="1241"/>
                    <a:pt x="515" y="1229"/>
                    <a:pt x="487" y="1229"/>
                  </a:cubicBezTo>
                  <a:cubicBezTo>
                    <a:pt x="432" y="1229"/>
                    <a:pt x="377" y="1229"/>
                    <a:pt x="323" y="1229"/>
                  </a:cubicBezTo>
                  <a:close/>
                  <a:moveTo>
                    <a:pt x="323" y="1077"/>
                  </a:moveTo>
                  <a:cubicBezTo>
                    <a:pt x="267" y="1077"/>
                    <a:pt x="211" y="1077"/>
                    <a:pt x="156" y="1077"/>
                  </a:cubicBezTo>
                  <a:cubicBezTo>
                    <a:pt x="139" y="1077"/>
                    <a:pt x="125" y="1081"/>
                    <a:pt x="118" y="1098"/>
                  </a:cubicBezTo>
                  <a:cubicBezTo>
                    <a:pt x="108" y="1121"/>
                    <a:pt x="126" y="1143"/>
                    <a:pt x="157" y="1143"/>
                  </a:cubicBezTo>
                  <a:cubicBezTo>
                    <a:pt x="268" y="1143"/>
                    <a:pt x="378" y="1143"/>
                    <a:pt x="489" y="1142"/>
                  </a:cubicBezTo>
                  <a:cubicBezTo>
                    <a:pt x="514" y="1142"/>
                    <a:pt x="528" y="1129"/>
                    <a:pt x="528" y="1109"/>
                  </a:cubicBezTo>
                  <a:cubicBezTo>
                    <a:pt x="529" y="1089"/>
                    <a:pt x="514" y="1077"/>
                    <a:pt x="489" y="1077"/>
                  </a:cubicBezTo>
                  <a:cubicBezTo>
                    <a:pt x="434" y="1077"/>
                    <a:pt x="378" y="1077"/>
                    <a:pt x="323" y="1077"/>
                  </a:cubicBezTo>
                  <a:close/>
                  <a:moveTo>
                    <a:pt x="324" y="773"/>
                  </a:moveTo>
                  <a:cubicBezTo>
                    <a:pt x="266" y="773"/>
                    <a:pt x="209" y="773"/>
                    <a:pt x="152" y="773"/>
                  </a:cubicBezTo>
                  <a:cubicBezTo>
                    <a:pt x="130" y="773"/>
                    <a:pt x="116" y="787"/>
                    <a:pt x="115" y="805"/>
                  </a:cubicBezTo>
                  <a:cubicBezTo>
                    <a:pt x="115" y="823"/>
                    <a:pt x="132" y="838"/>
                    <a:pt x="153" y="838"/>
                  </a:cubicBezTo>
                  <a:cubicBezTo>
                    <a:pt x="260" y="839"/>
                    <a:pt x="368" y="839"/>
                    <a:pt x="475" y="839"/>
                  </a:cubicBezTo>
                  <a:cubicBezTo>
                    <a:pt x="484" y="839"/>
                    <a:pt x="493" y="838"/>
                    <a:pt x="502" y="836"/>
                  </a:cubicBezTo>
                  <a:cubicBezTo>
                    <a:pt x="521" y="831"/>
                    <a:pt x="531" y="819"/>
                    <a:pt x="528" y="801"/>
                  </a:cubicBezTo>
                  <a:cubicBezTo>
                    <a:pt x="526" y="784"/>
                    <a:pt x="515" y="775"/>
                    <a:pt x="497" y="773"/>
                  </a:cubicBezTo>
                  <a:cubicBezTo>
                    <a:pt x="492" y="773"/>
                    <a:pt x="487" y="773"/>
                    <a:pt x="481" y="773"/>
                  </a:cubicBezTo>
                  <a:cubicBezTo>
                    <a:pt x="429" y="773"/>
                    <a:pt x="376" y="773"/>
                    <a:pt x="324" y="773"/>
                  </a:cubicBezTo>
                  <a:close/>
                  <a:moveTo>
                    <a:pt x="320" y="685"/>
                  </a:moveTo>
                  <a:cubicBezTo>
                    <a:pt x="360" y="685"/>
                    <a:pt x="389" y="685"/>
                    <a:pt x="419" y="685"/>
                  </a:cubicBezTo>
                  <a:cubicBezTo>
                    <a:pt x="445" y="685"/>
                    <a:pt x="471" y="686"/>
                    <a:pt x="496" y="684"/>
                  </a:cubicBezTo>
                  <a:cubicBezTo>
                    <a:pt x="518" y="683"/>
                    <a:pt x="529" y="670"/>
                    <a:pt x="528" y="651"/>
                  </a:cubicBezTo>
                  <a:cubicBezTo>
                    <a:pt x="527" y="633"/>
                    <a:pt x="516" y="621"/>
                    <a:pt x="495" y="621"/>
                  </a:cubicBezTo>
                  <a:cubicBezTo>
                    <a:pt x="380" y="621"/>
                    <a:pt x="265" y="621"/>
                    <a:pt x="150" y="621"/>
                  </a:cubicBezTo>
                  <a:cubicBezTo>
                    <a:pt x="131" y="621"/>
                    <a:pt x="117" y="635"/>
                    <a:pt x="115" y="651"/>
                  </a:cubicBezTo>
                  <a:cubicBezTo>
                    <a:pt x="114" y="667"/>
                    <a:pt x="127" y="681"/>
                    <a:pt x="145" y="685"/>
                  </a:cubicBezTo>
                  <a:cubicBezTo>
                    <a:pt x="150" y="686"/>
                    <a:pt x="155" y="687"/>
                    <a:pt x="159" y="686"/>
                  </a:cubicBezTo>
                  <a:cubicBezTo>
                    <a:pt x="216" y="682"/>
                    <a:pt x="274" y="686"/>
                    <a:pt x="320" y="685"/>
                  </a:cubicBezTo>
                  <a:close/>
                  <a:moveTo>
                    <a:pt x="322" y="469"/>
                  </a:moveTo>
                  <a:cubicBezTo>
                    <a:pt x="322" y="469"/>
                    <a:pt x="322" y="469"/>
                    <a:pt x="322" y="469"/>
                  </a:cubicBezTo>
                  <a:cubicBezTo>
                    <a:pt x="267" y="469"/>
                    <a:pt x="213" y="469"/>
                    <a:pt x="158" y="469"/>
                  </a:cubicBezTo>
                  <a:cubicBezTo>
                    <a:pt x="148" y="469"/>
                    <a:pt x="138" y="468"/>
                    <a:pt x="129" y="475"/>
                  </a:cubicBezTo>
                  <a:cubicBezTo>
                    <a:pt x="119" y="484"/>
                    <a:pt x="112" y="495"/>
                    <a:pt x="117" y="510"/>
                  </a:cubicBezTo>
                  <a:cubicBezTo>
                    <a:pt x="124" y="529"/>
                    <a:pt x="139" y="533"/>
                    <a:pt x="157" y="533"/>
                  </a:cubicBezTo>
                  <a:cubicBezTo>
                    <a:pt x="269" y="532"/>
                    <a:pt x="381" y="531"/>
                    <a:pt x="492" y="534"/>
                  </a:cubicBezTo>
                  <a:cubicBezTo>
                    <a:pt x="500" y="534"/>
                    <a:pt x="507" y="533"/>
                    <a:pt x="513" y="529"/>
                  </a:cubicBezTo>
                  <a:cubicBezTo>
                    <a:pt x="527" y="520"/>
                    <a:pt x="532" y="508"/>
                    <a:pt x="528" y="493"/>
                  </a:cubicBezTo>
                  <a:cubicBezTo>
                    <a:pt x="524" y="476"/>
                    <a:pt x="512" y="469"/>
                    <a:pt x="495" y="469"/>
                  </a:cubicBezTo>
                  <a:cubicBezTo>
                    <a:pt x="438" y="469"/>
                    <a:pt x="380" y="469"/>
                    <a:pt x="322" y="469"/>
                  </a:cubicBezTo>
                  <a:close/>
                  <a:moveTo>
                    <a:pt x="321" y="317"/>
                  </a:moveTo>
                  <a:cubicBezTo>
                    <a:pt x="321" y="317"/>
                    <a:pt x="321" y="317"/>
                    <a:pt x="321" y="317"/>
                  </a:cubicBezTo>
                  <a:cubicBezTo>
                    <a:pt x="264" y="317"/>
                    <a:pt x="207" y="317"/>
                    <a:pt x="149" y="317"/>
                  </a:cubicBezTo>
                  <a:cubicBezTo>
                    <a:pt x="133" y="317"/>
                    <a:pt x="121" y="325"/>
                    <a:pt x="117" y="341"/>
                  </a:cubicBezTo>
                  <a:cubicBezTo>
                    <a:pt x="113" y="357"/>
                    <a:pt x="120" y="369"/>
                    <a:pt x="133" y="377"/>
                  </a:cubicBezTo>
                  <a:cubicBezTo>
                    <a:pt x="141" y="382"/>
                    <a:pt x="151" y="380"/>
                    <a:pt x="160" y="380"/>
                  </a:cubicBezTo>
                  <a:cubicBezTo>
                    <a:pt x="268" y="380"/>
                    <a:pt x="375" y="380"/>
                    <a:pt x="482" y="380"/>
                  </a:cubicBezTo>
                  <a:cubicBezTo>
                    <a:pt x="490" y="380"/>
                    <a:pt x="497" y="381"/>
                    <a:pt x="504" y="379"/>
                  </a:cubicBezTo>
                  <a:cubicBezTo>
                    <a:pt x="525" y="374"/>
                    <a:pt x="535" y="352"/>
                    <a:pt x="525" y="334"/>
                  </a:cubicBezTo>
                  <a:cubicBezTo>
                    <a:pt x="518" y="320"/>
                    <a:pt x="506" y="317"/>
                    <a:pt x="491" y="317"/>
                  </a:cubicBezTo>
                  <a:cubicBezTo>
                    <a:pt x="435" y="317"/>
                    <a:pt x="378" y="317"/>
                    <a:pt x="321" y="317"/>
                  </a:cubicBezTo>
                  <a:close/>
                  <a:moveTo>
                    <a:pt x="320" y="228"/>
                  </a:moveTo>
                  <a:cubicBezTo>
                    <a:pt x="320" y="228"/>
                    <a:pt x="320" y="228"/>
                    <a:pt x="320" y="228"/>
                  </a:cubicBezTo>
                  <a:cubicBezTo>
                    <a:pt x="374" y="228"/>
                    <a:pt x="428" y="228"/>
                    <a:pt x="482" y="228"/>
                  </a:cubicBezTo>
                  <a:cubicBezTo>
                    <a:pt x="489" y="228"/>
                    <a:pt x="496" y="229"/>
                    <a:pt x="502" y="227"/>
                  </a:cubicBezTo>
                  <a:cubicBezTo>
                    <a:pt x="519" y="224"/>
                    <a:pt x="528" y="214"/>
                    <a:pt x="528" y="197"/>
                  </a:cubicBezTo>
                  <a:cubicBezTo>
                    <a:pt x="528" y="179"/>
                    <a:pt x="519" y="168"/>
                    <a:pt x="501" y="165"/>
                  </a:cubicBezTo>
                  <a:cubicBezTo>
                    <a:pt x="495" y="164"/>
                    <a:pt x="489" y="165"/>
                    <a:pt x="483" y="165"/>
                  </a:cubicBezTo>
                  <a:cubicBezTo>
                    <a:pt x="377" y="165"/>
                    <a:pt x="270" y="165"/>
                    <a:pt x="164" y="165"/>
                  </a:cubicBezTo>
                  <a:cubicBezTo>
                    <a:pt x="157" y="165"/>
                    <a:pt x="150" y="164"/>
                    <a:pt x="144" y="166"/>
                  </a:cubicBezTo>
                  <a:cubicBezTo>
                    <a:pt x="126" y="169"/>
                    <a:pt x="117" y="180"/>
                    <a:pt x="116" y="197"/>
                  </a:cubicBezTo>
                  <a:cubicBezTo>
                    <a:pt x="116" y="213"/>
                    <a:pt x="127" y="226"/>
                    <a:pt x="145" y="228"/>
                  </a:cubicBezTo>
                  <a:cubicBezTo>
                    <a:pt x="150" y="229"/>
                    <a:pt x="156" y="228"/>
                    <a:pt x="162" y="228"/>
                  </a:cubicBezTo>
                  <a:cubicBezTo>
                    <a:pt x="215" y="229"/>
                    <a:pt x="268" y="228"/>
                    <a:pt x="320" y="22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9381303-B3C0-4C15-B21A-56CF556F72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66301" y="1120776"/>
              <a:ext cx="708025" cy="3155950"/>
            </a:xfrm>
            <a:custGeom>
              <a:avLst/>
              <a:gdLst>
                <a:gd name="T0" fmla="*/ 0 w 443"/>
                <a:gd name="T1" fmla="*/ 1082 h 1976"/>
                <a:gd name="T2" fmla="*/ 0 w 443"/>
                <a:gd name="T3" fmla="*/ 223 h 1976"/>
                <a:gd name="T4" fmla="*/ 19 w 443"/>
                <a:gd name="T5" fmla="*/ 180 h 1976"/>
                <a:gd name="T6" fmla="*/ 204 w 443"/>
                <a:gd name="T7" fmla="*/ 13 h 1976"/>
                <a:gd name="T8" fmla="*/ 234 w 443"/>
                <a:gd name="T9" fmla="*/ 11 h 1976"/>
                <a:gd name="T10" fmla="*/ 430 w 443"/>
                <a:gd name="T11" fmla="*/ 188 h 1976"/>
                <a:gd name="T12" fmla="*/ 442 w 443"/>
                <a:gd name="T13" fmla="*/ 214 h 1976"/>
                <a:gd name="T14" fmla="*/ 442 w 443"/>
                <a:gd name="T15" fmla="*/ 238 h 1976"/>
                <a:gd name="T16" fmla="*/ 442 w 443"/>
                <a:gd name="T17" fmla="*/ 1939 h 1976"/>
                <a:gd name="T18" fmla="*/ 442 w 443"/>
                <a:gd name="T19" fmla="*/ 1953 h 1976"/>
                <a:gd name="T20" fmla="*/ 420 w 443"/>
                <a:gd name="T21" fmla="*/ 1976 h 1976"/>
                <a:gd name="T22" fmla="*/ 188 w 443"/>
                <a:gd name="T23" fmla="*/ 1975 h 1976"/>
                <a:gd name="T24" fmla="*/ 32 w 443"/>
                <a:gd name="T25" fmla="*/ 1975 h 1976"/>
                <a:gd name="T26" fmla="*/ 0 w 443"/>
                <a:gd name="T27" fmla="*/ 1944 h 1976"/>
                <a:gd name="T28" fmla="*/ 0 w 443"/>
                <a:gd name="T29" fmla="*/ 1082 h 1976"/>
                <a:gd name="T30" fmla="*/ 152 w 443"/>
                <a:gd name="T31" fmla="*/ 1045 h 1976"/>
                <a:gd name="T32" fmla="*/ 152 w 443"/>
                <a:gd name="T33" fmla="*/ 303 h 1976"/>
                <a:gd name="T34" fmla="*/ 152 w 443"/>
                <a:gd name="T35" fmla="*/ 281 h 1976"/>
                <a:gd name="T36" fmla="*/ 119 w 443"/>
                <a:gd name="T37" fmla="*/ 252 h 1976"/>
                <a:gd name="T38" fmla="*/ 87 w 443"/>
                <a:gd name="T39" fmla="*/ 282 h 1976"/>
                <a:gd name="T40" fmla="*/ 86 w 443"/>
                <a:gd name="T41" fmla="*/ 305 h 1976"/>
                <a:gd name="T42" fmla="*/ 86 w 443"/>
                <a:gd name="T43" fmla="*/ 1787 h 1976"/>
                <a:gd name="T44" fmla="*/ 86 w 443"/>
                <a:gd name="T45" fmla="*/ 1801 h 1976"/>
                <a:gd name="T46" fmla="*/ 118 w 443"/>
                <a:gd name="T47" fmla="*/ 1838 h 1976"/>
                <a:gd name="T48" fmla="*/ 152 w 443"/>
                <a:gd name="T49" fmla="*/ 1801 h 1976"/>
                <a:gd name="T50" fmla="*/ 152 w 443"/>
                <a:gd name="T51" fmla="*/ 1783 h 1976"/>
                <a:gd name="T52" fmla="*/ 152 w 443"/>
                <a:gd name="T53" fmla="*/ 1045 h 1976"/>
                <a:gd name="T54" fmla="*/ 290 w 443"/>
                <a:gd name="T55" fmla="*/ 1044 h 1976"/>
                <a:gd name="T56" fmla="*/ 290 w 443"/>
                <a:gd name="T57" fmla="*/ 1480 h 1976"/>
                <a:gd name="T58" fmla="*/ 290 w 443"/>
                <a:gd name="T59" fmla="*/ 1800 h 1976"/>
                <a:gd name="T60" fmla="*/ 322 w 443"/>
                <a:gd name="T61" fmla="*/ 1837 h 1976"/>
                <a:gd name="T62" fmla="*/ 354 w 443"/>
                <a:gd name="T63" fmla="*/ 1797 h 1976"/>
                <a:gd name="T64" fmla="*/ 353 w 443"/>
                <a:gd name="T65" fmla="*/ 1767 h 1976"/>
                <a:gd name="T66" fmla="*/ 353 w 443"/>
                <a:gd name="T67" fmla="*/ 321 h 1976"/>
                <a:gd name="T68" fmla="*/ 355 w 443"/>
                <a:gd name="T69" fmla="*/ 290 h 1976"/>
                <a:gd name="T70" fmla="*/ 323 w 443"/>
                <a:gd name="T71" fmla="*/ 252 h 1976"/>
                <a:gd name="T72" fmla="*/ 290 w 443"/>
                <a:gd name="T73" fmla="*/ 286 h 1976"/>
                <a:gd name="T74" fmla="*/ 290 w 443"/>
                <a:gd name="T75" fmla="*/ 310 h 1976"/>
                <a:gd name="T76" fmla="*/ 290 w 443"/>
                <a:gd name="T77" fmla="*/ 104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2" h="1975">
                  <a:moveTo>
                    <a:pt x="0" y="1082"/>
                  </a:moveTo>
                  <a:cubicBezTo>
                    <a:pt x="0" y="796"/>
                    <a:pt x="0" y="509"/>
                    <a:pt x="0" y="223"/>
                  </a:cubicBezTo>
                  <a:cubicBezTo>
                    <a:pt x="0" y="204"/>
                    <a:pt x="5" y="192"/>
                    <a:pt x="19" y="180"/>
                  </a:cubicBezTo>
                  <a:cubicBezTo>
                    <a:pt x="82" y="125"/>
                    <a:pt x="143" y="69"/>
                    <a:pt x="204" y="13"/>
                  </a:cubicBezTo>
                  <a:cubicBezTo>
                    <a:pt x="215" y="3"/>
                    <a:pt x="222" y="0"/>
                    <a:pt x="234" y="11"/>
                  </a:cubicBezTo>
                  <a:cubicBezTo>
                    <a:pt x="299" y="71"/>
                    <a:pt x="365" y="129"/>
                    <a:pt x="430" y="188"/>
                  </a:cubicBezTo>
                  <a:cubicBezTo>
                    <a:pt x="439" y="195"/>
                    <a:pt x="442" y="203"/>
                    <a:pt x="442" y="214"/>
                  </a:cubicBezTo>
                  <a:cubicBezTo>
                    <a:pt x="441" y="222"/>
                    <a:pt x="442" y="230"/>
                    <a:pt x="442" y="238"/>
                  </a:cubicBezTo>
                  <a:cubicBezTo>
                    <a:pt x="442" y="805"/>
                    <a:pt x="442" y="1372"/>
                    <a:pt x="442" y="1939"/>
                  </a:cubicBezTo>
                  <a:cubicBezTo>
                    <a:pt x="442" y="1944"/>
                    <a:pt x="441" y="1949"/>
                    <a:pt x="442" y="1953"/>
                  </a:cubicBezTo>
                  <a:cubicBezTo>
                    <a:pt x="443" y="1969"/>
                    <a:pt x="437" y="1976"/>
                    <a:pt x="420" y="1976"/>
                  </a:cubicBezTo>
                  <a:cubicBezTo>
                    <a:pt x="343" y="1975"/>
                    <a:pt x="265" y="1975"/>
                    <a:pt x="188" y="1975"/>
                  </a:cubicBezTo>
                  <a:cubicBezTo>
                    <a:pt x="136" y="1975"/>
                    <a:pt x="84" y="1975"/>
                    <a:pt x="32" y="1975"/>
                  </a:cubicBezTo>
                  <a:cubicBezTo>
                    <a:pt x="0" y="1975"/>
                    <a:pt x="0" y="1975"/>
                    <a:pt x="0" y="1944"/>
                  </a:cubicBezTo>
                  <a:cubicBezTo>
                    <a:pt x="0" y="1657"/>
                    <a:pt x="0" y="1369"/>
                    <a:pt x="0" y="1082"/>
                  </a:cubicBezTo>
                  <a:close/>
                  <a:moveTo>
                    <a:pt x="152" y="1045"/>
                  </a:moveTo>
                  <a:cubicBezTo>
                    <a:pt x="152" y="798"/>
                    <a:pt x="152" y="551"/>
                    <a:pt x="152" y="303"/>
                  </a:cubicBezTo>
                  <a:cubicBezTo>
                    <a:pt x="152" y="296"/>
                    <a:pt x="152" y="289"/>
                    <a:pt x="152" y="281"/>
                  </a:cubicBezTo>
                  <a:cubicBezTo>
                    <a:pt x="149" y="264"/>
                    <a:pt x="135" y="252"/>
                    <a:pt x="119" y="252"/>
                  </a:cubicBezTo>
                  <a:cubicBezTo>
                    <a:pt x="103" y="252"/>
                    <a:pt x="89" y="265"/>
                    <a:pt x="87" y="282"/>
                  </a:cubicBezTo>
                  <a:cubicBezTo>
                    <a:pt x="86" y="289"/>
                    <a:pt x="86" y="297"/>
                    <a:pt x="86" y="305"/>
                  </a:cubicBezTo>
                  <a:cubicBezTo>
                    <a:pt x="86" y="799"/>
                    <a:pt x="86" y="1293"/>
                    <a:pt x="86" y="1787"/>
                  </a:cubicBezTo>
                  <a:cubicBezTo>
                    <a:pt x="86" y="1792"/>
                    <a:pt x="86" y="1797"/>
                    <a:pt x="86" y="1801"/>
                  </a:cubicBezTo>
                  <a:cubicBezTo>
                    <a:pt x="87" y="1823"/>
                    <a:pt x="99" y="1837"/>
                    <a:pt x="118" y="1838"/>
                  </a:cubicBezTo>
                  <a:cubicBezTo>
                    <a:pt x="137" y="1838"/>
                    <a:pt x="151" y="1823"/>
                    <a:pt x="152" y="1801"/>
                  </a:cubicBezTo>
                  <a:cubicBezTo>
                    <a:pt x="152" y="1795"/>
                    <a:pt x="152" y="1789"/>
                    <a:pt x="152" y="1783"/>
                  </a:cubicBezTo>
                  <a:cubicBezTo>
                    <a:pt x="152" y="1537"/>
                    <a:pt x="152" y="1291"/>
                    <a:pt x="152" y="1045"/>
                  </a:cubicBezTo>
                  <a:close/>
                  <a:moveTo>
                    <a:pt x="290" y="1044"/>
                  </a:moveTo>
                  <a:cubicBezTo>
                    <a:pt x="290" y="1190"/>
                    <a:pt x="290" y="1335"/>
                    <a:pt x="290" y="1480"/>
                  </a:cubicBezTo>
                  <a:cubicBezTo>
                    <a:pt x="290" y="1587"/>
                    <a:pt x="290" y="1694"/>
                    <a:pt x="290" y="1800"/>
                  </a:cubicBezTo>
                  <a:cubicBezTo>
                    <a:pt x="290" y="1824"/>
                    <a:pt x="302" y="1838"/>
                    <a:pt x="322" y="1837"/>
                  </a:cubicBezTo>
                  <a:cubicBezTo>
                    <a:pt x="341" y="1837"/>
                    <a:pt x="355" y="1820"/>
                    <a:pt x="354" y="1797"/>
                  </a:cubicBezTo>
                  <a:cubicBezTo>
                    <a:pt x="354" y="1787"/>
                    <a:pt x="353" y="1777"/>
                    <a:pt x="353" y="1767"/>
                  </a:cubicBezTo>
                  <a:cubicBezTo>
                    <a:pt x="353" y="1285"/>
                    <a:pt x="353" y="803"/>
                    <a:pt x="353" y="321"/>
                  </a:cubicBezTo>
                  <a:cubicBezTo>
                    <a:pt x="353" y="311"/>
                    <a:pt x="355" y="300"/>
                    <a:pt x="355" y="290"/>
                  </a:cubicBezTo>
                  <a:cubicBezTo>
                    <a:pt x="355" y="269"/>
                    <a:pt x="341" y="253"/>
                    <a:pt x="323" y="252"/>
                  </a:cubicBezTo>
                  <a:cubicBezTo>
                    <a:pt x="305" y="251"/>
                    <a:pt x="291" y="265"/>
                    <a:pt x="290" y="286"/>
                  </a:cubicBezTo>
                  <a:cubicBezTo>
                    <a:pt x="289" y="294"/>
                    <a:pt x="290" y="302"/>
                    <a:pt x="290" y="310"/>
                  </a:cubicBezTo>
                  <a:cubicBezTo>
                    <a:pt x="290" y="555"/>
                    <a:pt x="290" y="800"/>
                    <a:pt x="290" y="10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2941F68-8707-427B-932E-262959241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4876" y="2057401"/>
              <a:ext cx="876300" cy="2219325"/>
            </a:xfrm>
            <a:custGeom>
              <a:avLst/>
              <a:gdLst>
                <a:gd name="T0" fmla="*/ 542 w 549"/>
                <a:gd name="T1" fmla="*/ 695 h 1389"/>
                <a:gd name="T2" fmla="*/ 542 w 549"/>
                <a:gd name="T3" fmla="*/ 1341 h 1389"/>
                <a:gd name="T4" fmla="*/ 496 w 549"/>
                <a:gd name="T5" fmla="*/ 1388 h 1389"/>
                <a:gd name="T6" fmla="*/ 23 w 549"/>
                <a:gd name="T7" fmla="*/ 1389 h 1389"/>
                <a:gd name="T8" fmla="*/ 0 w 549"/>
                <a:gd name="T9" fmla="*/ 1365 h 1389"/>
                <a:gd name="T10" fmla="*/ 0 w 549"/>
                <a:gd name="T11" fmla="*/ 1113 h 1389"/>
                <a:gd name="T12" fmla="*/ 0 w 549"/>
                <a:gd name="T13" fmla="*/ 39 h 1389"/>
                <a:gd name="T14" fmla="*/ 28 w 549"/>
                <a:gd name="T15" fmla="*/ 9 h 1389"/>
                <a:gd name="T16" fmla="*/ 502 w 549"/>
                <a:gd name="T17" fmla="*/ 9 h 1389"/>
                <a:gd name="T18" fmla="*/ 542 w 549"/>
                <a:gd name="T19" fmla="*/ 49 h 1389"/>
                <a:gd name="T20" fmla="*/ 542 w 549"/>
                <a:gd name="T21" fmla="*/ 695 h 1389"/>
                <a:gd name="T22" fmla="*/ 270 w 549"/>
                <a:gd name="T23" fmla="*/ 782 h 1389"/>
                <a:gd name="T24" fmla="*/ 370 w 549"/>
                <a:gd name="T25" fmla="*/ 782 h 1389"/>
                <a:gd name="T26" fmla="*/ 446 w 549"/>
                <a:gd name="T27" fmla="*/ 782 h 1389"/>
                <a:gd name="T28" fmla="*/ 480 w 549"/>
                <a:gd name="T29" fmla="*/ 750 h 1389"/>
                <a:gd name="T30" fmla="*/ 450 w 549"/>
                <a:gd name="T31" fmla="*/ 717 h 1389"/>
                <a:gd name="T32" fmla="*/ 432 w 549"/>
                <a:gd name="T33" fmla="*/ 716 h 1389"/>
                <a:gd name="T34" fmla="*/ 108 w 549"/>
                <a:gd name="T35" fmla="*/ 716 h 1389"/>
                <a:gd name="T36" fmla="*/ 82 w 549"/>
                <a:gd name="T37" fmla="*/ 719 h 1389"/>
                <a:gd name="T38" fmla="*/ 74 w 549"/>
                <a:gd name="T39" fmla="*/ 774 h 1389"/>
                <a:gd name="T40" fmla="*/ 104 w 549"/>
                <a:gd name="T41" fmla="*/ 782 h 1389"/>
                <a:gd name="T42" fmla="*/ 270 w 549"/>
                <a:gd name="T43" fmla="*/ 782 h 1389"/>
                <a:gd name="T44" fmla="*/ 273 w 549"/>
                <a:gd name="T45" fmla="*/ 1072 h 1389"/>
                <a:gd name="T46" fmla="*/ 273 w 549"/>
                <a:gd name="T47" fmla="*/ 1072 h 1389"/>
                <a:gd name="T48" fmla="*/ 99 w 549"/>
                <a:gd name="T49" fmla="*/ 1072 h 1389"/>
                <a:gd name="T50" fmla="*/ 62 w 549"/>
                <a:gd name="T51" fmla="*/ 1111 h 1389"/>
                <a:gd name="T52" fmla="*/ 101 w 549"/>
                <a:gd name="T53" fmla="*/ 1138 h 1389"/>
                <a:gd name="T54" fmla="*/ 439 w 549"/>
                <a:gd name="T55" fmla="*/ 1138 h 1389"/>
                <a:gd name="T56" fmla="*/ 480 w 549"/>
                <a:gd name="T57" fmla="*/ 1104 h 1389"/>
                <a:gd name="T58" fmla="*/ 439 w 549"/>
                <a:gd name="T59" fmla="*/ 1072 h 1389"/>
                <a:gd name="T60" fmla="*/ 273 w 549"/>
                <a:gd name="T61" fmla="*/ 1072 h 1389"/>
                <a:gd name="T62" fmla="*/ 271 w 549"/>
                <a:gd name="T63" fmla="*/ 427 h 1389"/>
                <a:gd name="T64" fmla="*/ 443 w 549"/>
                <a:gd name="T65" fmla="*/ 427 h 1389"/>
                <a:gd name="T66" fmla="*/ 480 w 549"/>
                <a:gd name="T67" fmla="*/ 392 h 1389"/>
                <a:gd name="T68" fmla="*/ 439 w 549"/>
                <a:gd name="T69" fmla="*/ 361 h 1389"/>
                <a:gd name="T70" fmla="*/ 97 w 549"/>
                <a:gd name="T71" fmla="*/ 362 h 1389"/>
                <a:gd name="T72" fmla="*/ 71 w 549"/>
                <a:gd name="T73" fmla="*/ 372 h 1389"/>
                <a:gd name="T74" fmla="*/ 64 w 549"/>
                <a:gd name="T75" fmla="*/ 406 h 1389"/>
                <a:gd name="T76" fmla="*/ 97 w 549"/>
                <a:gd name="T77" fmla="*/ 427 h 1389"/>
                <a:gd name="T78" fmla="*/ 271 w 549"/>
                <a:gd name="T79" fmla="*/ 427 h 1389"/>
                <a:gd name="T80" fmla="*/ 271 w 549"/>
                <a:gd name="T81" fmla="*/ 604 h 1389"/>
                <a:gd name="T82" fmla="*/ 443 w 549"/>
                <a:gd name="T83" fmla="*/ 603 h 1389"/>
                <a:gd name="T84" fmla="*/ 480 w 549"/>
                <a:gd name="T85" fmla="*/ 572 h 1389"/>
                <a:gd name="T86" fmla="*/ 443 w 549"/>
                <a:gd name="T87" fmla="*/ 540 h 1389"/>
                <a:gd name="T88" fmla="*/ 345 w 549"/>
                <a:gd name="T89" fmla="*/ 540 h 1389"/>
                <a:gd name="T90" fmla="*/ 100 w 549"/>
                <a:gd name="T91" fmla="*/ 540 h 1389"/>
                <a:gd name="T92" fmla="*/ 63 w 549"/>
                <a:gd name="T93" fmla="*/ 566 h 1389"/>
                <a:gd name="T94" fmla="*/ 97 w 549"/>
                <a:gd name="T95" fmla="*/ 603 h 1389"/>
                <a:gd name="T96" fmla="*/ 271 w 549"/>
                <a:gd name="T97" fmla="*/ 604 h 1389"/>
                <a:gd name="T98" fmla="*/ 271 w 549"/>
                <a:gd name="T99" fmla="*/ 959 h 1389"/>
                <a:gd name="T100" fmla="*/ 271 w 549"/>
                <a:gd name="T101" fmla="*/ 959 h 1389"/>
                <a:gd name="T102" fmla="*/ 441 w 549"/>
                <a:gd name="T103" fmla="*/ 959 h 1389"/>
                <a:gd name="T104" fmla="*/ 467 w 549"/>
                <a:gd name="T105" fmla="*/ 953 h 1389"/>
                <a:gd name="T106" fmla="*/ 479 w 549"/>
                <a:gd name="T107" fmla="*/ 917 h 1389"/>
                <a:gd name="T108" fmla="*/ 446 w 549"/>
                <a:gd name="T109" fmla="*/ 895 h 1389"/>
                <a:gd name="T110" fmla="*/ 308 w 549"/>
                <a:gd name="T111" fmla="*/ 895 h 1389"/>
                <a:gd name="T112" fmla="*/ 99 w 549"/>
                <a:gd name="T113" fmla="*/ 895 h 1389"/>
                <a:gd name="T114" fmla="*/ 62 w 549"/>
                <a:gd name="T115" fmla="*/ 926 h 1389"/>
                <a:gd name="T116" fmla="*/ 99 w 549"/>
                <a:gd name="T117" fmla="*/ 959 h 1389"/>
                <a:gd name="T118" fmla="*/ 271 w 549"/>
                <a:gd name="T119" fmla="*/ 95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9" h="1389">
                  <a:moveTo>
                    <a:pt x="542" y="695"/>
                  </a:moveTo>
                  <a:cubicBezTo>
                    <a:pt x="542" y="910"/>
                    <a:pt x="542" y="1126"/>
                    <a:pt x="542" y="1341"/>
                  </a:cubicBezTo>
                  <a:cubicBezTo>
                    <a:pt x="542" y="1387"/>
                    <a:pt x="542" y="1388"/>
                    <a:pt x="496" y="1388"/>
                  </a:cubicBezTo>
                  <a:cubicBezTo>
                    <a:pt x="339" y="1389"/>
                    <a:pt x="181" y="1388"/>
                    <a:pt x="23" y="1389"/>
                  </a:cubicBezTo>
                  <a:cubicBezTo>
                    <a:pt x="5" y="1389"/>
                    <a:pt x="0" y="1382"/>
                    <a:pt x="0" y="1365"/>
                  </a:cubicBezTo>
                  <a:cubicBezTo>
                    <a:pt x="0" y="1281"/>
                    <a:pt x="0" y="1197"/>
                    <a:pt x="0" y="1113"/>
                  </a:cubicBezTo>
                  <a:cubicBezTo>
                    <a:pt x="0" y="755"/>
                    <a:pt x="0" y="397"/>
                    <a:pt x="0" y="39"/>
                  </a:cubicBezTo>
                  <a:cubicBezTo>
                    <a:pt x="0" y="11"/>
                    <a:pt x="0" y="10"/>
                    <a:pt x="28" y="9"/>
                  </a:cubicBezTo>
                  <a:cubicBezTo>
                    <a:pt x="186" y="5"/>
                    <a:pt x="344" y="7"/>
                    <a:pt x="502" y="9"/>
                  </a:cubicBezTo>
                  <a:cubicBezTo>
                    <a:pt x="549" y="9"/>
                    <a:pt x="542" y="0"/>
                    <a:pt x="542" y="49"/>
                  </a:cubicBezTo>
                  <a:cubicBezTo>
                    <a:pt x="542" y="265"/>
                    <a:pt x="542" y="480"/>
                    <a:pt x="542" y="695"/>
                  </a:cubicBezTo>
                  <a:close/>
                  <a:moveTo>
                    <a:pt x="270" y="782"/>
                  </a:moveTo>
                  <a:cubicBezTo>
                    <a:pt x="303" y="782"/>
                    <a:pt x="337" y="782"/>
                    <a:pt x="370" y="782"/>
                  </a:cubicBezTo>
                  <a:cubicBezTo>
                    <a:pt x="395" y="782"/>
                    <a:pt x="421" y="783"/>
                    <a:pt x="446" y="782"/>
                  </a:cubicBezTo>
                  <a:cubicBezTo>
                    <a:pt x="466" y="781"/>
                    <a:pt x="479" y="769"/>
                    <a:pt x="480" y="750"/>
                  </a:cubicBezTo>
                  <a:cubicBezTo>
                    <a:pt x="481" y="733"/>
                    <a:pt x="470" y="720"/>
                    <a:pt x="450" y="717"/>
                  </a:cubicBezTo>
                  <a:cubicBezTo>
                    <a:pt x="444" y="716"/>
                    <a:pt x="438" y="716"/>
                    <a:pt x="432" y="716"/>
                  </a:cubicBezTo>
                  <a:cubicBezTo>
                    <a:pt x="324" y="716"/>
                    <a:pt x="216" y="716"/>
                    <a:pt x="108" y="716"/>
                  </a:cubicBezTo>
                  <a:cubicBezTo>
                    <a:pt x="99" y="716"/>
                    <a:pt x="91" y="716"/>
                    <a:pt x="82" y="719"/>
                  </a:cubicBezTo>
                  <a:cubicBezTo>
                    <a:pt x="58" y="729"/>
                    <a:pt x="54" y="758"/>
                    <a:pt x="74" y="774"/>
                  </a:cubicBezTo>
                  <a:cubicBezTo>
                    <a:pt x="83" y="782"/>
                    <a:pt x="94" y="782"/>
                    <a:pt x="104" y="782"/>
                  </a:cubicBezTo>
                  <a:cubicBezTo>
                    <a:pt x="160" y="782"/>
                    <a:pt x="215" y="782"/>
                    <a:pt x="270" y="782"/>
                  </a:cubicBezTo>
                  <a:close/>
                  <a:moveTo>
                    <a:pt x="273" y="1072"/>
                  </a:moveTo>
                  <a:cubicBezTo>
                    <a:pt x="273" y="1072"/>
                    <a:pt x="273" y="1072"/>
                    <a:pt x="273" y="1072"/>
                  </a:cubicBezTo>
                  <a:cubicBezTo>
                    <a:pt x="215" y="1072"/>
                    <a:pt x="157" y="1072"/>
                    <a:pt x="99" y="1072"/>
                  </a:cubicBezTo>
                  <a:cubicBezTo>
                    <a:pt x="74" y="1073"/>
                    <a:pt x="58" y="1090"/>
                    <a:pt x="62" y="1111"/>
                  </a:cubicBezTo>
                  <a:cubicBezTo>
                    <a:pt x="66" y="1127"/>
                    <a:pt x="79" y="1137"/>
                    <a:pt x="101" y="1138"/>
                  </a:cubicBezTo>
                  <a:cubicBezTo>
                    <a:pt x="214" y="1138"/>
                    <a:pt x="326" y="1138"/>
                    <a:pt x="439" y="1138"/>
                  </a:cubicBezTo>
                  <a:cubicBezTo>
                    <a:pt x="465" y="1138"/>
                    <a:pt x="480" y="1125"/>
                    <a:pt x="480" y="1104"/>
                  </a:cubicBezTo>
                  <a:cubicBezTo>
                    <a:pt x="481" y="1084"/>
                    <a:pt x="466" y="1072"/>
                    <a:pt x="439" y="1072"/>
                  </a:cubicBezTo>
                  <a:cubicBezTo>
                    <a:pt x="384" y="1072"/>
                    <a:pt x="328" y="1072"/>
                    <a:pt x="273" y="1072"/>
                  </a:cubicBezTo>
                  <a:close/>
                  <a:moveTo>
                    <a:pt x="271" y="427"/>
                  </a:moveTo>
                  <a:cubicBezTo>
                    <a:pt x="328" y="427"/>
                    <a:pt x="386" y="427"/>
                    <a:pt x="443" y="427"/>
                  </a:cubicBezTo>
                  <a:cubicBezTo>
                    <a:pt x="467" y="426"/>
                    <a:pt x="482" y="412"/>
                    <a:pt x="480" y="392"/>
                  </a:cubicBezTo>
                  <a:cubicBezTo>
                    <a:pt x="479" y="373"/>
                    <a:pt x="464" y="361"/>
                    <a:pt x="439" y="361"/>
                  </a:cubicBezTo>
                  <a:cubicBezTo>
                    <a:pt x="325" y="361"/>
                    <a:pt x="211" y="361"/>
                    <a:pt x="97" y="362"/>
                  </a:cubicBezTo>
                  <a:cubicBezTo>
                    <a:pt x="87" y="362"/>
                    <a:pt x="78" y="365"/>
                    <a:pt x="71" y="372"/>
                  </a:cubicBezTo>
                  <a:cubicBezTo>
                    <a:pt x="62" y="382"/>
                    <a:pt x="59" y="394"/>
                    <a:pt x="64" y="406"/>
                  </a:cubicBezTo>
                  <a:cubicBezTo>
                    <a:pt x="70" y="420"/>
                    <a:pt x="81" y="427"/>
                    <a:pt x="97" y="427"/>
                  </a:cubicBezTo>
                  <a:cubicBezTo>
                    <a:pt x="155" y="427"/>
                    <a:pt x="213" y="427"/>
                    <a:pt x="271" y="427"/>
                  </a:cubicBezTo>
                  <a:close/>
                  <a:moveTo>
                    <a:pt x="271" y="604"/>
                  </a:moveTo>
                  <a:cubicBezTo>
                    <a:pt x="328" y="604"/>
                    <a:pt x="385" y="604"/>
                    <a:pt x="443" y="603"/>
                  </a:cubicBezTo>
                  <a:cubicBezTo>
                    <a:pt x="467" y="603"/>
                    <a:pt x="480" y="592"/>
                    <a:pt x="480" y="572"/>
                  </a:cubicBezTo>
                  <a:cubicBezTo>
                    <a:pt x="481" y="552"/>
                    <a:pt x="467" y="540"/>
                    <a:pt x="443" y="540"/>
                  </a:cubicBezTo>
                  <a:cubicBezTo>
                    <a:pt x="411" y="540"/>
                    <a:pt x="378" y="540"/>
                    <a:pt x="345" y="540"/>
                  </a:cubicBezTo>
                  <a:cubicBezTo>
                    <a:pt x="264" y="540"/>
                    <a:pt x="182" y="540"/>
                    <a:pt x="100" y="540"/>
                  </a:cubicBezTo>
                  <a:cubicBezTo>
                    <a:pt x="81" y="540"/>
                    <a:pt x="67" y="546"/>
                    <a:pt x="63" y="566"/>
                  </a:cubicBezTo>
                  <a:cubicBezTo>
                    <a:pt x="58" y="587"/>
                    <a:pt x="73" y="603"/>
                    <a:pt x="97" y="603"/>
                  </a:cubicBezTo>
                  <a:cubicBezTo>
                    <a:pt x="155" y="604"/>
                    <a:pt x="213" y="603"/>
                    <a:pt x="271" y="604"/>
                  </a:cubicBezTo>
                  <a:close/>
                  <a:moveTo>
                    <a:pt x="271" y="959"/>
                  </a:moveTo>
                  <a:cubicBezTo>
                    <a:pt x="271" y="959"/>
                    <a:pt x="271" y="959"/>
                    <a:pt x="271" y="959"/>
                  </a:cubicBezTo>
                  <a:cubicBezTo>
                    <a:pt x="327" y="959"/>
                    <a:pt x="384" y="959"/>
                    <a:pt x="441" y="959"/>
                  </a:cubicBezTo>
                  <a:cubicBezTo>
                    <a:pt x="450" y="959"/>
                    <a:pt x="460" y="959"/>
                    <a:pt x="467" y="953"/>
                  </a:cubicBezTo>
                  <a:cubicBezTo>
                    <a:pt x="478" y="943"/>
                    <a:pt x="484" y="931"/>
                    <a:pt x="479" y="917"/>
                  </a:cubicBezTo>
                  <a:cubicBezTo>
                    <a:pt x="474" y="902"/>
                    <a:pt x="462" y="895"/>
                    <a:pt x="446" y="895"/>
                  </a:cubicBezTo>
                  <a:cubicBezTo>
                    <a:pt x="400" y="895"/>
                    <a:pt x="354" y="895"/>
                    <a:pt x="308" y="895"/>
                  </a:cubicBezTo>
                  <a:cubicBezTo>
                    <a:pt x="238" y="895"/>
                    <a:pt x="169" y="895"/>
                    <a:pt x="99" y="895"/>
                  </a:cubicBezTo>
                  <a:cubicBezTo>
                    <a:pt x="76" y="895"/>
                    <a:pt x="62" y="907"/>
                    <a:pt x="62" y="926"/>
                  </a:cubicBezTo>
                  <a:cubicBezTo>
                    <a:pt x="61" y="945"/>
                    <a:pt x="76" y="959"/>
                    <a:pt x="99" y="959"/>
                  </a:cubicBezTo>
                  <a:cubicBezTo>
                    <a:pt x="156" y="959"/>
                    <a:pt x="213" y="959"/>
                    <a:pt x="271" y="9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ED65D0E-13BB-4D6E-BC03-A95472A8010B}"/>
                </a:ext>
              </a:extLst>
            </p:cNvPr>
            <p:cNvSpPr/>
            <p:nvPr/>
          </p:nvSpPr>
          <p:spPr bwMode="auto">
            <a:xfrm>
              <a:off x="10818813" y="2228851"/>
              <a:ext cx="747713" cy="2047875"/>
            </a:xfrm>
            <a:custGeom>
              <a:avLst/>
              <a:gdLst>
                <a:gd name="T0" fmla="*/ 1 w 468"/>
                <a:gd name="T1" fmla="*/ 819 h 1282"/>
                <a:gd name="T2" fmla="*/ 0 w 468"/>
                <a:gd name="T3" fmla="*/ 379 h 1282"/>
                <a:gd name="T4" fmla="*/ 21 w 468"/>
                <a:gd name="T5" fmla="*/ 358 h 1282"/>
                <a:gd name="T6" fmla="*/ 157 w 468"/>
                <a:gd name="T7" fmla="*/ 359 h 1282"/>
                <a:gd name="T8" fmla="*/ 202 w 468"/>
                <a:gd name="T9" fmla="*/ 315 h 1282"/>
                <a:gd name="T10" fmla="*/ 202 w 468"/>
                <a:gd name="T11" fmla="*/ 25 h 1282"/>
                <a:gd name="T12" fmla="*/ 206 w 468"/>
                <a:gd name="T13" fmla="*/ 4 h 1282"/>
                <a:gd name="T14" fmla="*/ 224 w 468"/>
                <a:gd name="T15" fmla="*/ 14 h 1282"/>
                <a:gd name="T16" fmla="*/ 431 w 468"/>
                <a:gd name="T17" fmla="*/ 204 h 1282"/>
                <a:gd name="T18" fmla="*/ 468 w 468"/>
                <a:gd name="T19" fmla="*/ 292 h 1282"/>
                <a:gd name="T20" fmla="*/ 467 w 468"/>
                <a:gd name="T21" fmla="*/ 646 h 1282"/>
                <a:gd name="T22" fmla="*/ 440 w 468"/>
                <a:gd name="T23" fmla="*/ 673 h 1282"/>
                <a:gd name="T24" fmla="*/ 354 w 468"/>
                <a:gd name="T25" fmla="*/ 673 h 1282"/>
                <a:gd name="T26" fmla="*/ 315 w 468"/>
                <a:gd name="T27" fmla="*/ 707 h 1282"/>
                <a:gd name="T28" fmla="*/ 354 w 468"/>
                <a:gd name="T29" fmla="*/ 739 h 1282"/>
                <a:gd name="T30" fmla="*/ 450 w 468"/>
                <a:gd name="T31" fmla="*/ 739 h 1282"/>
                <a:gd name="T32" fmla="*/ 467 w 468"/>
                <a:gd name="T33" fmla="*/ 756 h 1282"/>
                <a:gd name="T34" fmla="*/ 467 w 468"/>
                <a:gd name="T35" fmla="*/ 832 h 1282"/>
                <a:gd name="T36" fmla="*/ 448 w 468"/>
                <a:gd name="T37" fmla="*/ 850 h 1282"/>
                <a:gd name="T38" fmla="*/ 364 w 468"/>
                <a:gd name="T39" fmla="*/ 850 h 1282"/>
                <a:gd name="T40" fmla="*/ 341 w 468"/>
                <a:gd name="T41" fmla="*/ 853 h 1282"/>
                <a:gd name="T42" fmla="*/ 315 w 468"/>
                <a:gd name="T43" fmla="*/ 886 h 1282"/>
                <a:gd name="T44" fmla="*/ 348 w 468"/>
                <a:gd name="T45" fmla="*/ 915 h 1282"/>
                <a:gd name="T46" fmla="*/ 444 w 468"/>
                <a:gd name="T47" fmla="*/ 916 h 1282"/>
                <a:gd name="T48" fmla="*/ 467 w 468"/>
                <a:gd name="T49" fmla="*/ 938 h 1282"/>
                <a:gd name="T50" fmla="*/ 467 w 468"/>
                <a:gd name="T51" fmla="*/ 1004 h 1282"/>
                <a:gd name="T52" fmla="*/ 443 w 468"/>
                <a:gd name="T53" fmla="*/ 1029 h 1282"/>
                <a:gd name="T54" fmla="*/ 349 w 468"/>
                <a:gd name="T55" fmla="*/ 1029 h 1282"/>
                <a:gd name="T56" fmla="*/ 320 w 468"/>
                <a:gd name="T57" fmla="*/ 1078 h 1282"/>
                <a:gd name="T58" fmla="*/ 353 w 468"/>
                <a:gd name="T59" fmla="*/ 1093 h 1282"/>
                <a:gd name="T60" fmla="*/ 445 w 468"/>
                <a:gd name="T61" fmla="*/ 1092 h 1282"/>
                <a:gd name="T62" fmla="*/ 467 w 468"/>
                <a:gd name="T63" fmla="*/ 1115 h 1282"/>
                <a:gd name="T64" fmla="*/ 467 w 468"/>
                <a:gd name="T65" fmla="*/ 1261 h 1282"/>
                <a:gd name="T66" fmla="*/ 446 w 468"/>
                <a:gd name="T67" fmla="*/ 1282 h 1282"/>
                <a:gd name="T68" fmla="*/ 18 w 468"/>
                <a:gd name="T69" fmla="*/ 1282 h 1282"/>
                <a:gd name="T70" fmla="*/ 0 w 468"/>
                <a:gd name="T71" fmla="*/ 1261 h 1282"/>
                <a:gd name="T72" fmla="*/ 1 w 468"/>
                <a:gd name="T73" fmla="*/ 819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8" h="1282">
                  <a:moveTo>
                    <a:pt x="1" y="819"/>
                  </a:moveTo>
                  <a:cubicBezTo>
                    <a:pt x="1" y="672"/>
                    <a:pt x="1" y="526"/>
                    <a:pt x="0" y="379"/>
                  </a:cubicBezTo>
                  <a:cubicBezTo>
                    <a:pt x="0" y="362"/>
                    <a:pt x="4" y="358"/>
                    <a:pt x="21" y="358"/>
                  </a:cubicBezTo>
                  <a:cubicBezTo>
                    <a:pt x="67" y="360"/>
                    <a:pt x="112" y="359"/>
                    <a:pt x="157" y="359"/>
                  </a:cubicBezTo>
                  <a:cubicBezTo>
                    <a:pt x="190" y="359"/>
                    <a:pt x="202" y="347"/>
                    <a:pt x="202" y="315"/>
                  </a:cubicBezTo>
                  <a:cubicBezTo>
                    <a:pt x="202" y="218"/>
                    <a:pt x="202" y="121"/>
                    <a:pt x="202" y="25"/>
                  </a:cubicBezTo>
                  <a:cubicBezTo>
                    <a:pt x="202" y="18"/>
                    <a:pt x="199" y="8"/>
                    <a:pt x="206" y="4"/>
                  </a:cubicBezTo>
                  <a:cubicBezTo>
                    <a:pt x="214" y="0"/>
                    <a:pt x="219" y="10"/>
                    <a:pt x="224" y="14"/>
                  </a:cubicBezTo>
                  <a:cubicBezTo>
                    <a:pt x="293" y="78"/>
                    <a:pt x="360" y="143"/>
                    <a:pt x="431" y="204"/>
                  </a:cubicBezTo>
                  <a:cubicBezTo>
                    <a:pt x="461" y="230"/>
                    <a:pt x="468" y="256"/>
                    <a:pt x="468" y="292"/>
                  </a:cubicBezTo>
                  <a:cubicBezTo>
                    <a:pt x="466" y="410"/>
                    <a:pt x="467" y="528"/>
                    <a:pt x="467" y="646"/>
                  </a:cubicBezTo>
                  <a:cubicBezTo>
                    <a:pt x="467" y="673"/>
                    <a:pt x="467" y="673"/>
                    <a:pt x="440" y="673"/>
                  </a:cubicBezTo>
                  <a:cubicBezTo>
                    <a:pt x="412" y="673"/>
                    <a:pt x="383" y="673"/>
                    <a:pt x="354" y="673"/>
                  </a:cubicBezTo>
                  <a:cubicBezTo>
                    <a:pt x="331" y="674"/>
                    <a:pt x="315" y="688"/>
                    <a:pt x="315" y="707"/>
                  </a:cubicBezTo>
                  <a:cubicBezTo>
                    <a:pt x="316" y="725"/>
                    <a:pt x="330" y="738"/>
                    <a:pt x="354" y="739"/>
                  </a:cubicBezTo>
                  <a:cubicBezTo>
                    <a:pt x="386" y="740"/>
                    <a:pt x="418" y="740"/>
                    <a:pt x="450" y="739"/>
                  </a:cubicBezTo>
                  <a:cubicBezTo>
                    <a:pt x="463" y="739"/>
                    <a:pt x="468" y="743"/>
                    <a:pt x="467" y="756"/>
                  </a:cubicBezTo>
                  <a:cubicBezTo>
                    <a:pt x="467" y="782"/>
                    <a:pt x="466" y="807"/>
                    <a:pt x="467" y="832"/>
                  </a:cubicBezTo>
                  <a:cubicBezTo>
                    <a:pt x="468" y="847"/>
                    <a:pt x="462" y="850"/>
                    <a:pt x="448" y="850"/>
                  </a:cubicBezTo>
                  <a:cubicBezTo>
                    <a:pt x="420" y="849"/>
                    <a:pt x="392" y="850"/>
                    <a:pt x="364" y="850"/>
                  </a:cubicBezTo>
                  <a:cubicBezTo>
                    <a:pt x="356" y="850"/>
                    <a:pt x="348" y="851"/>
                    <a:pt x="341" y="853"/>
                  </a:cubicBezTo>
                  <a:cubicBezTo>
                    <a:pt x="324" y="857"/>
                    <a:pt x="314" y="868"/>
                    <a:pt x="315" y="886"/>
                  </a:cubicBezTo>
                  <a:cubicBezTo>
                    <a:pt x="317" y="903"/>
                    <a:pt x="330" y="915"/>
                    <a:pt x="348" y="915"/>
                  </a:cubicBezTo>
                  <a:cubicBezTo>
                    <a:pt x="380" y="916"/>
                    <a:pt x="412" y="916"/>
                    <a:pt x="444" y="916"/>
                  </a:cubicBezTo>
                  <a:cubicBezTo>
                    <a:pt x="461" y="915"/>
                    <a:pt x="468" y="921"/>
                    <a:pt x="467" y="938"/>
                  </a:cubicBezTo>
                  <a:cubicBezTo>
                    <a:pt x="466" y="960"/>
                    <a:pt x="466" y="983"/>
                    <a:pt x="467" y="1004"/>
                  </a:cubicBezTo>
                  <a:cubicBezTo>
                    <a:pt x="468" y="1023"/>
                    <a:pt x="462" y="1030"/>
                    <a:pt x="443" y="1029"/>
                  </a:cubicBezTo>
                  <a:cubicBezTo>
                    <a:pt x="412" y="1028"/>
                    <a:pt x="381" y="1028"/>
                    <a:pt x="349" y="1029"/>
                  </a:cubicBezTo>
                  <a:cubicBezTo>
                    <a:pt x="322" y="1030"/>
                    <a:pt x="307" y="1057"/>
                    <a:pt x="320" y="1078"/>
                  </a:cubicBezTo>
                  <a:cubicBezTo>
                    <a:pt x="328" y="1090"/>
                    <a:pt x="340" y="1093"/>
                    <a:pt x="353" y="1093"/>
                  </a:cubicBezTo>
                  <a:cubicBezTo>
                    <a:pt x="384" y="1093"/>
                    <a:pt x="415" y="1093"/>
                    <a:pt x="445" y="1092"/>
                  </a:cubicBezTo>
                  <a:cubicBezTo>
                    <a:pt x="462" y="1092"/>
                    <a:pt x="468" y="1098"/>
                    <a:pt x="467" y="1115"/>
                  </a:cubicBezTo>
                  <a:cubicBezTo>
                    <a:pt x="466" y="1163"/>
                    <a:pt x="467" y="1212"/>
                    <a:pt x="467" y="1261"/>
                  </a:cubicBezTo>
                  <a:cubicBezTo>
                    <a:pt x="467" y="1276"/>
                    <a:pt x="461" y="1282"/>
                    <a:pt x="446" y="1282"/>
                  </a:cubicBezTo>
                  <a:cubicBezTo>
                    <a:pt x="303" y="1281"/>
                    <a:pt x="161" y="1281"/>
                    <a:pt x="18" y="1282"/>
                  </a:cubicBezTo>
                  <a:cubicBezTo>
                    <a:pt x="2" y="1282"/>
                    <a:pt x="0" y="1274"/>
                    <a:pt x="0" y="1261"/>
                  </a:cubicBezTo>
                  <a:cubicBezTo>
                    <a:pt x="1" y="1114"/>
                    <a:pt x="1" y="966"/>
                    <a:pt x="1" y="8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3A4DB6E8-242D-4A25-AFB9-D96FAF404EA5}"/>
                </a:ext>
              </a:extLst>
            </p:cNvPr>
            <p:cNvSpPr/>
            <p:nvPr/>
          </p:nvSpPr>
          <p:spPr bwMode="auto">
            <a:xfrm>
              <a:off x="6562726" y="2557463"/>
              <a:ext cx="585788" cy="1719263"/>
            </a:xfrm>
            <a:custGeom>
              <a:avLst/>
              <a:gdLst>
                <a:gd name="T0" fmla="*/ 367 w 367"/>
                <a:gd name="T1" fmla="*/ 538 h 1076"/>
                <a:gd name="T2" fmla="*/ 367 w 367"/>
                <a:gd name="T3" fmla="*/ 1051 h 1076"/>
                <a:gd name="T4" fmla="*/ 343 w 367"/>
                <a:gd name="T5" fmla="*/ 1076 h 1076"/>
                <a:gd name="T6" fmla="*/ 24 w 367"/>
                <a:gd name="T7" fmla="*/ 1076 h 1076"/>
                <a:gd name="T8" fmla="*/ 1 w 367"/>
                <a:gd name="T9" fmla="*/ 1054 h 1076"/>
                <a:gd name="T10" fmla="*/ 1 w 367"/>
                <a:gd name="T11" fmla="*/ 908 h 1076"/>
                <a:gd name="T12" fmla="*/ 24 w 367"/>
                <a:gd name="T13" fmla="*/ 886 h 1076"/>
                <a:gd name="T14" fmla="*/ 108 w 367"/>
                <a:gd name="T15" fmla="*/ 887 h 1076"/>
                <a:gd name="T16" fmla="*/ 153 w 367"/>
                <a:gd name="T17" fmla="*/ 854 h 1076"/>
                <a:gd name="T18" fmla="*/ 106 w 367"/>
                <a:gd name="T19" fmla="*/ 823 h 1076"/>
                <a:gd name="T20" fmla="*/ 22 w 367"/>
                <a:gd name="T21" fmla="*/ 823 h 1076"/>
                <a:gd name="T22" fmla="*/ 1 w 367"/>
                <a:gd name="T23" fmla="*/ 802 h 1076"/>
                <a:gd name="T24" fmla="*/ 1 w 367"/>
                <a:gd name="T25" fmla="*/ 732 h 1076"/>
                <a:gd name="T26" fmla="*/ 25 w 367"/>
                <a:gd name="T27" fmla="*/ 709 h 1076"/>
                <a:gd name="T28" fmla="*/ 113 w 367"/>
                <a:gd name="T29" fmla="*/ 710 h 1076"/>
                <a:gd name="T30" fmla="*/ 153 w 367"/>
                <a:gd name="T31" fmla="*/ 677 h 1076"/>
                <a:gd name="T32" fmla="*/ 114 w 367"/>
                <a:gd name="T33" fmla="*/ 644 h 1076"/>
                <a:gd name="T34" fmla="*/ 22 w 367"/>
                <a:gd name="T35" fmla="*/ 644 h 1076"/>
                <a:gd name="T36" fmla="*/ 1 w 367"/>
                <a:gd name="T37" fmla="*/ 626 h 1076"/>
                <a:gd name="T38" fmla="*/ 1 w 367"/>
                <a:gd name="T39" fmla="*/ 552 h 1076"/>
                <a:gd name="T40" fmla="*/ 21 w 367"/>
                <a:gd name="T41" fmla="*/ 533 h 1076"/>
                <a:gd name="T42" fmla="*/ 113 w 367"/>
                <a:gd name="T43" fmla="*/ 533 h 1076"/>
                <a:gd name="T44" fmla="*/ 153 w 367"/>
                <a:gd name="T45" fmla="*/ 499 h 1076"/>
                <a:gd name="T46" fmla="*/ 112 w 367"/>
                <a:gd name="T47" fmla="*/ 467 h 1076"/>
                <a:gd name="T48" fmla="*/ 22 w 367"/>
                <a:gd name="T49" fmla="*/ 467 h 1076"/>
                <a:gd name="T50" fmla="*/ 1 w 367"/>
                <a:gd name="T51" fmla="*/ 446 h 1076"/>
                <a:gd name="T52" fmla="*/ 1 w 367"/>
                <a:gd name="T53" fmla="*/ 374 h 1076"/>
                <a:gd name="T54" fmla="*/ 21 w 367"/>
                <a:gd name="T55" fmla="*/ 354 h 1076"/>
                <a:gd name="T56" fmla="*/ 151 w 367"/>
                <a:gd name="T57" fmla="*/ 354 h 1076"/>
                <a:gd name="T58" fmla="*/ 193 w 367"/>
                <a:gd name="T59" fmla="*/ 312 h 1076"/>
                <a:gd name="T60" fmla="*/ 193 w 367"/>
                <a:gd name="T61" fmla="*/ 24 h 1076"/>
                <a:gd name="T62" fmla="*/ 216 w 367"/>
                <a:gd name="T63" fmla="*/ 0 h 1076"/>
                <a:gd name="T64" fmla="*/ 346 w 367"/>
                <a:gd name="T65" fmla="*/ 0 h 1076"/>
                <a:gd name="T66" fmla="*/ 367 w 367"/>
                <a:gd name="T67" fmla="*/ 22 h 1076"/>
                <a:gd name="T68" fmla="*/ 367 w 367"/>
                <a:gd name="T69" fmla="*/ 538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1076">
                  <a:moveTo>
                    <a:pt x="367" y="538"/>
                  </a:moveTo>
                  <a:cubicBezTo>
                    <a:pt x="367" y="709"/>
                    <a:pt x="367" y="880"/>
                    <a:pt x="367" y="1051"/>
                  </a:cubicBezTo>
                  <a:cubicBezTo>
                    <a:pt x="367" y="1069"/>
                    <a:pt x="362" y="1076"/>
                    <a:pt x="343" y="1076"/>
                  </a:cubicBezTo>
                  <a:cubicBezTo>
                    <a:pt x="237" y="1075"/>
                    <a:pt x="130" y="1075"/>
                    <a:pt x="24" y="1076"/>
                  </a:cubicBezTo>
                  <a:cubicBezTo>
                    <a:pt x="7" y="1076"/>
                    <a:pt x="1" y="1071"/>
                    <a:pt x="1" y="1054"/>
                  </a:cubicBezTo>
                  <a:cubicBezTo>
                    <a:pt x="2" y="1005"/>
                    <a:pt x="2" y="957"/>
                    <a:pt x="1" y="908"/>
                  </a:cubicBezTo>
                  <a:cubicBezTo>
                    <a:pt x="1" y="891"/>
                    <a:pt x="8" y="886"/>
                    <a:pt x="24" y="886"/>
                  </a:cubicBezTo>
                  <a:cubicBezTo>
                    <a:pt x="52" y="887"/>
                    <a:pt x="80" y="887"/>
                    <a:pt x="108" y="887"/>
                  </a:cubicBezTo>
                  <a:cubicBezTo>
                    <a:pt x="139" y="886"/>
                    <a:pt x="154" y="876"/>
                    <a:pt x="153" y="854"/>
                  </a:cubicBezTo>
                  <a:cubicBezTo>
                    <a:pt x="152" y="833"/>
                    <a:pt x="137" y="823"/>
                    <a:pt x="106" y="823"/>
                  </a:cubicBezTo>
                  <a:cubicBezTo>
                    <a:pt x="78" y="823"/>
                    <a:pt x="50" y="822"/>
                    <a:pt x="22" y="823"/>
                  </a:cubicBezTo>
                  <a:cubicBezTo>
                    <a:pt x="7" y="823"/>
                    <a:pt x="1" y="818"/>
                    <a:pt x="1" y="802"/>
                  </a:cubicBezTo>
                  <a:cubicBezTo>
                    <a:pt x="2" y="779"/>
                    <a:pt x="2" y="755"/>
                    <a:pt x="1" y="732"/>
                  </a:cubicBezTo>
                  <a:cubicBezTo>
                    <a:pt x="0" y="714"/>
                    <a:pt x="8" y="709"/>
                    <a:pt x="25" y="709"/>
                  </a:cubicBezTo>
                  <a:cubicBezTo>
                    <a:pt x="54" y="710"/>
                    <a:pt x="84" y="710"/>
                    <a:pt x="113" y="710"/>
                  </a:cubicBezTo>
                  <a:cubicBezTo>
                    <a:pt x="138" y="709"/>
                    <a:pt x="153" y="697"/>
                    <a:pt x="153" y="677"/>
                  </a:cubicBezTo>
                  <a:cubicBezTo>
                    <a:pt x="153" y="658"/>
                    <a:pt x="138" y="645"/>
                    <a:pt x="114" y="644"/>
                  </a:cubicBezTo>
                  <a:cubicBezTo>
                    <a:pt x="83" y="644"/>
                    <a:pt x="52" y="643"/>
                    <a:pt x="22" y="644"/>
                  </a:cubicBezTo>
                  <a:cubicBezTo>
                    <a:pt x="7" y="645"/>
                    <a:pt x="1" y="641"/>
                    <a:pt x="1" y="626"/>
                  </a:cubicBezTo>
                  <a:cubicBezTo>
                    <a:pt x="2" y="601"/>
                    <a:pt x="2" y="576"/>
                    <a:pt x="1" y="552"/>
                  </a:cubicBezTo>
                  <a:cubicBezTo>
                    <a:pt x="1" y="538"/>
                    <a:pt x="7" y="533"/>
                    <a:pt x="21" y="533"/>
                  </a:cubicBezTo>
                  <a:cubicBezTo>
                    <a:pt x="51" y="534"/>
                    <a:pt x="82" y="533"/>
                    <a:pt x="113" y="533"/>
                  </a:cubicBezTo>
                  <a:cubicBezTo>
                    <a:pt x="138" y="533"/>
                    <a:pt x="154" y="519"/>
                    <a:pt x="153" y="499"/>
                  </a:cubicBezTo>
                  <a:cubicBezTo>
                    <a:pt x="152" y="479"/>
                    <a:pt x="137" y="467"/>
                    <a:pt x="112" y="467"/>
                  </a:cubicBezTo>
                  <a:cubicBezTo>
                    <a:pt x="82" y="467"/>
                    <a:pt x="52" y="467"/>
                    <a:pt x="22" y="467"/>
                  </a:cubicBezTo>
                  <a:cubicBezTo>
                    <a:pt x="7" y="468"/>
                    <a:pt x="1" y="462"/>
                    <a:pt x="1" y="446"/>
                  </a:cubicBezTo>
                  <a:cubicBezTo>
                    <a:pt x="2" y="422"/>
                    <a:pt x="2" y="398"/>
                    <a:pt x="1" y="374"/>
                  </a:cubicBezTo>
                  <a:cubicBezTo>
                    <a:pt x="1" y="359"/>
                    <a:pt x="7" y="354"/>
                    <a:pt x="21" y="354"/>
                  </a:cubicBezTo>
                  <a:cubicBezTo>
                    <a:pt x="65" y="355"/>
                    <a:pt x="108" y="354"/>
                    <a:pt x="151" y="354"/>
                  </a:cubicBezTo>
                  <a:cubicBezTo>
                    <a:pt x="182" y="354"/>
                    <a:pt x="193" y="343"/>
                    <a:pt x="193" y="312"/>
                  </a:cubicBezTo>
                  <a:cubicBezTo>
                    <a:pt x="193" y="216"/>
                    <a:pt x="194" y="120"/>
                    <a:pt x="193" y="24"/>
                  </a:cubicBezTo>
                  <a:cubicBezTo>
                    <a:pt x="193" y="6"/>
                    <a:pt x="197" y="0"/>
                    <a:pt x="216" y="0"/>
                  </a:cubicBezTo>
                  <a:cubicBezTo>
                    <a:pt x="259" y="2"/>
                    <a:pt x="303" y="1"/>
                    <a:pt x="346" y="0"/>
                  </a:cubicBezTo>
                  <a:cubicBezTo>
                    <a:pt x="363" y="0"/>
                    <a:pt x="367" y="5"/>
                    <a:pt x="367" y="22"/>
                  </a:cubicBezTo>
                  <a:cubicBezTo>
                    <a:pt x="367" y="194"/>
                    <a:pt x="367" y="366"/>
                    <a:pt x="367" y="53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67B286B-4473-469E-957B-4D34AE1B3201}"/>
                </a:ext>
              </a:extLst>
            </p:cNvPr>
            <p:cNvSpPr/>
            <p:nvPr/>
          </p:nvSpPr>
          <p:spPr bwMode="auto">
            <a:xfrm>
              <a:off x="9353551" y="2311401"/>
              <a:ext cx="306388" cy="1965325"/>
            </a:xfrm>
            <a:custGeom>
              <a:avLst/>
              <a:gdLst>
                <a:gd name="T0" fmla="*/ 192 w 192"/>
                <a:gd name="T1" fmla="*/ 616 h 1230"/>
                <a:gd name="T2" fmla="*/ 192 w 192"/>
                <a:gd name="T3" fmla="*/ 1200 h 1230"/>
                <a:gd name="T4" fmla="*/ 163 w 192"/>
                <a:gd name="T5" fmla="*/ 1229 h 1230"/>
                <a:gd name="T6" fmla="*/ 29 w 192"/>
                <a:gd name="T7" fmla="*/ 1230 h 1230"/>
                <a:gd name="T8" fmla="*/ 3 w 192"/>
                <a:gd name="T9" fmla="*/ 1204 h 1230"/>
                <a:gd name="T10" fmla="*/ 4 w 192"/>
                <a:gd name="T11" fmla="*/ 864 h 1230"/>
                <a:gd name="T12" fmla="*/ 3 w 192"/>
                <a:gd name="T13" fmla="*/ 226 h 1230"/>
                <a:gd name="T14" fmla="*/ 3 w 192"/>
                <a:gd name="T15" fmla="*/ 26 h 1230"/>
                <a:gd name="T16" fmla="*/ 28 w 192"/>
                <a:gd name="T17" fmla="*/ 1 h 1230"/>
                <a:gd name="T18" fmla="*/ 174 w 192"/>
                <a:gd name="T19" fmla="*/ 2 h 1230"/>
                <a:gd name="T20" fmla="*/ 192 w 192"/>
                <a:gd name="T21" fmla="*/ 25 h 1230"/>
                <a:gd name="T22" fmla="*/ 192 w 192"/>
                <a:gd name="T23" fmla="*/ 616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230">
                  <a:moveTo>
                    <a:pt x="192" y="616"/>
                  </a:moveTo>
                  <a:cubicBezTo>
                    <a:pt x="192" y="811"/>
                    <a:pt x="192" y="1006"/>
                    <a:pt x="192" y="1200"/>
                  </a:cubicBezTo>
                  <a:cubicBezTo>
                    <a:pt x="192" y="1229"/>
                    <a:pt x="192" y="1229"/>
                    <a:pt x="163" y="1229"/>
                  </a:cubicBezTo>
                  <a:cubicBezTo>
                    <a:pt x="119" y="1229"/>
                    <a:pt x="74" y="1228"/>
                    <a:pt x="29" y="1230"/>
                  </a:cubicBezTo>
                  <a:cubicBezTo>
                    <a:pt x="9" y="1230"/>
                    <a:pt x="3" y="1224"/>
                    <a:pt x="3" y="1204"/>
                  </a:cubicBezTo>
                  <a:cubicBezTo>
                    <a:pt x="4" y="1090"/>
                    <a:pt x="1" y="977"/>
                    <a:pt x="4" y="864"/>
                  </a:cubicBezTo>
                  <a:cubicBezTo>
                    <a:pt x="8" y="651"/>
                    <a:pt x="0" y="439"/>
                    <a:pt x="3" y="226"/>
                  </a:cubicBezTo>
                  <a:cubicBezTo>
                    <a:pt x="4" y="159"/>
                    <a:pt x="4" y="93"/>
                    <a:pt x="3" y="26"/>
                  </a:cubicBezTo>
                  <a:cubicBezTo>
                    <a:pt x="2" y="6"/>
                    <a:pt x="10" y="0"/>
                    <a:pt x="28" y="1"/>
                  </a:cubicBezTo>
                  <a:cubicBezTo>
                    <a:pt x="77" y="4"/>
                    <a:pt x="125" y="4"/>
                    <a:pt x="174" y="2"/>
                  </a:cubicBezTo>
                  <a:cubicBezTo>
                    <a:pt x="191" y="1"/>
                    <a:pt x="192" y="11"/>
                    <a:pt x="192" y="25"/>
                  </a:cubicBezTo>
                  <a:cubicBezTo>
                    <a:pt x="192" y="222"/>
                    <a:pt x="192" y="419"/>
                    <a:pt x="192" y="61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FE7F8FD8-C50A-4B42-ACC4-3936C0E91111}"/>
                </a:ext>
              </a:extLst>
            </p:cNvPr>
            <p:cNvSpPr/>
            <p:nvPr/>
          </p:nvSpPr>
          <p:spPr bwMode="auto">
            <a:xfrm>
              <a:off x="10012363" y="4381501"/>
              <a:ext cx="901700" cy="574675"/>
            </a:xfrm>
            <a:custGeom>
              <a:avLst/>
              <a:gdLst>
                <a:gd name="T0" fmla="*/ 459 w 565"/>
                <a:gd name="T1" fmla="*/ 358 h 360"/>
                <a:gd name="T2" fmla="*/ 135 w 565"/>
                <a:gd name="T3" fmla="*/ 335 h 360"/>
                <a:gd name="T4" fmla="*/ 19 w 565"/>
                <a:gd name="T5" fmla="*/ 330 h 360"/>
                <a:gd name="T6" fmla="*/ 2 w 565"/>
                <a:gd name="T7" fmla="*/ 311 h 360"/>
                <a:gd name="T8" fmla="*/ 37 w 565"/>
                <a:gd name="T9" fmla="*/ 22 h 360"/>
                <a:gd name="T10" fmla="*/ 60 w 565"/>
                <a:gd name="T11" fmla="*/ 0 h 360"/>
                <a:gd name="T12" fmla="*/ 542 w 565"/>
                <a:gd name="T13" fmla="*/ 0 h 360"/>
                <a:gd name="T14" fmla="*/ 562 w 565"/>
                <a:gd name="T15" fmla="*/ 18 h 360"/>
                <a:gd name="T16" fmla="*/ 481 w 565"/>
                <a:gd name="T17" fmla="*/ 340 h 360"/>
                <a:gd name="T18" fmla="*/ 459 w 565"/>
                <a:gd name="T19" fmla="*/ 35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5" h="360">
                  <a:moveTo>
                    <a:pt x="459" y="358"/>
                  </a:moveTo>
                  <a:cubicBezTo>
                    <a:pt x="350" y="347"/>
                    <a:pt x="242" y="342"/>
                    <a:pt x="135" y="335"/>
                  </a:cubicBezTo>
                  <a:cubicBezTo>
                    <a:pt x="96" y="333"/>
                    <a:pt x="58" y="331"/>
                    <a:pt x="19" y="330"/>
                  </a:cubicBezTo>
                  <a:cubicBezTo>
                    <a:pt x="5" y="330"/>
                    <a:pt x="0" y="325"/>
                    <a:pt x="2" y="311"/>
                  </a:cubicBezTo>
                  <a:cubicBezTo>
                    <a:pt x="19" y="215"/>
                    <a:pt x="28" y="118"/>
                    <a:pt x="37" y="22"/>
                  </a:cubicBezTo>
                  <a:cubicBezTo>
                    <a:pt x="38" y="6"/>
                    <a:pt x="44" y="0"/>
                    <a:pt x="60" y="0"/>
                  </a:cubicBezTo>
                  <a:cubicBezTo>
                    <a:pt x="221" y="1"/>
                    <a:pt x="381" y="1"/>
                    <a:pt x="542" y="0"/>
                  </a:cubicBezTo>
                  <a:cubicBezTo>
                    <a:pt x="554" y="0"/>
                    <a:pt x="565" y="0"/>
                    <a:pt x="562" y="18"/>
                  </a:cubicBezTo>
                  <a:cubicBezTo>
                    <a:pt x="543" y="127"/>
                    <a:pt x="518" y="235"/>
                    <a:pt x="481" y="340"/>
                  </a:cubicBezTo>
                  <a:cubicBezTo>
                    <a:pt x="477" y="351"/>
                    <a:pt x="472" y="360"/>
                    <a:pt x="459" y="35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934B52D-B052-4D19-A61C-58F3A30C4852}"/>
                </a:ext>
              </a:extLst>
            </p:cNvPr>
            <p:cNvSpPr/>
            <p:nvPr/>
          </p:nvSpPr>
          <p:spPr bwMode="auto">
            <a:xfrm>
              <a:off x="7216776" y="4381501"/>
              <a:ext cx="900113" cy="573088"/>
            </a:xfrm>
            <a:custGeom>
              <a:avLst/>
              <a:gdLst>
                <a:gd name="T0" fmla="*/ 563 w 564"/>
                <a:gd name="T1" fmla="*/ 321 h 359"/>
                <a:gd name="T2" fmla="*/ 546 w 564"/>
                <a:gd name="T3" fmla="*/ 330 h 359"/>
                <a:gd name="T4" fmla="*/ 319 w 564"/>
                <a:gd name="T5" fmla="*/ 342 h 359"/>
                <a:gd name="T6" fmla="*/ 114 w 564"/>
                <a:gd name="T7" fmla="*/ 357 h 359"/>
                <a:gd name="T8" fmla="*/ 82 w 564"/>
                <a:gd name="T9" fmla="*/ 337 h 359"/>
                <a:gd name="T10" fmla="*/ 3 w 564"/>
                <a:gd name="T11" fmla="*/ 23 h 359"/>
                <a:gd name="T12" fmla="*/ 23 w 564"/>
                <a:gd name="T13" fmla="*/ 0 h 359"/>
                <a:gd name="T14" fmla="*/ 503 w 564"/>
                <a:gd name="T15" fmla="*/ 0 h 359"/>
                <a:gd name="T16" fmla="*/ 528 w 564"/>
                <a:gd name="T17" fmla="*/ 22 h 359"/>
                <a:gd name="T18" fmla="*/ 550 w 564"/>
                <a:gd name="T19" fmla="*/ 229 h 359"/>
                <a:gd name="T20" fmla="*/ 563 w 564"/>
                <a:gd name="T21" fmla="*/ 32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4" h="359">
                  <a:moveTo>
                    <a:pt x="563" y="321"/>
                  </a:moveTo>
                  <a:cubicBezTo>
                    <a:pt x="564" y="329"/>
                    <a:pt x="556" y="330"/>
                    <a:pt x="546" y="330"/>
                  </a:cubicBezTo>
                  <a:cubicBezTo>
                    <a:pt x="471" y="334"/>
                    <a:pt x="395" y="338"/>
                    <a:pt x="319" y="342"/>
                  </a:cubicBezTo>
                  <a:cubicBezTo>
                    <a:pt x="251" y="346"/>
                    <a:pt x="182" y="351"/>
                    <a:pt x="114" y="357"/>
                  </a:cubicBezTo>
                  <a:cubicBezTo>
                    <a:pt x="96" y="359"/>
                    <a:pt x="88" y="354"/>
                    <a:pt x="82" y="337"/>
                  </a:cubicBezTo>
                  <a:cubicBezTo>
                    <a:pt x="47" y="234"/>
                    <a:pt x="22" y="130"/>
                    <a:pt x="3" y="23"/>
                  </a:cubicBezTo>
                  <a:cubicBezTo>
                    <a:pt x="0" y="5"/>
                    <a:pt x="6" y="0"/>
                    <a:pt x="23" y="0"/>
                  </a:cubicBezTo>
                  <a:cubicBezTo>
                    <a:pt x="183" y="1"/>
                    <a:pt x="343" y="1"/>
                    <a:pt x="503" y="0"/>
                  </a:cubicBezTo>
                  <a:cubicBezTo>
                    <a:pt x="520" y="0"/>
                    <a:pt x="526" y="6"/>
                    <a:pt x="528" y="22"/>
                  </a:cubicBezTo>
                  <a:cubicBezTo>
                    <a:pt x="535" y="91"/>
                    <a:pt x="542" y="160"/>
                    <a:pt x="550" y="229"/>
                  </a:cubicBezTo>
                  <a:cubicBezTo>
                    <a:pt x="553" y="258"/>
                    <a:pt x="558" y="287"/>
                    <a:pt x="563" y="32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458F7D6-A07F-4E06-ACA3-878C9A307A92}"/>
                </a:ext>
              </a:extLst>
            </p:cNvPr>
            <p:cNvSpPr/>
            <p:nvPr/>
          </p:nvSpPr>
          <p:spPr bwMode="auto">
            <a:xfrm>
              <a:off x="9115426" y="4381501"/>
              <a:ext cx="854075" cy="522288"/>
            </a:xfrm>
            <a:custGeom>
              <a:avLst/>
              <a:gdLst>
                <a:gd name="T0" fmla="*/ 267 w 534"/>
                <a:gd name="T1" fmla="*/ 0 h 327"/>
                <a:gd name="T2" fmla="*/ 509 w 534"/>
                <a:gd name="T3" fmla="*/ 1 h 327"/>
                <a:gd name="T4" fmla="*/ 532 w 534"/>
                <a:gd name="T5" fmla="*/ 26 h 327"/>
                <a:gd name="T6" fmla="*/ 499 w 534"/>
                <a:gd name="T7" fmla="*/ 302 h 327"/>
                <a:gd name="T8" fmla="*/ 470 w 534"/>
                <a:gd name="T9" fmla="*/ 326 h 327"/>
                <a:gd name="T10" fmla="*/ 24 w 534"/>
                <a:gd name="T11" fmla="*/ 318 h 327"/>
                <a:gd name="T12" fmla="*/ 0 w 534"/>
                <a:gd name="T13" fmla="*/ 293 h 327"/>
                <a:gd name="T14" fmla="*/ 0 w 534"/>
                <a:gd name="T15" fmla="*/ 23 h 327"/>
                <a:gd name="T16" fmla="*/ 23 w 534"/>
                <a:gd name="T17" fmla="*/ 0 h 327"/>
                <a:gd name="T18" fmla="*/ 267 w 534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4" h="327">
                  <a:moveTo>
                    <a:pt x="267" y="0"/>
                  </a:moveTo>
                  <a:cubicBezTo>
                    <a:pt x="348" y="0"/>
                    <a:pt x="428" y="0"/>
                    <a:pt x="509" y="1"/>
                  </a:cubicBezTo>
                  <a:cubicBezTo>
                    <a:pt x="532" y="1"/>
                    <a:pt x="534" y="3"/>
                    <a:pt x="532" y="26"/>
                  </a:cubicBezTo>
                  <a:cubicBezTo>
                    <a:pt x="523" y="118"/>
                    <a:pt x="513" y="210"/>
                    <a:pt x="499" y="302"/>
                  </a:cubicBezTo>
                  <a:cubicBezTo>
                    <a:pt x="497" y="321"/>
                    <a:pt x="489" y="327"/>
                    <a:pt x="470" y="326"/>
                  </a:cubicBezTo>
                  <a:cubicBezTo>
                    <a:pt x="321" y="320"/>
                    <a:pt x="173" y="317"/>
                    <a:pt x="24" y="318"/>
                  </a:cubicBezTo>
                  <a:cubicBezTo>
                    <a:pt x="6" y="318"/>
                    <a:pt x="0" y="311"/>
                    <a:pt x="0" y="293"/>
                  </a:cubicBezTo>
                  <a:cubicBezTo>
                    <a:pt x="0" y="203"/>
                    <a:pt x="0" y="113"/>
                    <a:pt x="0" y="23"/>
                  </a:cubicBezTo>
                  <a:cubicBezTo>
                    <a:pt x="0" y="6"/>
                    <a:pt x="6" y="0"/>
                    <a:pt x="23" y="0"/>
                  </a:cubicBezTo>
                  <a:cubicBezTo>
                    <a:pt x="105" y="1"/>
                    <a:pt x="186" y="0"/>
                    <a:pt x="26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27040FC-773E-45B6-BF68-9789FBBCB82C}"/>
                </a:ext>
              </a:extLst>
            </p:cNvPr>
            <p:cNvSpPr/>
            <p:nvPr/>
          </p:nvSpPr>
          <p:spPr bwMode="auto">
            <a:xfrm>
              <a:off x="8159751" y="4381501"/>
              <a:ext cx="855663" cy="520700"/>
            </a:xfrm>
            <a:custGeom>
              <a:avLst/>
              <a:gdLst>
                <a:gd name="T0" fmla="*/ 268 w 535"/>
                <a:gd name="T1" fmla="*/ 0 h 326"/>
                <a:gd name="T2" fmla="*/ 508 w 535"/>
                <a:gd name="T3" fmla="*/ 0 h 326"/>
                <a:gd name="T4" fmla="*/ 535 w 535"/>
                <a:gd name="T5" fmla="*/ 26 h 326"/>
                <a:gd name="T6" fmla="*/ 535 w 535"/>
                <a:gd name="T7" fmla="*/ 294 h 326"/>
                <a:gd name="T8" fmla="*/ 510 w 535"/>
                <a:gd name="T9" fmla="*/ 318 h 326"/>
                <a:gd name="T10" fmla="*/ 366 w 535"/>
                <a:gd name="T11" fmla="*/ 318 h 326"/>
                <a:gd name="T12" fmla="*/ 71 w 535"/>
                <a:gd name="T13" fmla="*/ 326 h 326"/>
                <a:gd name="T14" fmla="*/ 36 w 535"/>
                <a:gd name="T15" fmla="*/ 297 h 326"/>
                <a:gd name="T16" fmla="*/ 2 w 535"/>
                <a:gd name="T17" fmla="*/ 26 h 326"/>
                <a:gd name="T18" fmla="*/ 26 w 535"/>
                <a:gd name="T19" fmla="*/ 1 h 326"/>
                <a:gd name="T20" fmla="*/ 268 w 535"/>
                <a:gd name="T2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5" h="326">
                  <a:moveTo>
                    <a:pt x="268" y="0"/>
                  </a:moveTo>
                  <a:cubicBezTo>
                    <a:pt x="348" y="0"/>
                    <a:pt x="428" y="1"/>
                    <a:pt x="508" y="0"/>
                  </a:cubicBezTo>
                  <a:cubicBezTo>
                    <a:pt x="527" y="0"/>
                    <a:pt x="535" y="5"/>
                    <a:pt x="535" y="26"/>
                  </a:cubicBezTo>
                  <a:cubicBezTo>
                    <a:pt x="534" y="115"/>
                    <a:pt x="534" y="204"/>
                    <a:pt x="535" y="294"/>
                  </a:cubicBezTo>
                  <a:cubicBezTo>
                    <a:pt x="535" y="312"/>
                    <a:pt x="528" y="318"/>
                    <a:pt x="510" y="318"/>
                  </a:cubicBezTo>
                  <a:cubicBezTo>
                    <a:pt x="462" y="317"/>
                    <a:pt x="414" y="317"/>
                    <a:pt x="366" y="318"/>
                  </a:cubicBezTo>
                  <a:cubicBezTo>
                    <a:pt x="268" y="320"/>
                    <a:pt x="169" y="323"/>
                    <a:pt x="71" y="326"/>
                  </a:cubicBezTo>
                  <a:cubicBezTo>
                    <a:pt x="41" y="326"/>
                    <a:pt x="41" y="326"/>
                    <a:pt x="36" y="297"/>
                  </a:cubicBezTo>
                  <a:cubicBezTo>
                    <a:pt x="20" y="207"/>
                    <a:pt x="11" y="117"/>
                    <a:pt x="2" y="26"/>
                  </a:cubicBezTo>
                  <a:cubicBezTo>
                    <a:pt x="0" y="3"/>
                    <a:pt x="2" y="1"/>
                    <a:pt x="26" y="1"/>
                  </a:cubicBezTo>
                  <a:cubicBezTo>
                    <a:pt x="106" y="0"/>
                    <a:pt x="187" y="0"/>
                    <a:pt x="26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5AC4EA25-F3ED-4FA8-B26B-A83D4DAA5F7C}"/>
                </a:ext>
              </a:extLst>
            </p:cNvPr>
            <p:cNvSpPr/>
            <p:nvPr/>
          </p:nvSpPr>
          <p:spPr bwMode="auto">
            <a:xfrm>
              <a:off x="9113838" y="4989513"/>
              <a:ext cx="771525" cy="571500"/>
            </a:xfrm>
            <a:custGeom>
              <a:avLst/>
              <a:gdLst>
                <a:gd name="T0" fmla="*/ 1 w 483"/>
                <a:gd name="T1" fmla="*/ 172 h 357"/>
                <a:gd name="T2" fmla="*/ 1 w 483"/>
                <a:gd name="T3" fmla="*/ 24 h 357"/>
                <a:gd name="T4" fmla="*/ 25 w 483"/>
                <a:gd name="T5" fmla="*/ 0 h 357"/>
                <a:gd name="T6" fmla="*/ 457 w 483"/>
                <a:gd name="T7" fmla="*/ 9 h 357"/>
                <a:gd name="T8" fmla="*/ 479 w 483"/>
                <a:gd name="T9" fmla="*/ 36 h 357"/>
                <a:gd name="T10" fmla="*/ 403 w 483"/>
                <a:gd name="T11" fmla="*/ 334 h 357"/>
                <a:gd name="T12" fmla="*/ 372 w 483"/>
                <a:gd name="T13" fmla="*/ 355 h 357"/>
                <a:gd name="T14" fmla="*/ 270 w 483"/>
                <a:gd name="T15" fmla="*/ 350 h 357"/>
                <a:gd name="T16" fmla="*/ 26 w 483"/>
                <a:gd name="T17" fmla="*/ 345 h 357"/>
                <a:gd name="T18" fmla="*/ 1 w 483"/>
                <a:gd name="T19" fmla="*/ 318 h 357"/>
                <a:gd name="T20" fmla="*/ 1 w 483"/>
                <a:gd name="T21" fmla="*/ 17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357">
                  <a:moveTo>
                    <a:pt x="1" y="172"/>
                  </a:moveTo>
                  <a:cubicBezTo>
                    <a:pt x="1" y="123"/>
                    <a:pt x="2" y="74"/>
                    <a:pt x="1" y="24"/>
                  </a:cubicBezTo>
                  <a:cubicBezTo>
                    <a:pt x="0" y="6"/>
                    <a:pt x="7" y="0"/>
                    <a:pt x="25" y="0"/>
                  </a:cubicBezTo>
                  <a:cubicBezTo>
                    <a:pt x="169" y="3"/>
                    <a:pt x="313" y="6"/>
                    <a:pt x="457" y="9"/>
                  </a:cubicBezTo>
                  <a:cubicBezTo>
                    <a:pt x="482" y="9"/>
                    <a:pt x="483" y="12"/>
                    <a:pt x="479" y="36"/>
                  </a:cubicBezTo>
                  <a:cubicBezTo>
                    <a:pt x="459" y="137"/>
                    <a:pt x="434" y="236"/>
                    <a:pt x="403" y="334"/>
                  </a:cubicBezTo>
                  <a:cubicBezTo>
                    <a:pt x="398" y="352"/>
                    <a:pt x="391" y="357"/>
                    <a:pt x="372" y="355"/>
                  </a:cubicBezTo>
                  <a:cubicBezTo>
                    <a:pt x="338" y="351"/>
                    <a:pt x="304" y="351"/>
                    <a:pt x="270" y="350"/>
                  </a:cubicBezTo>
                  <a:cubicBezTo>
                    <a:pt x="189" y="348"/>
                    <a:pt x="108" y="346"/>
                    <a:pt x="26" y="345"/>
                  </a:cubicBezTo>
                  <a:cubicBezTo>
                    <a:pt x="5" y="345"/>
                    <a:pt x="0" y="338"/>
                    <a:pt x="1" y="318"/>
                  </a:cubicBezTo>
                  <a:cubicBezTo>
                    <a:pt x="2" y="270"/>
                    <a:pt x="1" y="221"/>
                    <a:pt x="1" y="17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F5F85AF7-2FF9-4536-901A-1105A2CFF782}"/>
                </a:ext>
              </a:extLst>
            </p:cNvPr>
            <p:cNvSpPr/>
            <p:nvPr/>
          </p:nvSpPr>
          <p:spPr bwMode="auto">
            <a:xfrm>
              <a:off x="8243888" y="4989513"/>
              <a:ext cx="771525" cy="568325"/>
            </a:xfrm>
            <a:custGeom>
              <a:avLst/>
              <a:gdLst>
                <a:gd name="T0" fmla="*/ 482 w 483"/>
                <a:gd name="T1" fmla="*/ 173 h 355"/>
                <a:gd name="T2" fmla="*/ 482 w 483"/>
                <a:gd name="T3" fmla="*/ 323 h 355"/>
                <a:gd name="T4" fmla="*/ 461 w 483"/>
                <a:gd name="T5" fmla="*/ 345 h 355"/>
                <a:gd name="T6" fmla="*/ 129 w 483"/>
                <a:gd name="T7" fmla="*/ 353 h 355"/>
                <a:gd name="T8" fmla="*/ 74 w 483"/>
                <a:gd name="T9" fmla="*/ 313 h 355"/>
                <a:gd name="T10" fmla="*/ 5 w 483"/>
                <a:gd name="T11" fmla="*/ 38 h 355"/>
                <a:gd name="T12" fmla="*/ 31 w 483"/>
                <a:gd name="T13" fmla="*/ 9 h 355"/>
                <a:gd name="T14" fmla="*/ 306 w 483"/>
                <a:gd name="T15" fmla="*/ 3 h 355"/>
                <a:gd name="T16" fmla="*/ 458 w 483"/>
                <a:gd name="T17" fmla="*/ 0 h 355"/>
                <a:gd name="T18" fmla="*/ 482 w 483"/>
                <a:gd name="T19" fmla="*/ 25 h 355"/>
                <a:gd name="T20" fmla="*/ 482 w 483"/>
                <a:gd name="T21" fmla="*/ 17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355">
                  <a:moveTo>
                    <a:pt x="482" y="173"/>
                  </a:moveTo>
                  <a:cubicBezTo>
                    <a:pt x="482" y="223"/>
                    <a:pt x="482" y="273"/>
                    <a:pt x="482" y="323"/>
                  </a:cubicBezTo>
                  <a:cubicBezTo>
                    <a:pt x="483" y="339"/>
                    <a:pt x="478" y="345"/>
                    <a:pt x="461" y="345"/>
                  </a:cubicBezTo>
                  <a:cubicBezTo>
                    <a:pt x="350" y="344"/>
                    <a:pt x="240" y="350"/>
                    <a:pt x="129" y="353"/>
                  </a:cubicBezTo>
                  <a:cubicBezTo>
                    <a:pt x="87" y="355"/>
                    <a:pt x="86" y="355"/>
                    <a:pt x="74" y="313"/>
                  </a:cubicBezTo>
                  <a:cubicBezTo>
                    <a:pt x="46" y="223"/>
                    <a:pt x="23" y="131"/>
                    <a:pt x="5" y="38"/>
                  </a:cubicBezTo>
                  <a:cubicBezTo>
                    <a:pt x="0" y="12"/>
                    <a:pt x="1" y="9"/>
                    <a:pt x="31" y="9"/>
                  </a:cubicBezTo>
                  <a:cubicBezTo>
                    <a:pt x="123" y="6"/>
                    <a:pt x="215" y="5"/>
                    <a:pt x="306" y="3"/>
                  </a:cubicBezTo>
                  <a:cubicBezTo>
                    <a:pt x="357" y="2"/>
                    <a:pt x="408" y="2"/>
                    <a:pt x="458" y="0"/>
                  </a:cubicBezTo>
                  <a:cubicBezTo>
                    <a:pt x="477" y="0"/>
                    <a:pt x="483" y="7"/>
                    <a:pt x="482" y="25"/>
                  </a:cubicBezTo>
                  <a:cubicBezTo>
                    <a:pt x="482" y="74"/>
                    <a:pt x="482" y="123"/>
                    <a:pt x="482" y="17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5EC93A7-76FC-40DB-9C00-A8ABEBD923B3}"/>
                </a:ext>
              </a:extLst>
            </p:cNvPr>
            <p:cNvSpPr/>
            <p:nvPr/>
          </p:nvSpPr>
          <p:spPr bwMode="auto">
            <a:xfrm>
              <a:off x="7397751" y="5008563"/>
              <a:ext cx="876300" cy="612775"/>
            </a:xfrm>
            <a:custGeom>
              <a:avLst/>
              <a:gdLst>
                <a:gd name="T0" fmla="*/ 407 w 548"/>
                <a:gd name="T1" fmla="*/ 2 h 383"/>
                <a:gd name="T2" fmla="*/ 445 w 548"/>
                <a:gd name="T3" fmla="*/ 2 h 383"/>
                <a:gd name="T4" fmla="*/ 466 w 548"/>
                <a:gd name="T5" fmla="*/ 19 h 383"/>
                <a:gd name="T6" fmla="*/ 544 w 548"/>
                <a:gd name="T7" fmla="*/ 331 h 383"/>
                <a:gd name="T8" fmla="*/ 530 w 548"/>
                <a:gd name="T9" fmla="*/ 350 h 383"/>
                <a:gd name="T10" fmla="*/ 210 w 548"/>
                <a:gd name="T11" fmla="*/ 381 h 383"/>
                <a:gd name="T12" fmla="*/ 177 w 548"/>
                <a:gd name="T13" fmla="*/ 365 h 383"/>
                <a:gd name="T14" fmla="*/ 10 w 548"/>
                <a:gd name="T15" fmla="*/ 54 h 383"/>
                <a:gd name="T16" fmla="*/ 28 w 548"/>
                <a:gd name="T17" fmla="*/ 27 h 383"/>
                <a:gd name="T18" fmla="*/ 407 w 548"/>
                <a:gd name="T19" fmla="*/ 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383">
                  <a:moveTo>
                    <a:pt x="407" y="2"/>
                  </a:moveTo>
                  <a:cubicBezTo>
                    <a:pt x="420" y="2"/>
                    <a:pt x="432" y="4"/>
                    <a:pt x="445" y="2"/>
                  </a:cubicBezTo>
                  <a:cubicBezTo>
                    <a:pt x="459" y="0"/>
                    <a:pt x="464" y="6"/>
                    <a:pt x="466" y="19"/>
                  </a:cubicBezTo>
                  <a:cubicBezTo>
                    <a:pt x="486" y="124"/>
                    <a:pt x="511" y="228"/>
                    <a:pt x="544" y="331"/>
                  </a:cubicBezTo>
                  <a:cubicBezTo>
                    <a:pt x="548" y="343"/>
                    <a:pt x="544" y="348"/>
                    <a:pt x="530" y="350"/>
                  </a:cubicBezTo>
                  <a:cubicBezTo>
                    <a:pt x="423" y="358"/>
                    <a:pt x="317" y="366"/>
                    <a:pt x="210" y="381"/>
                  </a:cubicBezTo>
                  <a:cubicBezTo>
                    <a:pt x="195" y="383"/>
                    <a:pt x="186" y="378"/>
                    <a:pt x="177" y="365"/>
                  </a:cubicBezTo>
                  <a:cubicBezTo>
                    <a:pt x="110" y="268"/>
                    <a:pt x="55" y="164"/>
                    <a:pt x="10" y="54"/>
                  </a:cubicBezTo>
                  <a:cubicBezTo>
                    <a:pt x="0" y="30"/>
                    <a:pt x="0" y="29"/>
                    <a:pt x="28" y="27"/>
                  </a:cubicBezTo>
                  <a:cubicBezTo>
                    <a:pt x="154" y="16"/>
                    <a:pt x="281" y="10"/>
                    <a:pt x="407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9EDB874A-3AE4-426F-9BCA-6AD14E03A04A}"/>
                </a:ext>
              </a:extLst>
            </p:cNvPr>
            <p:cNvSpPr/>
            <p:nvPr/>
          </p:nvSpPr>
          <p:spPr bwMode="auto">
            <a:xfrm>
              <a:off x="9856788" y="5006976"/>
              <a:ext cx="871538" cy="612775"/>
            </a:xfrm>
            <a:custGeom>
              <a:avLst/>
              <a:gdLst>
                <a:gd name="T0" fmla="*/ 101 w 545"/>
                <a:gd name="T1" fmla="*/ 3 h 383"/>
                <a:gd name="T2" fmla="*/ 527 w 545"/>
                <a:gd name="T3" fmla="*/ 29 h 383"/>
                <a:gd name="T4" fmla="*/ 539 w 545"/>
                <a:gd name="T5" fmla="*/ 48 h 383"/>
                <a:gd name="T6" fmla="*/ 368 w 545"/>
                <a:gd name="T7" fmla="*/ 370 h 383"/>
                <a:gd name="T8" fmla="*/ 339 w 545"/>
                <a:gd name="T9" fmla="*/ 382 h 383"/>
                <a:gd name="T10" fmla="*/ 19 w 545"/>
                <a:gd name="T11" fmla="*/ 351 h 383"/>
                <a:gd name="T12" fmla="*/ 5 w 545"/>
                <a:gd name="T13" fmla="*/ 330 h 383"/>
                <a:gd name="T14" fmla="*/ 81 w 545"/>
                <a:gd name="T15" fmla="*/ 26 h 383"/>
                <a:gd name="T16" fmla="*/ 101 w 545"/>
                <a:gd name="T17" fmla="*/ 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5" h="383">
                  <a:moveTo>
                    <a:pt x="101" y="3"/>
                  </a:moveTo>
                  <a:cubicBezTo>
                    <a:pt x="243" y="9"/>
                    <a:pt x="386" y="17"/>
                    <a:pt x="527" y="29"/>
                  </a:cubicBezTo>
                  <a:cubicBezTo>
                    <a:pt x="541" y="30"/>
                    <a:pt x="545" y="35"/>
                    <a:pt x="539" y="48"/>
                  </a:cubicBezTo>
                  <a:cubicBezTo>
                    <a:pt x="495" y="162"/>
                    <a:pt x="437" y="269"/>
                    <a:pt x="368" y="370"/>
                  </a:cubicBezTo>
                  <a:cubicBezTo>
                    <a:pt x="360" y="381"/>
                    <a:pt x="351" y="383"/>
                    <a:pt x="339" y="382"/>
                  </a:cubicBezTo>
                  <a:cubicBezTo>
                    <a:pt x="232" y="367"/>
                    <a:pt x="126" y="359"/>
                    <a:pt x="19" y="351"/>
                  </a:cubicBezTo>
                  <a:cubicBezTo>
                    <a:pt x="3" y="349"/>
                    <a:pt x="0" y="344"/>
                    <a:pt x="5" y="330"/>
                  </a:cubicBezTo>
                  <a:cubicBezTo>
                    <a:pt x="36" y="230"/>
                    <a:pt x="61" y="128"/>
                    <a:pt x="81" y="26"/>
                  </a:cubicBezTo>
                  <a:cubicBezTo>
                    <a:pt x="83" y="14"/>
                    <a:pt x="82" y="0"/>
                    <a:pt x="101" y="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1D93A7E0-D023-4C16-8653-2B4F782F3CE0}"/>
                </a:ext>
              </a:extLst>
            </p:cNvPr>
            <p:cNvSpPr/>
            <p:nvPr/>
          </p:nvSpPr>
          <p:spPr bwMode="auto">
            <a:xfrm>
              <a:off x="10880726" y="4381501"/>
              <a:ext cx="698500" cy="627063"/>
            </a:xfrm>
            <a:custGeom>
              <a:avLst/>
              <a:gdLst>
                <a:gd name="T0" fmla="*/ 261 w 437"/>
                <a:gd name="T1" fmla="*/ 1 h 393"/>
                <a:gd name="T2" fmla="*/ 413 w 437"/>
                <a:gd name="T3" fmla="*/ 1 h 393"/>
                <a:gd name="T4" fmla="*/ 432 w 437"/>
                <a:gd name="T5" fmla="*/ 23 h 393"/>
                <a:gd name="T6" fmla="*/ 302 w 437"/>
                <a:gd name="T7" fmla="*/ 377 h 393"/>
                <a:gd name="T8" fmla="*/ 274 w 437"/>
                <a:gd name="T9" fmla="*/ 391 h 393"/>
                <a:gd name="T10" fmla="*/ 18 w 437"/>
                <a:gd name="T11" fmla="*/ 366 h 393"/>
                <a:gd name="T12" fmla="*/ 5 w 437"/>
                <a:gd name="T13" fmla="*/ 345 h 393"/>
                <a:gd name="T14" fmla="*/ 83 w 437"/>
                <a:gd name="T15" fmla="*/ 20 h 393"/>
                <a:gd name="T16" fmla="*/ 107 w 437"/>
                <a:gd name="T17" fmla="*/ 0 h 393"/>
                <a:gd name="T18" fmla="*/ 261 w 437"/>
                <a:gd name="T19" fmla="*/ 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393">
                  <a:moveTo>
                    <a:pt x="261" y="1"/>
                  </a:moveTo>
                  <a:cubicBezTo>
                    <a:pt x="312" y="1"/>
                    <a:pt x="363" y="0"/>
                    <a:pt x="413" y="1"/>
                  </a:cubicBezTo>
                  <a:cubicBezTo>
                    <a:pt x="436" y="1"/>
                    <a:pt x="437" y="2"/>
                    <a:pt x="432" y="23"/>
                  </a:cubicBezTo>
                  <a:cubicBezTo>
                    <a:pt x="402" y="146"/>
                    <a:pt x="359" y="264"/>
                    <a:pt x="302" y="377"/>
                  </a:cubicBezTo>
                  <a:cubicBezTo>
                    <a:pt x="296" y="389"/>
                    <a:pt x="289" y="393"/>
                    <a:pt x="274" y="391"/>
                  </a:cubicBezTo>
                  <a:cubicBezTo>
                    <a:pt x="189" y="382"/>
                    <a:pt x="103" y="374"/>
                    <a:pt x="18" y="366"/>
                  </a:cubicBezTo>
                  <a:cubicBezTo>
                    <a:pt x="3" y="365"/>
                    <a:pt x="0" y="360"/>
                    <a:pt x="5" y="345"/>
                  </a:cubicBezTo>
                  <a:cubicBezTo>
                    <a:pt x="40" y="239"/>
                    <a:pt x="67" y="131"/>
                    <a:pt x="83" y="20"/>
                  </a:cubicBezTo>
                  <a:cubicBezTo>
                    <a:pt x="86" y="5"/>
                    <a:pt x="93" y="0"/>
                    <a:pt x="107" y="0"/>
                  </a:cubicBezTo>
                  <a:cubicBezTo>
                    <a:pt x="159" y="1"/>
                    <a:pt x="210" y="1"/>
                    <a:pt x="261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C212D757-6247-4F50-A9C3-120737B4608E}"/>
                </a:ext>
              </a:extLst>
            </p:cNvPr>
            <p:cNvSpPr/>
            <p:nvPr/>
          </p:nvSpPr>
          <p:spPr bwMode="auto">
            <a:xfrm>
              <a:off x="6550026" y="4381501"/>
              <a:ext cx="701675" cy="627063"/>
            </a:xfrm>
            <a:custGeom>
              <a:avLst/>
              <a:gdLst>
                <a:gd name="T0" fmla="*/ 177 w 439"/>
                <a:gd name="T1" fmla="*/ 0 h 393"/>
                <a:gd name="T2" fmla="*/ 331 w 439"/>
                <a:gd name="T3" fmla="*/ 0 h 393"/>
                <a:gd name="T4" fmla="*/ 354 w 439"/>
                <a:gd name="T5" fmla="*/ 20 h 393"/>
                <a:gd name="T6" fmla="*/ 430 w 439"/>
                <a:gd name="T7" fmla="*/ 338 h 393"/>
                <a:gd name="T8" fmla="*/ 411 w 439"/>
                <a:gd name="T9" fmla="*/ 366 h 393"/>
                <a:gd name="T10" fmla="*/ 165 w 439"/>
                <a:gd name="T11" fmla="*/ 391 h 393"/>
                <a:gd name="T12" fmla="*/ 135 w 439"/>
                <a:gd name="T13" fmla="*/ 376 h 393"/>
                <a:gd name="T14" fmla="*/ 4 w 439"/>
                <a:gd name="T15" fmla="*/ 22 h 393"/>
                <a:gd name="T16" fmla="*/ 23 w 439"/>
                <a:gd name="T17" fmla="*/ 0 h 393"/>
                <a:gd name="T18" fmla="*/ 177 w 439"/>
                <a:gd name="T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9" h="393">
                  <a:moveTo>
                    <a:pt x="177" y="0"/>
                  </a:moveTo>
                  <a:cubicBezTo>
                    <a:pt x="228" y="0"/>
                    <a:pt x="280" y="1"/>
                    <a:pt x="331" y="0"/>
                  </a:cubicBezTo>
                  <a:cubicBezTo>
                    <a:pt x="346" y="0"/>
                    <a:pt x="352" y="6"/>
                    <a:pt x="354" y="20"/>
                  </a:cubicBezTo>
                  <a:cubicBezTo>
                    <a:pt x="371" y="129"/>
                    <a:pt x="396" y="235"/>
                    <a:pt x="430" y="338"/>
                  </a:cubicBezTo>
                  <a:cubicBezTo>
                    <a:pt x="439" y="364"/>
                    <a:pt x="438" y="364"/>
                    <a:pt x="411" y="366"/>
                  </a:cubicBezTo>
                  <a:cubicBezTo>
                    <a:pt x="329" y="374"/>
                    <a:pt x="247" y="382"/>
                    <a:pt x="165" y="391"/>
                  </a:cubicBezTo>
                  <a:cubicBezTo>
                    <a:pt x="150" y="393"/>
                    <a:pt x="141" y="389"/>
                    <a:pt x="135" y="376"/>
                  </a:cubicBezTo>
                  <a:cubicBezTo>
                    <a:pt x="78" y="262"/>
                    <a:pt x="35" y="145"/>
                    <a:pt x="4" y="22"/>
                  </a:cubicBezTo>
                  <a:cubicBezTo>
                    <a:pt x="0" y="4"/>
                    <a:pt x="7" y="0"/>
                    <a:pt x="23" y="0"/>
                  </a:cubicBezTo>
                  <a:cubicBezTo>
                    <a:pt x="74" y="1"/>
                    <a:pt x="126" y="0"/>
                    <a:pt x="17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06789B93-C1FF-4C15-A06E-C6AF8EDD61F6}"/>
                </a:ext>
              </a:extLst>
            </p:cNvPr>
            <p:cNvSpPr/>
            <p:nvPr/>
          </p:nvSpPr>
          <p:spPr bwMode="auto">
            <a:xfrm>
              <a:off x="9113838" y="5645151"/>
              <a:ext cx="596900" cy="755650"/>
            </a:xfrm>
            <a:custGeom>
              <a:avLst/>
              <a:gdLst>
                <a:gd name="T0" fmla="*/ 1 w 373"/>
                <a:gd name="T1" fmla="*/ 234 h 473"/>
                <a:gd name="T2" fmla="*/ 1 w 373"/>
                <a:gd name="T3" fmla="*/ 24 h 473"/>
                <a:gd name="T4" fmla="*/ 26 w 373"/>
                <a:gd name="T5" fmla="*/ 0 h 473"/>
                <a:gd name="T6" fmla="*/ 288 w 373"/>
                <a:gd name="T7" fmla="*/ 6 h 473"/>
                <a:gd name="T8" fmla="*/ 355 w 373"/>
                <a:gd name="T9" fmla="*/ 9 h 473"/>
                <a:gd name="T10" fmla="*/ 368 w 373"/>
                <a:gd name="T11" fmla="*/ 27 h 473"/>
                <a:gd name="T12" fmla="*/ 164 w 373"/>
                <a:gd name="T13" fmla="*/ 377 h 473"/>
                <a:gd name="T14" fmla="*/ 30 w 373"/>
                <a:gd name="T15" fmla="*/ 465 h 473"/>
                <a:gd name="T16" fmla="*/ 1 w 373"/>
                <a:gd name="T17" fmla="*/ 444 h 473"/>
                <a:gd name="T18" fmla="*/ 1 w 373"/>
                <a:gd name="T19" fmla="*/ 2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472">
                  <a:moveTo>
                    <a:pt x="1" y="234"/>
                  </a:moveTo>
                  <a:cubicBezTo>
                    <a:pt x="1" y="164"/>
                    <a:pt x="2" y="94"/>
                    <a:pt x="1" y="24"/>
                  </a:cubicBezTo>
                  <a:cubicBezTo>
                    <a:pt x="0" y="5"/>
                    <a:pt x="7" y="0"/>
                    <a:pt x="26" y="0"/>
                  </a:cubicBezTo>
                  <a:cubicBezTo>
                    <a:pt x="113" y="1"/>
                    <a:pt x="200" y="2"/>
                    <a:pt x="288" y="6"/>
                  </a:cubicBezTo>
                  <a:cubicBezTo>
                    <a:pt x="310" y="7"/>
                    <a:pt x="333" y="9"/>
                    <a:pt x="355" y="9"/>
                  </a:cubicBezTo>
                  <a:cubicBezTo>
                    <a:pt x="368" y="10"/>
                    <a:pt x="373" y="14"/>
                    <a:pt x="368" y="27"/>
                  </a:cubicBezTo>
                  <a:cubicBezTo>
                    <a:pt x="317" y="154"/>
                    <a:pt x="260" y="276"/>
                    <a:pt x="164" y="377"/>
                  </a:cubicBezTo>
                  <a:cubicBezTo>
                    <a:pt x="127" y="416"/>
                    <a:pt x="83" y="448"/>
                    <a:pt x="30" y="465"/>
                  </a:cubicBezTo>
                  <a:cubicBezTo>
                    <a:pt x="3" y="473"/>
                    <a:pt x="1" y="471"/>
                    <a:pt x="1" y="444"/>
                  </a:cubicBezTo>
                  <a:cubicBezTo>
                    <a:pt x="1" y="374"/>
                    <a:pt x="1" y="304"/>
                    <a:pt x="1" y="23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F96FDBF3-2DC7-4A78-8C52-268F07EB3B73}"/>
                </a:ext>
              </a:extLst>
            </p:cNvPr>
            <p:cNvSpPr/>
            <p:nvPr/>
          </p:nvSpPr>
          <p:spPr bwMode="auto">
            <a:xfrm>
              <a:off x="8420101" y="5645151"/>
              <a:ext cx="595313" cy="754063"/>
            </a:xfrm>
            <a:custGeom>
              <a:avLst/>
              <a:gdLst>
                <a:gd name="T0" fmla="*/ 371 w 372"/>
                <a:gd name="T1" fmla="*/ 236 h 472"/>
                <a:gd name="T2" fmla="*/ 371 w 372"/>
                <a:gd name="T3" fmla="*/ 448 h 472"/>
                <a:gd name="T4" fmla="*/ 347 w 372"/>
                <a:gd name="T5" fmla="*/ 466 h 472"/>
                <a:gd name="T6" fmla="*/ 193 w 372"/>
                <a:gd name="T7" fmla="*/ 359 h 472"/>
                <a:gd name="T8" fmla="*/ 33 w 372"/>
                <a:gd name="T9" fmla="*/ 95 h 472"/>
                <a:gd name="T10" fmla="*/ 5 w 372"/>
                <a:gd name="T11" fmla="*/ 27 h 472"/>
                <a:gd name="T12" fmla="*/ 16 w 372"/>
                <a:gd name="T13" fmla="*/ 9 h 472"/>
                <a:gd name="T14" fmla="*/ 351 w 372"/>
                <a:gd name="T15" fmla="*/ 0 h 472"/>
                <a:gd name="T16" fmla="*/ 371 w 372"/>
                <a:gd name="T17" fmla="*/ 22 h 472"/>
                <a:gd name="T18" fmla="*/ 371 w 372"/>
                <a:gd name="T19" fmla="*/ 2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472">
                  <a:moveTo>
                    <a:pt x="371" y="236"/>
                  </a:moveTo>
                  <a:cubicBezTo>
                    <a:pt x="371" y="306"/>
                    <a:pt x="371" y="377"/>
                    <a:pt x="371" y="448"/>
                  </a:cubicBezTo>
                  <a:cubicBezTo>
                    <a:pt x="371" y="470"/>
                    <a:pt x="368" y="472"/>
                    <a:pt x="347" y="466"/>
                  </a:cubicBezTo>
                  <a:cubicBezTo>
                    <a:pt x="283" y="448"/>
                    <a:pt x="235" y="407"/>
                    <a:pt x="193" y="359"/>
                  </a:cubicBezTo>
                  <a:cubicBezTo>
                    <a:pt x="122" y="281"/>
                    <a:pt x="75" y="190"/>
                    <a:pt x="33" y="95"/>
                  </a:cubicBezTo>
                  <a:cubicBezTo>
                    <a:pt x="23" y="72"/>
                    <a:pt x="15" y="49"/>
                    <a:pt x="5" y="27"/>
                  </a:cubicBezTo>
                  <a:cubicBezTo>
                    <a:pt x="0" y="15"/>
                    <a:pt x="1" y="10"/>
                    <a:pt x="16" y="9"/>
                  </a:cubicBezTo>
                  <a:cubicBezTo>
                    <a:pt x="127" y="4"/>
                    <a:pt x="239" y="1"/>
                    <a:pt x="351" y="0"/>
                  </a:cubicBezTo>
                  <a:cubicBezTo>
                    <a:pt x="368" y="0"/>
                    <a:pt x="372" y="7"/>
                    <a:pt x="371" y="22"/>
                  </a:cubicBezTo>
                  <a:cubicBezTo>
                    <a:pt x="371" y="93"/>
                    <a:pt x="371" y="164"/>
                    <a:pt x="371" y="2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359F72FE-E9DF-4098-B159-D3D00B449510}"/>
                </a:ext>
              </a:extLst>
            </p:cNvPr>
            <p:cNvSpPr/>
            <p:nvPr/>
          </p:nvSpPr>
          <p:spPr bwMode="auto">
            <a:xfrm>
              <a:off x="9420226" y="5668963"/>
              <a:ext cx="938213" cy="692150"/>
            </a:xfrm>
            <a:custGeom>
              <a:avLst/>
              <a:gdLst>
                <a:gd name="T0" fmla="*/ 0 w 587"/>
                <a:gd name="T1" fmla="*/ 427 h 433"/>
                <a:gd name="T2" fmla="*/ 44 w 587"/>
                <a:gd name="T3" fmla="*/ 380 h 433"/>
                <a:gd name="T4" fmla="*/ 237 w 587"/>
                <a:gd name="T5" fmla="*/ 35 h 433"/>
                <a:gd name="T6" fmla="*/ 285 w 587"/>
                <a:gd name="T7" fmla="*/ 2 h 433"/>
                <a:gd name="T8" fmla="*/ 565 w 587"/>
                <a:gd name="T9" fmla="*/ 27 h 433"/>
                <a:gd name="T10" fmla="*/ 575 w 587"/>
                <a:gd name="T11" fmla="*/ 44 h 433"/>
                <a:gd name="T12" fmla="*/ 110 w 587"/>
                <a:gd name="T13" fmla="*/ 397 h 433"/>
                <a:gd name="T14" fmla="*/ 19 w 587"/>
                <a:gd name="T15" fmla="*/ 427 h 433"/>
                <a:gd name="T16" fmla="*/ 0 w 587"/>
                <a:gd name="T1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432">
                  <a:moveTo>
                    <a:pt x="0" y="427"/>
                  </a:moveTo>
                  <a:cubicBezTo>
                    <a:pt x="15" y="411"/>
                    <a:pt x="30" y="396"/>
                    <a:pt x="44" y="380"/>
                  </a:cubicBezTo>
                  <a:cubicBezTo>
                    <a:pt x="131" y="278"/>
                    <a:pt x="189" y="159"/>
                    <a:pt x="237" y="35"/>
                  </a:cubicBezTo>
                  <a:cubicBezTo>
                    <a:pt x="249" y="1"/>
                    <a:pt x="249" y="0"/>
                    <a:pt x="285" y="2"/>
                  </a:cubicBezTo>
                  <a:cubicBezTo>
                    <a:pt x="379" y="7"/>
                    <a:pt x="472" y="17"/>
                    <a:pt x="565" y="27"/>
                  </a:cubicBezTo>
                  <a:cubicBezTo>
                    <a:pt x="576" y="28"/>
                    <a:pt x="587" y="29"/>
                    <a:pt x="575" y="44"/>
                  </a:cubicBezTo>
                  <a:cubicBezTo>
                    <a:pt x="447" y="198"/>
                    <a:pt x="298" y="323"/>
                    <a:pt x="110" y="397"/>
                  </a:cubicBezTo>
                  <a:cubicBezTo>
                    <a:pt x="80" y="408"/>
                    <a:pt x="50" y="417"/>
                    <a:pt x="19" y="427"/>
                  </a:cubicBezTo>
                  <a:cubicBezTo>
                    <a:pt x="14" y="429"/>
                    <a:pt x="8" y="433"/>
                    <a:pt x="0" y="4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95F3FC2A-9E31-4717-9982-B71D80B5F0A3}"/>
                </a:ext>
              </a:extLst>
            </p:cNvPr>
            <p:cNvSpPr/>
            <p:nvPr/>
          </p:nvSpPr>
          <p:spPr bwMode="auto">
            <a:xfrm>
              <a:off x="7781926" y="5667376"/>
              <a:ext cx="925513" cy="684213"/>
            </a:xfrm>
            <a:custGeom>
              <a:avLst/>
              <a:gdLst>
                <a:gd name="T0" fmla="*/ 579 w 579"/>
                <a:gd name="T1" fmla="*/ 427 h 428"/>
                <a:gd name="T2" fmla="*/ 505 w 579"/>
                <a:gd name="T3" fmla="*/ 410 h 428"/>
                <a:gd name="T4" fmla="*/ 185 w 579"/>
                <a:gd name="T5" fmla="*/ 226 h 428"/>
                <a:gd name="T6" fmla="*/ 12 w 579"/>
                <a:gd name="T7" fmla="*/ 52 h 428"/>
                <a:gd name="T8" fmla="*/ 3 w 579"/>
                <a:gd name="T9" fmla="*/ 34 h 428"/>
                <a:gd name="T10" fmla="*/ 23 w 579"/>
                <a:gd name="T11" fmla="*/ 28 h 428"/>
                <a:gd name="T12" fmla="*/ 311 w 579"/>
                <a:gd name="T13" fmla="*/ 1 h 428"/>
                <a:gd name="T14" fmla="*/ 337 w 579"/>
                <a:gd name="T15" fmla="*/ 18 h 428"/>
                <a:gd name="T16" fmla="*/ 451 w 579"/>
                <a:gd name="T17" fmla="*/ 260 h 428"/>
                <a:gd name="T18" fmla="*/ 572 w 579"/>
                <a:gd name="T19" fmla="*/ 419 h 428"/>
                <a:gd name="T20" fmla="*/ 579 w 579"/>
                <a:gd name="T21" fmla="*/ 42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9" h="428">
                  <a:moveTo>
                    <a:pt x="579" y="427"/>
                  </a:moveTo>
                  <a:cubicBezTo>
                    <a:pt x="552" y="428"/>
                    <a:pt x="529" y="419"/>
                    <a:pt x="505" y="410"/>
                  </a:cubicBezTo>
                  <a:cubicBezTo>
                    <a:pt x="387" y="369"/>
                    <a:pt x="281" y="307"/>
                    <a:pt x="185" y="226"/>
                  </a:cubicBezTo>
                  <a:cubicBezTo>
                    <a:pt x="122" y="173"/>
                    <a:pt x="65" y="115"/>
                    <a:pt x="12" y="52"/>
                  </a:cubicBezTo>
                  <a:cubicBezTo>
                    <a:pt x="8" y="47"/>
                    <a:pt x="0" y="41"/>
                    <a:pt x="3" y="34"/>
                  </a:cubicBezTo>
                  <a:cubicBezTo>
                    <a:pt x="6" y="26"/>
                    <a:pt x="16" y="28"/>
                    <a:pt x="23" y="28"/>
                  </a:cubicBezTo>
                  <a:cubicBezTo>
                    <a:pt x="119" y="16"/>
                    <a:pt x="215" y="8"/>
                    <a:pt x="311" y="1"/>
                  </a:cubicBezTo>
                  <a:cubicBezTo>
                    <a:pt x="326" y="0"/>
                    <a:pt x="332" y="5"/>
                    <a:pt x="337" y="18"/>
                  </a:cubicBezTo>
                  <a:cubicBezTo>
                    <a:pt x="368" y="102"/>
                    <a:pt x="405" y="183"/>
                    <a:pt x="451" y="260"/>
                  </a:cubicBezTo>
                  <a:cubicBezTo>
                    <a:pt x="485" y="318"/>
                    <a:pt x="524" y="372"/>
                    <a:pt x="572" y="419"/>
                  </a:cubicBezTo>
                  <a:cubicBezTo>
                    <a:pt x="574" y="421"/>
                    <a:pt x="577" y="424"/>
                    <a:pt x="579" y="42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8DEB37B-56C8-438C-8144-D784A5686781}"/>
                </a:ext>
              </a:extLst>
            </p:cNvPr>
            <p:cNvSpPr/>
            <p:nvPr/>
          </p:nvSpPr>
          <p:spPr bwMode="auto">
            <a:xfrm>
              <a:off x="6838951" y="5062538"/>
              <a:ext cx="744538" cy="622300"/>
            </a:xfrm>
            <a:custGeom>
              <a:avLst/>
              <a:gdLst>
                <a:gd name="T0" fmla="*/ 265 w 466"/>
                <a:gd name="T1" fmla="*/ 2 h 390"/>
                <a:gd name="T2" fmla="*/ 289 w 466"/>
                <a:gd name="T3" fmla="*/ 20 h 390"/>
                <a:gd name="T4" fmla="*/ 453 w 466"/>
                <a:gd name="T5" fmla="*/ 339 h 390"/>
                <a:gd name="T6" fmla="*/ 442 w 466"/>
                <a:gd name="T7" fmla="*/ 363 h 390"/>
                <a:gd name="T8" fmla="*/ 296 w 466"/>
                <a:gd name="T9" fmla="*/ 388 h 390"/>
                <a:gd name="T10" fmla="*/ 269 w 466"/>
                <a:gd name="T11" fmla="*/ 381 h 390"/>
                <a:gd name="T12" fmla="*/ 67 w 466"/>
                <a:gd name="T13" fmla="*/ 139 h 390"/>
                <a:gd name="T14" fmla="*/ 7 w 466"/>
                <a:gd name="T15" fmla="*/ 47 h 390"/>
                <a:gd name="T16" fmla="*/ 16 w 466"/>
                <a:gd name="T17" fmla="*/ 27 h 390"/>
                <a:gd name="T18" fmla="*/ 265 w 466"/>
                <a:gd name="T19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390">
                  <a:moveTo>
                    <a:pt x="265" y="2"/>
                  </a:moveTo>
                  <a:cubicBezTo>
                    <a:pt x="277" y="0"/>
                    <a:pt x="284" y="7"/>
                    <a:pt x="289" y="20"/>
                  </a:cubicBezTo>
                  <a:cubicBezTo>
                    <a:pt x="333" y="132"/>
                    <a:pt x="388" y="238"/>
                    <a:pt x="453" y="339"/>
                  </a:cubicBezTo>
                  <a:cubicBezTo>
                    <a:pt x="466" y="358"/>
                    <a:pt x="465" y="359"/>
                    <a:pt x="442" y="363"/>
                  </a:cubicBezTo>
                  <a:cubicBezTo>
                    <a:pt x="393" y="372"/>
                    <a:pt x="345" y="380"/>
                    <a:pt x="296" y="388"/>
                  </a:cubicBezTo>
                  <a:cubicBezTo>
                    <a:pt x="286" y="390"/>
                    <a:pt x="277" y="389"/>
                    <a:pt x="269" y="381"/>
                  </a:cubicBezTo>
                  <a:cubicBezTo>
                    <a:pt x="195" y="305"/>
                    <a:pt x="126" y="226"/>
                    <a:pt x="67" y="139"/>
                  </a:cubicBezTo>
                  <a:cubicBezTo>
                    <a:pt x="46" y="109"/>
                    <a:pt x="27" y="77"/>
                    <a:pt x="7" y="47"/>
                  </a:cubicBezTo>
                  <a:cubicBezTo>
                    <a:pt x="0" y="35"/>
                    <a:pt x="1" y="28"/>
                    <a:pt x="16" y="27"/>
                  </a:cubicBezTo>
                  <a:cubicBezTo>
                    <a:pt x="98" y="19"/>
                    <a:pt x="180" y="11"/>
                    <a:pt x="265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C7A8710-72E6-458B-A8D6-6B1AB98B60DA}"/>
                </a:ext>
              </a:extLst>
            </p:cNvPr>
            <p:cNvSpPr/>
            <p:nvPr/>
          </p:nvSpPr>
          <p:spPr bwMode="auto">
            <a:xfrm>
              <a:off x="10542588" y="5064126"/>
              <a:ext cx="747713" cy="622300"/>
            </a:xfrm>
            <a:custGeom>
              <a:avLst/>
              <a:gdLst>
                <a:gd name="T0" fmla="*/ 178 w 468"/>
                <a:gd name="T1" fmla="*/ 387 h 390"/>
                <a:gd name="T2" fmla="*/ 18 w 468"/>
                <a:gd name="T3" fmla="*/ 360 h 390"/>
                <a:gd name="T4" fmla="*/ 13 w 468"/>
                <a:gd name="T5" fmla="*/ 341 h 390"/>
                <a:gd name="T6" fmla="*/ 107 w 468"/>
                <a:gd name="T7" fmla="*/ 179 h 390"/>
                <a:gd name="T8" fmla="*/ 176 w 468"/>
                <a:gd name="T9" fmla="*/ 30 h 390"/>
                <a:gd name="T10" fmla="*/ 222 w 468"/>
                <a:gd name="T11" fmla="*/ 4 h 390"/>
                <a:gd name="T12" fmla="*/ 408 w 468"/>
                <a:gd name="T13" fmla="*/ 22 h 390"/>
                <a:gd name="T14" fmla="*/ 448 w 468"/>
                <a:gd name="T15" fmla="*/ 26 h 390"/>
                <a:gd name="T16" fmla="*/ 459 w 468"/>
                <a:gd name="T17" fmla="*/ 48 h 390"/>
                <a:gd name="T18" fmla="*/ 247 w 468"/>
                <a:gd name="T19" fmla="*/ 330 h 390"/>
                <a:gd name="T20" fmla="*/ 200 w 468"/>
                <a:gd name="T21" fmla="*/ 379 h 390"/>
                <a:gd name="T22" fmla="*/ 178 w 468"/>
                <a:gd name="T23" fmla="*/ 38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0">
                  <a:moveTo>
                    <a:pt x="178" y="387"/>
                  </a:moveTo>
                  <a:cubicBezTo>
                    <a:pt x="125" y="378"/>
                    <a:pt x="72" y="369"/>
                    <a:pt x="18" y="360"/>
                  </a:cubicBezTo>
                  <a:cubicBezTo>
                    <a:pt x="0" y="358"/>
                    <a:pt x="9" y="348"/>
                    <a:pt x="13" y="341"/>
                  </a:cubicBezTo>
                  <a:cubicBezTo>
                    <a:pt x="47" y="288"/>
                    <a:pt x="79" y="234"/>
                    <a:pt x="107" y="179"/>
                  </a:cubicBezTo>
                  <a:cubicBezTo>
                    <a:pt x="132" y="130"/>
                    <a:pt x="156" y="81"/>
                    <a:pt x="176" y="30"/>
                  </a:cubicBezTo>
                  <a:cubicBezTo>
                    <a:pt x="187" y="1"/>
                    <a:pt x="191" y="0"/>
                    <a:pt x="222" y="4"/>
                  </a:cubicBezTo>
                  <a:cubicBezTo>
                    <a:pt x="284" y="11"/>
                    <a:pt x="346" y="16"/>
                    <a:pt x="408" y="22"/>
                  </a:cubicBezTo>
                  <a:cubicBezTo>
                    <a:pt x="422" y="23"/>
                    <a:pt x="435" y="25"/>
                    <a:pt x="448" y="26"/>
                  </a:cubicBezTo>
                  <a:cubicBezTo>
                    <a:pt x="463" y="28"/>
                    <a:pt x="468" y="33"/>
                    <a:pt x="459" y="48"/>
                  </a:cubicBezTo>
                  <a:cubicBezTo>
                    <a:pt x="398" y="149"/>
                    <a:pt x="329" y="244"/>
                    <a:pt x="247" y="330"/>
                  </a:cubicBezTo>
                  <a:cubicBezTo>
                    <a:pt x="231" y="346"/>
                    <a:pt x="215" y="362"/>
                    <a:pt x="200" y="379"/>
                  </a:cubicBezTo>
                  <a:cubicBezTo>
                    <a:pt x="194" y="385"/>
                    <a:pt x="188" y="390"/>
                    <a:pt x="178" y="38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7BE0F8C8-5108-436D-A605-452E6AC60D32}"/>
                </a:ext>
              </a:extLst>
            </p:cNvPr>
            <p:cNvSpPr/>
            <p:nvPr/>
          </p:nvSpPr>
          <p:spPr bwMode="auto">
            <a:xfrm>
              <a:off x="7253288" y="1728788"/>
              <a:ext cx="868363" cy="239713"/>
            </a:xfrm>
            <a:custGeom>
              <a:avLst/>
              <a:gdLst>
                <a:gd name="T0" fmla="*/ 273 w 544"/>
                <a:gd name="T1" fmla="*/ 0 h 150"/>
                <a:gd name="T2" fmla="*/ 525 w 544"/>
                <a:gd name="T3" fmla="*/ 0 h 150"/>
                <a:gd name="T4" fmla="*/ 543 w 544"/>
                <a:gd name="T5" fmla="*/ 17 h 150"/>
                <a:gd name="T6" fmla="*/ 543 w 544"/>
                <a:gd name="T7" fmla="*/ 127 h 150"/>
                <a:gd name="T8" fmla="*/ 522 w 544"/>
                <a:gd name="T9" fmla="*/ 150 h 150"/>
                <a:gd name="T10" fmla="*/ 23 w 544"/>
                <a:gd name="T11" fmla="*/ 150 h 150"/>
                <a:gd name="T12" fmla="*/ 1 w 544"/>
                <a:gd name="T13" fmla="*/ 128 h 150"/>
                <a:gd name="T14" fmla="*/ 1 w 544"/>
                <a:gd name="T15" fmla="*/ 20 h 150"/>
                <a:gd name="T16" fmla="*/ 22 w 544"/>
                <a:gd name="T17" fmla="*/ 0 h 150"/>
                <a:gd name="T18" fmla="*/ 273 w 544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4" h="150">
                  <a:moveTo>
                    <a:pt x="273" y="0"/>
                  </a:moveTo>
                  <a:cubicBezTo>
                    <a:pt x="357" y="0"/>
                    <a:pt x="441" y="0"/>
                    <a:pt x="525" y="0"/>
                  </a:cubicBezTo>
                  <a:cubicBezTo>
                    <a:pt x="539" y="0"/>
                    <a:pt x="544" y="3"/>
                    <a:pt x="543" y="17"/>
                  </a:cubicBezTo>
                  <a:cubicBezTo>
                    <a:pt x="543" y="54"/>
                    <a:pt x="543" y="91"/>
                    <a:pt x="543" y="127"/>
                  </a:cubicBezTo>
                  <a:cubicBezTo>
                    <a:pt x="544" y="143"/>
                    <a:pt x="539" y="150"/>
                    <a:pt x="522" y="150"/>
                  </a:cubicBezTo>
                  <a:cubicBezTo>
                    <a:pt x="356" y="150"/>
                    <a:pt x="189" y="150"/>
                    <a:pt x="23" y="150"/>
                  </a:cubicBezTo>
                  <a:cubicBezTo>
                    <a:pt x="6" y="150"/>
                    <a:pt x="0" y="144"/>
                    <a:pt x="1" y="128"/>
                  </a:cubicBezTo>
                  <a:cubicBezTo>
                    <a:pt x="2" y="92"/>
                    <a:pt x="2" y="56"/>
                    <a:pt x="1" y="20"/>
                  </a:cubicBezTo>
                  <a:cubicBezTo>
                    <a:pt x="0" y="4"/>
                    <a:pt x="6" y="0"/>
                    <a:pt x="22" y="0"/>
                  </a:cubicBezTo>
                  <a:cubicBezTo>
                    <a:pt x="105" y="0"/>
                    <a:pt x="189" y="0"/>
                    <a:pt x="27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706E6233-6007-4D45-90F6-2852B11CE17A}"/>
                </a:ext>
              </a:extLst>
            </p:cNvPr>
            <p:cNvSpPr/>
            <p:nvPr/>
          </p:nvSpPr>
          <p:spPr bwMode="auto">
            <a:xfrm>
              <a:off x="10564813" y="3124201"/>
              <a:ext cx="150813" cy="1163638"/>
            </a:xfrm>
            <a:custGeom>
              <a:avLst/>
              <a:gdLst>
                <a:gd name="T0" fmla="*/ 8 w 94"/>
                <a:gd name="T1" fmla="*/ 360 h 729"/>
                <a:gd name="T2" fmla="*/ 7 w 94"/>
                <a:gd name="T3" fmla="*/ 27 h 729"/>
                <a:gd name="T4" fmla="*/ 33 w 94"/>
                <a:gd name="T5" fmla="*/ 0 h 729"/>
                <a:gd name="T6" fmla="*/ 94 w 94"/>
                <a:gd name="T7" fmla="*/ 60 h 729"/>
                <a:gd name="T8" fmla="*/ 94 w 94"/>
                <a:gd name="T9" fmla="*/ 691 h 729"/>
                <a:gd name="T10" fmla="*/ 64 w 94"/>
                <a:gd name="T11" fmla="*/ 721 h 729"/>
                <a:gd name="T12" fmla="*/ 12 w 94"/>
                <a:gd name="T13" fmla="*/ 718 h 729"/>
                <a:gd name="T14" fmla="*/ 8 w 94"/>
                <a:gd name="T15" fmla="*/ 666 h 729"/>
                <a:gd name="T16" fmla="*/ 8 w 94"/>
                <a:gd name="T17" fmla="*/ 360 h 729"/>
                <a:gd name="T18" fmla="*/ 8 w 94"/>
                <a:gd name="T19" fmla="*/ 36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729">
                  <a:moveTo>
                    <a:pt x="8" y="360"/>
                  </a:moveTo>
                  <a:cubicBezTo>
                    <a:pt x="8" y="249"/>
                    <a:pt x="8" y="138"/>
                    <a:pt x="7" y="27"/>
                  </a:cubicBezTo>
                  <a:cubicBezTo>
                    <a:pt x="7" y="7"/>
                    <a:pt x="13" y="0"/>
                    <a:pt x="33" y="0"/>
                  </a:cubicBezTo>
                  <a:cubicBezTo>
                    <a:pt x="94" y="0"/>
                    <a:pt x="94" y="0"/>
                    <a:pt x="94" y="60"/>
                  </a:cubicBezTo>
                  <a:cubicBezTo>
                    <a:pt x="94" y="270"/>
                    <a:pt x="94" y="481"/>
                    <a:pt x="94" y="691"/>
                  </a:cubicBezTo>
                  <a:cubicBezTo>
                    <a:pt x="94" y="721"/>
                    <a:pt x="94" y="722"/>
                    <a:pt x="64" y="721"/>
                  </a:cubicBezTo>
                  <a:cubicBezTo>
                    <a:pt x="46" y="721"/>
                    <a:pt x="23" y="729"/>
                    <a:pt x="12" y="718"/>
                  </a:cubicBezTo>
                  <a:cubicBezTo>
                    <a:pt x="0" y="707"/>
                    <a:pt x="8" y="684"/>
                    <a:pt x="8" y="666"/>
                  </a:cubicBezTo>
                  <a:cubicBezTo>
                    <a:pt x="8" y="564"/>
                    <a:pt x="8" y="462"/>
                    <a:pt x="8" y="360"/>
                  </a:cubicBezTo>
                  <a:cubicBezTo>
                    <a:pt x="8" y="360"/>
                    <a:pt x="8" y="360"/>
                    <a:pt x="8" y="3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087D8655-0387-4524-8E3E-83CD4FDD993B}"/>
                </a:ext>
              </a:extLst>
            </p:cNvPr>
            <p:cNvSpPr/>
            <p:nvPr/>
          </p:nvSpPr>
          <p:spPr bwMode="auto">
            <a:xfrm>
              <a:off x="9952038" y="5732463"/>
              <a:ext cx="784225" cy="511175"/>
            </a:xfrm>
            <a:custGeom>
              <a:avLst/>
              <a:gdLst>
                <a:gd name="T0" fmla="*/ 0 w 491"/>
                <a:gd name="T1" fmla="*/ 315 h 320"/>
                <a:gd name="T2" fmla="*/ 55 w 491"/>
                <a:gd name="T3" fmla="*/ 275 h 320"/>
                <a:gd name="T4" fmla="*/ 316 w 491"/>
                <a:gd name="T5" fmla="*/ 16 h 320"/>
                <a:gd name="T6" fmla="*/ 348 w 491"/>
                <a:gd name="T7" fmla="*/ 2 h 320"/>
                <a:gd name="T8" fmla="*/ 478 w 491"/>
                <a:gd name="T9" fmla="*/ 22 h 320"/>
                <a:gd name="T10" fmla="*/ 490 w 491"/>
                <a:gd name="T11" fmla="*/ 28 h 320"/>
                <a:gd name="T12" fmla="*/ 482 w 491"/>
                <a:gd name="T13" fmla="*/ 39 h 320"/>
                <a:gd name="T14" fmla="*/ 138 w 491"/>
                <a:gd name="T15" fmla="*/ 262 h 320"/>
                <a:gd name="T16" fmla="*/ 19 w 491"/>
                <a:gd name="T17" fmla="*/ 313 h 320"/>
                <a:gd name="T18" fmla="*/ 0 w 491"/>
                <a:gd name="T19" fmla="*/ 31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1" h="320">
                  <a:moveTo>
                    <a:pt x="0" y="315"/>
                  </a:moveTo>
                  <a:cubicBezTo>
                    <a:pt x="19" y="302"/>
                    <a:pt x="37" y="289"/>
                    <a:pt x="55" y="275"/>
                  </a:cubicBezTo>
                  <a:cubicBezTo>
                    <a:pt x="155" y="202"/>
                    <a:pt x="241" y="114"/>
                    <a:pt x="316" y="16"/>
                  </a:cubicBezTo>
                  <a:cubicBezTo>
                    <a:pt x="325" y="4"/>
                    <a:pt x="334" y="0"/>
                    <a:pt x="348" y="2"/>
                  </a:cubicBezTo>
                  <a:cubicBezTo>
                    <a:pt x="391" y="9"/>
                    <a:pt x="435" y="16"/>
                    <a:pt x="478" y="22"/>
                  </a:cubicBezTo>
                  <a:cubicBezTo>
                    <a:pt x="483" y="23"/>
                    <a:pt x="488" y="23"/>
                    <a:pt x="490" y="28"/>
                  </a:cubicBezTo>
                  <a:cubicBezTo>
                    <a:pt x="491" y="34"/>
                    <a:pt x="486" y="36"/>
                    <a:pt x="482" y="39"/>
                  </a:cubicBezTo>
                  <a:cubicBezTo>
                    <a:pt x="377" y="128"/>
                    <a:pt x="262" y="203"/>
                    <a:pt x="138" y="262"/>
                  </a:cubicBezTo>
                  <a:cubicBezTo>
                    <a:pt x="99" y="281"/>
                    <a:pt x="59" y="298"/>
                    <a:pt x="19" y="313"/>
                  </a:cubicBezTo>
                  <a:cubicBezTo>
                    <a:pt x="13" y="315"/>
                    <a:pt x="9" y="320"/>
                    <a:pt x="0" y="3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828698C-D27C-455F-AC31-1769D3C8348A}"/>
                </a:ext>
              </a:extLst>
            </p:cNvPr>
            <p:cNvSpPr/>
            <p:nvPr/>
          </p:nvSpPr>
          <p:spPr bwMode="auto">
            <a:xfrm>
              <a:off x="7394576" y="5732463"/>
              <a:ext cx="781050" cy="503238"/>
            </a:xfrm>
            <a:custGeom>
              <a:avLst/>
              <a:gdLst>
                <a:gd name="T0" fmla="*/ 489 w 489"/>
                <a:gd name="T1" fmla="*/ 315 h 315"/>
                <a:gd name="T2" fmla="*/ 358 w 489"/>
                <a:gd name="T3" fmla="*/ 265 h 315"/>
                <a:gd name="T4" fmla="*/ 124 w 489"/>
                <a:gd name="T5" fmla="*/ 128 h 315"/>
                <a:gd name="T6" fmla="*/ 7 w 489"/>
                <a:gd name="T7" fmla="*/ 38 h 315"/>
                <a:gd name="T8" fmla="*/ 0 w 489"/>
                <a:gd name="T9" fmla="*/ 29 h 315"/>
                <a:gd name="T10" fmla="*/ 12 w 489"/>
                <a:gd name="T11" fmla="*/ 23 h 315"/>
                <a:gd name="T12" fmla="*/ 144 w 489"/>
                <a:gd name="T13" fmla="*/ 2 h 315"/>
                <a:gd name="T14" fmla="*/ 174 w 489"/>
                <a:gd name="T15" fmla="*/ 15 h 315"/>
                <a:gd name="T16" fmla="*/ 408 w 489"/>
                <a:gd name="T17" fmla="*/ 255 h 315"/>
                <a:gd name="T18" fmla="*/ 489 w 489"/>
                <a:gd name="T1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9" h="315">
                  <a:moveTo>
                    <a:pt x="489" y="315"/>
                  </a:moveTo>
                  <a:cubicBezTo>
                    <a:pt x="442" y="304"/>
                    <a:pt x="400" y="285"/>
                    <a:pt x="358" y="265"/>
                  </a:cubicBezTo>
                  <a:cubicBezTo>
                    <a:pt x="276" y="226"/>
                    <a:pt x="198" y="181"/>
                    <a:pt x="124" y="128"/>
                  </a:cubicBezTo>
                  <a:cubicBezTo>
                    <a:pt x="84" y="99"/>
                    <a:pt x="46" y="68"/>
                    <a:pt x="7" y="38"/>
                  </a:cubicBezTo>
                  <a:cubicBezTo>
                    <a:pt x="4" y="36"/>
                    <a:pt x="0" y="33"/>
                    <a:pt x="0" y="29"/>
                  </a:cubicBezTo>
                  <a:cubicBezTo>
                    <a:pt x="2" y="23"/>
                    <a:pt x="7" y="23"/>
                    <a:pt x="12" y="23"/>
                  </a:cubicBezTo>
                  <a:cubicBezTo>
                    <a:pt x="56" y="16"/>
                    <a:pt x="100" y="9"/>
                    <a:pt x="144" y="2"/>
                  </a:cubicBezTo>
                  <a:cubicBezTo>
                    <a:pt x="158" y="0"/>
                    <a:pt x="166" y="5"/>
                    <a:pt x="174" y="15"/>
                  </a:cubicBezTo>
                  <a:cubicBezTo>
                    <a:pt x="242" y="105"/>
                    <a:pt x="319" y="185"/>
                    <a:pt x="408" y="255"/>
                  </a:cubicBezTo>
                  <a:cubicBezTo>
                    <a:pt x="434" y="275"/>
                    <a:pt x="462" y="295"/>
                    <a:pt x="489" y="3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C944C520-FBBE-4478-8512-91452976961E}"/>
                </a:ext>
              </a:extLst>
            </p:cNvPr>
            <p:cNvSpPr/>
            <p:nvPr/>
          </p:nvSpPr>
          <p:spPr bwMode="auto">
            <a:xfrm>
              <a:off x="10059988" y="463551"/>
              <a:ext cx="117475" cy="563563"/>
            </a:xfrm>
            <a:custGeom>
              <a:avLst/>
              <a:gdLst>
                <a:gd name="T0" fmla="*/ 0 w 74"/>
                <a:gd name="T1" fmla="*/ 183 h 353"/>
                <a:gd name="T2" fmla="*/ 0 w 74"/>
                <a:gd name="T3" fmla="*/ 43 h 353"/>
                <a:gd name="T4" fmla="*/ 36 w 74"/>
                <a:gd name="T5" fmla="*/ 0 h 353"/>
                <a:gd name="T6" fmla="*/ 74 w 74"/>
                <a:gd name="T7" fmla="*/ 42 h 353"/>
                <a:gd name="T8" fmla="*/ 74 w 74"/>
                <a:gd name="T9" fmla="*/ 331 h 353"/>
                <a:gd name="T10" fmla="*/ 58 w 74"/>
                <a:gd name="T11" fmla="*/ 341 h 353"/>
                <a:gd name="T12" fmla="*/ 17 w 74"/>
                <a:gd name="T13" fmla="*/ 341 h 353"/>
                <a:gd name="T14" fmla="*/ 0 w 74"/>
                <a:gd name="T15" fmla="*/ 331 h 353"/>
                <a:gd name="T16" fmla="*/ 0 w 74"/>
                <a:gd name="T17" fmla="*/ 18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53">
                  <a:moveTo>
                    <a:pt x="0" y="183"/>
                  </a:moveTo>
                  <a:cubicBezTo>
                    <a:pt x="0" y="137"/>
                    <a:pt x="0" y="90"/>
                    <a:pt x="0" y="43"/>
                  </a:cubicBezTo>
                  <a:cubicBezTo>
                    <a:pt x="0" y="15"/>
                    <a:pt x="12" y="1"/>
                    <a:pt x="36" y="0"/>
                  </a:cubicBezTo>
                  <a:cubicBezTo>
                    <a:pt x="59" y="0"/>
                    <a:pt x="73" y="14"/>
                    <a:pt x="74" y="42"/>
                  </a:cubicBezTo>
                  <a:cubicBezTo>
                    <a:pt x="74" y="138"/>
                    <a:pt x="74" y="235"/>
                    <a:pt x="74" y="331"/>
                  </a:cubicBezTo>
                  <a:cubicBezTo>
                    <a:pt x="74" y="343"/>
                    <a:pt x="73" y="353"/>
                    <a:pt x="58" y="341"/>
                  </a:cubicBezTo>
                  <a:cubicBezTo>
                    <a:pt x="44" y="331"/>
                    <a:pt x="30" y="331"/>
                    <a:pt x="17" y="341"/>
                  </a:cubicBezTo>
                  <a:cubicBezTo>
                    <a:pt x="3" y="350"/>
                    <a:pt x="0" y="345"/>
                    <a:pt x="0" y="331"/>
                  </a:cubicBezTo>
                  <a:cubicBezTo>
                    <a:pt x="0" y="282"/>
                    <a:pt x="0" y="233"/>
                    <a:pt x="0" y="1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36" name="Freeform 32">
              <a:extLst>
                <a:ext uri="{FF2B5EF4-FFF2-40B4-BE49-F238E27FC236}">
                  <a16:creationId xmlns:a16="http://schemas.microsoft.com/office/drawing/2014/main" id="{C7FE67B0-BD94-44C7-A076-20A6E90104D2}"/>
                </a:ext>
              </a:extLst>
            </p:cNvPr>
            <p:cNvSpPr/>
            <p:nvPr/>
          </p:nvSpPr>
          <p:spPr bwMode="auto">
            <a:xfrm>
              <a:off x="8386763" y="682626"/>
              <a:ext cx="200025" cy="201613"/>
            </a:xfrm>
            <a:custGeom>
              <a:avLst/>
              <a:gdLst>
                <a:gd name="T0" fmla="*/ 63 w 125"/>
                <a:gd name="T1" fmla="*/ 125 h 126"/>
                <a:gd name="T2" fmla="*/ 19 w 125"/>
                <a:gd name="T3" fmla="*/ 125 h 126"/>
                <a:gd name="T4" fmla="*/ 0 w 125"/>
                <a:gd name="T5" fmla="*/ 107 h 126"/>
                <a:gd name="T6" fmla="*/ 0 w 125"/>
                <a:gd name="T7" fmla="*/ 17 h 126"/>
                <a:gd name="T8" fmla="*/ 16 w 125"/>
                <a:gd name="T9" fmla="*/ 0 h 126"/>
                <a:gd name="T10" fmla="*/ 108 w 125"/>
                <a:gd name="T11" fmla="*/ 0 h 126"/>
                <a:gd name="T12" fmla="*/ 125 w 125"/>
                <a:gd name="T13" fmla="*/ 17 h 126"/>
                <a:gd name="T14" fmla="*/ 125 w 125"/>
                <a:gd name="T15" fmla="*/ 107 h 126"/>
                <a:gd name="T16" fmla="*/ 107 w 125"/>
                <a:gd name="T17" fmla="*/ 125 h 126"/>
                <a:gd name="T18" fmla="*/ 63 w 125"/>
                <a:gd name="T19" fmla="*/ 125 h 126"/>
                <a:gd name="T20" fmla="*/ 63 w 125"/>
                <a:gd name="T21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49" y="125"/>
                    <a:pt x="34" y="125"/>
                    <a:pt x="19" y="125"/>
                  </a:cubicBezTo>
                  <a:cubicBezTo>
                    <a:pt x="6" y="126"/>
                    <a:pt x="0" y="121"/>
                    <a:pt x="0" y="107"/>
                  </a:cubicBezTo>
                  <a:cubicBezTo>
                    <a:pt x="0" y="77"/>
                    <a:pt x="0" y="47"/>
                    <a:pt x="0" y="17"/>
                  </a:cubicBezTo>
                  <a:cubicBezTo>
                    <a:pt x="0" y="5"/>
                    <a:pt x="5" y="0"/>
                    <a:pt x="16" y="0"/>
                  </a:cubicBezTo>
                  <a:cubicBezTo>
                    <a:pt x="47" y="0"/>
                    <a:pt x="78" y="0"/>
                    <a:pt x="108" y="0"/>
                  </a:cubicBezTo>
                  <a:cubicBezTo>
                    <a:pt x="120" y="0"/>
                    <a:pt x="125" y="5"/>
                    <a:pt x="125" y="17"/>
                  </a:cubicBezTo>
                  <a:cubicBezTo>
                    <a:pt x="125" y="47"/>
                    <a:pt x="125" y="77"/>
                    <a:pt x="125" y="107"/>
                  </a:cubicBezTo>
                  <a:cubicBezTo>
                    <a:pt x="125" y="119"/>
                    <a:pt x="120" y="125"/>
                    <a:pt x="107" y="125"/>
                  </a:cubicBezTo>
                  <a:cubicBezTo>
                    <a:pt x="93" y="125"/>
                    <a:pt x="78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170" name="Freeform 33">
              <a:extLst>
                <a:ext uri="{FF2B5EF4-FFF2-40B4-BE49-F238E27FC236}">
                  <a16:creationId xmlns:a16="http://schemas.microsoft.com/office/drawing/2014/main" id="{5987DD65-72EF-4C3C-89E6-FF3949A4BE61}"/>
                </a:ext>
              </a:extLst>
            </p:cNvPr>
            <p:cNvSpPr/>
            <p:nvPr/>
          </p:nvSpPr>
          <p:spPr bwMode="auto">
            <a:xfrm>
              <a:off x="8923338" y="682626"/>
              <a:ext cx="200025" cy="200025"/>
            </a:xfrm>
            <a:custGeom>
              <a:avLst/>
              <a:gdLst>
                <a:gd name="T0" fmla="*/ 124 w 125"/>
                <a:gd name="T1" fmla="*/ 64 h 125"/>
                <a:gd name="T2" fmla="*/ 124 w 125"/>
                <a:gd name="T3" fmla="*/ 110 h 125"/>
                <a:gd name="T4" fmla="*/ 110 w 125"/>
                <a:gd name="T5" fmla="*/ 125 h 125"/>
                <a:gd name="T6" fmla="*/ 14 w 125"/>
                <a:gd name="T7" fmla="*/ 125 h 125"/>
                <a:gd name="T8" fmla="*/ 0 w 125"/>
                <a:gd name="T9" fmla="*/ 112 h 125"/>
                <a:gd name="T10" fmla="*/ 0 w 125"/>
                <a:gd name="T11" fmla="*/ 14 h 125"/>
                <a:gd name="T12" fmla="*/ 15 w 125"/>
                <a:gd name="T13" fmla="*/ 0 h 125"/>
                <a:gd name="T14" fmla="*/ 109 w 125"/>
                <a:gd name="T15" fmla="*/ 0 h 125"/>
                <a:gd name="T16" fmla="*/ 125 w 125"/>
                <a:gd name="T17" fmla="*/ 16 h 125"/>
                <a:gd name="T18" fmla="*/ 125 w 125"/>
                <a:gd name="T19" fmla="*/ 64 h 125"/>
                <a:gd name="T20" fmla="*/ 124 w 125"/>
                <a:gd name="T21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25">
                  <a:moveTo>
                    <a:pt x="124" y="64"/>
                  </a:moveTo>
                  <a:cubicBezTo>
                    <a:pt x="124" y="79"/>
                    <a:pt x="124" y="95"/>
                    <a:pt x="124" y="110"/>
                  </a:cubicBezTo>
                  <a:cubicBezTo>
                    <a:pt x="124" y="120"/>
                    <a:pt x="120" y="125"/>
                    <a:pt x="110" y="125"/>
                  </a:cubicBezTo>
                  <a:cubicBezTo>
                    <a:pt x="78" y="125"/>
                    <a:pt x="46" y="125"/>
                    <a:pt x="14" y="125"/>
                  </a:cubicBezTo>
                  <a:cubicBezTo>
                    <a:pt x="5" y="125"/>
                    <a:pt x="0" y="121"/>
                    <a:pt x="0" y="112"/>
                  </a:cubicBezTo>
                  <a:cubicBezTo>
                    <a:pt x="0" y="79"/>
                    <a:pt x="0" y="47"/>
                    <a:pt x="0" y="14"/>
                  </a:cubicBezTo>
                  <a:cubicBezTo>
                    <a:pt x="0" y="4"/>
                    <a:pt x="6" y="0"/>
                    <a:pt x="15" y="0"/>
                  </a:cubicBezTo>
                  <a:cubicBezTo>
                    <a:pt x="47" y="0"/>
                    <a:pt x="78" y="0"/>
                    <a:pt x="109" y="0"/>
                  </a:cubicBezTo>
                  <a:cubicBezTo>
                    <a:pt x="120" y="0"/>
                    <a:pt x="125" y="6"/>
                    <a:pt x="125" y="16"/>
                  </a:cubicBezTo>
                  <a:cubicBezTo>
                    <a:pt x="124" y="32"/>
                    <a:pt x="125" y="48"/>
                    <a:pt x="125" y="64"/>
                  </a:cubicBezTo>
                  <a:cubicBezTo>
                    <a:pt x="124" y="64"/>
                    <a:pt x="124" y="64"/>
                    <a:pt x="124" y="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190" name="Freeform 37">
            <a:extLst>
              <a:ext uri="{FF2B5EF4-FFF2-40B4-BE49-F238E27FC236}">
                <a16:creationId xmlns:a16="http://schemas.microsoft.com/office/drawing/2014/main" id="{3A2F42EE-13F7-4FEC-81A9-EC7FA4B6CD34}"/>
              </a:ext>
            </a:extLst>
          </p:cNvPr>
          <p:cNvSpPr>
            <a:spLocks noEditPoints="1"/>
          </p:cNvSpPr>
          <p:nvPr/>
        </p:nvSpPr>
        <p:spPr bwMode="auto">
          <a:xfrm>
            <a:off x="215900" y="3470275"/>
            <a:ext cx="6892926" cy="857250"/>
          </a:xfrm>
          <a:custGeom>
            <a:avLst/>
            <a:gdLst>
              <a:gd name="T0" fmla="*/ 4462 w 5219"/>
              <a:gd name="T1" fmla="*/ 445 h 649"/>
              <a:gd name="T2" fmla="*/ 4942 w 5219"/>
              <a:gd name="T3" fmla="*/ 445 h 649"/>
              <a:gd name="T4" fmla="*/ 117 w 5219"/>
              <a:gd name="T5" fmla="*/ 611 h 649"/>
              <a:gd name="T6" fmla="*/ 462 w 5219"/>
              <a:gd name="T7" fmla="*/ 99 h 649"/>
              <a:gd name="T8" fmla="*/ 1017 w 5219"/>
              <a:gd name="T9" fmla="*/ 63 h 649"/>
              <a:gd name="T10" fmla="*/ 1820 w 5219"/>
              <a:gd name="T11" fmla="*/ 432 h 649"/>
              <a:gd name="T12" fmla="*/ 2297 w 5219"/>
              <a:gd name="T13" fmla="*/ 617 h 649"/>
              <a:gd name="T14" fmla="*/ 2949 w 5219"/>
              <a:gd name="T15" fmla="*/ 317 h 649"/>
              <a:gd name="T16" fmla="*/ 3633 w 5219"/>
              <a:gd name="T17" fmla="*/ 566 h 649"/>
              <a:gd name="T18" fmla="*/ 3780 w 5219"/>
              <a:gd name="T19" fmla="*/ 98 h 649"/>
              <a:gd name="T20" fmla="*/ 3873 w 5219"/>
              <a:gd name="T21" fmla="*/ 567 h 649"/>
              <a:gd name="T22" fmla="*/ 3858 w 5219"/>
              <a:gd name="T23" fmla="*/ 440 h 649"/>
              <a:gd name="T24" fmla="*/ 3877 w 5219"/>
              <a:gd name="T25" fmla="*/ 285 h 649"/>
              <a:gd name="T26" fmla="*/ 1061 w 5219"/>
              <a:gd name="T27" fmla="*/ 576 h 649"/>
              <a:gd name="T28" fmla="*/ 1143 w 5219"/>
              <a:gd name="T29" fmla="*/ 468 h 649"/>
              <a:gd name="T30" fmla="*/ 1159 w 5219"/>
              <a:gd name="T31" fmla="*/ 336 h 649"/>
              <a:gd name="T32" fmla="*/ 1131 w 5219"/>
              <a:gd name="T33" fmla="*/ 199 h 649"/>
              <a:gd name="T34" fmla="*/ 1131 w 5219"/>
              <a:gd name="T35" fmla="*/ 616 h 649"/>
              <a:gd name="T36" fmla="*/ 2571 w 5219"/>
              <a:gd name="T37" fmla="*/ 508 h 649"/>
              <a:gd name="T38" fmla="*/ 2477 w 5219"/>
              <a:gd name="T39" fmla="*/ 340 h 649"/>
              <a:gd name="T40" fmla="*/ 2562 w 5219"/>
              <a:gd name="T41" fmla="*/ 235 h 649"/>
              <a:gd name="T42" fmla="*/ 2376 w 5219"/>
              <a:gd name="T43" fmla="*/ 617 h 649"/>
              <a:gd name="T44" fmla="*/ 407 w 5219"/>
              <a:gd name="T45" fmla="*/ 492 h 649"/>
              <a:gd name="T46" fmla="*/ 475 w 5219"/>
              <a:gd name="T47" fmla="*/ 382 h 649"/>
              <a:gd name="T48" fmla="*/ 483 w 5219"/>
              <a:gd name="T49" fmla="*/ 236 h 649"/>
              <a:gd name="T50" fmla="*/ 386 w 5219"/>
              <a:gd name="T51" fmla="*/ 603 h 649"/>
              <a:gd name="T52" fmla="*/ 3171 w 5219"/>
              <a:gd name="T53" fmla="*/ 203 h 649"/>
              <a:gd name="T54" fmla="*/ 3095 w 5219"/>
              <a:gd name="T55" fmla="*/ 577 h 649"/>
              <a:gd name="T56" fmla="*/ 3094 w 5219"/>
              <a:gd name="T57" fmla="*/ 399 h 649"/>
              <a:gd name="T58" fmla="*/ 678 w 5219"/>
              <a:gd name="T59" fmla="*/ 596 h 649"/>
              <a:gd name="T60" fmla="*/ 661 w 5219"/>
              <a:gd name="T61" fmla="*/ 447 h 649"/>
              <a:gd name="T62" fmla="*/ 571 w 5219"/>
              <a:gd name="T63" fmla="*/ 259 h 649"/>
              <a:gd name="T64" fmla="*/ 3223 w 5219"/>
              <a:gd name="T65" fmla="*/ 591 h 649"/>
              <a:gd name="T66" fmla="*/ 3310 w 5219"/>
              <a:gd name="T67" fmla="*/ 508 h 649"/>
              <a:gd name="T68" fmla="*/ 3374 w 5219"/>
              <a:gd name="T69" fmla="*/ 396 h 649"/>
              <a:gd name="T70" fmla="*/ 3954 w 5219"/>
              <a:gd name="T71" fmla="*/ 260 h 649"/>
              <a:gd name="T72" fmla="*/ 4044 w 5219"/>
              <a:gd name="T73" fmla="*/ 565 h 649"/>
              <a:gd name="T74" fmla="*/ 3964 w 5219"/>
              <a:gd name="T75" fmla="*/ 406 h 649"/>
              <a:gd name="T76" fmla="*/ 1279 w 5219"/>
              <a:gd name="T77" fmla="*/ 391 h 649"/>
              <a:gd name="T78" fmla="*/ 1191 w 5219"/>
              <a:gd name="T79" fmla="*/ 233 h 649"/>
              <a:gd name="T80" fmla="*/ 1328 w 5219"/>
              <a:gd name="T81" fmla="*/ 533 h 649"/>
              <a:gd name="T82" fmla="*/ 2664 w 5219"/>
              <a:gd name="T83" fmla="*/ 525 h 649"/>
              <a:gd name="T84" fmla="*/ 2673 w 5219"/>
              <a:gd name="T85" fmla="*/ 380 h 649"/>
              <a:gd name="T86" fmla="*/ 2745 w 5219"/>
              <a:gd name="T87" fmla="*/ 299 h 649"/>
              <a:gd name="T88" fmla="*/ 1931 w 5219"/>
              <a:gd name="T89" fmla="*/ 465 h 649"/>
              <a:gd name="T90" fmla="*/ 4148 w 5219"/>
              <a:gd name="T91" fmla="*/ 587 h 649"/>
              <a:gd name="T92" fmla="*/ 4159 w 5219"/>
              <a:gd name="T93" fmla="*/ 443 h 649"/>
              <a:gd name="T94" fmla="*/ 3547 w 5219"/>
              <a:gd name="T95" fmla="*/ 570 h 649"/>
              <a:gd name="T96" fmla="*/ 3455 w 5219"/>
              <a:gd name="T97" fmla="*/ 381 h 649"/>
              <a:gd name="T98" fmla="*/ 1515 w 5219"/>
              <a:gd name="T99" fmla="*/ 453 h 649"/>
              <a:gd name="T100" fmla="*/ 1422 w 5219"/>
              <a:gd name="T101" fmla="*/ 557 h 649"/>
              <a:gd name="T102" fmla="*/ 1440 w 5219"/>
              <a:gd name="T103" fmla="*/ 442 h 649"/>
              <a:gd name="T104" fmla="*/ 2940 w 5219"/>
              <a:gd name="T105" fmla="*/ 576 h 649"/>
              <a:gd name="T106" fmla="*/ 2857 w 5219"/>
              <a:gd name="T107" fmla="*/ 384 h 649"/>
              <a:gd name="T108" fmla="*/ 862 w 5219"/>
              <a:gd name="T109" fmla="*/ 483 h 649"/>
              <a:gd name="T110" fmla="*/ 807 w 5219"/>
              <a:gd name="T111" fmla="*/ 609 h 649"/>
              <a:gd name="T112" fmla="*/ 1763 w 5219"/>
              <a:gd name="T113" fmla="*/ 617 h 649"/>
              <a:gd name="T114" fmla="*/ 4653 w 5219"/>
              <a:gd name="T115" fmla="*/ 568 h 649"/>
              <a:gd name="T116" fmla="*/ 4801 w 5219"/>
              <a:gd name="T117" fmla="*/ 616 h 649"/>
              <a:gd name="T118" fmla="*/ 4305 w 5219"/>
              <a:gd name="T119" fmla="*/ 58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9" h="649">
                <a:moveTo>
                  <a:pt x="4275" y="407"/>
                </a:moveTo>
                <a:cubicBezTo>
                  <a:pt x="4313" y="374"/>
                  <a:pt x="4348" y="373"/>
                  <a:pt x="4376" y="403"/>
                </a:cubicBezTo>
                <a:cubicBezTo>
                  <a:pt x="4393" y="422"/>
                  <a:pt x="4398" y="449"/>
                  <a:pt x="4386" y="474"/>
                </a:cubicBezTo>
                <a:cubicBezTo>
                  <a:pt x="4381" y="483"/>
                  <a:pt x="4380" y="490"/>
                  <a:pt x="4385" y="500"/>
                </a:cubicBezTo>
                <a:cubicBezTo>
                  <a:pt x="4402" y="534"/>
                  <a:pt x="4390" y="569"/>
                  <a:pt x="4357" y="587"/>
                </a:cubicBezTo>
                <a:cubicBezTo>
                  <a:pt x="4348" y="591"/>
                  <a:pt x="4341" y="596"/>
                  <a:pt x="4344" y="608"/>
                </a:cubicBezTo>
                <a:cubicBezTo>
                  <a:pt x="4347" y="620"/>
                  <a:pt x="4357" y="617"/>
                  <a:pt x="4365" y="617"/>
                </a:cubicBezTo>
                <a:cubicBezTo>
                  <a:pt x="4384" y="617"/>
                  <a:pt x="4402" y="617"/>
                  <a:pt x="4421" y="617"/>
                </a:cubicBezTo>
                <a:cubicBezTo>
                  <a:pt x="4435" y="618"/>
                  <a:pt x="4441" y="613"/>
                  <a:pt x="4441" y="598"/>
                </a:cubicBezTo>
                <a:cubicBezTo>
                  <a:pt x="4441" y="570"/>
                  <a:pt x="4457" y="559"/>
                  <a:pt x="4484" y="569"/>
                </a:cubicBezTo>
                <a:cubicBezTo>
                  <a:pt x="4498" y="574"/>
                  <a:pt x="4491" y="587"/>
                  <a:pt x="4491" y="597"/>
                </a:cubicBezTo>
                <a:cubicBezTo>
                  <a:pt x="4491" y="610"/>
                  <a:pt x="4494" y="618"/>
                  <a:pt x="4510" y="617"/>
                </a:cubicBezTo>
                <a:cubicBezTo>
                  <a:pt x="4520" y="616"/>
                  <a:pt x="4525" y="613"/>
                  <a:pt x="4525" y="603"/>
                </a:cubicBezTo>
                <a:cubicBezTo>
                  <a:pt x="4525" y="575"/>
                  <a:pt x="4525" y="547"/>
                  <a:pt x="4525" y="519"/>
                </a:cubicBezTo>
                <a:cubicBezTo>
                  <a:pt x="4525" y="510"/>
                  <a:pt x="4520" y="504"/>
                  <a:pt x="4514" y="498"/>
                </a:cubicBezTo>
                <a:cubicBezTo>
                  <a:pt x="4498" y="482"/>
                  <a:pt x="4482" y="465"/>
                  <a:pt x="4462" y="445"/>
                </a:cubicBezTo>
                <a:cubicBezTo>
                  <a:pt x="4503" y="445"/>
                  <a:pt x="4539" y="445"/>
                  <a:pt x="4582" y="445"/>
                </a:cubicBezTo>
                <a:cubicBezTo>
                  <a:pt x="4562" y="425"/>
                  <a:pt x="4547" y="410"/>
                  <a:pt x="4532" y="394"/>
                </a:cubicBezTo>
                <a:cubicBezTo>
                  <a:pt x="4530" y="391"/>
                  <a:pt x="4525" y="389"/>
                  <a:pt x="4527" y="384"/>
                </a:cubicBezTo>
                <a:cubicBezTo>
                  <a:pt x="4528" y="379"/>
                  <a:pt x="4534" y="380"/>
                  <a:pt x="4538" y="380"/>
                </a:cubicBezTo>
                <a:cubicBezTo>
                  <a:pt x="4563" y="381"/>
                  <a:pt x="4588" y="382"/>
                  <a:pt x="4612" y="381"/>
                </a:cubicBezTo>
                <a:cubicBezTo>
                  <a:pt x="4635" y="380"/>
                  <a:pt x="4652" y="385"/>
                  <a:pt x="4668" y="401"/>
                </a:cubicBezTo>
                <a:cubicBezTo>
                  <a:pt x="4680" y="413"/>
                  <a:pt x="4682" y="420"/>
                  <a:pt x="4669" y="431"/>
                </a:cubicBezTo>
                <a:cubicBezTo>
                  <a:pt x="4666" y="434"/>
                  <a:pt x="4663" y="438"/>
                  <a:pt x="4659" y="443"/>
                </a:cubicBezTo>
                <a:cubicBezTo>
                  <a:pt x="4695" y="443"/>
                  <a:pt x="4729" y="443"/>
                  <a:pt x="4767" y="443"/>
                </a:cubicBezTo>
                <a:cubicBezTo>
                  <a:pt x="4751" y="426"/>
                  <a:pt x="4736" y="412"/>
                  <a:pt x="4721" y="397"/>
                </a:cubicBezTo>
                <a:cubicBezTo>
                  <a:pt x="4718" y="393"/>
                  <a:pt x="4711" y="390"/>
                  <a:pt x="4714" y="384"/>
                </a:cubicBezTo>
                <a:cubicBezTo>
                  <a:pt x="4717" y="379"/>
                  <a:pt x="4723" y="381"/>
                  <a:pt x="4727" y="381"/>
                </a:cubicBezTo>
                <a:cubicBezTo>
                  <a:pt x="4757" y="381"/>
                  <a:pt x="4787" y="381"/>
                  <a:pt x="4817" y="381"/>
                </a:cubicBezTo>
                <a:cubicBezTo>
                  <a:pt x="4829" y="381"/>
                  <a:pt x="4838" y="385"/>
                  <a:pt x="4845" y="393"/>
                </a:cubicBezTo>
                <a:cubicBezTo>
                  <a:pt x="4851" y="399"/>
                  <a:pt x="4857" y="404"/>
                  <a:pt x="4862" y="410"/>
                </a:cubicBezTo>
                <a:cubicBezTo>
                  <a:pt x="4883" y="437"/>
                  <a:pt x="4908" y="450"/>
                  <a:pt x="4942" y="445"/>
                </a:cubicBezTo>
                <a:cubicBezTo>
                  <a:pt x="4948" y="443"/>
                  <a:pt x="4956" y="444"/>
                  <a:pt x="4961" y="449"/>
                </a:cubicBezTo>
                <a:cubicBezTo>
                  <a:pt x="4980" y="468"/>
                  <a:pt x="5000" y="487"/>
                  <a:pt x="5019" y="506"/>
                </a:cubicBezTo>
                <a:cubicBezTo>
                  <a:pt x="5024" y="512"/>
                  <a:pt x="5023" y="519"/>
                  <a:pt x="5023" y="525"/>
                </a:cubicBezTo>
                <a:cubicBezTo>
                  <a:pt x="5023" y="549"/>
                  <a:pt x="5024" y="573"/>
                  <a:pt x="5023" y="597"/>
                </a:cubicBezTo>
                <a:cubicBezTo>
                  <a:pt x="5022" y="612"/>
                  <a:pt x="5028" y="617"/>
                  <a:pt x="5043" y="617"/>
                </a:cubicBezTo>
                <a:cubicBezTo>
                  <a:pt x="5095" y="617"/>
                  <a:pt x="5147" y="617"/>
                  <a:pt x="5199" y="617"/>
                </a:cubicBezTo>
                <a:cubicBezTo>
                  <a:pt x="5208" y="617"/>
                  <a:pt x="5218" y="616"/>
                  <a:pt x="5219" y="630"/>
                </a:cubicBezTo>
                <a:cubicBezTo>
                  <a:pt x="5219" y="640"/>
                  <a:pt x="5217" y="646"/>
                  <a:pt x="5206" y="646"/>
                </a:cubicBezTo>
                <a:cubicBezTo>
                  <a:pt x="5200" y="646"/>
                  <a:pt x="5194" y="646"/>
                  <a:pt x="5188" y="646"/>
                </a:cubicBezTo>
                <a:cubicBezTo>
                  <a:pt x="4334" y="646"/>
                  <a:pt x="3480" y="646"/>
                  <a:pt x="2626" y="646"/>
                </a:cubicBezTo>
                <a:cubicBezTo>
                  <a:pt x="1828" y="646"/>
                  <a:pt x="1030" y="646"/>
                  <a:pt x="232" y="646"/>
                </a:cubicBezTo>
                <a:cubicBezTo>
                  <a:pt x="164" y="646"/>
                  <a:pt x="95" y="647"/>
                  <a:pt x="26" y="646"/>
                </a:cubicBezTo>
                <a:cubicBezTo>
                  <a:pt x="19" y="646"/>
                  <a:pt x="10" y="649"/>
                  <a:pt x="5" y="639"/>
                </a:cubicBezTo>
                <a:cubicBezTo>
                  <a:pt x="0" y="627"/>
                  <a:pt x="7" y="618"/>
                  <a:pt x="22" y="617"/>
                </a:cubicBezTo>
                <a:cubicBezTo>
                  <a:pt x="49" y="617"/>
                  <a:pt x="75" y="617"/>
                  <a:pt x="102" y="617"/>
                </a:cubicBezTo>
                <a:cubicBezTo>
                  <a:pt x="107" y="617"/>
                  <a:pt x="115" y="620"/>
                  <a:pt x="117" y="611"/>
                </a:cubicBezTo>
                <a:cubicBezTo>
                  <a:pt x="119" y="603"/>
                  <a:pt x="110" y="603"/>
                  <a:pt x="105" y="601"/>
                </a:cubicBezTo>
                <a:cubicBezTo>
                  <a:pt x="57" y="579"/>
                  <a:pt x="40" y="531"/>
                  <a:pt x="67" y="485"/>
                </a:cubicBezTo>
                <a:cubicBezTo>
                  <a:pt x="73" y="474"/>
                  <a:pt x="68" y="468"/>
                  <a:pt x="64" y="460"/>
                </a:cubicBezTo>
                <a:cubicBezTo>
                  <a:pt x="47" y="426"/>
                  <a:pt x="54" y="384"/>
                  <a:pt x="79" y="363"/>
                </a:cubicBezTo>
                <a:cubicBezTo>
                  <a:pt x="111" y="337"/>
                  <a:pt x="152" y="336"/>
                  <a:pt x="184" y="361"/>
                </a:cubicBezTo>
                <a:cubicBezTo>
                  <a:pt x="213" y="385"/>
                  <a:pt x="220" y="427"/>
                  <a:pt x="200" y="463"/>
                </a:cubicBezTo>
                <a:cubicBezTo>
                  <a:pt x="196" y="471"/>
                  <a:pt x="195" y="477"/>
                  <a:pt x="200" y="486"/>
                </a:cubicBezTo>
                <a:cubicBezTo>
                  <a:pt x="226" y="528"/>
                  <a:pt x="209" y="579"/>
                  <a:pt x="164" y="600"/>
                </a:cubicBezTo>
                <a:cubicBezTo>
                  <a:pt x="158" y="602"/>
                  <a:pt x="148" y="601"/>
                  <a:pt x="149" y="610"/>
                </a:cubicBezTo>
                <a:cubicBezTo>
                  <a:pt x="151" y="620"/>
                  <a:pt x="161" y="617"/>
                  <a:pt x="168" y="617"/>
                </a:cubicBezTo>
                <a:cubicBezTo>
                  <a:pt x="187" y="617"/>
                  <a:pt x="206" y="616"/>
                  <a:pt x="226" y="617"/>
                </a:cubicBezTo>
                <a:cubicBezTo>
                  <a:pt x="245" y="619"/>
                  <a:pt x="249" y="610"/>
                  <a:pt x="249" y="593"/>
                </a:cubicBezTo>
                <a:cubicBezTo>
                  <a:pt x="248" y="424"/>
                  <a:pt x="249" y="255"/>
                  <a:pt x="248" y="87"/>
                </a:cubicBezTo>
                <a:cubicBezTo>
                  <a:pt x="248" y="68"/>
                  <a:pt x="252" y="61"/>
                  <a:pt x="272" y="63"/>
                </a:cubicBezTo>
                <a:cubicBezTo>
                  <a:pt x="286" y="65"/>
                  <a:pt x="301" y="65"/>
                  <a:pt x="316" y="64"/>
                </a:cubicBezTo>
                <a:cubicBezTo>
                  <a:pt x="369" y="58"/>
                  <a:pt x="417" y="69"/>
                  <a:pt x="462" y="99"/>
                </a:cubicBezTo>
                <a:cubicBezTo>
                  <a:pt x="470" y="105"/>
                  <a:pt x="480" y="110"/>
                  <a:pt x="490" y="114"/>
                </a:cubicBezTo>
                <a:cubicBezTo>
                  <a:pt x="517" y="123"/>
                  <a:pt x="528" y="140"/>
                  <a:pt x="523" y="168"/>
                </a:cubicBezTo>
                <a:cubicBezTo>
                  <a:pt x="521" y="183"/>
                  <a:pt x="527" y="190"/>
                  <a:pt x="542" y="188"/>
                </a:cubicBezTo>
                <a:cubicBezTo>
                  <a:pt x="588" y="181"/>
                  <a:pt x="630" y="194"/>
                  <a:pt x="668" y="220"/>
                </a:cubicBezTo>
                <a:cubicBezTo>
                  <a:pt x="672" y="222"/>
                  <a:pt x="676" y="225"/>
                  <a:pt x="681" y="226"/>
                </a:cubicBezTo>
                <a:cubicBezTo>
                  <a:pt x="702" y="234"/>
                  <a:pt x="709" y="248"/>
                  <a:pt x="708" y="271"/>
                </a:cubicBezTo>
                <a:cubicBezTo>
                  <a:pt x="706" y="312"/>
                  <a:pt x="702" y="311"/>
                  <a:pt x="744" y="308"/>
                </a:cubicBezTo>
                <a:cubicBezTo>
                  <a:pt x="795" y="304"/>
                  <a:pt x="837" y="329"/>
                  <a:pt x="882" y="344"/>
                </a:cubicBezTo>
                <a:cubicBezTo>
                  <a:pt x="892" y="347"/>
                  <a:pt x="893" y="356"/>
                  <a:pt x="893" y="363"/>
                </a:cubicBezTo>
                <a:cubicBezTo>
                  <a:pt x="894" y="388"/>
                  <a:pt x="894" y="413"/>
                  <a:pt x="894" y="437"/>
                </a:cubicBezTo>
                <a:cubicBezTo>
                  <a:pt x="894" y="487"/>
                  <a:pt x="894" y="537"/>
                  <a:pt x="895" y="587"/>
                </a:cubicBezTo>
                <a:cubicBezTo>
                  <a:pt x="895" y="597"/>
                  <a:pt x="887" y="616"/>
                  <a:pt x="906" y="615"/>
                </a:cubicBezTo>
                <a:cubicBezTo>
                  <a:pt x="923" y="615"/>
                  <a:pt x="916" y="598"/>
                  <a:pt x="916" y="588"/>
                </a:cubicBezTo>
                <a:cubicBezTo>
                  <a:pt x="917" y="423"/>
                  <a:pt x="916" y="258"/>
                  <a:pt x="916" y="92"/>
                </a:cubicBezTo>
                <a:cubicBezTo>
                  <a:pt x="916" y="64"/>
                  <a:pt x="917" y="64"/>
                  <a:pt x="945" y="64"/>
                </a:cubicBezTo>
                <a:cubicBezTo>
                  <a:pt x="969" y="64"/>
                  <a:pt x="993" y="65"/>
                  <a:pt x="1017" y="63"/>
                </a:cubicBezTo>
                <a:cubicBezTo>
                  <a:pt x="1045" y="61"/>
                  <a:pt x="1071" y="68"/>
                  <a:pt x="1095" y="82"/>
                </a:cubicBezTo>
                <a:cubicBezTo>
                  <a:pt x="1118" y="95"/>
                  <a:pt x="1142" y="108"/>
                  <a:pt x="1166" y="118"/>
                </a:cubicBezTo>
                <a:cubicBezTo>
                  <a:pt x="1185" y="127"/>
                  <a:pt x="1192" y="138"/>
                  <a:pt x="1191" y="159"/>
                </a:cubicBezTo>
                <a:cubicBezTo>
                  <a:pt x="1190" y="188"/>
                  <a:pt x="1191" y="191"/>
                  <a:pt x="1220" y="187"/>
                </a:cubicBezTo>
                <a:cubicBezTo>
                  <a:pt x="1278" y="179"/>
                  <a:pt x="1320" y="214"/>
                  <a:pt x="1366" y="237"/>
                </a:cubicBezTo>
                <a:cubicBezTo>
                  <a:pt x="1378" y="243"/>
                  <a:pt x="1375" y="256"/>
                  <a:pt x="1375" y="266"/>
                </a:cubicBezTo>
                <a:cubicBezTo>
                  <a:pt x="1376" y="314"/>
                  <a:pt x="1368" y="310"/>
                  <a:pt x="1418" y="308"/>
                </a:cubicBezTo>
                <a:cubicBezTo>
                  <a:pt x="1467" y="306"/>
                  <a:pt x="1506" y="330"/>
                  <a:pt x="1549" y="345"/>
                </a:cubicBezTo>
                <a:cubicBezTo>
                  <a:pt x="1561" y="349"/>
                  <a:pt x="1559" y="361"/>
                  <a:pt x="1559" y="371"/>
                </a:cubicBezTo>
                <a:cubicBezTo>
                  <a:pt x="1559" y="445"/>
                  <a:pt x="1560" y="519"/>
                  <a:pt x="1559" y="593"/>
                </a:cubicBezTo>
                <a:cubicBezTo>
                  <a:pt x="1559" y="612"/>
                  <a:pt x="1565" y="619"/>
                  <a:pt x="1584" y="617"/>
                </a:cubicBezTo>
                <a:cubicBezTo>
                  <a:pt x="1602" y="616"/>
                  <a:pt x="1620" y="617"/>
                  <a:pt x="1638" y="617"/>
                </a:cubicBezTo>
                <a:cubicBezTo>
                  <a:pt x="1652" y="618"/>
                  <a:pt x="1657" y="612"/>
                  <a:pt x="1657" y="598"/>
                </a:cubicBezTo>
                <a:cubicBezTo>
                  <a:pt x="1656" y="552"/>
                  <a:pt x="1656" y="505"/>
                  <a:pt x="1657" y="458"/>
                </a:cubicBezTo>
                <a:cubicBezTo>
                  <a:pt x="1657" y="432"/>
                  <a:pt x="1657" y="432"/>
                  <a:pt x="1684" y="432"/>
                </a:cubicBezTo>
                <a:cubicBezTo>
                  <a:pt x="1729" y="432"/>
                  <a:pt x="1774" y="431"/>
                  <a:pt x="1820" y="432"/>
                </a:cubicBezTo>
                <a:cubicBezTo>
                  <a:pt x="1837" y="433"/>
                  <a:pt x="1841" y="427"/>
                  <a:pt x="1841" y="410"/>
                </a:cubicBezTo>
                <a:cubicBezTo>
                  <a:pt x="1840" y="364"/>
                  <a:pt x="1841" y="317"/>
                  <a:pt x="1840" y="270"/>
                </a:cubicBezTo>
                <a:cubicBezTo>
                  <a:pt x="1840" y="253"/>
                  <a:pt x="1847" y="247"/>
                  <a:pt x="1864" y="248"/>
                </a:cubicBezTo>
                <a:cubicBezTo>
                  <a:pt x="1921" y="248"/>
                  <a:pt x="1978" y="248"/>
                  <a:pt x="2036" y="248"/>
                </a:cubicBezTo>
                <a:cubicBezTo>
                  <a:pt x="2047" y="248"/>
                  <a:pt x="2056" y="251"/>
                  <a:pt x="2064" y="259"/>
                </a:cubicBezTo>
                <a:cubicBezTo>
                  <a:pt x="2073" y="270"/>
                  <a:pt x="2083" y="280"/>
                  <a:pt x="2094" y="289"/>
                </a:cubicBezTo>
                <a:cubicBezTo>
                  <a:pt x="2119" y="309"/>
                  <a:pt x="2134" y="332"/>
                  <a:pt x="2127" y="366"/>
                </a:cubicBezTo>
                <a:cubicBezTo>
                  <a:pt x="2125" y="380"/>
                  <a:pt x="2132" y="382"/>
                  <a:pt x="2145" y="379"/>
                </a:cubicBezTo>
                <a:cubicBezTo>
                  <a:pt x="2178" y="372"/>
                  <a:pt x="2208" y="391"/>
                  <a:pt x="2219" y="424"/>
                </a:cubicBezTo>
                <a:cubicBezTo>
                  <a:pt x="2221" y="434"/>
                  <a:pt x="2225" y="437"/>
                  <a:pt x="2235" y="437"/>
                </a:cubicBezTo>
                <a:cubicBezTo>
                  <a:pt x="2272" y="439"/>
                  <a:pt x="2291" y="467"/>
                  <a:pt x="2279" y="502"/>
                </a:cubicBezTo>
                <a:cubicBezTo>
                  <a:pt x="2275" y="511"/>
                  <a:pt x="2276" y="518"/>
                  <a:pt x="2279" y="526"/>
                </a:cubicBezTo>
                <a:cubicBezTo>
                  <a:pt x="2287" y="548"/>
                  <a:pt x="2282" y="568"/>
                  <a:pt x="2263" y="581"/>
                </a:cubicBezTo>
                <a:cubicBezTo>
                  <a:pt x="2252" y="588"/>
                  <a:pt x="2249" y="597"/>
                  <a:pt x="2252" y="608"/>
                </a:cubicBezTo>
                <a:cubicBezTo>
                  <a:pt x="2255" y="621"/>
                  <a:pt x="2267" y="616"/>
                  <a:pt x="2275" y="617"/>
                </a:cubicBezTo>
                <a:cubicBezTo>
                  <a:pt x="2283" y="618"/>
                  <a:pt x="2290" y="617"/>
                  <a:pt x="2297" y="617"/>
                </a:cubicBezTo>
                <a:cubicBezTo>
                  <a:pt x="2330" y="617"/>
                  <a:pt x="2330" y="617"/>
                  <a:pt x="2330" y="584"/>
                </a:cubicBezTo>
                <a:cubicBezTo>
                  <a:pt x="2330" y="473"/>
                  <a:pt x="2330" y="362"/>
                  <a:pt x="2330" y="252"/>
                </a:cubicBezTo>
                <a:cubicBezTo>
                  <a:pt x="2330" y="223"/>
                  <a:pt x="2330" y="223"/>
                  <a:pt x="2302" y="223"/>
                </a:cubicBezTo>
                <a:cubicBezTo>
                  <a:pt x="2245" y="223"/>
                  <a:pt x="2201" y="182"/>
                  <a:pt x="2194" y="122"/>
                </a:cubicBezTo>
                <a:cubicBezTo>
                  <a:pt x="2189" y="74"/>
                  <a:pt x="2225" y="22"/>
                  <a:pt x="2275" y="10"/>
                </a:cubicBezTo>
                <a:cubicBezTo>
                  <a:pt x="2320" y="0"/>
                  <a:pt x="2360" y="12"/>
                  <a:pt x="2389" y="49"/>
                </a:cubicBezTo>
                <a:cubicBezTo>
                  <a:pt x="2396" y="58"/>
                  <a:pt x="2403" y="66"/>
                  <a:pt x="2416" y="64"/>
                </a:cubicBezTo>
                <a:cubicBezTo>
                  <a:pt x="2459" y="57"/>
                  <a:pt x="2497" y="72"/>
                  <a:pt x="2533" y="94"/>
                </a:cubicBezTo>
                <a:cubicBezTo>
                  <a:pt x="2547" y="102"/>
                  <a:pt x="2562" y="110"/>
                  <a:pt x="2577" y="116"/>
                </a:cubicBezTo>
                <a:cubicBezTo>
                  <a:pt x="2600" y="124"/>
                  <a:pt x="2609" y="139"/>
                  <a:pt x="2606" y="162"/>
                </a:cubicBezTo>
                <a:cubicBezTo>
                  <a:pt x="2603" y="182"/>
                  <a:pt x="2611" y="192"/>
                  <a:pt x="2632" y="188"/>
                </a:cubicBezTo>
                <a:cubicBezTo>
                  <a:pt x="2690" y="177"/>
                  <a:pt x="2733" y="212"/>
                  <a:pt x="2780" y="236"/>
                </a:cubicBezTo>
                <a:cubicBezTo>
                  <a:pt x="2792" y="242"/>
                  <a:pt x="2790" y="255"/>
                  <a:pt x="2791" y="266"/>
                </a:cubicBezTo>
                <a:cubicBezTo>
                  <a:pt x="2791" y="314"/>
                  <a:pt x="2784" y="310"/>
                  <a:pt x="2833" y="308"/>
                </a:cubicBezTo>
                <a:cubicBezTo>
                  <a:pt x="2868" y="306"/>
                  <a:pt x="2898" y="318"/>
                  <a:pt x="2929" y="331"/>
                </a:cubicBezTo>
                <a:cubicBezTo>
                  <a:pt x="2944" y="337"/>
                  <a:pt x="2949" y="334"/>
                  <a:pt x="2949" y="317"/>
                </a:cubicBezTo>
                <a:cubicBezTo>
                  <a:pt x="2948" y="239"/>
                  <a:pt x="2949" y="160"/>
                  <a:pt x="2948" y="81"/>
                </a:cubicBezTo>
                <a:cubicBezTo>
                  <a:pt x="2948" y="68"/>
                  <a:pt x="2952" y="61"/>
                  <a:pt x="2966" y="64"/>
                </a:cubicBezTo>
                <a:cubicBezTo>
                  <a:pt x="2967" y="64"/>
                  <a:pt x="2967" y="64"/>
                  <a:pt x="2968" y="64"/>
                </a:cubicBezTo>
                <a:cubicBezTo>
                  <a:pt x="3052" y="54"/>
                  <a:pt x="3128" y="72"/>
                  <a:pt x="3199" y="118"/>
                </a:cubicBezTo>
                <a:cubicBezTo>
                  <a:pt x="3215" y="128"/>
                  <a:pt x="3224" y="137"/>
                  <a:pt x="3223" y="157"/>
                </a:cubicBezTo>
                <a:cubicBezTo>
                  <a:pt x="3222" y="188"/>
                  <a:pt x="3224" y="191"/>
                  <a:pt x="3255" y="187"/>
                </a:cubicBezTo>
                <a:cubicBezTo>
                  <a:pt x="3312" y="179"/>
                  <a:pt x="3353" y="214"/>
                  <a:pt x="3399" y="237"/>
                </a:cubicBezTo>
                <a:cubicBezTo>
                  <a:pt x="3408" y="242"/>
                  <a:pt x="3407" y="251"/>
                  <a:pt x="3407" y="260"/>
                </a:cubicBezTo>
                <a:cubicBezTo>
                  <a:pt x="3408" y="308"/>
                  <a:pt x="3408" y="310"/>
                  <a:pt x="3458" y="308"/>
                </a:cubicBezTo>
                <a:cubicBezTo>
                  <a:pt x="3504" y="306"/>
                  <a:pt x="3541" y="332"/>
                  <a:pt x="3583" y="345"/>
                </a:cubicBezTo>
                <a:cubicBezTo>
                  <a:pt x="3592" y="348"/>
                  <a:pt x="3592" y="358"/>
                  <a:pt x="3592" y="365"/>
                </a:cubicBezTo>
                <a:cubicBezTo>
                  <a:pt x="3593" y="411"/>
                  <a:pt x="3593" y="457"/>
                  <a:pt x="3592" y="503"/>
                </a:cubicBezTo>
                <a:cubicBezTo>
                  <a:pt x="3592" y="536"/>
                  <a:pt x="3592" y="568"/>
                  <a:pt x="3591" y="601"/>
                </a:cubicBezTo>
                <a:cubicBezTo>
                  <a:pt x="3591" y="616"/>
                  <a:pt x="3600" y="617"/>
                  <a:pt x="3611" y="617"/>
                </a:cubicBezTo>
                <a:cubicBezTo>
                  <a:pt x="3622" y="617"/>
                  <a:pt x="3633" y="618"/>
                  <a:pt x="3633" y="602"/>
                </a:cubicBezTo>
                <a:cubicBezTo>
                  <a:pt x="3632" y="590"/>
                  <a:pt x="3633" y="578"/>
                  <a:pt x="3633" y="566"/>
                </a:cubicBezTo>
                <a:cubicBezTo>
                  <a:pt x="3633" y="406"/>
                  <a:pt x="3633" y="247"/>
                  <a:pt x="3632" y="88"/>
                </a:cubicBezTo>
                <a:cubicBezTo>
                  <a:pt x="3632" y="68"/>
                  <a:pt x="3637" y="62"/>
                  <a:pt x="3657" y="63"/>
                </a:cubicBezTo>
                <a:cubicBezTo>
                  <a:pt x="3687" y="65"/>
                  <a:pt x="3717" y="65"/>
                  <a:pt x="3747" y="64"/>
                </a:cubicBezTo>
                <a:cubicBezTo>
                  <a:pt x="3766" y="63"/>
                  <a:pt x="3783" y="67"/>
                  <a:pt x="3800" y="76"/>
                </a:cubicBezTo>
                <a:cubicBezTo>
                  <a:pt x="3828" y="91"/>
                  <a:pt x="3855" y="106"/>
                  <a:pt x="3884" y="119"/>
                </a:cubicBezTo>
                <a:cubicBezTo>
                  <a:pt x="3902" y="127"/>
                  <a:pt x="3908" y="139"/>
                  <a:pt x="3907" y="158"/>
                </a:cubicBezTo>
                <a:cubicBezTo>
                  <a:pt x="3906" y="188"/>
                  <a:pt x="3907" y="191"/>
                  <a:pt x="3937" y="187"/>
                </a:cubicBezTo>
                <a:cubicBezTo>
                  <a:pt x="3994" y="179"/>
                  <a:pt x="4036" y="213"/>
                  <a:pt x="4081" y="236"/>
                </a:cubicBezTo>
                <a:cubicBezTo>
                  <a:pt x="4092" y="242"/>
                  <a:pt x="4091" y="253"/>
                  <a:pt x="4091" y="263"/>
                </a:cubicBezTo>
                <a:cubicBezTo>
                  <a:pt x="4092" y="309"/>
                  <a:pt x="4092" y="310"/>
                  <a:pt x="4137" y="308"/>
                </a:cubicBezTo>
                <a:cubicBezTo>
                  <a:pt x="4184" y="305"/>
                  <a:pt x="4223" y="332"/>
                  <a:pt x="4266" y="344"/>
                </a:cubicBezTo>
                <a:cubicBezTo>
                  <a:pt x="4275" y="347"/>
                  <a:pt x="4275" y="355"/>
                  <a:pt x="4275" y="362"/>
                </a:cubicBezTo>
                <a:cubicBezTo>
                  <a:pt x="4275" y="376"/>
                  <a:pt x="4275" y="390"/>
                  <a:pt x="4275" y="407"/>
                </a:cubicBezTo>
                <a:close/>
                <a:moveTo>
                  <a:pt x="3875" y="181"/>
                </a:moveTo>
                <a:cubicBezTo>
                  <a:pt x="3880" y="149"/>
                  <a:pt x="3879" y="149"/>
                  <a:pt x="3855" y="137"/>
                </a:cubicBezTo>
                <a:cubicBezTo>
                  <a:pt x="3830" y="124"/>
                  <a:pt x="3805" y="111"/>
                  <a:pt x="3780" y="98"/>
                </a:cubicBezTo>
                <a:cubicBezTo>
                  <a:pt x="3772" y="94"/>
                  <a:pt x="3764" y="90"/>
                  <a:pt x="3754" y="90"/>
                </a:cubicBezTo>
                <a:cubicBezTo>
                  <a:pt x="3729" y="91"/>
                  <a:pt x="3703" y="91"/>
                  <a:pt x="3678" y="90"/>
                </a:cubicBezTo>
                <a:cubicBezTo>
                  <a:pt x="3664" y="90"/>
                  <a:pt x="3659" y="95"/>
                  <a:pt x="3659" y="109"/>
                </a:cubicBezTo>
                <a:cubicBezTo>
                  <a:pt x="3660" y="272"/>
                  <a:pt x="3660" y="435"/>
                  <a:pt x="3659" y="599"/>
                </a:cubicBezTo>
                <a:cubicBezTo>
                  <a:pt x="3659" y="613"/>
                  <a:pt x="3665" y="617"/>
                  <a:pt x="3678" y="617"/>
                </a:cubicBezTo>
                <a:cubicBezTo>
                  <a:pt x="3701" y="616"/>
                  <a:pt x="3724" y="617"/>
                  <a:pt x="3746" y="616"/>
                </a:cubicBezTo>
                <a:cubicBezTo>
                  <a:pt x="3755" y="616"/>
                  <a:pt x="3767" y="621"/>
                  <a:pt x="3769" y="605"/>
                </a:cubicBezTo>
                <a:cubicBezTo>
                  <a:pt x="3770" y="598"/>
                  <a:pt x="3777" y="603"/>
                  <a:pt x="3780" y="605"/>
                </a:cubicBezTo>
                <a:cubicBezTo>
                  <a:pt x="3802" y="620"/>
                  <a:pt x="3826" y="617"/>
                  <a:pt x="3854" y="615"/>
                </a:cubicBezTo>
                <a:cubicBezTo>
                  <a:pt x="3845" y="611"/>
                  <a:pt x="3840" y="608"/>
                  <a:pt x="3835" y="605"/>
                </a:cubicBezTo>
                <a:cubicBezTo>
                  <a:pt x="3816" y="596"/>
                  <a:pt x="3797" y="586"/>
                  <a:pt x="3778" y="576"/>
                </a:cubicBezTo>
                <a:cubicBezTo>
                  <a:pt x="3764" y="569"/>
                  <a:pt x="3766" y="556"/>
                  <a:pt x="3770" y="547"/>
                </a:cubicBezTo>
                <a:cubicBezTo>
                  <a:pt x="3775" y="536"/>
                  <a:pt x="3783" y="547"/>
                  <a:pt x="3789" y="550"/>
                </a:cubicBezTo>
                <a:cubicBezTo>
                  <a:pt x="3813" y="562"/>
                  <a:pt x="3836" y="575"/>
                  <a:pt x="3860" y="586"/>
                </a:cubicBezTo>
                <a:cubicBezTo>
                  <a:pt x="3865" y="589"/>
                  <a:pt x="3872" y="596"/>
                  <a:pt x="3875" y="589"/>
                </a:cubicBezTo>
                <a:cubicBezTo>
                  <a:pt x="3879" y="583"/>
                  <a:pt x="3879" y="574"/>
                  <a:pt x="3873" y="567"/>
                </a:cubicBezTo>
                <a:cubicBezTo>
                  <a:pt x="3870" y="564"/>
                  <a:pt x="3865" y="562"/>
                  <a:pt x="3861" y="560"/>
                </a:cubicBezTo>
                <a:cubicBezTo>
                  <a:pt x="3844" y="551"/>
                  <a:pt x="3828" y="543"/>
                  <a:pt x="3811" y="534"/>
                </a:cubicBezTo>
                <a:cubicBezTo>
                  <a:pt x="3800" y="529"/>
                  <a:pt x="3789" y="523"/>
                  <a:pt x="3778" y="517"/>
                </a:cubicBezTo>
                <a:cubicBezTo>
                  <a:pt x="3764" y="510"/>
                  <a:pt x="3765" y="496"/>
                  <a:pt x="3769" y="487"/>
                </a:cubicBezTo>
                <a:cubicBezTo>
                  <a:pt x="3774" y="478"/>
                  <a:pt x="3783" y="488"/>
                  <a:pt x="3789" y="491"/>
                </a:cubicBezTo>
                <a:cubicBezTo>
                  <a:pt x="3813" y="503"/>
                  <a:pt x="3835" y="515"/>
                  <a:pt x="3859" y="527"/>
                </a:cubicBezTo>
                <a:cubicBezTo>
                  <a:pt x="3864" y="529"/>
                  <a:pt x="3871" y="537"/>
                  <a:pt x="3876" y="529"/>
                </a:cubicBezTo>
                <a:cubicBezTo>
                  <a:pt x="3880" y="522"/>
                  <a:pt x="3879" y="512"/>
                  <a:pt x="3870" y="506"/>
                </a:cubicBezTo>
                <a:cubicBezTo>
                  <a:pt x="3861" y="501"/>
                  <a:pt x="3851" y="496"/>
                  <a:pt x="3842" y="491"/>
                </a:cubicBezTo>
                <a:cubicBezTo>
                  <a:pt x="3821" y="480"/>
                  <a:pt x="3801" y="469"/>
                  <a:pt x="3779" y="459"/>
                </a:cubicBezTo>
                <a:cubicBezTo>
                  <a:pt x="3764" y="453"/>
                  <a:pt x="3765" y="438"/>
                  <a:pt x="3769" y="429"/>
                </a:cubicBezTo>
                <a:cubicBezTo>
                  <a:pt x="3774" y="417"/>
                  <a:pt x="3783" y="430"/>
                  <a:pt x="3789" y="433"/>
                </a:cubicBezTo>
                <a:cubicBezTo>
                  <a:pt x="3813" y="444"/>
                  <a:pt x="3835" y="456"/>
                  <a:pt x="3859" y="468"/>
                </a:cubicBezTo>
                <a:cubicBezTo>
                  <a:pt x="3864" y="471"/>
                  <a:pt x="3871" y="479"/>
                  <a:pt x="3876" y="470"/>
                </a:cubicBezTo>
                <a:cubicBezTo>
                  <a:pt x="3879" y="463"/>
                  <a:pt x="3879" y="454"/>
                  <a:pt x="3871" y="448"/>
                </a:cubicBezTo>
                <a:cubicBezTo>
                  <a:pt x="3867" y="445"/>
                  <a:pt x="3862" y="443"/>
                  <a:pt x="3858" y="440"/>
                </a:cubicBezTo>
                <a:cubicBezTo>
                  <a:pt x="3832" y="427"/>
                  <a:pt x="3807" y="413"/>
                  <a:pt x="3781" y="401"/>
                </a:cubicBezTo>
                <a:cubicBezTo>
                  <a:pt x="3765" y="394"/>
                  <a:pt x="3765" y="380"/>
                  <a:pt x="3770" y="370"/>
                </a:cubicBezTo>
                <a:cubicBezTo>
                  <a:pt x="3775" y="359"/>
                  <a:pt x="3784" y="372"/>
                  <a:pt x="3791" y="375"/>
                </a:cubicBezTo>
                <a:cubicBezTo>
                  <a:pt x="3819" y="388"/>
                  <a:pt x="3846" y="403"/>
                  <a:pt x="3875" y="417"/>
                </a:cubicBezTo>
                <a:cubicBezTo>
                  <a:pt x="3878" y="393"/>
                  <a:pt x="3878" y="392"/>
                  <a:pt x="3861" y="383"/>
                </a:cubicBezTo>
                <a:cubicBezTo>
                  <a:pt x="3834" y="369"/>
                  <a:pt x="3808" y="355"/>
                  <a:pt x="3781" y="342"/>
                </a:cubicBezTo>
                <a:cubicBezTo>
                  <a:pt x="3765" y="335"/>
                  <a:pt x="3765" y="321"/>
                  <a:pt x="3770" y="311"/>
                </a:cubicBezTo>
                <a:cubicBezTo>
                  <a:pt x="3775" y="300"/>
                  <a:pt x="3784" y="312"/>
                  <a:pt x="3791" y="315"/>
                </a:cubicBezTo>
                <a:cubicBezTo>
                  <a:pt x="3815" y="327"/>
                  <a:pt x="3840" y="340"/>
                  <a:pt x="3864" y="353"/>
                </a:cubicBezTo>
                <a:cubicBezTo>
                  <a:pt x="3875" y="359"/>
                  <a:pt x="3877" y="355"/>
                  <a:pt x="3877" y="344"/>
                </a:cubicBezTo>
                <a:cubicBezTo>
                  <a:pt x="3878" y="332"/>
                  <a:pt x="3869" y="328"/>
                  <a:pt x="3861" y="324"/>
                </a:cubicBezTo>
                <a:cubicBezTo>
                  <a:pt x="3834" y="310"/>
                  <a:pt x="3807" y="296"/>
                  <a:pt x="3779" y="282"/>
                </a:cubicBezTo>
                <a:cubicBezTo>
                  <a:pt x="3764" y="275"/>
                  <a:pt x="3765" y="261"/>
                  <a:pt x="3770" y="252"/>
                </a:cubicBezTo>
                <a:cubicBezTo>
                  <a:pt x="3774" y="242"/>
                  <a:pt x="3783" y="253"/>
                  <a:pt x="3789" y="256"/>
                </a:cubicBezTo>
                <a:cubicBezTo>
                  <a:pt x="3815" y="268"/>
                  <a:pt x="3839" y="281"/>
                  <a:pt x="3864" y="294"/>
                </a:cubicBezTo>
                <a:cubicBezTo>
                  <a:pt x="3874" y="299"/>
                  <a:pt x="3877" y="296"/>
                  <a:pt x="3877" y="285"/>
                </a:cubicBezTo>
                <a:cubicBezTo>
                  <a:pt x="3877" y="272"/>
                  <a:pt x="3867" y="269"/>
                  <a:pt x="3859" y="264"/>
                </a:cubicBezTo>
                <a:cubicBezTo>
                  <a:pt x="3832" y="250"/>
                  <a:pt x="3805" y="236"/>
                  <a:pt x="3777" y="222"/>
                </a:cubicBezTo>
                <a:cubicBezTo>
                  <a:pt x="3765" y="215"/>
                  <a:pt x="3766" y="203"/>
                  <a:pt x="3770" y="194"/>
                </a:cubicBezTo>
                <a:cubicBezTo>
                  <a:pt x="3775" y="183"/>
                  <a:pt x="3783" y="194"/>
                  <a:pt x="3789" y="197"/>
                </a:cubicBezTo>
                <a:cubicBezTo>
                  <a:pt x="3814" y="209"/>
                  <a:pt x="3838" y="222"/>
                  <a:pt x="3862" y="234"/>
                </a:cubicBezTo>
                <a:cubicBezTo>
                  <a:pt x="3866" y="236"/>
                  <a:pt x="3870" y="240"/>
                  <a:pt x="3875" y="236"/>
                </a:cubicBezTo>
                <a:cubicBezTo>
                  <a:pt x="3879" y="233"/>
                  <a:pt x="3877" y="227"/>
                  <a:pt x="3877" y="223"/>
                </a:cubicBezTo>
                <a:cubicBezTo>
                  <a:pt x="3877" y="216"/>
                  <a:pt x="3872" y="212"/>
                  <a:pt x="3867" y="209"/>
                </a:cubicBezTo>
                <a:cubicBezTo>
                  <a:pt x="3854" y="203"/>
                  <a:pt x="3842" y="197"/>
                  <a:pt x="3829" y="190"/>
                </a:cubicBezTo>
                <a:cubicBezTo>
                  <a:pt x="3811" y="181"/>
                  <a:pt x="3794" y="172"/>
                  <a:pt x="3776" y="163"/>
                </a:cubicBezTo>
                <a:cubicBezTo>
                  <a:pt x="3764" y="156"/>
                  <a:pt x="3766" y="143"/>
                  <a:pt x="3770" y="134"/>
                </a:cubicBezTo>
                <a:cubicBezTo>
                  <a:pt x="3774" y="125"/>
                  <a:pt x="3782" y="134"/>
                  <a:pt x="3788" y="137"/>
                </a:cubicBezTo>
                <a:cubicBezTo>
                  <a:pt x="3816" y="151"/>
                  <a:pt x="3845" y="166"/>
                  <a:pt x="3875" y="181"/>
                </a:cubicBezTo>
                <a:close/>
                <a:moveTo>
                  <a:pt x="1131" y="616"/>
                </a:moveTo>
                <a:cubicBezTo>
                  <a:pt x="1128" y="609"/>
                  <a:pt x="1123" y="607"/>
                  <a:pt x="1118" y="605"/>
                </a:cubicBezTo>
                <a:cubicBezTo>
                  <a:pt x="1099" y="595"/>
                  <a:pt x="1080" y="585"/>
                  <a:pt x="1061" y="576"/>
                </a:cubicBezTo>
                <a:cubicBezTo>
                  <a:pt x="1048" y="570"/>
                  <a:pt x="1047" y="558"/>
                  <a:pt x="1051" y="549"/>
                </a:cubicBezTo>
                <a:cubicBezTo>
                  <a:pt x="1057" y="535"/>
                  <a:pt x="1066" y="547"/>
                  <a:pt x="1073" y="550"/>
                </a:cubicBezTo>
                <a:cubicBezTo>
                  <a:pt x="1098" y="562"/>
                  <a:pt x="1123" y="575"/>
                  <a:pt x="1147" y="589"/>
                </a:cubicBezTo>
                <a:cubicBezTo>
                  <a:pt x="1161" y="596"/>
                  <a:pt x="1161" y="589"/>
                  <a:pt x="1161" y="578"/>
                </a:cubicBezTo>
                <a:cubicBezTo>
                  <a:pt x="1161" y="568"/>
                  <a:pt x="1154" y="565"/>
                  <a:pt x="1147" y="561"/>
                </a:cubicBezTo>
                <a:cubicBezTo>
                  <a:pt x="1118" y="547"/>
                  <a:pt x="1090" y="532"/>
                  <a:pt x="1062" y="517"/>
                </a:cubicBezTo>
                <a:cubicBezTo>
                  <a:pt x="1049" y="511"/>
                  <a:pt x="1047" y="498"/>
                  <a:pt x="1052" y="489"/>
                </a:cubicBezTo>
                <a:cubicBezTo>
                  <a:pt x="1058" y="477"/>
                  <a:pt x="1067" y="489"/>
                  <a:pt x="1073" y="492"/>
                </a:cubicBezTo>
                <a:cubicBezTo>
                  <a:pt x="1098" y="504"/>
                  <a:pt x="1122" y="516"/>
                  <a:pt x="1146" y="529"/>
                </a:cubicBezTo>
                <a:cubicBezTo>
                  <a:pt x="1150" y="531"/>
                  <a:pt x="1155" y="535"/>
                  <a:pt x="1159" y="531"/>
                </a:cubicBezTo>
                <a:cubicBezTo>
                  <a:pt x="1161" y="528"/>
                  <a:pt x="1161" y="522"/>
                  <a:pt x="1161" y="518"/>
                </a:cubicBezTo>
                <a:cubicBezTo>
                  <a:pt x="1160" y="509"/>
                  <a:pt x="1153" y="506"/>
                  <a:pt x="1147" y="502"/>
                </a:cubicBezTo>
                <a:cubicBezTo>
                  <a:pt x="1118" y="488"/>
                  <a:pt x="1090" y="473"/>
                  <a:pt x="1061" y="458"/>
                </a:cubicBezTo>
                <a:cubicBezTo>
                  <a:pt x="1050" y="452"/>
                  <a:pt x="1047" y="441"/>
                  <a:pt x="1052" y="431"/>
                </a:cubicBezTo>
                <a:cubicBezTo>
                  <a:pt x="1058" y="418"/>
                  <a:pt x="1067" y="430"/>
                  <a:pt x="1073" y="433"/>
                </a:cubicBezTo>
                <a:cubicBezTo>
                  <a:pt x="1097" y="444"/>
                  <a:pt x="1119" y="457"/>
                  <a:pt x="1143" y="468"/>
                </a:cubicBezTo>
                <a:cubicBezTo>
                  <a:pt x="1148" y="471"/>
                  <a:pt x="1155" y="479"/>
                  <a:pt x="1160" y="470"/>
                </a:cubicBezTo>
                <a:cubicBezTo>
                  <a:pt x="1164" y="463"/>
                  <a:pt x="1163" y="453"/>
                  <a:pt x="1154" y="447"/>
                </a:cubicBezTo>
                <a:cubicBezTo>
                  <a:pt x="1149" y="444"/>
                  <a:pt x="1143" y="441"/>
                  <a:pt x="1138" y="439"/>
                </a:cubicBezTo>
                <a:cubicBezTo>
                  <a:pt x="1113" y="426"/>
                  <a:pt x="1087" y="412"/>
                  <a:pt x="1061" y="400"/>
                </a:cubicBezTo>
                <a:cubicBezTo>
                  <a:pt x="1047" y="392"/>
                  <a:pt x="1047" y="378"/>
                  <a:pt x="1052" y="369"/>
                </a:cubicBezTo>
                <a:cubicBezTo>
                  <a:pt x="1057" y="358"/>
                  <a:pt x="1066" y="370"/>
                  <a:pt x="1072" y="373"/>
                </a:cubicBezTo>
                <a:cubicBezTo>
                  <a:pt x="1096" y="385"/>
                  <a:pt x="1119" y="397"/>
                  <a:pt x="1143" y="409"/>
                </a:cubicBezTo>
                <a:cubicBezTo>
                  <a:pt x="1148" y="411"/>
                  <a:pt x="1155" y="420"/>
                  <a:pt x="1160" y="410"/>
                </a:cubicBezTo>
                <a:cubicBezTo>
                  <a:pt x="1163" y="403"/>
                  <a:pt x="1163" y="394"/>
                  <a:pt x="1154" y="389"/>
                </a:cubicBezTo>
                <a:cubicBezTo>
                  <a:pt x="1148" y="385"/>
                  <a:pt x="1142" y="382"/>
                  <a:pt x="1136" y="379"/>
                </a:cubicBezTo>
                <a:cubicBezTo>
                  <a:pt x="1111" y="366"/>
                  <a:pt x="1086" y="353"/>
                  <a:pt x="1060" y="340"/>
                </a:cubicBezTo>
                <a:cubicBezTo>
                  <a:pt x="1048" y="333"/>
                  <a:pt x="1047" y="321"/>
                  <a:pt x="1052" y="312"/>
                </a:cubicBezTo>
                <a:cubicBezTo>
                  <a:pt x="1057" y="301"/>
                  <a:pt x="1066" y="311"/>
                  <a:pt x="1072" y="314"/>
                </a:cubicBezTo>
                <a:cubicBezTo>
                  <a:pt x="1096" y="326"/>
                  <a:pt x="1120" y="339"/>
                  <a:pt x="1144" y="351"/>
                </a:cubicBezTo>
                <a:cubicBezTo>
                  <a:pt x="1149" y="354"/>
                  <a:pt x="1154" y="359"/>
                  <a:pt x="1159" y="355"/>
                </a:cubicBezTo>
                <a:cubicBezTo>
                  <a:pt x="1163" y="350"/>
                  <a:pt x="1161" y="342"/>
                  <a:pt x="1159" y="336"/>
                </a:cubicBezTo>
                <a:cubicBezTo>
                  <a:pt x="1157" y="330"/>
                  <a:pt x="1151" y="327"/>
                  <a:pt x="1146" y="325"/>
                </a:cubicBezTo>
                <a:cubicBezTo>
                  <a:pt x="1124" y="314"/>
                  <a:pt x="1103" y="303"/>
                  <a:pt x="1081" y="292"/>
                </a:cubicBezTo>
                <a:cubicBezTo>
                  <a:pt x="1074" y="288"/>
                  <a:pt x="1066" y="284"/>
                  <a:pt x="1059" y="280"/>
                </a:cubicBezTo>
                <a:cubicBezTo>
                  <a:pt x="1048" y="273"/>
                  <a:pt x="1047" y="262"/>
                  <a:pt x="1052" y="253"/>
                </a:cubicBezTo>
                <a:cubicBezTo>
                  <a:pt x="1057" y="242"/>
                  <a:pt x="1065" y="252"/>
                  <a:pt x="1071" y="255"/>
                </a:cubicBezTo>
                <a:cubicBezTo>
                  <a:pt x="1095" y="266"/>
                  <a:pt x="1118" y="279"/>
                  <a:pt x="1141" y="290"/>
                </a:cubicBezTo>
                <a:cubicBezTo>
                  <a:pt x="1147" y="293"/>
                  <a:pt x="1155" y="302"/>
                  <a:pt x="1159" y="293"/>
                </a:cubicBezTo>
                <a:cubicBezTo>
                  <a:pt x="1164" y="285"/>
                  <a:pt x="1162" y="275"/>
                  <a:pt x="1151" y="270"/>
                </a:cubicBezTo>
                <a:cubicBezTo>
                  <a:pt x="1138" y="263"/>
                  <a:pt x="1125" y="256"/>
                  <a:pt x="1112" y="249"/>
                </a:cubicBezTo>
                <a:cubicBezTo>
                  <a:pt x="1095" y="239"/>
                  <a:pt x="1077" y="230"/>
                  <a:pt x="1059" y="221"/>
                </a:cubicBezTo>
                <a:cubicBezTo>
                  <a:pt x="1048" y="215"/>
                  <a:pt x="1048" y="204"/>
                  <a:pt x="1052" y="195"/>
                </a:cubicBezTo>
                <a:cubicBezTo>
                  <a:pt x="1057" y="183"/>
                  <a:pt x="1066" y="193"/>
                  <a:pt x="1072" y="196"/>
                </a:cubicBezTo>
                <a:cubicBezTo>
                  <a:pt x="1096" y="208"/>
                  <a:pt x="1119" y="221"/>
                  <a:pt x="1143" y="232"/>
                </a:cubicBezTo>
                <a:cubicBezTo>
                  <a:pt x="1148" y="235"/>
                  <a:pt x="1155" y="243"/>
                  <a:pt x="1159" y="234"/>
                </a:cubicBezTo>
                <a:cubicBezTo>
                  <a:pt x="1163" y="227"/>
                  <a:pt x="1163" y="217"/>
                  <a:pt x="1154" y="211"/>
                </a:cubicBezTo>
                <a:cubicBezTo>
                  <a:pt x="1146" y="207"/>
                  <a:pt x="1138" y="203"/>
                  <a:pt x="1131" y="199"/>
                </a:cubicBezTo>
                <a:cubicBezTo>
                  <a:pt x="1107" y="187"/>
                  <a:pt x="1084" y="175"/>
                  <a:pt x="1061" y="163"/>
                </a:cubicBezTo>
                <a:cubicBezTo>
                  <a:pt x="1048" y="157"/>
                  <a:pt x="1047" y="145"/>
                  <a:pt x="1052" y="135"/>
                </a:cubicBezTo>
                <a:cubicBezTo>
                  <a:pt x="1058" y="124"/>
                  <a:pt x="1066" y="135"/>
                  <a:pt x="1072" y="138"/>
                </a:cubicBezTo>
                <a:cubicBezTo>
                  <a:pt x="1098" y="150"/>
                  <a:pt x="1122" y="163"/>
                  <a:pt x="1147" y="176"/>
                </a:cubicBezTo>
                <a:cubicBezTo>
                  <a:pt x="1151" y="177"/>
                  <a:pt x="1159" y="186"/>
                  <a:pt x="1160" y="174"/>
                </a:cubicBezTo>
                <a:cubicBezTo>
                  <a:pt x="1162" y="161"/>
                  <a:pt x="1163" y="148"/>
                  <a:pt x="1147" y="140"/>
                </a:cubicBezTo>
                <a:cubicBezTo>
                  <a:pt x="1117" y="127"/>
                  <a:pt x="1088" y="111"/>
                  <a:pt x="1059" y="96"/>
                </a:cubicBezTo>
                <a:cubicBezTo>
                  <a:pt x="1052" y="93"/>
                  <a:pt x="1045" y="91"/>
                  <a:pt x="1036" y="91"/>
                </a:cubicBezTo>
                <a:cubicBezTo>
                  <a:pt x="1012" y="91"/>
                  <a:pt x="987" y="91"/>
                  <a:pt x="962" y="90"/>
                </a:cubicBezTo>
                <a:cubicBezTo>
                  <a:pt x="949" y="90"/>
                  <a:pt x="943" y="95"/>
                  <a:pt x="943" y="109"/>
                </a:cubicBezTo>
                <a:cubicBezTo>
                  <a:pt x="943" y="272"/>
                  <a:pt x="943" y="436"/>
                  <a:pt x="943" y="599"/>
                </a:cubicBezTo>
                <a:cubicBezTo>
                  <a:pt x="943" y="612"/>
                  <a:pt x="948" y="617"/>
                  <a:pt x="961" y="617"/>
                </a:cubicBezTo>
                <a:cubicBezTo>
                  <a:pt x="986" y="616"/>
                  <a:pt x="1011" y="617"/>
                  <a:pt x="1037" y="616"/>
                </a:cubicBezTo>
                <a:cubicBezTo>
                  <a:pt x="1042" y="616"/>
                  <a:pt x="1048" y="618"/>
                  <a:pt x="1050" y="611"/>
                </a:cubicBezTo>
                <a:cubicBezTo>
                  <a:pt x="1052" y="599"/>
                  <a:pt x="1059" y="601"/>
                  <a:pt x="1066" y="605"/>
                </a:cubicBezTo>
                <a:cubicBezTo>
                  <a:pt x="1086" y="618"/>
                  <a:pt x="1107" y="618"/>
                  <a:pt x="1131" y="616"/>
                </a:cubicBezTo>
                <a:close/>
                <a:moveTo>
                  <a:pt x="2552" y="616"/>
                </a:moveTo>
                <a:cubicBezTo>
                  <a:pt x="2542" y="611"/>
                  <a:pt x="2538" y="608"/>
                  <a:pt x="2533" y="606"/>
                </a:cubicBezTo>
                <a:cubicBezTo>
                  <a:pt x="2514" y="595"/>
                  <a:pt x="2495" y="585"/>
                  <a:pt x="2475" y="575"/>
                </a:cubicBezTo>
                <a:cubicBezTo>
                  <a:pt x="2463" y="568"/>
                  <a:pt x="2462" y="556"/>
                  <a:pt x="2467" y="547"/>
                </a:cubicBezTo>
                <a:cubicBezTo>
                  <a:pt x="2472" y="537"/>
                  <a:pt x="2481" y="546"/>
                  <a:pt x="2487" y="550"/>
                </a:cubicBezTo>
                <a:cubicBezTo>
                  <a:pt x="2512" y="562"/>
                  <a:pt x="2536" y="575"/>
                  <a:pt x="2560" y="587"/>
                </a:cubicBezTo>
                <a:cubicBezTo>
                  <a:pt x="2565" y="589"/>
                  <a:pt x="2571" y="597"/>
                  <a:pt x="2575" y="589"/>
                </a:cubicBezTo>
                <a:cubicBezTo>
                  <a:pt x="2579" y="583"/>
                  <a:pt x="2579" y="573"/>
                  <a:pt x="2572" y="567"/>
                </a:cubicBezTo>
                <a:cubicBezTo>
                  <a:pt x="2569" y="564"/>
                  <a:pt x="2564" y="562"/>
                  <a:pt x="2560" y="560"/>
                </a:cubicBezTo>
                <a:cubicBezTo>
                  <a:pt x="2542" y="550"/>
                  <a:pt x="2524" y="541"/>
                  <a:pt x="2505" y="532"/>
                </a:cubicBezTo>
                <a:cubicBezTo>
                  <a:pt x="2495" y="526"/>
                  <a:pt x="2484" y="521"/>
                  <a:pt x="2473" y="515"/>
                </a:cubicBezTo>
                <a:cubicBezTo>
                  <a:pt x="2462" y="508"/>
                  <a:pt x="2463" y="495"/>
                  <a:pt x="2467" y="487"/>
                </a:cubicBezTo>
                <a:cubicBezTo>
                  <a:pt x="2472" y="476"/>
                  <a:pt x="2480" y="487"/>
                  <a:pt x="2485" y="490"/>
                </a:cubicBezTo>
                <a:cubicBezTo>
                  <a:pt x="2510" y="502"/>
                  <a:pt x="2535" y="515"/>
                  <a:pt x="2560" y="528"/>
                </a:cubicBezTo>
                <a:cubicBezTo>
                  <a:pt x="2565" y="530"/>
                  <a:pt x="2571" y="537"/>
                  <a:pt x="2575" y="530"/>
                </a:cubicBezTo>
                <a:cubicBezTo>
                  <a:pt x="2579" y="523"/>
                  <a:pt x="2579" y="514"/>
                  <a:pt x="2571" y="508"/>
                </a:cubicBezTo>
                <a:cubicBezTo>
                  <a:pt x="2566" y="504"/>
                  <a:pt x="2560" y="501"/>
                  <a:pt x="2554" y="498"/>
                </a:cubicBezTo>
                <a:cubicBezTo>
                  <a:pt x="2529" y="485"/>
                  <a:pt x="2503" y="471"/>
                  <a:pt x="2478" y="459"/>
                </a:cubicBezTo>
                <a:cubicBezTo>
                  <a:pt x="2463" y="452"/>
                  <a:pt x="2462" y="439"/>
                  <a:pt x="2467" y="428"/>
                </a:cubicBezTo>
                <a:cubicBezTo>
                  <a:pt x="2473" y="415"/>
                  <a:pt x="2482" y="429"/>
                  <a:pt x="2488" y="432"/>
                </a:cubicBezTo>
                <a:cubicBezTo>
                  <a:pt x="2513" y="444"/>
                  <a:pt x="2538" y="457"/>
                  <a:pt x="2562" y="470"/>
                </a:cubicBezTo>
                <a:cubicBezTo>
                  <a:pt x="2575" y="477"/>
                  <a:pt x="2577" y="472"/>
                  <a:pt x="2577" y="460"/>
                </a:cubicBezTo>
                <a:cubicBezTo>
                  <a:pt x="2576" y="452"/>
                  <a:pt x="2571" y="448"/>
                  <a:pt x="2565" y="445"/>
                </a:cubicBezTo>
                <a:cubicBezTo>
                  <a:pt x="2551" y="438"/>
                  <a:pt x="2537" y="430"/>
                  <a:pt x="2523" y="423"/>
                </a:cubicBezTo>
                <a:cubicBezTo>
                  <a:pt x="2507" y="415"/>
                  <a:pt x="2491" y="407"/>
                  <a:pt x="2475" y="398"/>
                </a:cubicBezTo>
                <a:cubicBezTo>
                  <a:pt x="2463" y="392"/>
                  <a:pt x="2462" y="380"/>
                  <a:pt x="2467" y="371"/>
                </a:cubicBezTo>
                <a:cubicBezTo>
                  <a:pt x="2473" y="360"/>
                  <a:pt x="2481" y="370"/>
                  <a:pt x="2487" y="373"/>
                </a:cubicBezTo>
                <a:cubicBezTo>
                  <a:pt x="2512" y="385"/>
                  <a:pt x="2536" y="398"/>
                  <a:pt x="2560" y="410"/>
                </a:cubicBezTo>
                <a:cubicBezTo>
                  <a:pt x="2565" y="413"/>
                  <a:pt x="2571" y="420"/>
                  <a:pt x="2575" y="413"/>
                </a:cubicBezTo>
                <a:cubicBezTo>
                  <a:pt x="2579" y="407"/>
                  <a:pt x="2579" y="397"/>
                  <a:pt x="2573" y="391"/>
                </a:cubicBezTo>
                <a:cubicBezTo>
                  <a:pt x="2568" y="387"/>
                  <a:pt x="2562" y="385"/>
                  <a:pt x="2557" y="382"/>
                </a:cubicBezTo>
                <a:cubicBezTo>
                  <a:pt x="2531" y="368"/>
                  <a:pt x="2504" y="354"/>
                  <a:pt x="2477" y="340"/>
                </a:cubicBezTo>
                <a:cubicBezTo>
                  <a:pt x="2464" y="334"/>
                  <a:pt x="2462" y="322"/>
                  <a:pt x="2467" y="312"/>
                </a:cubicBezTo>
                <a:cubicBezTo>
                  <a:pt x="2473" y="300"/>
                  <a:pt x="2482" y="312"/>
                  <a:pt x="2489" y="315"/>
                </a:cubicBezTo>
                <a:cubicBezTo>
                  <a:pt x="2514" y="327"/>
                  <a:pt x="2539" y="340"/>
                  <a:pt x="2563" y="353"/>
                </a:cubicBezTo>
                <a:cubicBezTo>
                  <a:pt x="2575" y="359"/>
                  <a:pt x="2577" y="355"/>
                  <a:pt x="2577" y="344"/>
                </a:cubicBezTo>
                <a:cubicBezTo>
                  <a:pt x="2576" y="329"/>
                  <a:pt x="2564" y="326"/>
                  <a:pt x="2554" y="321"/>
                </a:cubicBezTo>
                <a:cubicBezTo>
                  <a:pt x="2529" y="308"/>
                  <a:pt x="2502" y="295"/>
                  <a:pt x="2476" y="281"/>
                </a:cubicBezTo>
                <a:cubicBezTo>
                  <a:pt x="2464" y="275"/>
                  <a:pt x="2462" y="262"/>
                  <a:pt x="2467" y="252"/>
                </a:cubicBezTo>
                <a:cubicBezTo>
                  <a:pt x="2472" y="243"/>
                  <a:pt x="2481" y="252"/>
                  <a:pt x="2488" y="255"/>
                </a:cubicBezTo>
                <a:cubicBezTo>
                  <a:pt x="2512" y="267"/>
                  <a:pt x="2535" y="280"/>
                  <a:pt x="2559" y="292"/>
                </a:cubicBezTo>
                <a:cubicBezTo>
                  <a:pt x="2564" y="294"/>
                  <a:pt x="2571" y="302"/>
                  <a:pt x="2576" y="293"/>
                </a:cubicBezTo>
                <a:cubicBezTo>
                  <a:pt x="2579" y="287"/>
                  <a:pt x="2579" y="277"/>
                  <a:pt x="2571" y="271"/>
                </a:cubicBezTo>
                <a:cubicBezTo>
                  <a:pt x="2567" y="268"/>
                  <a:pt x="2562" y="266"/>
                  <a:pt x="2557" y="264"/>
                </a:cubicBezTo>
                <a:cubicBezTo>
                  <a:pt x="2531" y="250"/>
                  <a:pt x="2505" y="236"/>
                  <a:pt x="2479" y="223"/>
                </a:cubicBezTo>
                <a:cubicBezTo>
                  <a:pt x="2465" y="217"/>
                  <a:pt x="2461" y="205"/>
                  <a:pt x="2467" y="194"/>
                </a:cubicBezTo>
                <a:cubicBezTo>
                  <a:pt x="2474" y="183"/>
                  <a:pt x="2483" y="194"/>
                  <a:pt x="2490" y="197"/>
                </a:cubicBezTo>
                <a:cubicBezTo>
                  <a:pt x="2514" y="209"/>
                  <a:pt x="2538" y="222"/>
                  <a:pt x="2562" y="235"/>
                </a:cubicBezTo>
                <a:cubicBezTo>
                  <a:pt x="2573" y="240"/>
                  <a:pt x="2577" y="239"/>
                  <a:pt x="2577" y="227"/>
                </a:cubicBezTo>
                <a:cubicBezTo>
                  <a:pt x="2577" y="218"/>
                  <a:pt x="2574" y="213"/>
                  <a:pt x="2566" y="209"/>
                </a:cubicBezTo>
                <a:cubicBezTo>
                  <a:pt x="2550" y="202"/>
                  <a:pt x="2534" y="193"/>
                  <a:pt x="2518" y="185"/>
                </a:cubicBezTo>
                <a:cubicBezTo>
                  <a:pt x="2504" y="177"/>
                  <a:pt x="2490" y="170"/>
                  <a:pt x="2475" y="163"/>
                </a:cubicBezTo>
                <a:cubicBezTo>
                  <a:pt x="2463" y="156"/>
                  <a:pt x="2463" y="145"/>
                  <a:pt x="2467" y="135"/>
                </a:cubicBezTo>
                <a:cubicBezTo>
                  <a:pt x="2472" y="124"/>
                  <a:pt x="2481" y="134"/>
                  <a:pt x="2487" y="137"/>
                </a:cubicBezTo>
                <a:cubicBezTo>
                  <a:pt x="2510" y="148"/>
                  <a:pt x="2532" y="160"/>
                  <a:pt x="2555" y="172"/>
                </a:cubicBezTo>
                <a:cubicBezTo>
                  <a:pt x="2561" y="175"/>
                  <a:pt x="2568" y="183"/>
                  <a:pt x="2574" y="179"/>
                </a:cubicBezTo>
                <a:cubicBezTo>
                  <a:pt x="2581" y="172"/>
                  <a:pt x="2577" y="161"/>
                  <a:pt x="2576" y="152"/>
                </a:cubicBezTo>
                <a:cubicBezTo>
                  <a:pt x="2575" y="146"/>
                  <a:pt x="2569" y="144"/>
                  <a:pt x="2564" y="142"/>
                </a:cubicBezTo>
                <a:cubicBezTo>
                  <a:pt x="2554" y="137"/>
                  <a:pt x="2543" y="133"/>
                  <a:pt x="2534" y="126"/>
                </a:cubicBezTo>
                <a:cubicBezTo>
                  <a:pt x="2488" y="96"/>
                  <a:pt x="2439" y="86"/>
                  <a:pt x="2384" y="90"/>
                </a:cubicBezTo>
                <a:cubicBezTo>
                  <a:pt x="2364" y="91"/>
                  <a:pt x="2359" y="96"/>
                  <a:pt x="2359" y="116"/>
                </a:cubicBezTo>
                <a:cubicBezTo>
                  <a:pt x="2360" y="274"/>
                  <a:pt x="2359" y="432"/>
                  <a:pt x="2359" y="590"/>
                </a:cubicBezTo>
                <a:cubicBezTo>
                  <a:pt x="2359" y="593"/>
                  <a:pt x="2360" y="597"/>
                  <a:pt x="2359" y="600"/>
                </a:cubicBezTo>
                <a:cubicBezTo>
                  <a:pt x="2358" y="612"/>
                  <a:pt x="2364" y="617"/>
                  <a:pt x="2376" y="617"/>
                </a:cubicBezTo>
                <a:cubicBezTo>
                  <a:pt x="2395" y="616"/>
                  <a:pt x="2414" y="617"/>
                  <a:pt x="2434" y="616"/>
                </a:cubicBezTo>
                <a:cubicBezTo>
                  <a:pt x="2446" y="616"/>
                  <a:pt x="2461" y="622"/>
                  <a:pt x="2468" y="604"/>
                </a:cubicBezTo>
                <a:cubicBezTo>
                  <a:pt x="2470" y="599"/>
                  <a:pt x="2477" y="602"/>
                  <a:pt x="2480" y="605"/>
                </a:cubicBezTo>
                <a:cubicBezTo>
                  <a:pt x="2500" y="619"/>
                  <a:pt x="2523" y="617"/>
                  <a:pt x="2552" y="616"/>
                </a:cubicBezTo>
                <a:close/>
                <a:moveTo>
                  <a:pt x="470" y="615"/>
                </a:moveTo>
                <a:cubicBezTo>
                  <a:pt x="462" y="611"/>
                  <a:pt x="459" y="609"/>
                  <a:pt x="455" y="607"/>
                </a:cubicBezTo>
                <a:cubicBezTo>
                  <a:pt x="435" y="597"/>
                  <a:pt x="416" y="586"/>
                  <a:pt x="396" y="577"/>
                </a:cubicBezTo>
                <a:cubicBezTo>
                  <a:pt x="381" y="569"/>
                  <a:pt x="382" y="556"/>
                  <a:pt x="386" y="546"/>
                </a:cubicBezTo>
                <a:cubicBezTo>
                  <a:pt x="391" y="537"/>
                  <a:pt x="400" y="548"/>
                  <a:pt x="406" y="551"/>
                </a:cubicBezTo>
                <a:cubicBezTo>
                  <a:pt x="431" y="563"/>
                  <a:pt x="456" y="576"/>
                  <a:pt x="481" y="588"/>
                </a:cubicBezTo>
                <a:cubicBezTo>
                  <a:pt x="485" y="590"/>
                  <a:pt x="490" y="595"/>
                  <a:pt x="494" y="592"/>
                </a:cubicBezTo>
                <a:cubicBezTo>
                  <a:pt x="499" y="588"/>
                  <a:pt x="497" y="581"/>
                  <a:pt x="496" y="575"/>
                </a:cubicBezTo>
                <a:cubicBezTo>
                  <a:pt x="495" y="567"/>
                  <a:pt x="488" y="565"/>
                  <a:pt x="482" y="562"/>
                </a:cubicBezTo>
                <a:cubicBezTo>
                  <a:pt x="454" y="547"/>
                  <a:pt x="426" y="532"/>
                  <a:pt x="397" y="518"/>
                </a:cubicBezTo>
                <a:cubicBezTo>
                  <a:pt x="382" y="511"/>
                  <a:pt x="381" y="498"/>
                  <a:pt x="386" y="488"/>
                </a:cubicBezTo>
                <a:cubicBezTo>
                  <a:pt x="392" y="476"/>
                  <a:pt x="401" y="489"/>
                  <a:pt x="407" y="492"/>
                </a:cubicBezTo>
                <a:cubicBezTo>
                  <a:pt x="435" y="506"/>
                  <a:pt x="463" y="521"/>
                  <a:pt x="492" y="535"/>
                </a:cubicBezTo>
                <a:cubicBezTo>
                  <a:pt x="500" y="516"/>
                  <a:pt x="493" y="506"/>
                  <a:pt x="477" y="500"/>
                </a:cubicBezTo>
                <a:cubicBezTo>
                  <a:pt x="464" y="495"/>
                  <a:pt x="453" y="488"/>
                  <a:pt x="441" y="482"/>
                </a:cubicBezTo>
                <a:cubicBezTo>
                  <a:pt x="425" y="474"/>
                  <a:pt x="410" y="466"/>
                  <a:pt x="395" y="458"/>
                </a:cubicBezTo>
                <a:cubicBezTo>
                  <a:pt x="382" y="452"/>
                  <a:pt x="382" y="440"/>
                  <a:pt x="386" y="431"/>
                </a:cubicBezTo>
                <a:cubicBezTo>
                  <a:pt x="391" y="419"/>
                  <a:pt x="400" y="430"/>
                  <a:pt x="406" y="433"/>
                </a:cubicBezTo>
                <a:cubicBezTo>
                  <a:pt x="419" y="438"/>
                  <a:pt x="432" y="446"/>
                  <a:pt x="445" y="452"/>
                </a:cubicBezTo>
                <a:cubicBezTo>
                  <a:pt x="461" y="460"/>
                  <a:pt x="476" y="470"/>
                  <a:pt x="493" y="474"/>
                </a:cubicBezTo>
                <a:cubicBezTo>
                  <a:pt x="498" y="456"/>
                  <a:pt x="491" y="447"/>
                  <a:pt x="476" y="440"/>
                </a:cubicBezTo>
                <a:cubicBezTo>
                  <a:pt x="448" y="428"/>
                  <a:pt x="423" y="413"/>
                  <a:pt x="396" y="400"/>
                </a:cubicBezTo>
                <a:cubicBezTo>
                  <a:pt x="381" y="392"/>
                  <a:pt x="381" y="379"/>
                  <a:pt x="386" y="369"/>
                </a:cubicBezTo>
                <a:cubicBezTo>
                  <a:pt x="391" y="359"/>
                  <a:pt x="400" y="370"/>
                  <a:pt x="406" y="373"/>
                </a:cubicBezTo>
                <a:cubicBezTo>
                  <a:pt x="430" y="385"/>
                  <a:pt x="454" y="398"/>
                  <a:pt x="477" y="410"/>
                </a:cubicBezTo>
                <a:cubicBezTo>
                  <a:pt x="482" y="412"/>
                  <a:pt x="489" y="419"/>
                  <a:pt x="493" y="412"/>
                </a:cubicBezTo>
                <a:cubicBezTo>
                  <a:pt x="497" y="407"/>
                  <a:pt x="496" y="398"/>
                  <a:pt x="490" y="392"/>
                </a:cubicBezTo>
                <a:cubicBezTo>
                  <a:pt x="486" y="388"/>
                  <a:pt x="481" y="385"/>
                  <a:pt x="475" y="382"/>
                </a:cubicBezTo>
                <a:cubicBezTo>
                  <a:pt x="449" y="368"/>
                  <a:pt x="422" y="354"/>
                  <a:pt x="396" y="341"/>
                </a:cubicBezTo>
                <a:cubicBezTo>
                  <a:pt x="382" y="334"/>
                  <a:pt x="382" y="321"/>
                  <a:pt x="386" y="312"/>
                </a:cubicBezTo>
                <a:cubicBezTo>
                  <a:pt x="391" y="302"/>
                  <a:pt x="400" y="313"/>
                  <a:pt x="407" y="315"/>
                </a:cubicBezTo>
                <a:cubicBezTo>
                  <a:pt x="411" y="316"/>
                  <a:pt x="415" y="319"/>
                  <a:pt x="419" y="321"/>
                </a:cubicBezTo>
                <a:cubicBezTo>
                  <a:pt x="444" y="333"/>
                  <a:pt x="468" y="346"/>
                  <a:pt x="493" y="359"/>
                </a:cubicBezTo>
                <a:cubicBezTo>
                  <a:pt x="498" y="340"/>
                  <a:pt x="492" y="330"/>
                  <a:pt x="476" y="323"/>
                </a:cubicBezTo>
                <a:cubicBezTo>
                  <a:pt x="448" y="310"/>
                  <a:pt x="421" y="295"/>
                  <a:pt x="394" y="281"/>
                </a:cubicBezTo>
                <a:cubicBezTo>
                  <a:pt x="382" y="274"/>
                  <a:pt x="382" y="262"/>
                  <a:pt x="386" y="253"/>
                </a:cubicBezTo>
                <a:cubicBezTo>
                  <a:pt x="391" y="242"/>
                  <a:pt x="399" y="253"/>
                  <a:pt x="406" y="255"/>
                </a:cubicBezTo>
                <a:cubicBezTo>
                  <a:pt x="412" y="257"/>
                  <a:pt x="418" y="261"/>
                  <a:pt x="424" y="264"/>
                </a:cubicBezTo>
                <a:cubicBezTo>
                  <a:pt x="446" y="276"/>
                  <a:pt x="469" y="288"/>
                  <a:pt x="493" y="300"/>
                </a:cubicBezTo>
                <a:cubicBezTo>
                  <a:pt x="494" y="274"/>
                  <a:pt x="493" y="273"/>
                  <a:pt x="475" y="264"/>
                </a:cubicBezTo>
                <a:cubicBezTo>
                  <a:pt x="449" y="250"/>
                  <a:pt x="424" y="237"/>
                  <a:pt x="397" y="224"/>
                </a:cubicBezTo>
                <a:cubicBezTo>
                  <a:pt x="383" y="217"/>
                  <a:pt x="381" y="204"/>
                  <a:pt x="387" y="194"/>
                </a:cubicBezTo>
                <a:cubicBezTo>
                  <a:pt x="392" y="183"/>
                  <a:pt x="402" y="195"/>
                  <a:pt x="408" y="198"/>
                </a:cubicBezTo>
                <a:cubicBezTo>
                  <a:pt x="434" y="210"/>
                  <a:pt x="458" y="223"/>
                  <a:pt x="483" y="236"/>
                </a:cubicBezTo>
                <a:cubicBezTo>
                  <a:pt x="494" y="241"/>
                  <a:pt x="496" y="238"/>
                  <a:pt x="495" y="227"/>
                </a:cubicBezTo>
                <a:cubicBezTo>
                  <a:pt x="494" y="216"/>
                  <a:pt x="487" y="211"/>
                  <a:pt x="479" y="207"/>
                </a:cubicBezTo>
                <a:cubicBezTo>
                  <a:pt x="451" y="193"/>
                  <a:pt x="424" y="178"/>
                  <a:pt x="397" y="165"/>
                </a:cubicBezTo>
                <a:cubicBezTo>
                  <a:pt x="382" y="158"/>
                  <a:pt x="381" y="145"/>
                  <a:pt x="386" y="135"/>
                </a:cubicBezTo>
                <a:cubicBezTo>
                  <a:pt x="392" y="124"/>
                  <a:pt x="401" y="135"/>
                  <a:pt x="408" y="138"/>
                </a:cubicBezTo>
                <a:cubicBezTo>
                  <a:pt x="432" y="150"/>
                  <a:pt x="456" y="162"/>
                  <a:pt x="479" y="175"/>
                </a:cubicBezTo>
                <a:cubicBezTo>
                  <a:pt x="490" y="180"/>
                  <a:pt x="493" y="178"/>
                  <a:pt x="494" y="166"/>
                </a:cubicBezTo>
                <a:cubicBezTo>
                  <a:pt x="495" y="154"/>
                  <a:pt x="493" y="146"/>
                  <a:pt x="481" y="141"/>
                </a:cubicBezTo>
                <a:cubicBezTo>
                  <a:pt x="453" y="127"/>
                  <a:pt x="425" y="112"/>
                  <a:pt x="397" y="98"/>
                </a:cubicBezTo>
                <a:cubicBezTo>
                  <a:pt x="389" y="94"/>
                  <a:pt x="382" y="91"/>
                  <a:pt x="373" y="91"/>
                </a:cubicBezTo>
                <a:cubicBezTo>
                  <a:pt x="346" y="91"/>
                  <a:pt x="319" y="91"/>
                  <a:pt x="293" y="91"/>
                </a:cubicBezTo>
                <a:cubicBezTo>
                  <a:pt x="282" y="90"/>
                  <a:pt x="277" y="94"/>
                  <a:pt x="277" y="105"/>
                </a:cubicBezTo>
                <a:cubicBezTo>
                  <a:pt x="278" y="271"/>
                  <a:pt x="278" y="436"/>
                  <a:pt x="278" y="601"/>
                </a:cubicBezTo>
                <a:cubicBezTo>
                  <a:pt x="278" y="613"/>
                  <a:pt x="281" y="617"/>
                  <a:pt x="292" y="617"/>
                </a:cubicBezTo>
                <a:cubicBezTo>
                  <a:pt x="314" y="616"/>
                  <a:pt x="335" y="617"/>
                  <a:pt x="356" y="616"/>
                </a:cubicBezTo>
                <a:cubicBezTo>
                  <a:pt x="367" y="616"/>
                  <a:pt x="383" y="624"/>
                  <a:pt x="386" y="603"/>
                </a:cubicBezTo>
                <a:cubicBezTo>
                  <a:pt x="386" y="598"/>
                  <a:pt x="393" y="601"/>
                  <a:pt x="396" y="603"/>
                </a:cubicBezTo>
                <a:cubicBezTo>
                  <a:pt x="417" y="619"/>
                  <a:pt x="441" y="618"/>
                  <a:pt x="470" y="615"/>
                </a:cubicBezTo>
                <a:close/>
                <a:moveTo>
                  <a:pt x="3192" y="359"/>
                </a:moveTo>
                <a:cubicBezTo>
                  <a:pt x="3198" y="337"/>
                  <a:pt x="3187" y="328"/>
                  <a:pt x="3171" y="321"/>
                </a:cubicBezTo>
                <a:cubicBezTo>
                  <a:pt x="3145" y="308"/>
                  <a:pt x="3120" y="294"/>
                  <a:pt x="3095" y="282"/>
                </a:cubicBezTo>
                <a:cubicBezTo>
                  <a:pt x="3081" y="275"/>
                  <a:pt x="3082" y="261"/>
                  <a:pt x="3086" y="252"/>
                </a:cubicBezTo>
                <a:cubicBezTo>
                  <a:pt x="3091" y="241"/>
                  <a:pt x="3099" y="253"/>
                  <a:pt x="3105" y="256"/>
                </a:cubicBezTo>
                <a:cubicBezTo>
                  <a:pt x="3134" y="270"/>
                  <a:pt x="3163" y="285"/>
                  <a:pt x="3193" y="300"/>
                </a:cubicBezTo>
                <a:cubicBezTo>
                  <a:pt x="3194" y="274"/>
                  <a:pt x="3194" y="274"/>
                  <a:pt x="3175" y="265"/>
                </a:cubicBezTo>
                <a:cubicBezTo>
                  <a:pt x="3148" y="250"/>
                  <a:pt x="3121" y="236"/>
                  <a:pt x="3094" y="222"/>
                </a:cubicBezTo>
                <a:cubicBezTo>
                  <a:pt x="3081" y="216"/>
                  <a:pt x="3082" y="203"/>
                  <a:pt x="3086" y="194"/>
                </a:cubicBezTo>
                <a:cubicBezTo>
                  <a:pt x="3091" y="182"/>
                  <a:pt x="3099" y="194"/>
                  <a:pt x="3105" y="196"/>
                </a:cubicBezTo>
                <a:cubicBezTo>
                  <a:pt x="3129" y="208"/>
                  <a:pt x="3152" y="221"/>
                  <a:pt x="3176" y="233"/>
                </a:cubicBezTo>
                <a:cubicBezTo>
                  <a:pt x="3181" y="235"/>
                  <a:pt x="3187" y="242"/>
                  <a:pt x="3192" y="235"/>
                </a:cubicBezTo>
                <a:cubicBezTo>
                  <a:pt x="3196" y="228"/>
                  <a:pt x="3196" y="219"/>
                  <a:pt x="3188" y="213"/>
                </a:cubicBezTo>
                <a:cubicBezTo>
                  <a:pt x="3183" y="209"/>
                  <a:pt x="3177" y="206"/>
                  <a:pt x="3171" y="203"/>
                </a:cubicBezTo>
                <a:cubicBezTo>
                  <a:pt x="3146" y="190"/>
                  <a:pt x="3122" y="177"/>
                  <a:pt x="3097" y="165"/>
                </a:cubicBezTo>
                <a:cubicBezTo>
                  <a:pt x="3082" y="158"/>
                  <a:pt x="3081" y="144"/>
                  <a:pt x="3086" y="134"/>
                </a:cubicBezTo>
                <a:cubicBezTo>
                  <a:pt x="3092" y="123"/>
                  <a:pt x="3100" y="136"/>
                  <a:pt x="3106" y="139"/>
                </a:cubicBezTo>
                <a:cubicBezTo>
                  <a:pt x="3135" y="152"/>
                  <a:pt x="3163" y="167"/>
                  <a:pt x="3192" y="182"/>
                </a:cubicBezTo>
                <a:cubicBezTo>
                  <a:pt x="3198" y="159"/>
                  <a:pt x="3193" y="143"/>
                  <a:pt x="3170" y="136"/>
                </a:cubicBezTo>
                <a:cubicBezTo>
                  <a:pt x="3163" y="133"/>
                  <a:pt x="3156" y="130"/>
                  <a:pt x="3150" y="126"/>
                </a:cubicBezTo>
                <a:cubicBezTo>
                  <a:pt x="3104" y="92"/>
                  <a:pt x="3050" y="86"/>
                  <a:pt x="2995" y="90"/>
                </a:cubicBezTo>
                <a:cubicBezTo>
                  <a:pt x="2982" y="91"/>
                  <a:pt x="2977" y="93"/>
                  <a:pt x="2977" y="107"/>
                </a:cubicBezTo>
                <a:cubicBezTo>
                  <a:pt x="2977" y="272"/>
                  <a:pt x="2977" y="438"/>
                  <a:pt x="2976" y="603"/>
                </a:cubicBezTo>
                <a:cubicBezTo>
                  <a:pt x="2976" y="612"/>
                  <a:pt x="2979" y="616"/>
                  <a:pt x="2989" y="616"/>
                </a:cubicBezTo>
                <a:cubicBezTo>
                  <a:pt x="3017" y="616"/>
                  <a:pt x="3045" y="616"/>
                  <a:pt x="3073" y="616"/>
                </a:cubicBezTo>
                <a:cubicBezTo>
                  <a:pt x="3077" y="616"/>
                  <a:pt x="3082" y="616"/>
                  <a:pt x="3083" y="612"/>
                </a:cubicBezTo>
                <a:cubicBezTo>
                  <a:pt x="3086" y="594"/>
                  <a:pt x="3096" y="603"/>
                  <a:pt x="3103" y="608"/>
                </a:cubicBezTo>
                <a:cubicBezTo>
                  <a:pt x="3121" y="619"/>
                  <a:pt x="3140" y="618"/>
                  <a:pt x="3161" y="615"/>
                </a:cubicBezTo>
                <a:cubicBezTo>
                  <a:pt x="3158" y="606"/>
                  <a:pt x="3150" y="605"/>
                  <a:pt x="3145" y="602"/>
                </a:cubicBezTo>
                <a:cubicBezTo>
                  <a:pt x="3128" y="593"/>
                  <a:pt x="3112" y="585"/>
                  <a:pt x="3095" y="577"/>
                </a:cubicBezTo>
                <a:cubicBezTo>
                  <a:pt x="3081" y="570"/>
                  <a:pt x="3082" y="557"/>
                  <a:pt x="3086" y="548"/>
                </a:cubicBezTo>
                <a:cubicBezTo>
                  <a:pt x="3091" y="537"/>
                  <a:pt x="3100" y="548"/>
                  <a:pt x="3106" y="550"/>
                </a:cubicBezTo>
                <a:cubicBezTo>
                  <a:pt x="3135" y="565"/>
                  <a:pt x="3163" y="580"/>
                  <a:pt x="3193" y="594"/>
                </a:cubicBezTo>
                <a:cubicBezTo>
                  <a:pt x="3197" y="575"/>
                  <a:pt x="3190" y="565"/>
                  <a:pt x="3174" y="558"/>
                </a:cubicBezTo>
                <a:cubicBezTo>
                  <a:pt x="3148" y="545"/>
                  <a:pt x="3122" y="531"/>
                  <a:pt x="3096" y="518"/>
                </a:cubicBezTo>
                <a:cubicBezTo>
                  <a:pt x="3081" y="511"/>
                  <a:pt x="3081" y="497"/>
                  <a:pt x="3086" y="488"/>
                </a:cubicBezTo>
                <a:cubicBezTo>
                  <a:pt x="3091" y="477"/>
                  <a:pt x="3101" y="489"/>
                  <a:pt x="3108" y="492"/>
                </a:cubicBezTo>
                <a:cubicBezTo>
                  <a:pt x="3136" y="506"/>
                  <a:pt x="3164" y="521"/>
                  <a:pt x="3192" y="536"/>
                </a:cubicBezTo>
                <a:cubicBezTo>
                  <a:pt x="3197" y="514"/>
                  <a:pt x="3187" y="505"/>
                  <a:pt x="3172" y="498"/>
                </a:cubicBezTo>
                <a:cubicBezTo>
                  <a:pt x="3146" y="485"/>
                  <a:pt x="3121" y="471"/>
                  <a:pt x="3095" y="459"/>
                </a:cubicBezTo>
                <a:cubicBezTo>
                  <a:pt x="3080" y="452"/>
                  <a:pt x="3081" y="437"/>
                  <a:pt x="3086" y="428"/>
                </a:cubicBezTo>
                <a:cubicBezTo>
                  <a:pt x="3090" y="418"/>
                  <a:pt x="3099" y="429"/>
                  <a:pt x="3106" y="432"/>
                </a:cubicBezTo>
                <a:cubicBezTo>
                  <a:pt x="3131" y="445"/>
                  <a:pt x="3157" y="458"/>
                  <a:pt x="3182" y="472"/>
                </a:cubicBezTo>
                <a:cubicBezTo>
                  <a:pt x="3192" y="477"/>
                  <a:pt x="3195" y="475"/>
                  <a:pt x="3194" y="464"/>
                </a:cubicBezTo>
                <a:cubicBezTo>
                  <a:pt x="3194" y="453"/>
                  <a:pt x="3188" y="447"/>
                  <a:pt x="3179" y="443"/>
                </a:cubicBezTo>
                <a:cubicBezTo>
                  <a:pt x="3150" y="428"/>
                  <a:pt x="3122" y="413"/>
                  <a:pt x="3094" y="399"/>
                </a:cubicBezTo>
                <a:cubicBezTo>
                  <a:pt x="3080" y="392"/>
                  <a:pt x="3082" y="377"/>
                  <a:pt x="3086" y="369"/>
                </a:cubicBezTo>
                <a:cubicBezTo>
                  <a:pt x="3091" y="358"/>
                  <a:pt x="3099" y="370"/>
                  <a:pt x="3105" y="373"/>
                </a:cubicBezTo>
                <a:cubicBezTo>
                  <a:pt x="3129" y="385"/>
                  <a:pt x="3153" y="398"/>
                  <a:pt x="3178" y="410"/>
                </a:cubicBezTo>
                <a:cubicBezTo>
                  <a:pt x="3182" y="412"/>
                  <a:pt x="3187" y="419"/>
                  <a:pt x="3192" y="414"/>
                </a:cubicBezTo>
                <a:cubicBezTo>
                  <a:pt x="3196" y="409"/>
                  <a:pt x="3194" y="402"/>
                  <a:pt x="3193" y="396"/>
                </a:cubicBezTo>
                <a:cubicBezTo>
                  <a:pt x="3191" y="389"/>
                  <a:pt x="3184" y="387"/>
                  <a:pt x="3178" y="384"/>
                </a:cubicBezTo>
                <a:cubicBezTo>
                  <a:pt x="3154" y="371"/>
                  <a:pt x="3130" y="357"/>
                  <a:pt x="3105" y="346"/>
                </a:cubicBezTo>
                <a:cubicBezTo>
                  <a:pt x="3085" y="338"/>
                  <a:pt x="3081" y="325"/>
                  <a:pt x="3087" y="304"/>
                </a:cubicBezTo>
                <a:cubicBezTo>
                  <a:pt x="3122" y="323"/>
                  <a:pt x="3156" y="340"/>
                  <a:pt x="3192" y="359"/>
                </a:cubicBezTo>
                <a:close/>
                <a:moveTo>
                  <a:pt x="639" y="613"/>
                </a:moveTo>
                <a:cubicBezTo>
                  <a:pt x="636" y="612"/>
                  <a:pt x="633" y="610"/>
                  <a:pt x="630" y="609"/>
                </a:cubicBezTo>
                <a:cubicBezTo>
                  <a:pt x="613" y="600"/>
                  <a:pt x="596" y="591"/>
                  <a:pt x="579" y="582"/>
                </a:cubicBezTo>
                <a:cubicBezTo>
                  <a:pt x="566" y="575"/>
                  <a:pt x="566" y="562"/>
                  <a:pt x="571" y="552"/>
                </a:cubicBezTo>
                <a:cubicBezTo>
                  <a:pt x="576" y="543"/>
                  <a:pt x="585" y="553"/>
                  <a:pt x="591" y="556"/>
                </a:cubicBezTo>
                <a:cubicBezTo>
                  <a:pt x="616" y="569"/>
                  <a:pt x="641" y="582"/>
                  <a:pt x="666" y="595"/>
                </a:cubicBezTo>
                <a:cubicBezTo>
                  <a:pt x="670" y="597"/>
                  <a:pt x="675" y="601"/>
                  <a:pt x="678" y="596"/>
                </a:cubicBezTo>
                <a:cubicBezTo>
                  <a:pt x="681" y="593"/>
                  <a:pt x="680" y="587"/>
                  <a:pt x="680" y="583"/>
                </a:cubicBezTo>
                <a:cubicBezTo>
                  <a:pt x="679" y="573"/>
                  <a:pt x="670" y="570"/>
                  <a:pt x="663" y="567"/>
                </a:cubicBezTo>
                <a:cubicBezTo>
                  <a:pt x="635" y="552"/>
                  <a:pt x="607" y="537"/>
                  <a:pt x="578" y="522"/>
                </a:cubicBezTo>
                <a:cubicBezTo>
                  <a:pt x="565" y="516"/>
                  <a:pt x="566" y="504"/>
                  <a:pt x="571" y="495"/>
                </a:cubicBezTo>
                <a:cubicBezTo>
                  <a:pt x="576" y="484"/>
                  <a:pt x="585" y="494"/>
                  <a:pt x="591" y="497"/>
                </a:cubicBezTo>
                <a:cubicBezTo>
                  <a:pt x="616" y="510"/>
                  <a:pt x="642" y="523"/>
                  <a:pt x="667" y="537"/>
                </a:cubicBezTo>
                <a:cubicBezTo>
                  <a:pt x="678" y="542"/>
                  <a:pt x="681" y="540"/>
                  <a:pt x="681" y="528"/>
                </a:cubicBezTo>
                <a:cubicBezTo>
                  <a:pt x="681" y="520"/>
                  <a:pt x="678" y="514"/>
                  <a:pt x="670" y="511"/>
                </a:cubicBezTo>
                <a:cubicBezTo>
                  <a:pt x="661" y="506"/>
                  <a:pt x="651" y="501"/>
                  <a:pt x="642" y="496"/>
                </a:cubicBezTo>
                <a:cubicBezTo>
                  <a:pt x="620" y="485"/>
                  <a:pt x="599" y="474"/>
                  <a:pt x="578" y="463"/>
                </a:cubicBezTo>
                <a:cubicBezTo>
                  <a:pt x="566" y="457"/>
                  <a:pt x="566" y="444"/>
                  <a:pt x="571" y="435"/>
                </a:cubicBezTo>
                <a:cubicBezTo>
                  <a:pt x="576" y="426"/>
                  <a:pt x="584" y="435"/>
                  <a:pt x="590" y="438"/>
                </a:cubicBezTo>
                <a:cubicBezTo>
                  <a:pt x="614" y="450"/>
                  <a:pt x="638" y="463"/>
                  <a:pt x="663" y="475"/>
                </a:cubicBezTo>
                <a:cubicBezTo>
                  <a:pt x="668" y="477"/>
                  <a:pt x="675" y="486"/>
                  <a:pt x="679" y="477"/>
                </a:cubicBezTo>
                <a:cubicBezTo>
                  <a:pt x="683" y="470"/>
                  <a:pt x="683" y="460"/>
                  <a:pt x="673" y="454"/>
                </a:cubicBezTo>
                <a:cubicBezTo>
                  <a:pt x="669" y="452"/>
                  <a:pt x="665" y="450"/>
                  <a:pt x="661" y="447"/>
                </a:cubicBezTo>
                <a:cubicBezTo>
                  <a:pt x="634" y="434"/>
                  <a:pt x="608" y="419"/>
                  <a:pt x="581" y="406"/>
                </a:cubicBezTo>
                <a:cubicBezTo>
                  <a:pt x="568" y="400"/>
                  <a:pt x="566" y="388"/>
                  <a:pt x="570" y="378"/>
                </a:cubicBezTo>
                <a:cubicBezTo>
                  <a:pt x="576" y="365"/>
                  <a:pt x="585" y="377"/>
                  <a:pt x="591" y="380"/>
                </a:cubicBezTo>
                <a:cubicBezTo>
                  <a:pt x="616" y="392"/>
                  <a:pt x="641" y="405"/>
                  <a:pt x="666" y="418"/>
                </a:cubicBezTo>
                <a:cubicBezTo>
                  <a:pt x="670" y="420"/>
                  <a:pt x="675" y="424"/>
                  <a:pt x="678" y="420"/>
                </a:cubicBezTo>
                <a:cubicBezTo>
                  <a:pt x="681" y="417"/>
                  <a:pt x="680" y="411"/>
                  <a:pt x="680" y="406"/>
                </a:cubicBezTo>
                <a:cubicBezTo>
                  <a:pt x="680" y="398"/>
                  <a:pt x="674" y="395"/>
                  <a:pt x="668" y="392"/>
                </a:cubicBezTo>
                <a:cubicBezTo>
                  <a:pt x="653" y="384"/>
                  <a:pt x="637" y="376"/>
                  <a:pt x="622" y="368"/>
                </a:cubicBezTo>
                <a:cubicBezTo>
                  <a:pt x="607" y="361"/>
                  <a:pt x="592" y="353"/>
                  <a:pt x="577" y="345"/>
                </a:cubicBezTo>
                <a:cubicBezTo>
                  <a:pt x="566" y="339"/>
                  <a:pt x="567" y="327"/>
                  <a:pt x="571" y="319"/>
                </a:cubicBezTo>
                <a:cubicBezTo>
                  <a:pt x="576" y="307"/>
                  <a:pt x="584" y="318"/>
                  <a:pt x="590" y="320"/>
                </a:cubicBezTo>
                <a:cubicBezTo>
                  <a:pt x="615" y="333"/>
                  <a:pt x="640" y="346"/>
                  <a:pt x="665" y="359"/>
                </a:cubicBezTo>
                <a:cubicBezTo>
                  <a:pt x="677" y="366"/>
                  <a:pt x="679" y="361"/>
                  <a:pt x="680" y="350"/>
                </a:cubicBezTo>
                <a:cubicBezTo>
                  <a:pt x="681" y="340"/>
                  <a:pt x="674" y="336"/>
                  <a:pt x="667" y="333"/>
                </a:cubicBezTo>
                <a:cubicBezTo>
                  <a:pt x="638" y="318"/>
                  <a:pt x="609" y="302"/>
                  <a:pt x="580" y="288"/>
                </a:cubicBezTo>
                <a:cubicBezTo>
                  <a:pt x="567" y="281"/>
                  <a:pt x="566" y="268"/>
                  <a:pt x="571" y="259"/>
                </a:cubicBezTo>
                <a:cubicBezTo>
                  <a:pt x="576" y="249"/>
                  <a:pt x="585" y="259"/>
                  <a:pt x="591" y="262"/>
                </a:cubicBezTo>
                <a:cubicBezTo>
                  <a:pt x="617" y="275"/>
                  <a:pt x="643" y="288"/>
                  <a:pt x="668" y="301"/>
                </a:cubicBezTo>
                <a:cubicBezTo>
                  <a:pt x="672" y="303"/>
                  <a:pt x="676" y="307"/>
                  <a:pt x="680" y="301"/>
                </a:cubicBezTo>
                <a:cubicBezTo>
                  <a:pt x="685" y="293"/>
                  <a:pt x="679" y="258"/>
                  <a:pt x="672" y="254"/>
                </a:cubicBezTo>
                <a:cubicBezTo>
                  <a:pt x="631" y="231"/>
                  <a:pt x="591" y="205"/>
                  <a:pt x="540" y="214"/>
                </a:cubicBezTo>
                <a:cubicBezTo>
                  <a:pt x="529" y="216"/>
                  <a:pt x="523" y="219"/>
                  <a:pt x="523" y="231"/>
                </a:cubicBezTo>
                <a:cubicBezTo>
                  <a:pt x="523" y="354"/>
                  <a:pt x="523" y="478"/>
                  <a:pt x="523" y="601"/>
                </a:cubicBezTo>
                <a:cubicBezTo>
                  <a:pt x="523" y="608"/>
                  <a:pt x="523" y="616"/>
                  <a:pt x="532" y="616"/>
                </a:cubicBezTo>
                <a:cubicBezTo>
                  <a:pt x="545" y="617"/>
                  <a:pt x="558" y="621"/>
                  <a:pt x="569" y="612"/>
                </a:cubicBezTo>
                <a:cubicBezTo>
                  <a:pt x="573" y="608"/>
                  <a:pt x="577" y="607"/>
                  <a:pt x="581" y="610"/>
                </a:cubicBezTo>
                <a:cubicBezTo>
                  <a:pt x="599" y="621"/>
                  <a:pt x="619" y="616"/>
                  <a:pt x="639" y="613"/>
                </a:cubicBezTo>
                <a:close/>
                <a:moveTo>
                  <a:pt x="3383" y="309"/>
                </a:moveTo>
                <a:cubicBezTo>
                  <a:pt x="3376" y="288"/>
                  <a:pt x="3391" y="267"/>
                  <a:pt x="3371" y="255"/>
                </a:cubicBezTo>
                <a:cubicBezTo>
                  <a:pt x="3334" y="232"/>
                  <a:pt x="3296" y="208"/>
                  <a:pt x="3247" y="214"/>
                </a:cubicBezTo>
                <a:cubicBezTo>
                  <a:pt x="3229" y="216"/>
                  <a:pt x="3223" y="220"/>
                  <a:pt x="3223" y="239"/>
                </a:cubicBezTo>
                <a:cubicBezTo>
                  <a:pt x="3224" y="356"/>
                  <a:pt x="3223" y="474"/>
                  <a:pt x="3223" y="591"/>
                </a:cubicBezTo>
                <a:cubicBezTo>
                  <a:pt x="3223" y="599"/>
                  <a:pt x="3219" y="611"/>
                  <a:pt x="3229" y="615"/>
                </a:cubicBezTo>
                <a:cubicBezTo>
                  <a:pt x="3241" y="619"/>
                  <a:pt x="3256" y="621"/>
                  <a:pt x="3267" y="612"/>
                </a:cubicBezTo>
                <a:cubicBezTo>
                  <a:pt x="3272" y="608"/>
                  <a:pt x="3275" y="606"/>
                  <a:pt x="3280" y="610"/>
                </a:cubicBezTo>
                <a:cubicBezTo>
                  <a:pt x="3299" y="621"/>
                  <a:pt x="3318" y="617"/>
                  <a:pt x="3343" y="616"/>
                </a:cubicBezTo>
                <a:cubicBezTo>
                  <a:pt x="3334" y="611"/>
                  <a:pt x="3330" y="609"/>
                  <a:pt x="3326" y="606"/>
                </a:cubicBezTo>
                <a:cubicBezTo>
                  <a:pt x="3310" y="598"/>
                  <a:pt x="3294" y="590"/>
                  <a:pt x="3278" y="582"/>
                </a:cubicBezTo>
                <a:cubicBezTo>
                  <a:pt x="3265" y="575"/>
                  <a:pt x="3266" y="562"/>
                  <a:pt x="3270" y="554"/>
                </a:cubicBezTo>
                <a:cubicBezTo>
                  <a:pt x="3275" y="543"/>
                  <a:pt x="3284" y="554"/>
                  <a:pt x="3290" y="556"/>
                </a:cubicBezTo>
                <a:cubicBezTo>
                  <a:pt x="3314" y="568"/>
                  <a:pt x="3338" y="581"/>
                  <a:pt x="3363" y="593"/>
                </a:cubicBezTo>
                <a:cubicBezTo>
                  <a:pt x="3368" y="595"/>
                  <a:pt x="3375" y="604"/>
                  <a:pt x="3379" y="594"/>
                </a:cubicBezTo>
                <a:cubicBezTo>
                  <a:pt x="3382" y="587"/>
                  <a:pt x="3383" y="578"/>
                  <a:pt x="3374" y="573"/>
                </a:cubicBezTo>
                <a:cubicBezTo>
                  <a:pt x="3366" y="568"/>
                  <a:pt x="3357" y="564"/>
                  <a:pt x="3349" y="559"/>
                </a:cubicBezTo>
                <a:cubicBezTo>
                  <a:pt x="3326" y="547"/>
                  <a:pt x="3302" y="535"/>
                  <a:pt x="3278" y="523"/>
                </a:cubicBezTo>
                <a:cubicBezTo>
                  <a:pt x="3266" y="516"/>
                  <a:pt x="3266" y="504"/>
                  <a:pt x="3270" y="495"/>
                </a:cubicBezTo>
                <a:cubicBezTo>
                  <a:pt x="3276" y="484"/>
                  <a:pt x="3284" y="495"/>
                  <a:pt x="3290" y="497"/>
                </a:cubicBezTo>
                <a:cubicBezTo>
                  <a:pt x="3297" y="500"/>
                  <a:pt x="3303" y="504"/>
                  <a:pt x="3310" y="508"/>
                </a:cubicBezTo>
                <a:cubicBezTo>
                  <a:pt x="3333" y="519"/>
                  <a:pt x="3354" y="532"/>
                  <a:pt x="3380" y="540"/>
                </a:cubicBezTo>
                <a:cubicBezTo>
                  <a:pt x="3381" y="528"/>
                  <a:pt x="3383" y="517"/>
                  <a:pt x="3370" y="511"/>
                </a:cubicBezTo>
                <a:cubicBezTo>
                  <a:pt x="3363" y="508"/>
                  <a:pt x="3357" y="504"/>
                  <a:pt x="3350" y="501"/>
                </a:cubicBezTo>
                <a:cubicBezTo>
                  <a:pt x="3327" y="489"/>
                  <a:pt x="3303" y="476"/>
                  <a:pt x="3279" y="465"/>
                </a:cubicBezTo>
                <a:cubicBezTo>
                  <a:pt x="3266" y="458"/>
                  <a:pt x="3265" y="445"/>
                  <a:pt x="3270" y="436"/>
                </a:cubicBezTo>
                <a:cubicBezTo>
                  <a:pt x="3275" y="426"/>
                  <a:pt x="3284" y="436"/>
                  <a:pt x="3290" y="439"/>
                </a:cubicBezTo>
                <a:cubicBezTo>
                  <a:pt x="3315" y="451"/>
                  <a:pt x="3339" y="464"/>
                  <a:pt x="3363" y="476"/>
                </a:cubicBezTo>
                <a:cubicBezTo>
                  <a:pt x="3368" y="479"/>
                  <a:pt x="3375" y="485"/>
                  <a:pt x="3379" y="479"/>
                </a:cubicBezTo>
                <a:cubicBezTo>
                  <a:pt x="3383" y="472"/>
                  <a:pt x="3383" y="462"/>
                  <a:pt x="3375" y="456"/>
                </a:cubicBezTo>
                <a:cubicBezTo>
                  <a:pt x="3371" y="452"/>
                  <a:pt x="3366" y="450"/>
                  <a:pt x="3361" y="448"/>
                </a:cubicBezTo>
                <a:cubicBezTo>
                  <a:pt x="3333" y="433"/>
                  <a:pt x="3306" y="419"/>
                  <a:pt x="3278" y="404"/>
                </a:cubicBezTo>
                <a:cubicBezTo>
                  <a:pt x="3266" y="398"/>
                  <a:pt x="3266" y="387"/>
                  <a:pt x="3270" y="379"/>
                </a:cubicBezTo>
                <a:cubicBezTo>
                  <a:pt x="3275" y="366"/>
                  <a:pt x="3284" y="377"/>
                  <a:pt x="3290" y="379"/>
                </a:cubicBezTo>
                <a:cubicBezTo>
                  <a:pt x="3315" y="391"/>
                  <a:pt x="3338" y="404"/>
                  <a:pt x="3363" y="416"/>
                </a:cubicBezTo>
                <a:cubicBezTo>
                  <a:pt x="3368" y="419"/>
                  <a:pt x="3375" y="427"/>
                  <a:pt x="3379" y="418"/>
                </a:cubicBezTo>
                <a:cubicBezTo>
                  <a:pt x="3383" y="411"/>
                  <a:pt x="3382" y="401"/>
                  <a:pt x="3374" y="396"/>
                </a:cubicBezTo>
                <a:cubicBezTo>
                  <a:pt x="3366" y="391"/>
                  <a:pt x="3358" y="387"/>
                  <a:pt x="3349" y="383"/>
                </a:cubicBezTo>
                <a:cubicBezTo>
                  <a:pt x="3326" y="370"/>
                  <a:pt x="3302" y="358"/>
                  <a:pt x="3278" y="346"/>
                </a:cubicBezTo>
                <a:cubicBezTo>
                  <a:pt x="3266" y="340"/>
                  <a:pt x="3266" y="328"/>
                  <a:pt x="3270" y="319"/>
                </a:cubicBezTo>
                <a:cubicBezTo>
                  <a:pt x="3276" y="308"/>
                  <a:pt x="3284" y="318"/>
                  <a:pt x="3290" y="321"/>
                </a:cubicBezTo>
                <a:cubicBezTo>
                  <a:pt x="3315" y="333"/>
                  <a:pt x="3339" y="346"/>
                  <a:pt x="3363" y="358"/>
                </a:cubicBezTo>
                <a:cubicBezTo>
                  <a:pt x="3368" y="360"/>
                  <a:pt x="3374" y="370"/>
                  <a:pt x="3379" y="360"/>
                </a:cubicBezTo>
                <a:cubicBezTo>
                  <a:pt x="3383" y="354"/>
                  <a:pt x="3383" y="344"/>
                  <a:pt x="3376" y="338"/>
                </a:cubicBezTo>
                <a:cubicBezTo>
                  <a:pt x="3372" y="335"/>
                  <a:pt x="3367" y="333"/>
                  <a:pt x="3362" y="330"/>
                </a:cubicBezTo>
                <a:cubicBezTo>
                  <a:pt x="3335" y="316"/>
                  <a:pt x="3308" y="302"/>
                  <a:pt x="3280" y="288"/>
                </a:cubicBezTo>
                <a:cubicBezTo>
                  <a:pt x="3267" y="281"/>
                  <a:pt x="3265" y="269"/>
                  <a:pt x="3270" y="259"/>
                </a:cubicBezTo>
                <a:cubicBezTo>
                  <a:pt x="3276" y="248"/>
                  <a:pt x="3286" y="259"/>
                  <a:pt x="3292" y="262"/>
                </a:cubicBezTo>
                <a:cubicBezTo>
                  <a:pt x="3321" y="276"/>
                  <a:pt x="3349" y="291"/>
                  <a:pt x="3383" y="309"/>
                </a:cubicBezTo>
                <a:close/>
                <a:moveTo>
                  <a:pt x="4062" y="366"/>
                </a:moveTo>
                <a:cubicBezTo>
                  <a:pt x="4068" y="348"/>
                  <a:pt x="4062" y="339"/>
                  <a:pt x="4048" y="332"/>
                </a:cubicBezTo>
                <a:cubicBezTo>
                  <a:pt x="4020" y="318"/>
                  <a:pt x="3992" y="303"/>
                  <a:pt x="3964" y="289"/>
                </a:cubicBezTo>
                <a:cubicBezTo>
                  <a:pt x="3951" y="282"/>
                  <a:pt x="3949" y="270"/>
                  <a:pt x="3954" y="260"/>
                </a:cubicBezTo>
                <a:cubicBezTo>
                  <a:pt x="3960" y="247"/>
                  <a:pt x="3969" y="260"/>
                  <a:pt x="3975" y="263"/>
                </a:cubicBezTo>
                <a:cubicBezTo>
                  <a:pt x="3998" y="274"/>
                  <a:pt x="4021" y="286"/>
                  <a:pt x="4045" y="298"/>
                </a:cubicBezTo>
                <a:cubicBezTo>
                  <a:pt x="4050" y="300"/>
                  <a:pt x="4056" y="306"/>
                  <a:pt x="4062" y="298"/>
                </a:cubicBezTo>
                <a:cubicBezTo>
                  <a:pt x="4069" y="289"/>
                  <a:pt x="4064" y="260"/>
                  <a:pt x="4054" y="254"/>
                </a:cubicBezTo>
                <a:cubicBezTo>
                  <a:pt x="4016" y="233"/>
                  <a:pt x="3980" y="208"/>
                  <a:pt x="3932" y="214"/>
                </a:cubicBezTo>
                <a:cubicBezTo>
                  <a:pt x="3913" y="216"/>
                  <a:pt x="3907" y="219"/>
                  <a:pt x="3907" y="239"/>
                </a:cubicBezTo>
                <a:cubicBezTo>
                  <a:pt x="3908" y="356"/>
                  <a:pt x="3907" y="472"/>
                  <a:pt x="3907" y="589"/>
                </a:cubicBezTo>
                <a:cubicBezTo>
                  <a:pt x="3907" y="598"/>
                  <a:pt x="3903" y="611"/>
                  <a:pt x="3913" y="614"/>
                </a:cubicBezTo>
                <a:cubicBezTo>
                  <a:pt x="3925" y="619"/>
                  <a:pt x="3940" y="622"/>
                  <a:pt x="3952" y="611"/>
                </a:cubicBezTo>
                <a:cubicBezTo>
                  <a:pt x="3958" y="607"/>
                  <a:pt x="3962" y="607"/>
                  <a:pt x="3966" y="610"/>
                </a:cubicBezTo>
                <a:cubicBezTo>
                  <a:pt x="3984" y="621"/>
                  <a:pt x="4003" y="616"/>
                  <a:pt x="4022" y="615"/>
                </a:cubicBezTo>
                <a:cubicBezTo>
                  <a:pt x="4003" y="604"/>
                  <a:pt x="3985" y="593"/>
                  <a:pt x="3966" y="584"/>
                </a:cubicBezTo>
                <a:cubicBezTo>
                  <a:pt x="3950" y="577"/>
                  <a:pt x="3949" y="564"/>
                  <a:pt x="3954" y="553"/>
                </a:cubicBezTo>
                <a:cubicBezTo>
                  <a:pt x="3960" y="542"/>
                  <a:pt x="3969" y="554"/>
                  <a:pt x="3976" y="558"/>
                </a:cubicBezTo>
                <a:cubicBezTo>
                  <a:pt x="4005" y="572"/>
                  <a:pt x="4033" y="587"/>
                  <a:pt x="4063" y="602"/>
                </a:cubicBezTo>
                <a:cubicBezTo>
                  <a:pt x="4064" y="576"/>
                  <a:pt x="4064" y="576"/>
                  <a:pt x="4044" y="565"/>
                </a:cubicBezTo>
                <a:cubicBezTo>
                  <a:pt x="4020" y="553"/>
                  <a:pt x="3995" y="541"/>
                  <a:pt x="3971" y="528"/>
                </a:cubicBezTo>
                <a:cubicBezTo>
                  <a:pt x="3966" y="526"/>
                  <a:pt x="3961" y="523"/>
                  <a:pt x="3958" y="520"/>
                </a:cubicBezTo>
                <a:cubicBezTo>
                  <a:pt x="3950" y="511"/>
                  <a:pt x="3950" y="500"/>
                  <a:pt x="3955" y="492"/>
                </a:cubicBezTo>
                <a:cubicBezTo>
                  <a:pt x="3959" y="485"/>
                  <a:pt x="3967" y="494"/>
                  <a:pt x="3972" y="496"/>
                </a:cubicBezTo>
                <a:cubicBezTo>
                  <a:pt x="3996" y="508"/>
                  <a:pt x="4020" y="521"/>
                  <a:pt x="4045" y="534"/>
                </a:cubicBezTo>
                <a:cubicBezTo>
                  <a:pt x="4050" y="536"/>
                  <a:pt x="4057" y="544"/>
                  <a:pt x="4062" y="536"/>
                </a:cubicBezTo>
                <a:cubicBezTo>
                  <a:pt x="4067" y="528"/>
                  <a:pt x="4065" y="519"/>
                  <a:pt x="4056" y="513"/>
                </a:cubicBezTo>
                <a:cubicBezTo>
                  <a:pt x="4045" y="507"/>
                  <a:pt x="4034" y="501"/>
                  <a:pt x="4022" y="495"/>
                </a:cubicBezTo>
                <a:cubicBezTo>
                  <a:pt x="4002" y="485"/>
                  <a:pt x="3982" y="474"/>
                  <a:pt x="3962" y="464"/>
                </a:cubicBezTo>
                <a:cubicBezTo>
                  <a:pt x="3949" y="458"/>
                  <a:pt x="3950" y="445"/>
                  <a:pt x="3954" y="436"/>
                </a:cubicBezTo>
                <a:cubicBezTo>
                  <a:pt x="3959" y="426"/>
                  <a:pt x="3968" y="436"/>
                  <a:pt x="3974" y="439"/>
                </a:cubicBezTo>
                <a:cubicBezTo>
                  <a:pt x="3997" y="450"/>
                  <a:pt x="4020" y="463"/>
                  <a:pt x="4043" y="474"/>
                </a:cubicBezTo>
                <a:cubicBezTo>
                  <a:pt x="4049" y="477"/>
                  <a:pt x="4056" y="488"/>
                  <a:pt x="4063" y="477"/>
                </a:cubicBezTo>
                <a:cubicBezTo>
                  <a:pt x="4067" y="468"/>
                  <a:pt x="4065" y="458"/>
                  <a:pt x="4053" y="453"/>
                </a:cubicBezTo>
                <a:cubicBezTo>
                  <a:pt x="4044" y="449"/>
                  <a:pt x="4035" y="443"/>
                  <a:pt x="4026" y="438"/>
                </a:cubicBezTo>
                <a:cubicBezTo>
                  <a:pt x="4006" y="428"/>
                  <a:pt x="3985" y="416"/>
                  <a:pt x="3964" y="406"/>
                </a:cubicBezTo>
                <a:cubicBezTo>
                  <a:pt x="3951" y="400"/>
                  <a:pt x="3949" y="388"/>
                  <a:pt x="3954" y="378"/>
                </a:cubicBezTo>
                <a:cubicBezTo>
                  <a:pt x="3960" y="365"/>
                  <a:pt x="3968" y="378"/>
                  <a:pt x="3975" y="381"/>
                </a:cubicBezTo>
                <a:cubicBezTo>
                  <a:pt x="3986" y="385"/>
                  <a:pt x="3996" y="392"/>
                  <a:pt x="4007" y="397"/>
                </a:cubicBezTo>
                <a:cubicBezTo>
                  <a:pt x="4025" y="405"/>
                  <a:pt x="4042" y="417"/>
                  <a:pt x="4063" y="422"/>
                </a:cubicBezTo>
                <a:cubicBezTo>
                  <a:pt x="4063" y="399"/>
                  <a:pt x="4063" y="399"/>
                  <a:pt x="4045" y="389"/>
                </a:cubicBezTo>
                <a:cubicBezTo>
                  <a:pt x="4018" y="375"/>
                  <a:pt x="3991" y="361"/>
                  <a:pt x="3964" y="347"/>
                </a:cubicBezTo>
                <a:cubicBezTo>
                  <a:pt x="3950" y="341"/>
                  <a:pt x="3949" y="328"/>
                  <a:pt x="3954" y="318"/>
                </a:cubicBezTo>
                <a:cubicBezTo>
                  <a:pt x="3960" y="306"/>
                  <a:pt x="3969" y="318"/>
                  <a:pt x="3975" y="321"/>
                </a:cubicBezTo>
                <a:cubicBezTo>
                  <a:pt x="4004" y="335"/>
                  <a:pt x="4033" y="350"/>
                  <a:pt x="4062" y="366"/>
                </a:cubicBezTo>
                <a:close/>
                <a:moveTo>
                  <a:pt x="1344" y="483"/>
                </a:moveTo>
                <a:cubicBezTo>
                  <a:pt x="1350" y="464"/>
                  <a:pt x="1343" y="453"/>
                  <a:pt x="1327" y="447"/>
                </a:cubicBezTo>
                <a:cubicBezTo>
                  <a:pt x="1313" y="441"/>
                  <a:pt x="1301" y="434"/>
                  <a:pt x="1288" y="427"/>
                </a:cubicBezTo>
                <a:cubicBezTo>
                  <a:pt x="1273" y="420"/>
                  <a:pt x="1259" y="413"/>
                  <a:pt x="1245" y="405"/>
                </a:cubicBezTo>
                <a:cubicBezTo>
                  <a:pt x="1233" y="398"/>
                  <a:pt x="1234" y="386"/>
                  <a:pt x="1239" y="377"/>
                </a:cubicBezTo>
                <a:cubicBezTo>
                  <a:pt x="1244" y="368"/>
                  <a:pt x="1252" y="378"/>
                  <a:pt x="1258" y="380"/>
                </a:cubicBezTo>
                <a:cubicBezTo>
                  <a:pt x="1265" y="383"/>
                  <a:pt x="1272" y="387"/>
                  <a:pt x="1279" y="391"/>
                </a:cubicBezTo>
                <a:cubicBezTo>
                  <a:pt x="1301" y="402"/>
                  <a:pt x="1322" y="412"/>
                  <a:pt x="1344" y="423"/>
                </a:cubicBezTo>
                <a:cubicBezTo>
                  <a:pt x="1349" y="404"/>
                  <a:pt x="1341" y="396"/>
                  <a:pt x="1328" y="389"/>
                </a:cubicBezTo>
                <a:cubicBezTo>
                  <a:pt x="1300" y="375"/>
                  <a:pt x="1273" y="360"/>
                  <a:pt x="1246" y="346"/>
                </a:cubicBezTo>
                <a:cubicBezTo>
                  <a:pt x="1234" y="340"/>
                  <a:pt x="1234" y="328"/>
                  <a:pt x="1238" y="319"/>
                </a:cubicBezTo>
                <a:cubicBezTo>
                  <a:pt x="1243" y="308"/>
                  <a:pt x="1252" y="318"/>
                  <a:pt x="1258" y="321"/>
                </a:cubicBezTo>
                <a:cubicBezTo>
                  <a:pt x="1287" y="335"/>
                  <a:pt x="1315" y="350"/>
                  <a:pt x="1343" y="365"/>
                </a:cubicBezTo>
                <a:cubicBezTo>
                  <a:pt x="1349" y="346"/>
                  <a:pt x="1343" y="335"/>
                  <a:pt x="1326" y="329"/>
                </a:cubicBezTo>
                <a:cubicBezTo>
                  <a:pt x="1314" y="324"/>
                  <a:pt x="1303" y="317"/>
                  <a:pt x="1291" y="311"/>
                </a:cubicBezTo>
                <a:cubicBezTo>
                  <a:pt x="1275" y="303"/>
                  <a:pt x="1260" y="295"/>
                  <a:pt x="1245" y="287"/>
                </a:cubicBezTo>
                <a:cubicBezTo>
                  <a:pt x="1233" y="280"/>
                  <a:pt x="1234" y="267"/>
                  <a:pt x="1239" y="258"/>
                </a:cubicBezTo>
                <a:cubicBezTo>
                  <a:pt x="1244" y="250"/>
                  <a:pt x="1252" y="259"/>
                  <a:pt x="1257" y="262"/>
                </a:cubicBezTo>
                <a:cubicBezTo>
                  <a:pt x="1286" y="276"/>
                  <a:pt x="1315" y="291"/>
                  <a:pt x="1345" y="306"/>
                </a:cubicBezTo>
                <a:cubicBezTo>
                  <a:pt x="1345" y="293"/>
                  <a:pt x="1345" y="282"/>
                  <a:pt x="1345" y="272"/>
                </a:cubicBezTo>
                <a:cubicBezTo>
                  <a:pt x="1346" y="264"/>
                  <a:pt x="1343" y="258"/>
                  <a:pt x="1336" y="254"/>
                </a:cubicBezTo>
                <a:cubicBezTo>
                  <a:pt x="1297" y="229"/>
                  <a:pt x="1258" y="207"/>
                  <a:pt x="1209" y="214"/>
                </a:cubicBezTo>
                <a:cubicBezTo>
                  <a:pt x="1196" y="216"/>
                  <a:pt x="1190" y="219"/>
                  <a:pt x="1191" y="233"/>
                </a:cubicBezTo>
                <a:cubicBezTo>
                  <a:pt x="1192" y="256"/>
                  <a:pt x="1191" y="278"/>
                  <a:pt x="1191" y="301"/>
                </a:cubicBezTo>
                <a:cubicBezTo>
                  <a:pt x="1191" y="398"/>
                  <a:pt x="1191" y="496"/>
                  <a:pt x="1191" y="593"/>
                </a:cubicBezTo>
                <a:cubicBezTo>
                  <a:pt x="1191" y="601"/>
                  <a:pt x="1187" y="613"/>
                  <a:pt x="1198" y="615"/>
                </a:cubicBezTo>
                <a:cubicBezTo>
                  <a:pt x="1210" y="618"/>
                  <a:pt x="1224" y="621"/>
                  <a:pt x="1235" y="613"/>
                </a:cubicBezTo>
                <a:cubicBezTo>
                  <a:pt x="1241" y="608"/>
                  <a:pt x="1245" y="609"/>
                  <a:pt x="1251" y="612"/>
                </a:cubicBezTo>
                <a:cubicBezTo>
                  <a:pt x="1269" y="621"/>
                  <a:pt x="1287" y="617"/>
                  <a:pt x="1310" y="616"/>
                </a:cubicBezTo>
                <a:cubicBezTo>
                  <a:pt x="1286" y="603"/>
                  <a:pt x="1266" y="593"/>
                  <a:pt x="1246" y="582"/>
                </a:cubicBezTo>
                <a:cubicBezTo>
                  <a:pt x="1234" y="576"/>
                  <a:pt x="1234" y="563"/>
                  <a:pt x="1238" y="554"/>
                </a:cubicBezTo>
                <a:cubicBezTo>
                  <a:pt x="1243" y="544"/>
                  <a:pt x="1252" y="554"/>
                  <a:pt x="1258" y="557"/>
                </a:cubicBezTo>
                <a:cubicBezTo>
                  <a:pt x="1283" y="569"/>
                  <a:pt x="1307" y="582"/>
                  <a:pt x="1331" y="595"/>
                </a:cubicBezTo>
                <a:cubicBezTo>
                  <a:pt x="1344" y="601"/>
                  <a:pt x="1346" y="595"/>
                  <a:pt x="1345" y="584"/>
                </a:cubicBezTo>
                <a:cubicBezTo>
                  <a:pt x="1345" y="571"/>
                  <a:pt x="1334" y="569"/>
                  <a:pt x="1325" y="564"/>
                </a:cubicBezTo>
                <a:cubicBezTo>
                  <a:pt x="1299" y="550"/>
                  <a:pt x="1273" y="537"/>
                  <a:pt x="1247" y="524"/>
                </a:cubicBezTo>
                <a:cubicBezTo>
                  <a:pt x="1234" y="517"/>
                  <a:pt x="1234" y="504"/>
                  <a:pt x="1238" y="495"/>
                </a:cubicBezTo>
                <a:cubicBezTo>
                  <a:pt x="1244" y="485"/>
                  <a:pt x="1252" y="495"/>
                  <a:pt x="1259" y="498"/>
                </a:cubicBezTo>
                <a:cubicBezTo>
                  <a:pt x="1282" y="510"/>
                  <a:pt x="1305" y="522"/>
                  <a:pt x="1328" y="533"/>
                </a:cubicBezTo>
                <a:cubicBezTo>
                  <a:pt x="1333" y="536"/>
                  <a:pt x="1340" y="541"/>
                  <a:pt x="1344" y="534"/>
                </a:cubicBezTo>
                <a:cubicBezTo>
                  <a:pt x="1348" y="527"/>
                  <a:pt x="1347" y="519"/>
                  <a:pt x="1339" y="513"/>
                </a:cubicBezTo>
                <a:cubicBezTo>
                  <a:pt x="1335" y="510"/>
                  <a:pt x="1331" y="508"/>
                  <a:pt x="1327" y="506"/>
                </a:cubicBezTo>
                <a:cubicBezTo>
                  <a:pt x="1301" y="493"/>
                  <a:pt x="1276" y="479"/>
                  <a:pt x="1250" y="467"/>
                </a:cubicBezTo>
                <a:cubicBezTo>
                  <a:pt x="1237" y="460"/>
                  <a:pt x="1233" y="449"/>
                  <a:pt x="1238" y="438"/>
                </a:cubicBezTo>
                <a:cubicBezTo>
                  <a:pt x="1244" y="424"/>
                  <a:pt x="1254" y="437"/>
                  <a:pt x="1261" y="440"/>
                </a:cubicBezTo>
                <a:cubicBezTo>
                  <a:pt x="1289" y="454"/>
                  <a:pt x="1316" y="468"/>
                  <a:pt x="1344" y="483"/>
                </a:cubicBezTo>
                <a:close/>
                <a:moveTo>
                  <a:pt x="2727" y="617"/>
                </a:moveTo>
                <a:cubicBezTo>
                  <a:pt x="2706" y="605"/>
                  <a:pt x="2685" y="593"/>
                  <a:pt x="2662" y="583"/>
                </a:cubicBezTo>
                <a:cubicBezTo>
                  <a:pt x="2648" y="576"/>
                  <a:pt x="2650" y="563"/>
                  <a:pt x="2654" y="554"/>
                </a:cubicBezTo>
                <a:cubicBezTo>
                  <a:pt x="2658" y="543"/>
                  <a:pt x="2667" y="554"/>
                  <a:pt x="2673" y="557"/>
                </a:cubicBezTo>
                <a:cubicBezTo>
                  <a:pt x="2696" y="568"/>
                  <a:pt x="2719" y="580"/>
                  <a:pt x="2742" y="592"/>
                </a:cubicBezTo>
                <a:cubicBezTo>
                  <a:pt x="2747" y="595"/>
                  <a:pt x="2755" y="603"/>
                  <a:pt x="2759" y="595"/>
                </a:cubicBezTo>
                <a:cubicBezTo>
                  <a:pt x="2764" y="587"/>
                  <a:pt x="2763" y="576"/>
                  <a:pt x="2753" y="570"/>
                </a:cubicBezTo>
                <a:cubicBezTo>
                  <a:pt x="2746" y="567"/>
                  <a:pt x="2739" y="563"/>
                  <a:pt x="2732" y="559"/>
                </a:cubicBezTo>
                <a:cubicBezTo>
                  <a:pt x="2709" y="548"/>
                  <a:pt x="2687" y="535"/>
                  <a:pt x="2664" y="525"/>
                </a:cubicBezTo>
                <a:cubicBezTo>
                  <a:pt x="2648" y="518"/>
                  <a:pt x="2649" y="504"/>
                  <a:pt x="2654" y="495"/>
                </a:cubicBezTo>
                <a:cubicBezTo>
                  <a:pt x="2659" y="483"/>
                  <a:pt x="2668" y="496"/>
                  <a:pt x="2674" y="498"/>
                </a:cubicBezTo>
                <a:cubicBezTo>
                  <a:pt x="2698" y="509"/>
                  <a:pt x="2720" y="522"/>
                  <a:pt x="2744" y="533"/>
                </a:cubicBezTo>
                <a:cubicBezTo>
                  <a:pt x="2749" y="536"/>
                  <a:pt x="2755" y="545"/>
                  <a:pt x="2760" y="536"/>
                </a:cubicBezTo>
                <a:cubicBezTo>
                  <a:pt x="2764" y="529"/>
                  <a:pt x="2763" y="520"/>
                  <a:pt x="2755" y="514"/>
                </a:cubicBezTo>
                <a:cubicBezTo>
                  <a:pt x="2748" y="509"/>
                  <a:pt x="2739" y="505"/>
                  <a:pt x="2731" y="500"/>
                </a:cubicBezTo>
                <a:cubicBezTo>
                  <a:pt x="2707" y="488"/>
                  <a:pt x="2684" y="476"/>
                  <a:pt x="2660" y="463"/>
                </a:cubicBezTo>
                <a:cubicBezTo>
                  <a:pt x="2646" y="456"/>
                  <a:pt x="2650" y="442"/>
                  <a:pt x="2654" y="434"/>
                </a:cubicBezTo>
                <a:cubicBezTo>
                  <a:pt x="2658" y="425"/>
                  <a:pt x="2666" y="435"/>
                  <a:pt x="2672" y="438"/>
                </a:cubicBezTo>
                <a:cubicBezTo>
                  <a:pt x="2696" y="450"/>
                  <a:pt x="2719" y="463"/>
                  <a:pt x="2743" y="474"/>
                </a:cubicBezTo>
                <a:cubicBezTo>
                  <a:pt x="2748" y="477"/>
                  <a:pt x="2755" y="486"/>
                  <a:pt x="2760" y="477"/>
                </a:cubicBezTo>
                <a:cubicBezTo>
                  <a:pt x="2764" y="469"/>
                  <a:pt x="2764" y="458"/>
                  <a:pt x="2753" y="453"/>
                </a:cubicBezTo>
                <a:cubicBezTo>
                  <a:pt x="2749" y="450"/>
                  <a:pt x="2745" y="448"/>
                  <a:pt x="2741" y="446"/>
                </a:cubicBezTo>
                <a:cubicBezTo>
                  <a:pt x="2715" y="433"/>
                  <a:pt x="2689" y="419"/>
                  <a:pt x="2663" y="406"/>
                </a:cubicBezTo>
                <a:cubicBezTo>
                  <a:pt x="2648" y="399"/>
                  <a:pt x="2649" y="385"/>
                  <a:pt x="2653" y="376"/>
                </a:cubicBezTo>
                <a:cubicBezTo>
                  <a:pt x="2657" y="366"/>
                  <a:pt x="2667" y="377"/>
                  <a:pt x="2673" y="380"/>
                </a:cubicBezTo>
                <a:cubicBezTo>
                  <a:pt x="2698" y="392"/>
                  <a:pt x="2722" y="405"/>
                  <a:pt x="2746" y="417"/>
                </a:cubicBezTo>
                <a:cubicBezTo>
                  <a:pt x="2750" y="419"/>
                  <a:pt x="2755" y="423"/>
                  <a:pt x="2759" y="419"/>
                </a:cubicBezTo>
                <a:cubicBezTo>
                  <a:pt x="2761" y="416"/>
                  <a:pt x="2761" y="410"/>
                  <a:pt x="2761" y="406"/>
                </a:cubicBezTo>
                <a:cubicBezTo>
                  <a:pt x="2761" y="398"/>
                  <a:pt x="2755" y="395"/>
                  <a:pt x="2749" y="392"/>
                </a:cubicBezTo>
                <a:cubicBezTo>
                  <a:pt x="2735" y="385"/>
                  <a:pt x="2721" y="378"/>
                  <a:pt x="2708" y="371"/>
                </a:cubicBezTo>
                <a:cubicBezTo>
                  <a:pt x="2692" y="363"/>
                  <a:pt x="2677" y="354"/>
                  <a:pt x="2662" y="346"/>
                </a:cubicBezTo>
                <a:cubicBezTo>
                  <a:pt x="2648" y="339"/>
                  <a:pt x="2649" y="325"/>
                  <a:pt x="2653" y="317"/>
                </a:cubicBezTo>
                <a:cubicBezTo>
                  <a:pt x="2658" y="306"/>
                  <a:pt x="2667" y="318"/>
                  <a:pt x="2673" y="321"/>
                </a:cubicBezTo>
                <a:cubicBezTo>
                  <a:pt x="2697" y="332"/>
                  <a:pt x="2720" y="345"/>
                  <a:pt x="2744" y="357"/>
                </a:cubicBezTo>
                <a:cubicBezTo>
                  <a:pt x="2749" y="359"/>
                  <a:pt x="2755" y="366"/>
                  <a:pt x="2759" y="359"/>
                </a:cubicBezTo>
                <a:cubicBezTo>
                  <a:pt x="2763" y="353"/>
                  <a:pt x="2763" y="344"/>
                  <a:pt x="2757" y="338"/>
                </a:cubicBezTo>
                <a:cubicBezTo>
                  <a:pt x="2754" y="334"/>
                  <a:pt x="2748" y="332"/>
                  <a:pt x="2744" y="330"/>
                </a:cubicBezTo>
                <a:cubicBezTo>
                  <a:pt x="2716" y="316"/>
                  <a:pt x="2689" y="301"/>
                  <a:pt x="2662" y="288"/>
                </a:cubicBezTo>
                <a:cubicBezTo>
                  <a:pt x="2647" y="281"/>
                  <a:pt x="2650" y="268"/>
                  <a:pt x="2653" y="259"/>
                </a:cubicBezTo>
                <a:cubicBezTo>
                  <a:pt x="2658" y="247"/>
                  <a:pt x="2667" y="259"/>
                  <a:pt x="2672" y="262"/>
                </a:cubicBezTo>
                <a:cubicBezTo>
                  <a:pt x="2697" y="273"/>
                  <a:pt x="2721" y="286"/>
                  <a:pt x="2745" y="299"/>
                </a:cubicBezTo>
                <a:cubicBezTo>
                  <a:pt x="2750" y="301"/>
                  <a:pt x="2755" y="305"/>
                  <a:pt x="2760" y="299"/>
                </a:cubicBezTo>
                <a:cubicBezTo>
                  <a:pt x="2766" y="292"/>
                  <a:pt x="2760" y="258"/>
                  <a:pt x="2752" y="253"/>
                </a:cubicBezTo>
                <a:cubicBezTo>
                  <a:pt x="2713" y="231"/>
                  <a:pt x="2676" y="207"/>
                  <a:pt x="2627" y="214"/>
                </a:cubicBezTo>
                <a:cubicBezTo>
                  <a:pt x="2612" y="216"/>
                  <a:pt x="2607" y="220"/>
                  <a:pt x="2607" y="235"/>
                </a:cubicBezTo>
                <a:cubicBezTo>
                  <a:pt x="2607" y="355"/>
                  <a:pt x="2607" y="475"/>
                  <a:pt x="2607" y="595"/>
                </a:cubicBezTo>
                <a:cubicBezTo>
                  <a:pt x="2607" y="613"/>
                  <a:pt x="2613" y="617"/>
                  <a:pt x="2630" y="618"/>
                </a:cubicBezTo>
                <a:cubicBezTo>
                  <a:pt x="2642" y="618"/>
                  <a:pt x="2652" y="606"/>
                  <a:pt x="2660" y="610"/>
                </a:cubicBezTo>
                <a:cubicBezTo>
                  <a:pt x="2682" y="622"/>
                  <a:pt x="2705" y="614"/>
                  <a:pt x="2727" y="617"/>
                </a:cubicBezTo>
                <a:close/>
                <a:moveTo>
                  <a:pt x="1870" y="446"/>
                </a:moveTo>
                <a:cubicBezTo>
                  <a:pt x="1870" y="446"/>
                  <a:pt x="1870" y="446"/>
                  <a:pt x="1870" y="446"/>
                </a:cubicBezTo>
                <a:cubicBezTo>
                  <a:pt x="1870" y="497"/>
                  <a:pt x="1870" y="548"/>
                  <a:pt x="1870" y="598"/>
                </a:cubicBezTo>
                <a:cubicBezTo>
                  <a:pt x="1870" y="614"/>
                  <a:pt x="1878" y="618"/>
                  <a:pt x="1891" y="616"/>
                </a:cubicBezTo>
                <a:cubicBezTo>
                  <a:pt x="1904" y="614"/>
                  <a:pt x="1902" y="604"/>
                  <a:pt x="1902" y="596"/>
                </a:cubicBezTo>
                <a:cubicBezTo>
                  <a:pt x="1902" y="551"/>
                  <a:pt x="1902" y="505"/>
                  <a:pt x="1903" y="460"/>
                </a:cubicBezTo>
                <a:cubicBezTo>
                  <a:pt x="1903" y="446"/>
                  <a:pt x="1914" y="439"/>
                  <a:pt x="1925" y="446"/>
                </a:cubicBezTo>
                <a:cubicBezTo>
                  <a:pt x="1933" y="450"/>
                  <a:pt x="1931" y="459"/>
                  <a:pt x="1931" y="465"/>
                </a:cubicBezTo>
                <a:cubicBezTo>
                  <a:pt x="1931" y="509"/>
                  <a:pt x="1932" y="553"/>
                  <a:pt x="1931" y="597"/>
                </a:cubicBezTo>
                <a:cubicBezTo>
                  <a:pt x="1931" y="610"/>
                  <a:pt x="1934" y="617"/>
                  <a:pt x="1949" y="617"/>
                </a:cubicBezTo>
                <a:cubicBezTo>
                  <a:pt x="1965" y="617"/>
                  <a:pt x="1965" y="606"/>
                  <a:pt x="1965" y="595"/>
                </a:cubicBezTo>
                <a:cubicBezTo>
                  <a:pt x="1965" y="511"/>
                  <a:pt x="1965" y="426"/>
                  <a:pt x="1965" y="342"/>
                </a:cubicBezTo>
                <a:cubicBezTo>
                  <a:pt x="1965" y="332"/>
                  <a:pt x="1962" y="321"/>
                  <a:pt x="1978" y="321"/>
                </a:cubicBezTo>
                <a:cubicBezTo>
                  <a:pt x="1994" y="321"/>
                  <a:pt x="1992" y="332"/>
                  <a:pt x="1992" y="341"/>
                </a:cubicBezTo>
                <a:cubicBezTo>
                  <a:pt x="1992" y="427"/>
                  <a:pt x="1992" y="512"/>
                  <a:pt x="1991" y="597"/>
                </a:cubicBezTo>
                <a:cubicBezTo>
                  <a:pt x="1991" y="608"/>
                  <a:pt x="1993" y="617"/>
                  <a:pt x="2007" y="617"/>
                </a:cubicBezTo>
                <a:cubicBezTo>
                  <a:pt x="2021" y="617"/>
                  <a:pt x="2026" y="611"/>
                  <a:pt x="2026" y="598"/>
                </a:cubicBezTo>
                <a:cubicBezTo>
                  <a:pt x="2025" y="498"/>
                  <a:pt x="2025" y="398"/>
                  <a:pt x="2026" y="298"/>
                </a:cubicBezTo>
                <a:cubicBezTo>
                  <a:pt x="2026" y="282"/>
                  <a:pt x="2020" y="277"/>
                  <a:pt x="2005" y="277"/>
                </a:cubicBezTo>
                <a:cubicBezTo>
                  <a:pt x="1967" y="278"/>
                  <a:pt x="1929" y="278"/>
                  <a:pt x="1891" y="277"/>
                </a:cubicBezTo>
                <a:cubicBezTo>
                  <a:pt x="1873" y="276"/>
                  <a:pt x="1869" y="283"/>
                  <a:pt x="1870" y="299"/>
                </a:cubicBezTo>
                <a:cubicBezTo>
                  <a:pt x="1871" y="348"/>
                  <a:pt x="1870" y="397"/>
                  <a:pt x="1870" y="446"/>
                </a:cubicBezTo>
                <a:close/>
                <a:moveTo>
                  <a:pt x="4199" y="613"/>
                </a:moveTo>
                <a:cubicBezTo>
                  <a:pt x="4182" y="604"/>
                  <a:pt x="4165" y="595"/>
                  <a:pt x="4148" y="587"/>
                </a:cubicBezTo>
                <a:cubicBezTo>
                  <a:pt x="4134" y="580"/>
                  <a:pt x="4134" y="568"/>
                  <a:pt x="4139" y="558"/>
                </a:cubicBezTo>
                <a:cubicBezTo>
                  <a:pt x="4144" y="548"/>
                  <a:pt x="4153" y="557"/>
                  <a:pt x="4159" y="561"/>
                </a:cubicBezTo>
                <a:cubicBezTo>
                  <a:pt x="4184" y="573"/>
                  <a:pt x="4209" y="586"/>
                  <a:pt x="4234" y="599"/>
                </a:cubicBezTo>
                <a:cubicBezTo>
                  <a:pt x="4238" y="601"/>
                  <a:pt x="4243" y="605"/>
                  <a:pt x="4246" y="600"/>
                </a:cubicBezTo>
                <a:cubicBezTo>
                  <a:pt x="4249" y="597"/>
                  <a:pt x="4248" y="591"/>
                  <a:pt x="4248" y="587"/>
                </a:cubicBezTo>
                <a:cubicBezTo>
                  <a:pt x="4247" y="577"/>
                  <a:pt x="4238" y="575"/>
                  <a:pt x="4231" y="571"/>
                </a:cubicBezTo>
                <a:cubicBezTo>
                  <a:pt x="4204" y="557"/>
                  <a:pt x="4177" y="542"/>
                  <a:pt x="4150" y="529"/>
                </a:cubicBezTo>
                <a:cubicBezTo>
                  <a:pt x="4136" y="522"/>
                  <a:pt x="4133" y="509"/>
                  <a:pt x="4139" y="499"/>
                </a:cubicBezTo>
                <a:cubicBezTo>
                  <a:pt x="4145" y="488"/>
                  <a:pt x="4154" y="499"/>
                  <a:pt x="4161" y="503"/>
                </a:cubicBezTo>
                <a:cubicBezTo>
                  <a:pt x="4185" y="514"/>
                  <a:pt x="4208" y="527"/>
                  <a:pt x="4232" y="539"/>
                </a:cubicBezTo>
                <a:cubicBezTo>
                  <a:pt x="4237" y="541"/>
                  <a:pt x="4243" y="547"/>
                  <a:pt x="4247" y="539"/>
                </a:cubicBezTo>
                <a:cubicBezTo>
                  <a:pt x="4250" y="533"/>
                  <a:pt x="4250" y="526"/>
                  <a:pt x="4244" y="520"/>
                </a:cubicBezTo>
                <a:cubicBezTo>
                  <a:pt x="4241" y="517"/>
                  <a:pt x="4236" y="514"/>
                  <a:pt x="4231" y="512"/>
                </a:cubicBezTo>
                <a:cubicBezTo>
                  <a:pt x="4203" y="497"/>
                  <a:pt x="4176" y="483"/>
                  <a:pt x="4148" y="469"/>
                </a:cubicBezTo>
                <a:cubicBezTo>
                  <a:pt x="4134" y="462"/>
                  <a:pt x="4134" y="449"/>
                  <a:pt x="4139" y="440"/>
                </a:cubicBezTo>
                <a:cubicBezTo>
                  <a:pt x="4144" y="431"/>
                  <a:pt x="4153" y="440"/>
                  <a:pt x="4159" y="443"/>
                </a:cubicBezTo>
                <a:cubicBezTo>
                  <a:pt x="4184" y="455"/>
                  <a:pt x="4209" y="468"/>
                  <a:pt x="4234" y="482"/>
                </a:cubicBezTo>
                <a:cubicBezTo>
                  <a:pt x="4246" y="488"/>
                  <a:pt x="4249" y="485"/>
                  <a:pt x="4249" y="472"/>
                </a:cubicBezTo>
                <a:cubicBezTo>
                  <a:pt x="4248" y="461"/>
                  <a:pt x="4241" y="458"/>
                  <a:pt x="4233" y="454"/>
                </a:cubicBezTo>
                <a:cubicBezTo>
                  <a:pt x="4205" y="439"/>
                  <a:pt x="4176" y="424"/>
                  <a:pt x="4148" y="410"/>
                </a:cubicBezTo>
                <a:cubicBezTo>
                  <a:pt x="4134" y="403"/>
                  <a:pt x="4134" y="391"/>
                  <a:pt x="4138" y="381"/>
                </a:cubicBezTo>
                <a:cubicBezTo>
                  <a:pt x="4144" y="370"/>
                  <a:pt x="4152" y="380"/>
                  <a:pt x="4158" y="383"/>
                </a:cubicBezTo>
                <a:cubicBezTo>
                  <a:pt x="4177" y="392"/>
                  <a:pt x="4195" y="402"/>
                  <a:pt x="4213" y="412"/>
                </a:cubicBezTo>
                <a:cubicBezTo>
                  <a:pt x="4249" y="429"/>
                  <a:pt x="4249" y="429"/>
                  <a:pt x="4248" y="389"/>
                </a:cubicBezTo>
                <a:cubicBezTo>
                  <a:pt x="4248" y="380"/>
                  <a:pt x="4251" y="370"/>
                  <a:pt x="4238" y="364"/>
                </a:cubicBezTo>
                <a:cubicBezTo>
                  <a:pt x="4196" y="346"/>
                  <a:pt x="4154" y="332"/>
                  <a:pt x="4107" y="338"/>
                </a:cubicBezTo>
                <a:cubicBezTo>
                  <a:pt x="4096" y="339"/>
                  <a:pt x="4091" y="342"/>
                  <a:pt x="4091" y="353"/>
                </a:cubicBezTo>
                <a:cubicBezTo>
                  <a:pt x="4091" y="436"/>
                  <a:pt x="4091" y="519"/>
                  <a:pt x="4091" y="601"/>
                </a:cubicBezTo>
                <a:cubicBezTo>
                  <a:pt x="4091" y="612"/>
                  <a:pt x="4096" y="618"/>
                  <a:pt x="4107" y="617"/>
                </a:cubicBezTo>
                <a:cubicBezTo>
                  <a:pt x="4137" y="613"/>
                  <a:pt x="4167" y="618"/>
                  <a:pt x="4199" y="613"/>
                </a:cubicBezTo>
                <a:close/>
                <a:moveTo>
                  <a:pt x="3562" y="605"/>
                </a:moveTo>
                <a:cubicBezTo>
                  <a:pt x="3568" y="587"/>
                  <a:pt x="3563" y="578"/>
                  <a:pt x="3547" y="570"/>
                </a:cubicBezTo>
                <a:cubicBezTo>
                  <a:pt x="3519" y="557"/>
                  <a:pt x="3492" y="541"/>
                  <a:pt x="3464" y="527"/>
                </a:cubicBezTo>
                <a:cubicBezTo>
                  <a:pt x="3452" y="521"/>
                  <a:pt x="3450" y="510"/>
                  <a:pt x="3454" y="500"/>
                </a:cubicBezTo>
                <a:cubicBezTo>
                  <a:pt x="3461" y="487"/>
                  <a:pt x="3469" y="499"/>
                  <a:pt x="3476" y="502"/>
                </a:cubicBezTo>
                <a:cubicBezTo>
                  <a:pt x="3501" y="514"/>
                  <a:pt x="3526" y="527"/>
                  <a:pt x="3550" y="540"/>
                </a:cubicBezTo>
                <a:cubicBezTo>
                  <a:pt x="3563" y="547"/>
                  <a:pt x="3565" y="543"/>
                  <a:pt x="3565" y="531"/>
                </a:cubicBezTo>
                <a:cubicBezTo>
                  <a:pt x="3565" y="518"/>
                  <a:pt x="3556" y="516"/>
                  <a:pt x="3548" y="511"/>
                </a:cubicBezTo>
                <a:cubicBezTo>
                  <a:pt x="3520" y="497"/>
                  <a:pt x="3492" y="483"/>
                  <a:pt x="3464" y="469"/>
                </a:cubicBezTo>
                <a:cubicBezTo>
                  <a:pt x="3450" y="462"/>
                  <a:pt x="3450" y="449"/>
                  <a:pt x="3454" y="440"/>
                </a:cubicBezTo>
                <a:cubicBezTo>
                  <a:pt x="3460" y="427"/>
                  <a:pt x="3469" y="440"/>
                  <a:pt x="3475" y="443"/>
                </a:cubicBezTo>
                <a:cubicBezTo>
                  <a:pt x="3500" y="455"/>
                  <a:pt x="3525" y="468"/>
                  <a:pt x="3550" y="481"/>
                </a:cubicBezTo>
                <a:cubicBezTo>
                  <a:pt x="3554" y="483"/>
                  <a:pt x="3559" y="487"/>
                  <a:pt x="3562" y="483"/>
                </a:cubicBezTo>
                <a:cubicBezTo>
                  <a:pt x="3565" y="481"/>
                  <a:pt x="3564" y="475"/>
                  <a:pt x="3564" y="470"/>
                </a:cubicBezTo>
                <a:cubicBezTo>
                  <a:pt x="3565" y="462"/>
                  <a:pt x="3559" y="459"/>
                  <a:pt x="3553" y="456"/>
                </a:cubicBezTo>
                <a:cubicBezTo>
                  <a:pt x="3540" y="449"/>
                  <a:pt x="3528" y="443"/>
                  <a:pt x="3515" y="436"/>
                </a:cubicBezTo>
                <a:cubicBezTo>
                  <a:pt x="3498" y="428"/>
                  <a:pt x="3481" y="418"/>
                  <a:pt x="3464" y="410"/>
                </a:cubicBezTo>
                <a:cubicBezTo>
                  <a:pt x="3451" y="403"/>
                  <a:pt x="3450" y="390"/>
                  <a:pt x="3455" y="381"/>
                </a:cubicBezTo>
                <a:cubicBezTo>
                  <a:pt x="3460" y="371"/>
                  <a:pt x="3469" y="381"/>
                  <a:pt x="3475" y="384"/>
                </a:cubicBezTo>
                <a:cubicBezTo>
                  <a:pt x="3495" y="393"/>
                  <a:pt x="3514" y="404"/>
                  <a:pt x="3534" y="414"/>
                </a:cubicBezTo>
                <a:cubicBezTo>
                  <a:pt x="3566" y="430"/>
                  <a:pt x="3565" y="434"/>
                  <a:pt x="3565" y="395"/>
                </a:cubicBezTo>
                <a:cubicBezTo>
                  <a:pt x="3564" y="382"/>
                  <a:pt x="3567" y="370"/>
                  <a:pt x="3551" y="363"/>
                </a:cubicBezTo>
                <a:cubicBezTo>
                  <a:pt x="3511" y="345"/>
                  <a:pt x="3469" y="333"/>
                  <a:pt x="3424" y="338"/>
                </a:cubicBezTo>
                <a:cubicBezTo>
                  <a:pt x="3412" y="339"/>
                  <a:pt x="3407" y="343"/>
                  <a:pt x="3407" y="355"/>
                </a:cubicBezTo>
                <a:cubicBezTo>
                  <a:pt x="3408" y="437"/>
                  <a:pt x="3408" y="519"/>
                  <a:pt x="3407" y="600"/>
                </a:cubicBezTo>
                <a:cubicBezTo>
                  <a:pt x="3407" y="613"/>
                  <a:pt x="3412" y="618"/>
                  <a:pt x="3424" y="617"/>
                </a:cubicBezTo>
                <a:cubicBezTo>
                  <a:pt x="3449" y="614"/>
                  <a:pt x="3473" y="615"/>
                  <a:pt x="3498" y="617"/>
                </a:cubicBezTo>
                <a:cubicBezTo>
                  <a:pt x="3503" y="617"/>
                  <a:pt x="3509" y="619"/>
                  <a:pt x="3515" y="614"/>
                </a:cubicBezTo>
                <a:cubicBezTo>
                  <a:pt x="3497" y="604"/>
                  <a:pt x="3479" y="595"/>
                  <a:pt x="3462" y="585"/>
                </a:cubicBezTo>
                <a:cubicBezTo>
                  <a:pt x="3450" y="579"/>
                  <a:pt x="3450" y="566"/>
                  <a:pt x="3454" y="557"/>
                </a:cubicBezTo>
                <a:cubicBezTo>
                  <a:pt x="3459" y="545"/>
                  <a:pt x="3467" y="557"/>
                  <a:pt x="3473" y="560"/>
                </a:cubicBezTo>
                <a:cubicBezTo>
                  <a:pt x="3503" y="574"/>
                  <a:pt x="3532" y="589"/>
                  <a:pt x="3562" y="605"/>
                </a:cubicBezTo>
                <a:close/>
                <a:moveTo>
                  <a:pt x="1530" y="487"/>
                </a:moveTo>
                <a:cubicBezTo>
                  <a:pt x="1536" y="469"/>
                  <a:pt x="1529" y="459"/>
                  <a:pt x="1515" y="453"/>
                </a:cubicBezTo>
                <a:cubicBezTo>
                  <a:pt x="1501" y="446"/>
                  <a:pt x="1487" y="439"/>
                  <a:pt x="1472" y="431"/>
                </a:cubicBezTo>
                <a:cubicBezTo>
                  <a:pt x="1458" y="424"/>
                  <a:pt x="1444" y="416"/>
                  <a:pt x="1430" y="409"/>
                </a:cubicBezTo>
                <a:cubicBezTo>
                  <a:pt x="1418" y="402"/>
                  <a:pt x="1418" y="390"/>
                  <a:pt x="1422" y="381"/>
                </a:cubicBezTo>
                <a:cubicBezTo>
                  <a:pt x="1427" y="370"/>
                  <a:pt x="1436" y="381"/>
                  <a:pt x="1442" y="384"/>
                </a:cubicBezTo>
                <a:cubicBezTo>
                  <a:pt x="1460" y="392"/>
                  <a:pt x="1478" y="402"/>
                  <a:pt x="1497" y="412"/>
                </a:cubicBezTo>
                <a:cubicBezTo>
                  <a:pt x="1533" y="430"/>
                  <a:pt x="1533" y="430"/>
                  <a:pt x="1532" y="390"/>
                </a:cubicBezTo>
                <a:cubicBezTo>
                  <a:pt x="1532" y="379"/>
                  <a:pt x="1533" y="369"/>
                  <a:pt x="1520" y="363"/>
                </a:cubicBezTo>
                <a:cubicBezTo>
                  <a:pt x="1480" y="345"/>
                  <a:pt x="1438" y="333"/>
                  <a:pt x="1393" y="338"/>
                </a:cubicBezTo>
                <a:cubicBezTo>
                  <a:pt x="1380" y="339"/>
                  <a:pt x="1375" y="342"/>
                  <a:pt x="1375" y="355"/>
                </a:cubicBezTo>
                <a:cubicBezTo>
                  <a:pt x="1376" y="437"/>
                  <a:pt x="1376" y="518"/>
                  <a:pt x="1375" y="599"/>
                </a:cubicBezTo>
                <a:cubicBezTo>
                  <a:pt x="1375" y="614"/>
                  <a:pt x="1382" y="619"/>
                  <a:pt x="1395" y="617"/>
                </a:cubicBezTo>
                <a:cubicBezTo>
                  <a:pt x="1418" y="613"/>
                  <a:pt x="1442" y="617"/>
                  <a:pt x="1465" y="617"/>
                </a:cubicBezTo>
                <a:cubicBezTo>
                  <a:pt x="1471" y="617"/>
                  <a:pt x="1477" y="619"/>
                  <a:pt x="1483" y="614"/>
                </a:cubicBezTo>
                <a:cubicBezTo>
                  <a:pt x="1480" y="612"/>
                  <a:pt x="1477" y="610"/>
                  <a:pt x="1475" y="609"/>
                </a:cubicBezTo>
                <a:cubicBezTo>
                  <a:pt x="1459" y="601"/>
                  <a:pt x="1444" y="593"/>
                  <a:pt x="1429" y="585"/>
                </a:cubicBezTo>
                <a:cubicBezTo>
                  <a:pt x="1417" y="578"/>
                  <a:pt x="1418" y="565"/>
                  <a:pt x="1422" y="557"/>
                </a:cubicBezTo>
                <a:cubicBezTo>
                  <a:pt x="1427" y="547"/>
                  <a:pt x="1435" y="557"/>
                  <a:pt x="1441" y="560"/>
                </a:cubicBezTo>
                <a:cubicBezTo>
                  <a:pt x="1466" y="572"/>
                  <a:pt x="1491" y="585"/>
                  <a:pt x="1516" y="598"/>
                </a:cubicBezTo>
                <a:cubicBezTo>
                  <a:pt x="1520" y="600"/>
                  <a:pt x="1525" y="605"/>
                  <a:pt x="1530" y="600"/>
                </a:cubicBezTo>
                <a:cubicBezTo>
                  <a:pt x="1534" y="597"/>
                  <a:pt x="1533" y="590"/>
                  <a:pt x="1531" y="585"/>
                </a:cubicBezTo>
                <a:cubicBezTo>
                  <a:pt x="1529" y="577"/>
                  <a:pt x="1522" y="574"/>
                  <a:pt x="1516" y="571"/>
                </a:cubicBezTo>
                <a:cubicBezTo>
                  <a:pt x="1487" y="556"/>
                  <a:pt x="1459" y="541"/>
                  <a:pt x="1430" y="527"/>
                </a:cubicBezTo>
                <a:cubicBezTo>
                  <a:pt x="1417" y="520"/>
                  <a:pt x="1418" y="507"/>
                  <a:pt x="1422" y="498"/>
                </a:cubicBezTo>
                <a:cubicBezTo>
                  <a:pt x="1428" y="487"/>
                  <a:pt x="1436" y="499"/>
                  <a:pt x="1442" y="501"/>
                </a:cubicBezTo>
                <a:cubicBezTo>
                  <a:pt x="1468" y="514"/>
                  <a:pt x="1493" y="527"/>
                  <a:pt x="1518" y="540"/>
                </a:cubicBezTo>
                <a:cubicBezTo>
                  <a:pt x="1522" y="542"/>
                  <a:pt x="1527" y="548"/>
                  <a:pt x="1531" y="543"/>
                </a:cubicBezTo>
                <a:cubicBezTo>
                  <a:pt x="1533" y="540"/>
                  <a:pt x="1532" y="534"/>
                  <a:pt x="1532" y="530"/>
                </a:cubicBezTo>
                <a:cubicBezTo>
                  <a:pt x="1533" y="521"/>
                  <a:pt x="1526" y="518"/>
                  <a:pt x="1520" y="515"/>
                </a:cubicBezTo>
                <a:cubicBezTo>
                  <a:pt x="1503" y="506"/>
                  <a:pt x="1485" y="497"/>
                  <a:pt x="1467" y="487"/>
                </a:cubicBezTo>
                <a:cubicBezTo>
                  <a:pt x="1454" y="481"/>
                  <a:pt x="1441" y="474"/>
                  <a:pt x="1428" y="467"/>
                </a:cubicBezTo>
                <a:cubicBezTo>
                  <a:pt x="1416" y="460"/>
                  <a:pt x="1418" y="447"/>
                  <a:pt x="1422" y="439"/>
                </a:cubicBezTo>
                <a:cubicBezTo>
                  <a:pt x="1427" y="429"/>
                  <a:pt x="1435" y="439"/>
                  <a:pt x="1440" y="442"/>
                </a:cubicBezTo>
                <a:cubicBezTo>
                  <a:pt x="1470" y="456"/>
                  <a:pt x="1499" y="472"/>
                  <a:pt x="1530" y="487"/>
                </a:cubicBezTo>
                <a:close/>
                <a:moveTo>
                  <a:pt x="2948" y="429"/>
                </a:moveTo>
                <a:cubicBezTo>
                  <a:pt x="2948" y="411"/>
                  <a:pt x="2948" y="396"/>
                  <a:pt x="2948" y="382"/>
                </a:cubicBezTo>
                <a:cubicBezTo>
                  <a:pt x="2949" y="373"/>
                  <a:pt x="2945" y="367"/>
                  <a:pt x="2936" y="364"/>
                </a:cubicBezTo>
                <a:cubicBezTo>
                  <a:pt x="2896" y="346"/>
                  <a:pt x="2854" y="332"/>
                  <a:pt x="2809" y="338"/>
                </a:cubicBezTo>
                <a:cubicBezTo>
                  <a:pt x="2796" y="339"/>
                  <a:pt x="2791" y="342"/>
                  <a:pt x="2791" y="355"/>
                </a:cubicBezTo>
                <a:cubicBezTo>
                  <a:pt x="2791" y="437"/>
                  <a:pt x="2791" y="518"/>
                  <a:pt x="2791" y="599"/>
                </a:cubicBezTo>
                <a:cubicBezTo>
                  <a:pt x="2791" y="614"/>
                  <a:pt x="2798" y="619"/>
                  <a:pt x="2811" y="617"/>
                </a:cubicBezTo>
                <a:cubicBezTo>
                  <a:pt x="2833" y="614"/>
                  <a:pt x="2856" y="616"/>
                  <a:pt x="2879" y="617"/>
                </a:cubicBezTo>
                <a:cubicBezTo>
                  <a:pt x="2885" y="617"/>
                  <a:pt x="2891" y="617"/>
                  <a:pt x="2898" y="617"/>
                </a:cubicBezTo>
                <a:cubicBezTo>
                  <a:pt x="2881" y="604"/>
                  <a:pt x="2863" y="595"/>
                  <a:pt x="2845" y="586"/>
                </a:cubicBezTo>
                <a:cubicBezTo>
                  <a:pt x="2833" y="579"/>
                  <a:pt x="2834" y="566"/>
                  <a:pt x="2838" y="558"/>
                </a:cubicBezTo>
                <a:cubicBezTo>
                  <a:pt x="2843" y="547"/>
                  <a:pt x="2852" y="558"/>
                  <a:pt x="2858" y="561"/>
                </a:cubicBezTo>
                <a:cubicBezTo>
                  <a:pt x="2882" y="572"/>
                  <a:pt x="2905" y="585"/>
                  <a:pt x="2929" y="597"/>
                </a:cubicBezTo>
                <a:cubicBezTo>
                  <a:pt x="2934" y="599"/>
                  <a:pt x="2942" y="609"/>
                  <a:pt x="2947" y="598"/>
                </a:cubicBezTo>
                <a:cubicBezTo>
                  <a:pt x="2950" y="591"/>
                  <a:pt x="2949" y="581"/>
                  <a:pt x="2940" y="576"/>
                </a:cubicBezTo>
                <a:cubicBezTo>
                  <a:pt x="2932" y="571"/>
                  <a:pt x="2925" y="568"/>
                  <a:pt x="2917" y="564"/>
                </a:cubicBezTo>
                <a:cubicBezTo>
                  <a:pt x="2893" y="552"/>
                  <a:pt x="2869" y="539"/>
                  <a:pt x="2846" y="527"/>
                </a:cubicBezTo>
                <a:cubicBezTo>
                  <a:pt x="2833" y="521"/>
                  <a:pt x="2834" y="508"/>
                  <a:pt x="2838" y="499"/>
                </a:cubicBezTo>
                <a:cubicBezTo>
                  <a:pt x="2843" y="488"/>
                  <a:pt x="2852" y="499"/>
                  <a:pt x="2858" y="502"/>
                </a:cubicBezTo>
                <a:cubicBezTo>
                  <a:pt x="2887" y="516"/>
                  <a:pt x="2916" y="531"/>
                  <a:pt x="2945" y="546"/>
                </a:cubicBezTo>
                <a:cubicBezTo>
                  <a:pt x="2950" y="529"/>
                  <a:pt x="2945" y="519"/>
                  <a:pt x="2930" y="512"/>
                </a:cubicBezTo>
                <a:cubicBezTo>
                  <a:pt x="2902" y="498"/>
                  <a:pt x="2874" y="483"/>
                  <a:pt x="2847" y="468"/>
                </a:cubicBezTo>
                <a:cubicBezTo>
                  <a:pt x="2834" y="462"/>
                  <a:pt x="2834" y="450"/>
                  <a:pt x="2838" y="441"/>
                </a:cubicBezTo>
                <a:cubicBezTo>
                  <a:pt x="2843" y="429"/>
                  <a:pt x="2851" y="441"/>
                  <a:pt x="2858" y="443"/>
                </a:cubicBezTo>
                <a:cubicBezTo>
                  <a:pt x="2865" y="445"/>
                  <a:pt x="2872" y="450"/>
                  <a:pt x="2879" y="453"/>
                </a:cubicBezTo>
                <a:cubicBezTo>
                  <a:pt x="2901" y="464"/>
                  <a:pt x="2922" y="478"/>
                  <a:pt x="2946" y="487"/>
                </a:cubicBezTo>
                <a:cubicBezTo>
                  <a:pt x="2951" y="468"/>
                  <a:pt x="2944" y="458"/>
                  <a:pt x="2928" y="451"/>
                </a:cubicBezTo>
                <a:cubicBezTo>
                  <a:pt x="2911" y="444"/>
                  <a:pt x="2896" y="435"/>
                  <a:pt x="2880" y="427"/>
                </a:cubicBezTo>
                <a:cubicBezTo>
                  <a:pt x="2868" y="421"/>
                  <a:pt x="2856" y="415"/>
                  <a:pt x="2845" y="408"/>
                </a:cubicBezTo>
                <a:cubicBezTo>
                  <a:pt x="2833" y="401"/>
                  <a:pt x="2834" y="388"/>
                  <a:pt x="2839" y="380"/>
                </a:cubicBezTo>
                <a:cubicBezTo>
                  <a:pt x="2844" y="371"/>
                  <a:pt x="2851" y="381"/>
                  <a:pt x="2857" y="384"/>
                </a:cubicBezTo>
                <a:cubicBezTo>
                  <a:pt x="2886" y="398"/>
                  <a:pt x="2915" y="413"/>
                  <a:pt x="2948" y="429"/>
                </a:cubicBezTo>
                <a:close/>
                <a:moveTo>
                  <a:pt x="862" y="605"/>
                </a:moveTo>
                <a:cubicBezTo>
                  <a:pt x="868" y="588"/>
                  <a:pt x="864" y="578"/>
                  <a:pt x="849" y="571"/>
                </a:cubicBezTo>
                <a:cubicBezTo>
                  <a:pt x="823" y="559"/>
                  <a:pt x="798" y="545"/>
                  <a:pt x="773" y="532"/>
                </a:cubicBezTo>
                <a:cubicBezTo>
                  <a:pt x="768" y="529"/>
                  <a:pt x="763" y="527"/>
                  <a:pt x="759" y="524"/>
                </a:cubicBezTo>
                <a:cubicBezTo>
                  <a:pt x="751" y="516"/>
                  <a:pt x="750" y="504"/>
                  <a:pt x="756" y="496"/>
                </a:cubicBezTo>
                <a:cubicBezTo>
                  <a:pt x="761" y="489"/>
                  <a:pt x="768" y="498"/>
                  <a:pt x="773" y="500"/>
                </a:cubicBezTo>
                <a:cubicBezTo>
                  <a:pt x="798" y="513"/>
                  <a:pt x="823" y="526"/>
                  <a:pt x="847" y="538"/>
                </a:cubicBezTo>
                <a:cubicBezTo>
                  <a:pt x="852" y="541"/>
                  <a:pt x="859" y="547"/>
                  <a:pt x="863" y="540"/>
                </a:cubicBezTo>
                <a:cubicBezTo>
                  <a:pt x="866" y="534"/>
                  <a:pt x="866" y="525"/>
                  <a:pt x="861" y="519"/>
                </a:cubicBezTo>
                <a:cubicBezTo>
                  <a:pt x="857" y="516"/>
                  <a:pt x="852" y="513"/>
                  <a:pt x="847" y="511"/>
                </a:cubicBezTo>
                <a:cubicBezTo>
                  <a:pt x="820" y="497"/>
                  <a:pt x="793" y="483"/>
                  <a:pt x="766" y="469"/>
                </a:cubicBezTo>
                <a:cubicBezTo>
                  <a:pt x="753" y="462"/>
                  <a:pt x="750" y="451"/>
                  <a:pt x="755" y="440"/>
                </a:cubicBezTo>
                <a:cubicBezTo>
                  <a:pt x="761" y="429"/>
                  <a:pt x="770" y="440"/>
                  <a:pt x="777" y="443"/>
                </a:cubicBezTo>
                <a:cubicBezTo>
                  <a:pt x="802" y="455"/>
                  <a:pt x="826" y="468"/>
                  <a:pt x="850" y="480"/>
                </a:cubicBezTo>
                <a:cubicBezTo>
                  <a:pt x="854" y="482"/>
                  <a:pt x="859" y="487"/>
                  <a:pt x="862" y="483"/>
                </a:cubicBezTo>
                <a:cubicBezTo>
                  <a:pt x="865" y="480"/>
                  <a:pt x="864" y="474"/>
                  <a:pt x="864" y="470"/>
                </a:cubicBezTo>
                <a:cubicBezTo>
                  <a:pt x="865" y="462"/>
                  <a:pt x="858" y="458"/>
                  <a:pt x="852" y="455"/>
                </a:cubicBezTo>
                <a:cubicBezTo>
                  <a:pt x="834" y="446"/>
                  <a:pt x="816" y="436"/>
                  <a:pt x="798" y="427"/>
                </a:cubicBezTo>
                <a:cubicBezTo>
                  <a:pt x="786" y="420"/>
                  <a:pt x="774" y="415"/>
                  <a:pt x="762" y="408"/>
                </a:cubicBezTo>
                <a:cubicBezTo>
                  <a:pt x="751" y="402"/>
                  <a:pt x="751" y="390"/>
                  <a:pt x="755" y="382"/>
                </a:cubicBezTo>
                <a:cubicBezTo>
                  <a:pt x="760" y="370"/>
                  <a:pt x="768" y="380"/>
                  <a:pt x="774" y="383"/>
                </a:cubicBezTo>
                <a:cubicBezTo>
                  <a:pt x="793" y="392"/>
                  <a:pt x="811" y="402"/>
                  <a:pt x="830" y="411"/>
                </a:cubicBezTo>
                <a:cubicBezTo>
                  <a:pt x="865" y="429"/>
                  <a:pt x="865" y="429"/>
                  <a:pt x="865" y="388"/>
                </a:cubicBezTo>
                <a:cubicBezTo>
                  <a:pt x="865" y="379"/>
                  <a:pt x="866" y="368"/>
                  <a:pt x="854" y="363"/>
                </a:cubicBezTo>
                <a:cubicBezTo>
                  <a:pt x="814" y="346"/>
                  <a:pt x="773" y="333"/>
                  <a:pt x="729" y="338"/>
                </a:cubicBezTo>
                <a:cubicBezTo>
                  <a:pt x="715" y="339"/>
                  <a:pt x="710" y="344"/>
                  <a:pt x="710" y="357"/>
                </a:cubicBezTo>
                <a:cubicBezTo>
                  <a:pt x="710" y="437"/>
                  <a:pt x="711" y="518"/>
                  <a:pt x="710" y="599"/>
                </a:cubicBezTo>
                <a:cubicBezTo>
                  <a:pt x="710" y="613"/>
                  <a:pt x="716" y="619"/>
                  <a:pt x="729" y="617"/>
                </a:cubicBezTo>
                <a:cubicBezTo>
                  <a:pt x="752" y="612"/>
                  <a:pt x="774" y="617"/>
                  <a:pt x="796" y="617"/>
                </a:cubicBezTo>
                <a:cubicBezTo>
                  <a:pt x="802" y="617"/>
                  <a:pt x="809" y="619"/>
                  <a:pt x="816" y="614"/>
                </a:cubicBezTo>
                <a:cubicBezTo>
                  <a:pt x="812" y="612"/>
                  <a:pt x="810" y="610"/>
                  <a:pt x="807" y="609"/>
                </a:cubicBezTo>
                <a:cubicBezTo>
                  <a:pt x="792" y="601"/>
                  <a:pt x="778" y="593"/>
                  <a:pt x="763" y="585"/>
                </a:cubicBezTo>
                <a:cubicBezTo>
                  <a:pt x="751" y="579"/>
                  <a:pt x="750" y="566"/>
                  <a:pt x="755" y="557"/>
                </a:cubicBezTo>
                <a:cubicBezTo>
                  <a:pt x="761" y="546"/>
                  <a:pt x="769" y="557"/>
                  <a:pt x="775" y="560"/>
                </a:cubicBezTo>
                <a:cubicBezTo>
                  <a:pt x="804" y="575"/>
                  <a:pt x="833" y="590"/>
                  <a:pt x="862" y="605"/>
                </a:cubicBezTo>
                <a:close/>
                <a:moveTo>
                  <a:pt x="1761" y="462"/>
                </a:moveTo>
                <a:cubicBezTo>
                  <a:pt x="1761" y="462"/>
                  <a:pt x="1761" y="462"/>
                  <a:pt x="1761" y="461"/>
                </a:cubicBezTo>
                <a:cubicBezTo>
                  <a:pt x="1741" y="461"/>
                  <a:pt x="1721" y="462"/>
                  <a:pt x="1701" y="461"/>
                </a:cubicBezTo>
                <a:cubicBezTo>
                  <a:pt x="1689" y="461"/>
                  <a:pt x="1683" y="465"/>
                  <a:pt x="1683" y="479"/>
                </a:cubicBezTo>
                <a:cubicBezTo>
                  <a:pt x="1684" y="519"/>
                  <a:pt x="1684" y="560"/>
                  <a:pt x="1683" y="601"/>
                </a:cubicBezTo>
                <a:cubicBezTo>
                  <a:pt x="1683" y="613"/>
                  <a:pt x="1689" y="617"/>
                  <a:pt x="1700" y="617"/>
                </a:cubicBezTo>
                <a:cubicBezTo>
                  <a:pt x="1713" y="617"/>
                  <a:pt x="1717" y="612"/>
                  <a:pt x="1717" y="600"/>
                </a:cubicBezTo>
                <a:cubicBezTo>
                  <a:pt x="1716" y="575"/>
                  <a:pt x="1717" y="549"/>
                  <a:pt x="1717" y="524"/>
                </a:cubicBezTo>
                <a:cubicBezTo>
                  <a:pt x="1717" y="514"/>
                  <a:pt x="1717" y="507"/>
                  <a:pt x="1730" y="507"/>
                </a:cubicBezTo>
                <a:cubicBezTo>
                  <a:pt x="1743" y="507"/>
                  <a:pt x="1746" y="514"/>
                  <a:pt x="1746" y="524"/>
                </a:cubicBezTo>
                <a:cubicBezTo>
                  <a:pt x="1746" y="549"/>
                  <a:pt x="1746" y="574"/>
                  <a:pt x="1746" y="598"/>
                </a:cubicBezTo>
                <a:cubicBezTo>
                  <a:pt x="1746" y="611"/>
                  <a:pt x="1750" y="617"/>
                  <a:pt x="1763" y="617"/>
                </a:cubicBezTo>
                <a:cubicBezTo>
                  <a:pt x="1777" y="617"/>
                  <a:pt x="1781" y="611"/>
                  <a:pt x="1781" y="599"/>
                </a:cubicBezTo>
                <a:cubicBezTo>
                  <a:pt x="1780" y="573"/>
                  <a:pt x="1781" y="548"/>
                  <a:pt x="1780" y="523"/>
                </a:cubicBezTo>
                <a:cubicBezTo>
                  <a:pt x="1780" y="514"/>
                  <a:pt x="1781" y="508"/>
                  <a:pt x="1793" y="508"/>
                </a:cubicBezTo>
                <a:cubicBezTo>
                  <a:pt x="1806" y="507"/>
                  <a:pt x="1808" y="513"/>
                  <a:pt x="1807" y="523"/>
                </a:cubicBezTo>
                <a:cubicBezTo>
                  <a:pt x="1807" y="549"/>
                  <a:pt x="1808" y="574"/>
                  <a:pt x="1807" y="599"/>
                </a:cubicBezTo>
                <a:cubicBezTo>
                  <a:pt x="1807" y="611"/>
                  <a:pt x="1811" y="617"/>
                  <a:pt x="1823" y="617"/>
                </a:cubicBezTo>
                <a:cubicBezTo>
                  <a:pt x="1836" y="617"/>
                  <a:pt x="1841" y="612"/>
                  <a:pt x="1841" y="599"/>
                </a:cubicBezTo>
                <a:cubicBezTo>
                  <a:pt x="1840" y="559"/>
                  <a:pt x="1840" y="519"/>
                  <a:pt x="1841" y="479"/>
                </a:cubicBezTo>
                <a:cubicBezTo>
                  <a:pt x="1841" y="467"/>
                  <a:pt x="1836" y="461"/>
                  <a:pt x="1823" y="461"/>
                </a:cubicBezTo>
                <a:cubicBezTo>
                  <a:pt x="1803" y="462"/>
                  <a:pt x="1782" y="462"/>
                  <a:pt x="1761" y="462"/>
                </a:cubicBezTo>
                <a:close/>
                <a:moveTo>
                  <a:pt x="4591" y="562"/>
                </a:moveTo>
                <a:cubicBezTo>
                  <a:pt x="4591" y="567"/>
                  <a:pt x="4591" y="573"/>
                  <a:pt x="4591" y="578"/>
                </a:cubicBezTo>
                <a:cubicBezTo>
                  <a:pt x="4591" y="584"/>
                  <a:pt x="4592" y="590"/>
                  <a:pt x="4591" y="596"/>
                </a:cubicBezTo>
                <a:cubicBezTo>
                  <a:pt x="4591" y="608"/>
                  <a:pt x="4591" y="617"/>
                  <a:pt x="4607" y="617"/>
                </a:cubicBezTo>
                <a:cubicBezTo>
                  <a:pt x="4624" y="618"/>
                  <a:pt x="4625" y="608"/>
                  <a:pt x="4625" y="596"/>
                </a:cubicBezTo>
                <a:cubicBezTo>
                  <a:pt x="4625" y="568"/>
                  <a:pt x="4626" y="569"/>
                  <a:pt x="4653" y="568"/>
                </a:cubicBezTo>
                <a:cubicBezTo>
                  <a:pt x="4673" y="566"/>
                  <a:pt x="4682" y="572"/>
                  <a:pt x="4679" y="593"/>
                </a:cubicBezTo>
                <a:cubicBezTo>
                  <a:pt x="4678" y="596"/>
                  <a:pt x="4679" y="599"/>
                  <a:pt x="4679" y="602"/>
                </a:cubicBezTo>
                <a:cubicBezTo>
                  <a:pt x="4678" y="614"/>
                  <a:pt x="4685" y="617"/>
                  <a:pt x="4695" y="617"/>
                </a:cubicBezTo>
                <a:cubicBezTo>
                  <a:pt x="4705" y="617"/>
                  <a:pt x="4713" y="615"/>
                  <a:pt x="4713" y="603"/>
                </a:cubicBezTo>
                <a:cubicBezTo>
                  <a:pt x="4712" y="576"/>
                  <a:pt x="4712" y="550"/>
                  <a:pt x="4712" y="523"/>
                </a:cubicBezTo>
                <a:cubicBezTo>
                  <a:pt x="4712" y="516"/>
                  <a:pt x="4710" y="510"/>
                  <a:pt x="4705" y="505"/>
                </a:cubicBezTo>
                <a:cubicBezTo>
                  <a:pt x="4690" y="489"/>
                  <a:pt x="4674" y="474"/>
                  <a:pt x="4659" y="458"/>
                </a:cubicBezTo>
                <a:cubicBezTo>
                  <a:pt x="4655" y="454"/>
                  <a:pt x="4650" y="449"/>
                  <a:pt x="4644" y="456"/>
                </a:cubicBezTo>
                <a:cubicBezTo>
                  <a:pt x="4618" y="487"/>
                  <a:pt x="4576" y="510"/>
                  <a:pt x="4591" y="562"/>
                </a:cubicBezTo>
                <a:close/>
                <a:moveTo>
                  <a:pt x="4897" y="564"/>
                </a:moveTo>
                <a:cubicBezTo>
                  <a:pt x="4906" y="526"/>
                  <a:pt x="4890" y="498"/>
                  <a:pt x="4861" y="475"/>
                </a:cubicBezTo>
                <a:cubicBezTo>
                  <a:pt x="4855" y="471"/>
                  <a:pt x="4850" y="465"/>
                  <a:pt x="4846" y="460"/>
                </a:cubicBezTo>
                <a:cubicBezTo>
                  <a:pt x="4839" y="452"/>
                  <a:pt x="4834" y="452"/>
                  <a:pt x="4826" y="459"/>
                </a:cubicBezTo>
                <a:cubicBezTo>
                  <a:pt x="4776" y="508"/>
                  <a:pt x="4775" y="507"/>
                  <a:pt x="4775" y="578"/>
                </a:cubicBezTo>
                <a:cubicBezTo>
                  <a:pt x="4775" y="585"/>
                  <a:pt x="4775" y="591"/>
                  <a:pt x="4775" y="598"/>
                </a:cubicBezTo>
                <a:cubicBezTo>
                  <a:pt x="4776" y="615"/>
                  <a:pt x="4786" y="622"/>
                  <a:pt x="4801" y="616"/>
                </a:cubicBezTo>
                <a:cubicBezTo>
                  <a:pt x="4813" y="611"/>
                  <a:pt x="4808" y="600"/>
                  <a:pt x="4810" y="592"/>
                </a:cubicBezTo>
                <a:cubicBezTo>
                  <a:pt x="4811" y="583"/>
                  <a:pt x="4806" y="571"/>
                  <a:pt x="4821" y="568"/>
                </a:cubicBezTo>
                <a:cubicBezTo>
                  <a:pt x="4853" y="562"/>
                  <a:pt x="4862" y="568"/>
                  <a:pt x="4863" y="599"/>
                </a:cubicBezTo>
                <a:cubicBezTo>
                  <a:pt x="4863" y="612"/>
                  <a:pt x="4868" y="617"/>
                  <a:pt x="4881" y="617"/>
                </a:cubicBezTo>
                <a:cubicBezTo>
                  <a:pt x="4893" y="617"/>
                  <a:pt x="4897" y="611"/>
                  <a:pt x="4897" y="600"/>
                </a:cubicBezTo>
                <a:cubicBezTo>
                  <a:pt x="4896" y="588"/>
                  <a:pt x="4897" y="576"/>
                  <a:pt x="4897" y="564"/>
                </a:cubicBezTo>
                <a:close/>
                <a:moveTo>
                  <a:pt x="2198" y="617"/>
                </a:moveTo>
                <a:cubicBezTo>
                  <a:pt x="2210" y="616"/>
                  <a:pt x="2225" y="622"/>
                  <a:pt x="2225" y="600"/>
                </a:cubicBezTo>
                <a:cubicBezTo>
                  <a:pt x="2224" y="584"/>
                  <a:pt x="2211" y="580"/>
                  <a:pt x="2200" y="577"/>
                </a:cubicBezTo>
                <a:cubicBezTo>
                  <a:pt x="2189" y="575"/>
                  <a:pt x="2172" y="592"/>
                  <a:pt x="2171" y="601"/>
                </a:cubicBezTo>
                <a:cubicBezTo>
                  <a:pt x="2171" y="623"/>
                  <a:pt x="2188" y="615"/>
                  <a:pt x="2198" y="617"/>
                </a:cubicBezTo>
                <a:close/>
                <a:moveTo>
                  <a:pt x="4276" y="571"/>
                </a:moveTo>
                <a:cubicBezTo>
                  <a:pt x="4276" y="585"/>
                  <a:pt x="4275" y="596"/>
                  <a:pt x="4276" y="606"/>
                </a:cubicBezTo>
                <a:cubicBezTo>
                  <a:pt x="4276" y="616"/>
                  <a:pt x="4284" y="617"/>
                  <a:pt x="4292" y="617"/>
                </a:cubicBezTo>
                <a:cubicBezTo>
                  <a:pt x="4300" y="617"/>
                  <a:pt x="4310" y="620"/>
                  <a:pt x="4313" y="608"/>
                </a:cubicBezTo>
                <a:cubicBezTo>
                  <a:pt x="4315" y="600"/>
                  <a:pt x="4313" y="594"/>
                  <a:pt x="4305" y="589"/>
                </a:cubicBezTo>
                <a:cubicBezTo>
                  <a:pt x="4296" y="584"/>
                  <a:pt x="4287" y="578"/>
                  <a:pt x="4276" y="5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1" name="Freeform 38">
            <a:extLst>
              <a:ext uri="{FF2B5EF4-FFF2-40B4-BE49-F238E27FC236}">
                <a16:creationId xmlns:a16="http://schemas.microsoft.com/office/drawing/2014/main" id="{3BE646A7-C8AC-4A38-8400-865C396F96A7}"/>
              </a:ext>
            </a:extLst>
          </p:cNvPr>
          <p:cNvSpPr>
            <a:spLocks noEditPoints="1"/>
          </p:cNvSpPr>
          <p:nvPr/>
        </p:nvSpPr>
        <p:spPr bwMode="auto">
          <a:xfrm>
            <a:off x="220663" y="1355725"/>
            <a:ext cx="6886575" cy="776288"/>
          </a:xfrm>
          <a:custGeom>
            <a:avLst/>
            <a:gdLst>
              <a:gd name="T0" fmla="*/ 2767 w 5214"/>
              <a:gd name="T1" fmla="*/ 537 h 587"/>
              <a:gd name="T2" fmla="*/ 2889 w 5214"/>
              <a:gd name="T3" fmla="*/ 469 h 587"/>
              <a:gd name="T4" fmla="*/ 2999 w 5214"/>
              <a:gd name="T5" fmla="*/ 320 h 587"/>
              <a:gd name="T6" fmla="*/ 3226 w 5214"/>
              <a:gd name="T7" fmla="*/ 350 h 587"/>
              <a:gd name="T8" fmla="*/ 3556 w 5214"/>
              <a:gd name="T9" fmla="*/ 283 h 587"/>
              <a:gd name="T10" fmla="*/ 4015 w 5214"/>
              <a:gd name="T11" fmla="*/ 203 h 587"/>
              <a:gd name="T12" fmla="*/ 4265 w 5214"/>
              <a:gd name="T13" fmla="*/ 462 h 587"/>
              <a:gd name="T14" fmla="*/ 4645 w 5214"/>
              <a:gd name="T15" fmla="*/ 192 h 587"/>
              <a:gd name="T16" fmla="*/ 5085 w 5214"/>
              <a:gd name="T17" fmla="*/ 291 h 587"/>
              <a:gd name="T18" fmla="*/ 5203 w 5214"/>
              <a:gd name="T19" fmla="*/ 583 h 587"/>
              <a:gd name="T20" fmla="*/ 2762 w 5214"/>
              <a:gd name="T21" fmla="*/ 583 h 587"/>
              <a:gd name="T22" fmla="*/ 15 w 5214"/>
              <a:gd name="T23" fmla="*/ 556 h 587"/>
              <a:gd name="T24" fmla="*/ 282 w 5214"/>
              <a:gd name="T25" fmla="*/ 443 h 587"/>
              <a:gd name="T26" fmla="*/ 315 w 5214"/>
              <a:gd name="T27" fmla="*/ 385 h 587"/>
              <a:gd name="T28" fmla="*/ 472 w 5214"/>
              <a:gd name="T29" fmla="*/ 273 h 587"/>
              <a:gd name="T30" fmla="*/ 798 w 5214"/>
              <a:gd name="T31" fmla="*/ 327 h 587"/>
              <a:gd name="T32" fmla="*/ 1119 w 5214"/>
              <a:gd name="T33" fmla="*/ 534 h 587"/>
              <a:gd name="T34" fmla="*/ 1213 w 5214"/>
              <a:gd name="T35" fmla="*/ 534 h 587"/>
              <a:gd name="T36" fmla="*/ 1310 w 5214"/>
              <a:gd name="T37" fmla="*/ 125 h 587"/>
              <a:gd name="T38" fmla="*/ 1999 w 5214"/>
              <a:gd name="T39" fmla="*/ 385 h 587"/>
              <a:gd name="T40" fmla="*/ 2052 w 5214"/>
              <a:gd name="T41" fmla="*/ 331 h 587"/>
              <a:gd name="T42" fmla="*/ 2183 w 5214"/>
              <a:gd name="T43" fmla="*/ 390 h 587"/>
              <a:gd name="T44" fmla="*/ 2747 w 5214"/>
              <a:gd name="T45" fmla="*/ 119 h 587"/>
              <a:gd name="T46" fmla="*/ 3801 w 5214"/>
              <a:gd name="T47" fmla="*/ 518 h 587"/>
              <a:gd name="T48" fmla="*/ 3786 w 5214"/>
              <a:gd name="T49" fmla="*/ 440 h 587"/>
              <a:gd name="T50" fmla="*/ 3692 w 5214"/>
              <a:gd name="T51" fmla="*/ 309 h 587"/>
              <a:gd name="T52" fmla="*/ 3782 w 5214"/>
              <a:gd name="T53" fmla="*/ 288 h 587"/>
              <a:gd name="T54" fmla="*/ 3801 w 5214"/>
              <a:gd name="T55" fmla="*/ 218 h 587"/>
              <a:gd name="T56" fmla="*/ 3702 w 5214"/>
              <a:gd name="T57" fmla="*/ 103 h 587"/>
              <a:gd name="T58" fmla="*/ 3583 w 5214"/>
              <a:gd name="T59" fmla="*/ 323 h 587"/>
              <a:gd name="T60" fmla="*/ 3708 w 5214"/>
              <a:gd name="T61" fmla="*/ 545 h 587"/>
              <a:gd name="T62" fmla="*/ 1507 w 5214"/>
              <a:gd name="T63" fmla="*/ 154 h 587"/>
              <a:gd name="T64" fmla="*/ 1089 w 5214"/>
              <a:gd name="T65" fmla="*/ 236 h 587"/>
              <a:gd name="T66" fmla="*/ 4473 w 5214"/>
              <a:gd name="T67" fmla="*/ 214 h 587"/>
              <a:gd name="T68" fmla="*/ 518 w 5214"/>
              <a:gd name="T69" fmla="*/ 556 h 587"/>
              <a:gd name="T70" fmla="*/ 1713 w 5214"/>
              <a:gd name="T71" fmla="*/ 234 h 587"/>
              <a:gd name="T72" fmla="*/ 3950 w 5214"/>
              <a:gd name="T73" fmla="*/ 553 h 587"/>
              <a:gd name="T74" fmla="*/ 3878 w 5214"/>
              <a:gd name="T75" fmla="*/ 434 h 587"/>
              <a:gd name="T76" fmla="*/ 3972 w 5214"/>
              <a:gd name="T77" fmla="*/ 415 h 587"/>
              <a:gd name="T78" fmla="*/ 3980 w 5214"/>
              <a:gd name="T79" fmla="*/ 334 h 587"/>
              <a:gd name="T80" fmla="*/ 3878 w 5214"/>
              <a:gd name="T81" fmla="*/ 198 h 587"/>
              <a:gd name="T82" fmla="*/ 3875 w 5214"/>
              <a:gd name="T83" fmla="*/ 552 h 587"/>
              <a:gd name="T84" fmla="*/ 2442 w 5214"/>
              <a:gd name="T85" fmla="*/ 383 h 587"/>
              <a:gd name="T86" fmla="*/ 2536 w 5214"/>
              <a:gd name="T87" fmla="*/ 556 h 587"/>
              <a:gd name="T88" fmla="*/ 4796 w 5214"/>
              <a:gd name="T89" fmla="*/ 295 h 587"/>
              <a:gd name="T90" fmla="*/ 1898 w 5214"/>
              <a:gd name="T91" fmla="*/ 415 h 587"/>
              <a:gd name="T92" fmla="*/ 1898 w 5214"/>
              <a:gd name="T93" fmla="*/ 535 h 587"/>
              <a:gd name="T94" fmla="*/ 4122 w 5214"/>
              <a:gd name="T95" fmla="*/ 492 h 587"/>
              <a:gd name="T96" fmla="*/ 4062 w 5214"/>
              <a:gd name="T97" fmla="*/ 379 h 587"/>
              <a:gd name="T98" fmla="*/ 4137 w 5214"/>
              <a:gd name="T99" fmla="*/ 350 h 587"/>
              <a:gd name="T100" fmla="*/ 2369 w 5214"/>
              <a:gd name="T101" fmla="*/ 479 h 587"/>
              <a:gd name="T102" fmla="*/ 2258 w 5214"/>
              <a:gd name="T103" fmla="*/ 445 h 587"/>
              <a:gd name="T104" fmla="*/ 2353 w 5214"/>
              <a:gd name="T105" fmla="*/ 556 h 587"/>
              <a:gd name="T106" fmla="*/ 2962 w 5214"/>
              <a:gd name="T107" fmla="*/ 441 h 587"/>
              <a:gd name="T108" fmla="*/ 3056 w 5214"/>
              <a:gd name="T109" fmla="*/ 556 h 587"/>
              <a:gd name="T110" fmla="*/ 3226 w 5214"/>
              <a:gd name="T111" fmla="*/ 543 h 587"/>
              <a:gd name="T112" fmla="*/ 5002 w 5214"/>
              <a:gd name="T113" fmla="*/ 556 h 587"/>
              <a:gd name="T114" fmla="*/ 3497 w 5214"/>
              <a:gd name="T115" fmla="*/ 556 h 587"/>
              <a:gd name="T116" fmla="*/ 4368 w 5214"/>
              <a:gd name="T117" fmla="*/ 543 h 587"/>
              <a:gd name="T118" fmla="*/ 174 w 5214"/>
              <a:gd name="T119" fmla="*/ 54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214" h="587">
                <a:moveTo>
                  <a:pt x="2635" y="244"/>
                </a:moveTo>
                <a:cubicBezTo>
                  <a:pt x="2662" y="261"/>
                  <a:pt x="2654" y="285"/>
                  <a:pt x="2655" y="305"/>
                </a:cubicBezTo>
                <a:cubicBezTo>
                  <a:pt x="2655" y="321"/>
                  <a:pt x="2655" y="330"/>
                  <a:pt x="2676" y="323"/>
                </a:cubicBezTo>
                <a:cubicBezTo>
                  <a:pt x="2706" y="313"/>
                  <a:pt x="2738" y="330"/>
                  <a:pt x="2750" y="361"/>
                </a:cubicBezTo>
                <a:cubicBezTo>
                  <a:pt x="2755" y="373"/>
                  <a:pt x="2760" y="381"/>
                  <a:pt x="2773" y="382"/>
                </a:cubicBezTo>
                <a:cubicBezTo>
                  <a:pt x="2783" y="383"/>
                  <a:pt x="2790" y="389"/>
                  <a:pt x="2797" y="396"/>
                </a:cubicBezTo>
                <a:cubicBezTo>
                  <a:pt x="2805" y="404"/>
                  <a:pt x="2807" y="412"/>
                  <a:pt x="2797" y="420"/>
                </a:cubicBezTo>
                <a:cubicBezTo>
                  <a:pt x="2768" y="442"/>
                  <a:pt x="2764" y="472"/>
                  <a:pt x="2767" y="505"/>
                </a:cubicBezTo>
                <a:cubicBezTo>
                  <a:pt x="2768" y="516"/>
                  <a:pt x="2768" y="526"/>
                  <a:pt x="2767" y="537"/>
                </a:cubicBezTo>
                <a:cubicBezTo>
                  <a:pt x="2767" y="548"/>
                  <a:pt x="2769" y="556"/>
                  <a:pt x="2783" y="556"/>
                </a:cubicBezTo>
                <a:cubicBezTo>
                  <a:pt x="2797" y="556"/>
                  <a:pt x="2803" y="552"/>
                  <a:pt x="2802" y="538"/>
                </a:cubicBezTo>
                <a:cubicBezTo>
                  <a:pt x="2802" y="533"/>
                  <a:pt x="2802" y="528"/>
                  <a:pt x="2802" y="524"/>
                </a:cubicBezTo>
                <a:cubicBezTo>
                  <a:pt x="2802" y="510"/>
                  <a:pt x="2808" y="504"/>
                  <a:pt x="2822" y="507"/>
                </a:cubicBezTo>
                <a:cubicBezTo>
                  <a:pt x="2826" y="508"/>
                  <a:pt x="2830" y="508"/>
                  <a:pt x="2834" y="508"/>
                </a:cubicBezTo>
                <a:cubicBezTo>
                  <a:pt x="2851" y="505"/>
                  <a:pt x="2856" y="513"/>
                  <a:pt x="2855" y="529"/>
                </a:cubicBezTo>
                <a:cubicBezTo>
                  <a:pt x="2855" y="538"/>
                  <a:pt x="2850" y="550"/>
                  <a:pt x="2863" y="555"/>
                </a:cubicBezTo>
                <a:cubicBezTo>
                  <a:pt x="2878" y="561"/>
                  <a:pt x="2888" y="554"/>
                  <a:pt x="2888" y="537"/>
                </a:cubicBezTo>
                <a:cubicBezTo>
                  <a:pt x="2889" y="515"/>
                  <a:pt x="2888" y="492"/>
                  <a:pt x="2889" y="469"/>
                </a:cubicBezTo>
                <a:cubicBezTo>
                  <a:pt x="2889" y="454"/>
                  <a:pt x="2884" y="444"/>
                  <a:pt x="2874" y="434"/>
                </a:cubicBezTo>
                <a:cubicBezTo>
                  <a:pt x="2858" y="419"/>
                  <a:pt x="2842" y="404"/>
                  <a:pt x="2826" y="390"/>
                </a:cubicBezTo>
                <a:cubicBezTo>
                  <a:pt x="2827" y="388"/>
                  <a:pt x="2828" y="386"/>
                  <a:pt x="2830" y="384"/>
                </a:cubicBezTo>
                <a:cubicBezTo>
                  <a:pt x="2866" y="384"/>
                  <a:pt x="2903" y="384"/>
                  <a:pt x="2940" y="384"/>
                </a:cubicBezTo>
                <a:cubicBezTo>
                  <a:pt x="2941" y="381"/>
                  <a:pt x="2943" y="379"/>
                  <a:pt x="2945" y="377"/>
                </a:cubicBezTo>
                <a:cubicBezTo>
                  <a:pt x="2929" y="363"/>
                  <a:pt x="2913" y="349"/>
                  <a:pt x="2897" y="335"/>
                </a:cubicBezTo>
                <a:cubicBezTo>
                  <a:pt x="2894" y="332"/>
                  <a:pt x="2888" y="328"/>
                  <a:pt x="2891" y="323"/>
                </a:cubicBezTo>
                <a:cubicBezTo>
                  <a:pt x="2893" y="318"/>
                  <a:pt x="2899" y="320"/>
                  <a:pt x="2903" y="320"/>
                </a:cubicBezTo>
                <a:cubicBezTo>
                  <a:pt x="2935" y="320"/>
                  <a:pt x="2967" y="320"/>
                  <a:pt x="2999" y="320"/>
                </a:cubicBezTo>
                <a:cubicBezTo>
                  <a:pt x="3008" y="320"/>
                  <a:pt x="3041" y="347"/>
                  <a:pt x="3041" y="354"/>
                </a:cubicBezTo>
                <a:cubicBezTo>
                  <a:pt x="3041" y="366"/>
                  <a:pt x="3028" y="370"/>
                  <a:pt x="3023" y="382"/>
                </a:cubicBezTo>
                <a:cubicBezTo>
                  <a:pt x="3058" y="382"/>
                  <a:pt x="3093" y="382"/>
                  <a:pt x="3133" y="382"/>
                </a:cubicBezTo>
                <a:cubicBezTo>
                  <a:pt x="3115" y="365"/>
                  <a:pt x="3100" y="351"/>
                  <a:pt x="3086" y="337"/>
                </a:cubicBezTo>
                <a:cubicBezTo>
                  <a:pt x="3082" y="333"/>
                  <a:pt x="3075" y="330"/>
                  <a:pt x="3077" y="324"/>
                </a:cubicBezTo>
                <a:cubicBezTo>
                  <a:pt x="3080" y="317"/>
                  <a:pt x="3088" y="320"/>
                  <a:pt x="3093" y="320"/>
                </a:cubicBezTo>
                <a:cubicBezTo>
                  <a:pt x="3122" y="320"/>
                  <a:pt x="3151" y="321"/>
                  <a:pt x="3179" y="320"/>
                </a:cubicBezTo>
                <a:cubicBezTo>
                  <a:pt x="3191" y="320"/>
                  <a:pt x="3200" y="323"/>
                  <a:pt x="3208" y="332"/>
                </a:cubicBezTo>
                <a:cubicBezTo>
                  <a:pt x="3213" y="338"/>
                  <a:pt x="3221" y="343"/>
                  <a:pt x="3226" y="350"/>
                </a:cubicBezTo>
                <a:cubicBezTo>
                  <a:pt x="3246" y="376"/>
                  <a:pt x="3272" y="390"/>
                  <a:pt x="3306" y="384"/>
                </a:cubicBezTo>
                <a:cubicBezTo>
                  <a:pt x="3322" y="381"/>
                  <a:pt x="3330" y="395"/>
                  <a:pt x="3341" y="403"/>
                </a:cubicBezTo>
                <a:cubicBezTo>
                  <a:pt x="3347" y="408"/>
                  <a:pt x="3350" y="422"/>
                  <a:pt x="3360" y="415"/>
                </a:cubicBezTo>
                <a:cubicBezTo>
                  <a:pt x="3370" y="409"/>
                  <a:pt x="3368" y="398"/>
                  <a:pt x="3362" y="387"/>
                </a:cubicBezTo>
                <a:cubicBezTo>
                  <a:pt x="3342" y="349"/>
                  <a:pt x="3353" y="306"/>
                  <a:pt x="3386" y="284"/>
                </a:cubicBezTo>
                <a:cubicBezTo>
                  <a:pt x="3425" y="258"/>
                  <a:pt x="3474" y="268"/>
                  <a:pt x="3498" y="309"/>
                </a:cubicBezTo>
                <a:cubicBezTo>
                  <a:pt x="3505" y="321"/>
                  <a:pt x="3512" y="326"/>
                  <a:pt x="3525" y="321"/>
                </a:cubicBezTo>
                <a:cubicBezTo>
                  <a:pt x="3534" y="317"/>
                  <a:pt x="3547" y="328"/>
                  <a:pt x="3553" y="320"/>
                </a:cubicBezTo>
                <a:cubicBezTo>
                  <a:pt x="3561" y="310"/>
                  <a:pt x="3556" y="296"/>
                  <a:pt x="3556" y="283"/>
                </a:cubicBezTo>
                <a:cubicBezTo>
                  <a:pt x="3557" y="197"/>
                  <a:pt x="3557" y="111"/>
                  <a:pt x="3557" y="25"/>
                </a:cubicBezTo>
                <a:cubicBezTo>
                  <a:pt x="3556" y="7"/>
                  <a:pt x="3562" y="0"/>
                  <a:pt x="3580" y="1"/>
                </a:cubicBezTo>
                <a:cubicBezTo>
                  <a:pt x="3614" y="2"/>
                  <a:pt x="3648" y="1"/>
                  <a:pt x="3682" y="1"/>
                </a:cubicBezTo>
                <a:cubicBezTo>
                  <a:pt x="3691" y="1"/>
                  <a:pt x="3699" y="3"/>
                  <a:pt x="3707" y="7"/>
                </a:cubicBezTo>
                <a:cubicBezTo>
                  <a:pt x="3740" y="24"/>
                  <a:pt x="3773" y="42"/>
                  <a:pt x="3807" y="57"/>
                </a:cubicBezTo>
                <a:cubicBezTo>
                  <a:pt x="3826" y="66"/>
                  <a:pt x="3832" y="78"/>
                  <a:pt x="3831" y="98"/>
                </a:cubicBezTo>
                <a:cubicBezTo>
                  <a:pt x="3830" y="125"/>
                  <a:pt x="3831" y="128"/>
                  <a:pt x="3857" y="124"/>
                </a:cubicBezTo>
                <a:cubicBezTo>
                  <a:pt x="3916" y="116"/>
                  <a:pt x="3958" y="152"/>
                  <a:pt x="4005" y="175"/>
                </a:cubicBezTo>
                <a:cubicBezTo>
                  <a:pt x="4017" y="181"/>
                  <a:pt x="4015" y="193"/>
                  <a:pt x="4015" y="203"/>
                </a:cubicBezTo>
                <a:cubicBezTo>
                  <a:pt x="4016" y="248"/>
                  <a:pt x="4016" y="250"/>
                  <a:pt x="4061" y="247"/>
                </a:cubicBezTo>
                <a:cubicBezTo>
                  <a:pt x="4108" y="245"/>
                  <a:pt x="4147" y="269"/>
                  <a:pt x="4189" y="282"/>
                </a:cubicBezTo>
                <a:cubicBezTo>
                  <a:pt x="4201" y="286"/>
                  <a:pt x="4199" y="298"/>
                  <a:pt x="4199" y="308"/>
                </a:cubicBezTo>
                <a:cubicBezTo>
                  <a:pt x="4199" y="383"/>
                  <a:pt x="4200" y="457"/>
                  <a:pt x="4199" y="532"/>
                </a:cubicBezTo>
                <a:cubicBezTo>
                  <a:pt x="4199" y="552"/>
                  <a:pt x="4205" y="558"/>
                  <a:pt x="4224" y="556"/>
                </a:cubicBezTo>
                <a:cubicBezTo>
                  <a:pt x="4241" y="555"/>
                  <a:pt x="4257" y="556"/>
                  <a:pt x="4274" y="556"/>
                </a:cubicBezTo>
                <a:cubicBezTo>
                  <a:pt x="4280" y="556"/>
                  <a:pt x="4287" y="556"/>
                  <a:pt x="4289" y="549"/>
                </a:cubicBezTo>
                <a:cubicBezTo>
                  <a:pt x="4290" y="541"/>
                  <a:pt x="4291" y="533"/>
                  <a:pt x="4284" y="529"/>
                </a:cubicBezTo>
                <a:cubicBezTo>
                  <a:pt x="4259" y="512"/>
                  <a:pt x="4249" y="490"/>
                  <a:pt x="4265" y="462"/>
                </a:cubicBezTo>
                <a:cubicBezTo>
                  <a:pt x="4268" y="455"/>
                  <a:pt x="4263" y="451"/>
                  <a:pt x="4261" y="445"/>
                </a:cubicBezTo>
                <a:cubicBezTo>
                  <a:pt x="4249" y="411"/>
                  <a:pt x="4270" y="381"/>
                  <a:pt x="4306" y="381"/>
                </a:cubicBezTo>
                <a:cubicBezTo>
                  <a:pt x="4316" y="380"/>
                  <a:pt x="4319" y="379"/>
                  <a:pt x="4322" y="369"/>
                </a:cubicBezTo>
                <a:cubicBezTo>
                  <a:pt x="4332" y="330"/>
                  <a:pt x="4369" y="311"/>
                  <a:pt x="4406" y="326"/>
                </a:cubicBezTo>
                <a:cubicBezTo>
                  <a:pt x="4423" y="332"/>
                  <a:pt x="4425" y="327"/>
                  <a:pt x="4425" y="312"/>
                </a:cubicBezTo>
                <a:cubicBezTo>
                  <a:pt x="4424" y="275"/>
                  <a:pt x="4425" y="239"/>
                  <a:pt x="4424" y="202"/>
                </a:cubicBezTo>
                <a:cubicBezTo>
                  <a:pt x="4424" y="190"/>
                  <a:pt x="4428" y="185"/>
                  <a:pt x="4440" y="185"/>
                </a:cubicBezTo>
                <a:cubicBezTo>
                  <a:pt x="4503" y="186"/>
                  <a:pt x="4566" y="186"/>
                  <a:pt x="4628" y="186"/>
                </a:cubicBezTo>
                <a:cubicBezTo>
                  <a:pt x="4635" y="186"/>
                  <a:pt x="4640" y="188"/>
                  <a:pt x="4645" y="192"/>
                </a:cubicBezTo>
                <a:cubicBezTo>
                  <a:pt x="4650" y="197"/>
                  <a:pt x="4655" y="201"/>
                  <a:pt x="4660" y="206"/>
                </a:cubicBezTo>
                <a:cubicBezTo>
                  <a:pt x="4692" y="244"/>
                  <a:pt x="4733" y="255"/>
                  <a:pt x="4781" y="248"/>
                </a:cubicBezTo>
                <a:cubicBezTo>
                  <a:pt x="4809" y="244"/>
                  <a:pt x="4830" y="256"/>
                  <a:pt x="4852" y="273"/>
                </a:cubicBezTo>
                <a:cubicBezTo>
                  <a:pt x="4886" y="299"/>
                  <a:pt x="4903" y="327"/>
                  <a:pt x="4896" y="369"/>
                </a:cubicBezTo>
                <a:cubicBezTo>
                  <a:pt x="4893" y="384"/>
                  <a:pt x="4895" y="392"/>
                  <a:pt x="4914" y="383"/>
                </a:cubicBezTo>
                <a:cubicBezTo>
                  <a:pt x="4931" y="375"/>
                  <a:pt x="4946" y="381"/>
                  <a:pt x="4970" y="401"/>
                </a:cubicBezTo>
                <a:cubicBezTo>
                  <a:pt x="4965" y="391"/>
                  <a:pt x="4959" y="382"/>
                  <a:pt x="4956" y="371"/>
                </a:cubicBezTo>
                <a:cubicBezTo>
                  <a:pt x="4946" y="337"/>
                  <a:pt x="4961" y="299"/>
                  <a:pt x="4991" y="281"/>
                </a:cubicBezTo>
                <a:cubicBezTo>
                  <a:pt x="5021" y="263"/>
                  <a:pt x="5060" y="267"/>
                  <a:pt x="5085" y="291"/>
                </a:cubicBezTo>
                <a:cubicBezTo>
                  <a:pt x="5112" y="316"/>
                  <a:pt x="5120" y="354"/>
                  <a:pt x="5102" y="385"/>
                </a:cubicBezTo>
                <a:cubicBezTo>
                  <a:pt x="5095" y="397"/>
                  <a:pt x="5094" y="405"/>
                  <a:pt x="5102" y="417"/>
                </a:cubicBezTo>
                <a:cubicBezTo>
                  <a:pt x="5123" y="454"/>
                  <a:pt x="5108" y="502"/>
                  <a:pt x="5071" y="522"/>
                </a:cubicBezTo>
                <a:cubicBezTo>
                  <a:pt x="5067" y="524"/>
                  <a:pt x="5062" y="526"/>
                  <a:pt x="5058" y="528"/>
                </a:cubicBezTo>
                <a:cubicBezTo>
                  <a:pt x="5049" y="532"/>
                  <a:pt x="5046" y="538"/>
                  <a:pt x="5047" y="547"/>
                </a:cubicBezTo>
                <a:cubicBezTo>
                  <a:pt x="5049" y="558"/>
                  <a:pt x="5057" y="556"/>
                  <a:pt x="5065" y="556"/>
                </a:cubicBezTo>
                <a:cubicBezTo>
                  <a:pt x="5108" y="556"/>
                  <a:pt x="5151" y="556"/>
                  <a:pt x="5195" y="556"/>
                </a:cubicBezTo>
                <a:cubicBezTo>
                  <a:pt x="5204" y="556"/>
                  <a:pt x="5214" y="556"/>
                  <a:pt x="5214" y="570"/>
                </a:cubicBezTo>
                <a:cubicBezTo>
                  <a:pt x="5214" y="577"/>
                  <a:pt x="5212" y="583"/>
                  <a:pt x="5203" y="583"/>
                </a:cubicBezTo>
                <a:cubicBezTo>
                  <a:pt x="5200" y="583"/>
                  <a:pt x="5198" y="583"/>
                  <a:pt x="5195" y="583"/>
                </a:cubicBezTo>
                <a:cubicBezTo>
                  <a:pt x="5107" y="584"/>
                  <a:pt x="5018" y="585"/>
                  <a:pt x="4929" y="585"/>
                </a:cubicBezTo>
                <a:cubicBezTo>
                  <a:pt x="4793" y="585"/>
                  <a:pt x="4656" y="582"/>
                  <a:pt x="4520" y="583"/>
                </a:cubicBezTo>
                <a:cubicBezTo>
                  <a:pt x="4411" y="585"/>
                  <a:pt x="4301" y="584"/>
                  <a:pt x="4192" y="584"/>
                </a:cubicBezTo>
                <a:cubicBezTo>
                  <a:pt x="4088" y="584"/>
                  <a:pt x="3983" y="585"/>
                  <a:pt x="3878" y="583"/>
                </a:cubicBezTo>
                <a:cubicBezTo>
                  <a:pt x="3761" y="582"/>
                  <a:pt x="3644" y="586"/>
                  <a:pt x="3527" y="584"/>
                </a:cubicBezTo>
                <a:cubicBezTo>
                  <a:pt x="3430" y="583"/>
                  <a:pt x="3333" y="587"/>
                  <a:pt x="3235" y="584"/>
                </a:cubicBezTo>
                <a:cubicBezTo>
                  <a:pt x="3164" y="581"/>
                  <a:pt x="3093" y="585"/>
                  <a:pt x="3022" y="585"/>
                </a:cubicBezTo>
                <a:cubicBezTo>
                  <a:pt x="2935" y="585"/>
                  <a:pt x="2849" y="582"/>
                  <a:pt x="2762" y="583"/>
                </a:cubicBezTo>
                <a:cubicBezTo>
                  <a:pt x="2554" y="586"/>
                  <a:pt x="2347" y="581"/>
                  <a:pt x="2139" y="583"/>
                </a:cubicBezTo>
                <a:cubicBezTo>
                  <a:pt x="2023" y="584"/>
                  <a:pt x="1907" y="584"/>
                  <a:pt x="1791" y="583"/>
                </a:cubicBezTo>
                <a:cubicBezTo>
                  <a:pt x="1635" y="582"/>
                  <a:pt x="1479" y="583"/>
                  <a:pt x="1323" y="583"/>
                </a:cubicBezTo>
                <a:cubicBezTo>
                  <a:pt x="1192" y="583"/>
                  <a:pt x="1060" y="583"/>
                  <a:pt x="928" y="583"/>
                </a:cubicBezTo>
                <a:cubicBezTo>
                  <a:pt x="797" y="583"/>
                  <a:pt x="667" y="582"/>
                  <a:pt x="537" y="583"/>
                </a:cubicBezTo>
                <a:cubicBezTo>
                  <a:pt x="434" y="585"/>
                  <a:pt x="331" y="581"/>
                  <a:pt x="229" y="584"/>
                </a:cubicBezTo>
                <a:cubicBezTo>
                  <a:pt x="158" y="586"/>
                  <a:pt x="86" y="584"/>
                  <a:pt x="15" y="583"/>
                </a:cubicBezTo>
                <a:cubicBezTo>
                  <a:pt x="6" y="583"/>
                  <a:pt x="0" y="583"/>
                  <a:pt x="0" y="571"/>
                </a:cubicBezTo>
                <a:cubicBezTo>
                  <a:pt x="0" y="560"/>
                  <a:pt x="4" y="556"/>
                  <a:pt x="15" y="556"/>
                </a:cubicBezTo>
                <a:cubicBezTo>
                  <a:pt x="53" y="556"/>
                  <a:pt x="90" y="556"/>
                  <a:pt x="127" y="556"/>
                </a:cubicBezTo>
                <a:cubicBezTo>
                  <a:pt x="134" y="556"/>
                  <a:pt x="142" y="558"/>
                  <a:pt x="144" y="549"/>
                </a:cubicBezTo>
                <a:cubicBezTo>
                  <a:pt x="146" y="540"/>
                  <a:pt x="138" y="538"/>
                  <a:pt x="132" y="535"/>
                </a:cubicBezTo>
                <a:cubicBezTo>
                  <a:pt x="97" y="514"/>
                  <a:pt x="86" y="481"/>
                  <a:pt x="104" y="445"/>
                </a:cubicBezTo>
                <a:cubicBezTo>
                  <a:pt x="108" y="436"/>
                  <a:pt x="107" y="430"/>
                  <a:pt x="103" y="423"/>
                </a:cubicBezTo>
                <a:cubicBezTo>
                  <a:pt x="87" y="387"/>
                  <a:pt x="99" y="350"/>
                  <a:pt x="132" y="334"/>
                </a:cubicBezTo>
                <a:cubicBezTo>
                  <a:pt x="165" y="319"/>
                  <a:pt x="201" y="333"/>
                  <a:pt x="218" y="369"/>
                </a:cubicBezTo>
                <a:cubicBezTo>
                  <a:pt x="222" y="377"/>
                  <a:pt x="226" y="381"/>
                  <a:pt x="236" y="381"/>
                </a:cubicBezTo>
                <a:cubicBezTo>
                  <a:pt x="271" y="381"/>
                  <a:pt x="292" y="409"/>
                  <a:pt x="282" y="443"/>
                </a:cubicBezTo>
                <a:cubicBezTo>
                  <a:pt x="279" y="453"/>
                  <a:pt x="278" y="461"/>
                  <a:pt x="282" y="471"/>
                </a:cubicBezTo>
                <a:cubicBezTo>
                  <a:pt x="290" y="491"/>
                  <a:pt x="284" y="510"/>
                  <a:pt x="265" y="524"/>
                </a:cubicBezTo>
                <a:cubicBezTo>
                  <a:pt x="256" y="531"/>
                  <a:pt x="253" y="538"/>
                  <a:pt x="256" y="548"/>
                </a:cubicBezTo>
                <a:cubicBezTo>
                  <a:pt x="258" y="559"/>
                  <a:pt x="268" y="556"/>
                  <a:pt x="275" y="556"/>
                </a:cubicBezTo>
                <a:cubicBezTo>
                  <a:pt x="301" y="556"/>
                  <a:pt x="327" y="556"/>
                  <a:pt x="353" y="556"/>
                </a:cubicBezTo>
                <a:cubicBezTo>
                  <a:pt x="360" y="556"/>
                  <a:pt x="367" y="556"/>
                  <a:pt x="369" y="547"/>
                </a:cubicBezTo>
                <a:cubicBezTo>
                  <a:pt x="371" y="538"/>
                  <a:pt x="368" y="533"/>
                  <a:pt x="359" y="528"/>
                </a:cubicBezTo>
                <a:cubicBezTo>
                  <a:pt x="305" y="499"/>
                  <a:pt x="293" y="463"/>
                  <a:pt x="319" y="410"/>
                </a:cubicBezTo>
                <a:cubicBezTo>
                  <a:pt x="325" y="398"/>
                  <a:pt x="318" y="393"/>
                  <a:pt x="315" y="385"/>
                </a:cubicBezTo>
                <a:cubicBezTo>
                  <a:pt x="294" y="342"/>
                  <a:pt x="313" y="293"/>
                  <a:pt x="356" y="276"/>
                </a:cubicBezTo>
                <a:cubicBezTo>
                  <a:pt x="399" y="258"/>
                  <a:pt x="447" y="281"/>
                  <a:pt x="460" y="325"/>
                </a:cubicBezTo>
                <a:cubicBezTo>
                  <a:pt x="466" y="346"/>
                  <a:pt x="466" y="366"/>
                  <a:pt x="455" y="385"/>
                </a:cubicBezTo>
                <a:cubicBezTo>
                  <a:pt x="448" y="396"/>
                  <a:pt x="448" y="405"/>
                  <a:pt x="454" y="416"/>
                </a:cubicBezTo>
                <a:cubicBezTo>
                  <a:pt x="477" y="459"/>
                  <a:pt x="459" y="508"/>
                  <a:pt x="415" y="526"/>
                </a:cubicBezTo>
                <a:cubicBezTo>
                  <a:pt x="405" y="531"/>
                  <a:pt x="397" y="534"/>
                  <a:pt x="400" y="547"/>
                </a:cubicBezTo>
                <a:cubicBezTo>
                  <a:pt x="403" y="560"/>
                  <a:pt x="413" y="556"/>
                  <a:pt x="421" y="556"/>
                </a:cubicBezTo>
                <a:cubicBezTo>
                  <a:pt x="473" y="557"/>
                  <a:pt x="473" y="557"/>
                  <a:pt x="473" y="505"/>
                </a:cubicBezTo>
                <a:cubicBezTo>
                  <a:pt x="473" y="427"/>
                  <a:pt x="473" y="350"/>
                  <a:pt x="472" y="273"/>
                </a:cubicBezTo>
                <a:cubicBezTo>
                  <a:pt x="472" y="253"/>
                  <a:pt x="479" y="248"/>
                  <a:pt x="498" y="248"/>
                </a:cubicBezTo>
                <a:cubicBezTo>
                  <a:pt x="574" y="249"/>
                  <a:pt x="651" y="249"/>
                  <a:pt x="728" y="248"/>
                </a:cubicBezTo>
                <a:cubicBezTo>
                  <a:pt x="743" y="248"/>
                  <a:pt x="748" y="252"/>
                  <a:pt x="748" y="268"/>
                </a:cubicBezTo>
                <a:cubicBezTo>
                  <a:pt x="747" y="357"/>
                  <a:pt x="747" y="446"/>
                  <a:pt x="747" y="534"/>
                </a:cubicBezTo>
                <a:cubicBezTo>
                  <a:pt x="747" y="546"/>
                  <a:pt x="747" y="556"/>
                  <a:pt x="764" y="556"/>
                </a:cubicBezTo>
                <a:cubicBezTo>
                  <a:pt x="782" y="556"/>
                  <a:pt x="781" y="545"/>
                  <a:pt x="781" y="534"/>
                </a:cubicBezTo>
                <a:cubicBezTo>
                  <a:pt x="781" y="467"/>
                  <a:pt x="781" y="400"/>
                  <a:pt x="781" y="334"/>
                </a:cubicBezTo>
                <a:cubicBezTo>
                  <a:pt x="781" y="328"/>
                  <a:pt x="778" y="320"/>
                  <a:pt x="784" y="318"/>
                </a:cubicBezTo>
                <a:cubicBezTo>
                  <a:pt x="791" y="315"/>
                  <a:pt x="794" y="323"/>
                  <a:pt x="798" y="327"/>
                </a:cubicBezTo>
                <a:cubicBezTo>
                  <a:pt x="807" y="334"/>
                  <a:pt x="808" y="344"/>
                  <a:pt x="808" y="354"/>
                </a:cubicBezTo>
                <a:cubicBezTo>
                  <a:pt x="807" y="415"/>
                  <a:pt x="808" y="475"/>
                  <a:pt x="808" y="536"/>
                </a:cubicBezTo>
                <a:cubicBezTo>
                  <a:pt x="808" y="547"/>
                  <a:pt x="807" y="557"/>
                  <a:pt x="824" y="556"/>
                </a:cubicBezTo>
                <a:cubicBezTo>
                  <a:pt x="840" y="556"/>
                  <a:pt x="842" y="548"/>
                  <a:pt x="842" y="535"/>
                </a:cubicBezTo>
                <a:cubicBezTo>
                  <a:pt x="842" y="435"/>
                  <a:pt x="842" y="335"/>
                  <a:pt x="842" y="235"/>
                </a:cubicBezTo>
                <a:cubicBezTo>
                  <a:pt x="842" y="188"/>
                  <a:pt x="842" y="188"/>
                  <a:pt x="889" y="188"/>
                </a:cubicBezTo>
                <a:cubicBezTo>
                  <a:pt x="957" y="188"/>
                  <a:pt x="1025" y="189"/>
                  <a:pt x="1093" y="187"/>
                </a:cubicBezTo>
                <a:cubicBezTo>
                  <a:pt x="1114" y="187"/>
                  <a:pt x="1119" y="194"/>
                  <a:pt x="1119" y="214"/>
                </a:cubicBezTo>
                <a:cubicBezTo>
                  <a:pt x="1118" y="321"/>
                  <a:pt x="1119" y="427"/>
                  <a:pt x="1119" y="534"/>
                </a:cubicBezTo>
                <a:cubicBezTo>
                  <a:pt x="1119" y="542"/>
                  <a:pt x="1115" y="554"/>
                  <a:pt x="1130" y="556"/>
                </a:cubicBezTo>
                <a:cubicBezTo>
                  <a:pt x="1146" y="558"/>
                  <a:pt x="1150" y="550"/>
                  <a:pt x="1150" y="535"/>
                </a:cubicBezTo>
                <a:cubicBezTo>
                  <a:pt x="1150" y="447"/>
                  <a:pt x="1150" y="359"/>
                  <a:pt x="1150" y="271"/>
                </a:cubicBezTo>
                <a:cubicBezTo>
                  <a:pt x="1150" y="263"/>
                  <a:pt x="1146" y="250"/>
                  <a:pt x="1155" y="248"/>
                </a:cubicBezTo>
                <a:cubicBezTo>
                  <a:pt x="1164" y="244"/>
                  <a:pt x="1166" y="258"/>
                  <a:pt x="1172" y="264"/>
                </a:cubicBezTo>
                <a:cubicBezTo>
                  <a:pt x="1180" y="272"/>
                  <a:pt x="1179" y="282"/>
                  <a:pt x="1179" y="292"/>
                </a:cubicBezTo>
                <a:cubicBezTo>
                  <a:pt x="1179" y="373"/>
                  <a:pt x="1179" y="454"/>
                  <a:pt x="1179" y="534"/>
                </a:cubicBezTo>
                <a:cubicBezTo>
                  <a:pt x="1179" y="546"/>
                  <a:pt x="1179" y="556"/>
                  <a:pt x="1196" y="556"/>
                </a:cubicBezTo>
                <a:cubicBezTo>
                  <a:pt x="1214" y="556"/>
                  <a:pt x="1213" y="546"/>
                  <a:pt x="1213" y="534"/>
                </a:cubicBezTo>
                <a:cubicBezTo>
                  <a:pt x="1213" y="471"/>
                  <a:pt x="1213" y="409"/>
                  <a:pt x="1213" y="346"/>
                </a:cubicBezTo>
                <a:cubicBezTo>
                  <a:pt x="1213" y="340"/>
                  <a:pt x="1210" y="332"/>
                  <a:pt x="1216" y="330"/>
                </a:cubicBezTo>
                <a:cubicBezTo>
                  <a:pt x="1224" y="327"/>
                  <a:pt x="1225" y="336"/>
                  <a:pt x="1229" y="340"/>
                </a:cubicBezTo>
                <a:cubicBezTo>
                  <a:pt x="1241" y="351"/>
                  <a:pt x="1243" y="364"/>
                  <a:pt x="1243" y="380"/>
                </a:cubicBezTo>
                <a:cubicBezTo>
                  <a:pt x="1242" y="432"/>
                  <a:pt x="1243" y="485"/>
                  <a:pt x="1243" y="538"/>
                </a:cubicBezTo>
                <a:cubicBezTo>
                  <a:pt x="1243" y="553"/>
                  <a:pt x="1249" y="556"/>
                  <a:pt x="1263" y="556"/>
                </a:cubicBezTo>
                <a:cubicBezTo>
                  <a:pt x="1278" y="556"/>
                  <a:pt x="1281" y="550"/>
                  <a:pt x="1281" y="537"/>
                </a:cubicBezTo>
                <a:cubicBezTo>
                  <a:pt x="1281" y="409"/>
                  <a:pt x="1281" y="281"/>
                  <a:pt x="1281" y="153"/>
                </a:cubicBezTo>
                <a:cubicBezTo>
                  <a:pt x="1281" y="125"/>
                  <a:pt x="1281" y="125"/>
                  <a:pt x="1310" y="125"/>
                </a:cubicBezTo>
                <a:cubicBezTo>
                  <a:pt x="1384" y="125"/>
                  <a:pt x="1458" y="125"/>
                  <a:pt x="1532" y="124"/>
                </a:cubicBezTo>
                <a:cubicBezTo>
                  <a:pt x="1550" y="124"/>
                  <a:pt x="1556" y="130"/>
                  <a:pt x="1556" y="148"/>
                </a:cubicBezTo>
                <a:cubicBezTo>
                  <a:pt x="1555" y="188"/>
                  <a:pt x="1556" y="188"/>
                  <a:pt x="1596" y="188"/>
                </a:cubicBezTo>
                <a:cubicBezTo>
                  <a:pt x="1638" y="188"/>
                  <a:pt x="1680" y="188"/>
                  <a:pt x="1722" y="187"/>
                </a:cubicBezTo>
                <a:cubicBezTo>
                  <a:pt x="1737" y="187"/>
                  <a:pt x="1742" y="192"/>
                  <a:pt x="1742" y="206"/>
                </a:cubicBezTo>
                <a:cubicBezTo>
                  <a:pt x="1743" y="248"/>
                  <a:pt x="1744" y="248"/>
                  <a:pt x="1786" y="248"/>
                </a:cubicBezTo>
                <a:cubicBezTo>
                  <a:pt x="1826" y="248"/>
                  <a:pt x="1866" y="248"/>
                  <a:pt x="1906" y="248"/>
                </a:cubicBezTo>
                <a:cubicBezTo>
                  <a:pt x="1918" y="247"/>
                  <a:pt x="1928" y="251"/>
                  <a:pt x="1938" y="259"/>
                </a:cubicBezTo>
                <a:cubicBezTo>
                  <a:pt x="1999" y="307"/>
                  <a:pt x="1999" y="307"/>
                  <a:pt x="1999" y="385"/>
                </a:cubicBezTo>
                <a:cubicBezTo>
                  <a:pt x="1999" y="435"/>
                  <a:pt x="2000" y="485"/>
                  <a:pt x="1999" y="535"/>
                </a:cubicBezTo>
                <a:cubicBezTo>
                  <a:pt x="1999" y="551"/>
                  <a:pt x="2005" y="558"/>
                  <a:pt x="2021" y="556"/>
                </a:cubicBezTo>
                <a:cubicBezTo>
                  <a:pt x="2032" y="555"/>
                  <a:pt x="2044" y="556"/>
                  <a:pt x="2055" y="556"/>
                </a:cubicBezTo>
                <a:cubicBezTo>
                  <a:pt x="2062" y="556"/>
                  <a:pt x="2071" y="557"/>
                  <a:pt x="2072" y="546"/>
                </a:cubicBezTo>
                <a:cubicBezTo>
                  <a:pt x="2073" y="537"/>
                  <a:pt x="2070" y="531"/>
                  <a:pt x="2062" y="527"/>
                </a:cubicBezTo>
                <a:cubicBezTo>
                  <a:pt x="2040" y="517"/>
                  <a:pt x="2027" y="501"/>
                  <a:pt x="2023" y="477"/>
                </a:cubicBezTo>
                <a:cubicBezTo>
                  <a:pt x="2022" y="467"/>
                  <a:pt x="2021" y="457"/>
                  <a:pt x="2026" y="450"/>
                </a:cubicBezTo>
                <a:cubicBezTo>
                  <a:pt x="2035" y="433"/>
                  <a:pt x="2032" y="418"/>
                  <a:pt x="2026" y="401"/>
                </a:cubicBezTo>
                <a:cubicBezTo>
                  <a:pt x="2016" y="373"/>
                  <a:pt x="2028" y="346"/>
                  <a:pt x="2052" y="331"/>
                </a:cubicBezTo>
                <a:cubicBezTo>
                  <a:pt x="2078" y="314"/>
                  <a:pt x="2108" y="317"/>
                  <a:pt x="2130" y="337"/>
                </a:cubicBezTo>
                <a:cubicBezTo>
                  <a:pt x="2151" y="357"/>
                  <a:pt x="2157" y="386"/>
                  <a:pt x="2143" y="412"/>
                </a:cubicBezTo>
                <a:cubicBezTo>
                  <a:pt x="2139" y="421"/>
                  <a:pt x="2137" y="427"/>
                  <a:pt x="2142" y="438"/>
                </a:cubicBezTo>
                <a:cubicBezTo>
                  <a:pt x="2160" y="473"/>
                  <a:pt x="2149" y="507"/>
                  <a:pt x="2114" y="525"/>
                </a:cubicBezTo>
                <a:cubicBezTo>
                  <a:pt x="2104" y="531"/>
                  <a:pt x="2097" y="536"/>
                  <a:pt x="2100" y="548"/>
                </a:cubicBezTo>
                <a:cubicBezTo>
                  <a:pt x="2103" y="560"/>
                  <a:pt x="2114" y="555"/>
                  <a:pt x="2122" y="556"/>
                </a:cubicBezTo>
                <a:cubicBezTo>
                  <a:pt x="2137" y="556"/>
                  <a:pt x="2152" y="555"/>
                  <a:pt x="2168" y="556"/>
                </a:cubicBezTo>
                <a:cubicBezTo>
                  <a:pt x="2180" y="557"/>
                  <a:pt x="2184" y="553"/>
                  <a:pt x="2183" y="540"/>
                </a:cubicBezTo>
                <a:cubicBezTo>
                  <a:pt x="2182" y="490"/>
                  <a:pt x="2182" y="440"/>
                  <a:pt x="2183" y="390"/>
                </a:cubicBezTo>
                <a:cubicBezTo>
                  <a:pt x="2184" y="374"/>
                  <a:pt x="2190" y="371"/>
                  <a:pt x="2204" y="372"/>
                </a:cubicBezTo>
                <a:cubicBezTo>
                  <a:pt x="2250" y="372"/>
                  <a:pt x="2297" y="371"/>
                  <a:pt x="2344" y="372"/>
                </a:cubicBezTo>
                <a:cubicBezTo>
                  <a:pt x="2363" y="373"/>
                  <a:pt x="2369" y="368"/>
                  <a:pt x="2369" y="348"/>
                </a:cubicBezTo>
                <a:cubicBezTo>
                  <a:pt x="2368" y="300"/>
                  <a:pt x="2369" y="252"/>
                  <a:pt x="2368" y="204"/>
                </a:cubicBezTo>
                <a:cubicBezTo>
                  <a:pt x="2368" y="191"/>
                  <a:pt x="2372" y="187"/>
                  <a:pt x="2385" y="187"/>
                </a:cubicBezTo>
                <a:cubicBezTo>
                  <a:pt x="2432" y="188"/>
                  <a:pt x="2478" y="187"/>
                  <a:pt x="2525" y="188"/>
                </a:cubicBezTo>
                <a:cubicBezTo>
                  <a:pt x="2539" y="188"/>
                  <a:pt x="2543" y="187"/>
                  <a:pt x="2539" y="170"/>
                </a:cubicBezTo>
                <a:cubicBezTo>
                  <a:pt x="2517" y="100"/>
                  <a:pt x="2557" y="36"/>
                  <a:pt x="2627" y="27"/>
                </a:cubicBezTo>
                <a:cubicBezTo>
                  <a:pt x="2686" y="20"/>
                  <a:pt x="2740" y="61"/>
                  <a:pt x="2747" y="119"/>
                </a:cubicBezTo>
                <a:cubicBezTo>
                  <a:pt x="2755" y="180"/>
                  <a:pt x="2714" y="235"/>
                  <a:pt x="2655" y="242"/>
                </a:cubicBezTo>
                <a:cubicBezTo>
                  <a:pt x="2650" y="243"/>
                  <a:pt x="2645" y="243"/>
                  <a:pt x="2635" y="244"/>
                </a:cubicBezTo>
                <a:close/>
                <a:moveTo>
                  <a:pt x="3770" y="554"/>
                </a:moveTo>
                <a:cubicBezTo>
                  <a:pt x="3766" y="546"/>
                  <a:pt x="3760" y="545"/>
                  <a:pt x="3755" y="542"/>
                </a:cubicBezTo>
                <a:cubicBezTo>
                  <a:pt x="3737" y="533"/>
                  <a:pt x="3719" y="524"/>
                  <a:pt x="3701" y="515"/>
                </a:cubicBezTo>
                <a:cubicBezTo>
                  <a:pt x="3688" y="508"/>
                  <a:pt x="3687" y="496"/>
                  <a:pt x="3692" y="486"/>
                </a:cubicBezTo>
                <a:cubicBezTo>
                  <a:pt x="3698" y="475"/>
                  <a:pt x="3707" y="485"/>
                  <a:pt x="3713" y="488"/>
                </a:cubicBezTo>
                <a:cubicBezTo>
                  <a:pt x="3738" y="501"/>
                  <a:pt x="3762" y="514"/>
                  <a:pt x="3787" y="527"/>
                </a:cubicBezTo>
                <a:cubicBezTo>
                  <a:pt x="3798" y="533"/>
                  <a:pt x="3801" y="528"/>
                  <a:pt x="3801" y="518"/>
                </a:cubicBezTo>
                <a:cubicBezTo>
                  <a:pt x="3801" y="509"/>
                  <a:pt x="3797" y="504"/>
                  <a:pt x="3790" y="501"/>
                </a:cubicBezTo>
                <a:cubicBezTo>
                  <a:pt x="3778" y="495"/>
                  <a:pt x="3766" y="489"/>
                  <a:pt x="3754" y="483"/>
                </a:cubicBezTo>
                <a:cubicBezTo>
                  <a:pt x="3736" y="474"/>
                  <a:pt x="3719" y="464"/>
                  <a:pt x="3701" y="455"/>
                </a:cubicBezTo>
                <a:cubicBezTo>
                  <a:pt x="3688" y="449"/>
                  <a:pt x="3687" y="436"/>
                  <a:pt x="3692" y="426"/>
                </a:cubicBezTo>
                <a:cubicBezTo>
                  <a:pt x="3698" y="414"/>
                  <a:pt x="3706" y="427"/>
                  <a:pt x="3711" y="429"/>
                </a:cubicBezTo>
                <a:cubicBezTo>
                  <a:pt x="3737" y="441"/>
                  <a:pt x="3761" y="454"/>
                  <a:pt x="3786" y="467"/>
                </a:cubicBezTo>
                <a:cubicBezTo>
                  <a:pt x="3790" y="469"/>
                  <a:pt x="3795" y="473"/>
                  <a:pt x="3799" y="468"/>
                </a:cubicBezTo>
                <a:cubicBezTo>
                  <a:pt x="3802" y="464"/>
                  <a:pt x="3801" y="459"/>
                  <a:pt x="3801" y="455"/>
                </a:cubicBezTo>
                <a:cubicBezTo>
                  <a:pt x="3800" y="446"/>
                  <a:pt x="3792" y="443"/>
                  <a:pt x="3786" y="440"/>
                </a:cubicBezTo>
                <a:cubicBezTo>
                  <a:pt x="3758" y="426"/>
                  <a:pt x="3730" y="411"/>
                  <a:pt x="3702" y="397"/>
                </a:cubicBezTo>
                <a:cubicBezTo>
                  <a:pt x="3688" y="390"/>
                  <a:pt x="3688" y="377"/>
                  <a:pt x="3693" y="367"/>
                </a:cubicBezTo>
                <a:cubicBezTo>
                  <a:pt x="3698" y="357"/>
                  <a:pt x="3707" y="368"/>
                  <a:pt x="3713" y="371"/>
                </a:cubicBezTo>
                <a:cubicBezTo>
                  <a:pt x="3737" y="382"/>
                  <a:pt x="3760" y="395"/>
                  <a:pt x="3784" y="407"/>
                </a:cubicBezTo>
                <a:cubicBezTo>
                  <a:pt x="3789" y="410"/>
                  <a:pt x="3795" y="417"/>
                  <a:pt x="3800" y="410"/>
                </a:cubicBezTo>
                <a:cubicBezTo>
                  <a:pt x="3804" y="403"/>
                  <a:pt x="3803" y="394"/>
                  <a:pt x="3797" y="388"/>
                </a:cubicBezTo>
                <a:cubicBezTo>
                  <a:pt x="3792" y="384"/>
                  <a:pt x="3787" y="381"/>
                  <a:pt x="3781" y="379"/>
                </a:cubicBezTo>
                <a:cubicBezTo>
                  <a:pt x="3755" y="365"/>
                  <a:pt x="3728" y="351"/>
                  <a:pt x="3701" y="338"/>
                </a:cubicBezTo>
                <a:cubicBezTo>
                  <a:pt x="3686" y="331"/>
                  <a:pt x="3689" y="317"/>
                  <a:pt x="3692" y="309"/>
                </a:cubicBezTo>
                <a:cubicBezTo>
                  <a:pt x="3697" y="297"/>
                  <a:pt x="3706" y="309"/>
                  <a:pt x="3711" y="311"/>
                </a:cubicBezTo>
                <a:cubicBezTo>
                  <a:pt x="3736" y="323"/>
                  <a:pt x="3760" y="336"/>
                  <a:pt x="3785" y="348"/>
                </a:cubicBezTo>
                <a:cubicBezTo>
                  <a:pt x="3789" y="351"/>
                  <a:pt x="3796" y="357"/>
                  <a:pt x="3800" y="349"/>
                </a:cubicBezTo>
                <a:cubicBezTo>
                  <a:pt x="3803" y="343"/>
                  <a:pt x="3803" y="335"/>
                  <a:pt x="3797" y="329"/>
                </a:cubicBezTo>
                <a:cubicBezTo>
                  <a:pt x="3793" y="326"/>
                  <a:pt x="3788" y="324"/>
                  <a:pt x="3783" y="321"/>
                </a:cubicBezTo>
                <a:cubicBezTo>
                  <a:pt x="3756" y="307"/>
                  <a:pt x="3729" y="293"/>
                  <a:pt x="3701" y="279"/>
                </a:cubicBezTo>
                <a:cubicBezTo>
                  <a:pt x="3689" y="272"/>
                  <a:pt x="3687" y="260"/>
                  <a:pt x="3693" y="250"/>
                </a:cubicBezTo>
                <a:cubicBezTo>
                  <a:pt x="3698" y="240"/>
                  <a:pt x="3707" y="250"/>
                  <a:pt x="3713" y="253"/>
                </a:cubicBezTo>
                <a:cubicBezTo>
                  <a:pt x="3736" y="264"/>
                  <a:pt x="3759" y="277"/>
                  <a:pt x="3782" y="288"/>
                </a:cubicBezTo>
                <a:cubicBezTo>
                  <a:pt x="3788" y="291"/>
                  <a:pt x="3795" y="299"/>
                  <a:pt x="3799" y="291"/>
                </a:cubicBezTo>
                <a:cubicBezTo>
                  <a:pt x="3804" y="283"/>
                  <a:pt x="3803" y="272"/>
                  <a:pt x="3792" y="267"/>
                </a:cubicBezTo>
                <a:cubicBezTo>
                  <a:pt x="3781" y="261"/>
                  <a:pt x="3770" y="255"/>
                  <a:pt x="3759" y="249"/>
                </a:cubicBezTo>
                <a:cubicBezTo>
                  <a:pt x="3739" y="239"/>
                  <a:pt x="3720" y="229"/>
                  <a:pt x="3700" y="219"/>
                </a:cubicBezTo>
                <a:cubicBezTo>
                  <a:pt x="3688" y="213"/>
                  <a:pt x="3687" y="201"/>
                  <a:pt x="3692" y="191"/>
                </a:cubicBezTo>
                <a:cubicBezTo>
                  <a:pt x="3698" y="181"/>
                  <a:pt x="3706" y="191"/>
                  <a:pt x="3712" y="194"/>
                </a:cubicBezTo>
                <a:cubicBezTo>
                  <a:pt x="3737" y="206"/>
                  <a:pt x="3761" y="219"/>
                  <a:pt x="3785" y="231"/>
                </a:cubicBezTo>
                <a:cubicBezTo>
                  <a:pt x="3789" y="233"/>
                  <a:pt x="3794" y="237"/>
                  <a:pt x="3798" y="233"/>
                </a:cubicBezTo>
                <a:cubicBezTo>
                  <a:pt x="3803" y="229"/>
                  <a:pt x="3801" y="223"/>
                  <a:pt x="3801" y="218"/>
                </a:cubicBezTo>
                <a:cubicBezTo>
                  <a:pt x="3800" y="210"/>
                  <a:pt x="3793" y="208"/>
                  <a:pt x="3787" y="205"/>
                </a:cubicBezTo>
                <a:cubicBezTo>
                  <a:pt x="3758" y="190"/>
                  <a:pt x="3729" y="175"/>
                  <a:pt x="3700" y="160"/>
                </a:cubicBezTo>
                <a:cubicBezTo>
                  <a:pt x="3688" y="153"/>
                  <a:pt x="3688" y="141"/>
                  <a:pt x="3692" y="132"/>
                </a:cubicBezTo>
                <a:cubicBezTo>
                  <a:pt x="3697" y="121"/>
                  <a:pt x="3706" y="131"/>
                  <a:pt x="3712" y="134"/>
                </a:cubicBezTo>
                <a:cubicBezTo>
                  <a:pt x="3736" y="146"/>
                  <a:pt x="3760" y="159"/>
                  <a:pt x="3785" y="172"/>
                </a:cubicBezTo>
                <a:cubicBezTo>
                  <a:pt x="3789" y="174"/>
                  <a:pt x="3796" y="181"/>
                  <a:pt x="3800" y="173"/>
                </a:cubicBezTo>
                <a:cubicBezTo>
                  <a:pt x="3803" y="167"/>
                  <a:pt x="3803" y="159"/>
                  <a:pt x="3797" y="153"/>
                </a:cubicBezTo>
                <a:cubicBezTo>
                  <a:pt x="3793" y="149"/>
                  <a:pt x="3788" y="147"/>
                  <a:pt x="3784" y="144"/>
                </a:cubicBezTo>
                <a:cubicBezTo>
                  <a:pt x="3756" y="130"/>
                  <a:pt x="3729" y="116"/>
                  <a:pt x="3702" y="103"/>
                </a:cubicBezTo>
                <a:cubicBezTo>
                  <a:pt x="3688" y="96"/>
                  <a:pt x="3690" y="82"/>
                  <a:pt x="3693" y="73"/>
                </a:cubicBezTo>
                <a:cubicBezTo>
                  <a:pt x="3698" y="62"/>
                  <a:pt x="3707" y="73"/>
                  <a:pt x="3713" y="76"/>
                </a:cubicBezTo>
                <a:cubicBezTo>
                  <a:pt x="3737" y="88"/>
                  <a:pt x="3761" y="101"/>
                  <a:pt x="3786" y="113"/>
                </a:cubicBezTo>
                <a:cubicBezTo>
                  <a:pt x="3790" y="115"/>
                  <a:pt x="3798" y="123"/>
                  <a:pt x="3800" y="113"/>
                </a:cubicBezTo>
                <a:cubicBezTo>
                  <a:pt x="3802" y="102"/>
                  <a:pt x="3806" y="89"/>
                  <a:pt x="3791" y="81"/>
                </a:cubicBezTo>
                <a:cubicBezTo>
                  <a:pt x="3736" y="51"/>
                  <a:pt x="3681" y="18"/>
                  <a:pt x="3613" y="30"/>
                </a:cubicBezTo>
                <a:cubicBezTo>
                  <a:pt x="3611" y="31"/>
                  <a:pt x="3608" y="30"/>
                  <a:pt x="3606" y="30"/>
                </a:cubicBezTo>
                <a:cubicBezTo>
                  <a:pt x="3588" y="28"/>
                  <a:pt x="3583" y="36"/>
                  <a:pt x="3583" y="53"/>
                </a:cubicBezTo>
                <a:cubicBezTo>
                  <a:pt x="3584" y="143"/>
                  <a:pt x="3583" y="233"/>
                  <a:pt x="3583" y="323"/>
                </a:cubicBezTo>
                <a:cubicBezTo>
                  <a:pt x="3583" y="336"/>
                  <a:pt x="3585" y="348"/>
                  <a:pt x="3590" y="360"/>
                </a:cubicBezTo>
                <a:cubicBezTo>
                  <a:pt x="3598" y="377"/>
                  <a:pt x="3598" y="395"/>
                  <a:pt x="3589" y="412"/>
                </a:cubicBezTo>
                <a:cubicBezTo>
                  <a:pt x="3584" y="422"/>
                  <a:pt x="3583" y="431"/>
                  <a:pt x="3589" y="442"/>
                </a:cubicBezTo>
                <a:cubicBezTo>
                  <a:pt x="3598" y="458"/>
                  <a:pt x="3599" y="476"/>
                  <a:pt x="3591" y="492"/>
                </a:cubicBezTo>
                <a:cubicBezTo>
                  <a:pt x="3582" y="508"/>
                  <a:pt x="3584" y="524"/>
                  <a:pt x="3583" y="540"/>
                </a:cubicBezTo>
                <a:cubicBezTo>
                  <a:pt x="3583" y="552"/>
                  <a:pt x="3588" y="556"/>
                  <a:pt x="3599" y="556"/>
                </a:cubicBezTo>
                <a:cubicBezTo>
                  <a:pt x="3626" y="556"/>
                  <a:pt x="3652" y="556"/>
                  <a:pt x="3679" y="556"/>
                </a:cubicBezTo>
                <a:cubicBezTo>
                  <a:pt x="3684" y="556"/>
                  <a:pt x="3689" y="556"/>
                  <a:pt x="3690" y="550"/>
                </a:cubicBezTo>
                <a:cubicBezTo>
                  <a:pt x="3692" y="534"/>
                  <a:pt x="3701" y="540"/>
                  <a:pt x="3708" y="545"/>
                </a:cubicBezTo>
                <a:cubicBezTo>
                  <a:pt x="3727" y="558"/>
                  <a:pt x="3747" y="558"/>
                  <a:pt x="3770" y="554"/>
                </a:cubicBezTo>
                <a:close/>
                <a:moveTo>
                  <a:pt x="1310" y="354"/>
                </a:moveTo>
                <a:cubicBezTo>
                  <a:pt x="1310" y="412"/>
                  <a:pt x="1310" y="470"/>
                  <a:pt x="1310" y="528"/>
                </a:cubicBezTo>
                <a:cubicBezTo>
                  <a:pt x="1310" y="556"/>
                  <a:pt x="1310" y="556"/>
                  <a:pt x="1339" y="556"/>
                </a:cubicBezTo>
                <a:cubicBezTo>
                  <a:pt x="1395" y="556"/>
                  <a:pt x="1451" y="555"/>
                  <a:pt x="1507" y="556"/>
                </a:cubicBezTo>
                <a:cubicBezTo>
                  <a:pt x="1522" y="557"/>
                  <a:pt x="1529" y="552"/>
                  <a:pt x="1528" y="537"/>
                </a:cubicBezTo>
                <a:cubicBezTo>
                  <a:pt x="1528" y="533"/>
                  <a:pt x="1528" y="528"/>
                  <a:pt x="1528" y="523"/>
                </a:cubicBezTo>
                <a:cubicBezTo>
                  <a:pt x="1528" y="407"/>
                  <a:pt x="1528" y="291"/>
                  <a:pt x="1529" y="176"/>
                </a:cubicBezTo>
                <a:cubicBezTo>
                  <a:pt x="1529" y="159"/>
                  <a:pt x="1524" y="153"/>
                  <a:pt x="1507" y="154"/>
                </a:cubicBezTo>
                <a:cubicBezTo>
                  <a:pt x="1449" y="154"/>
                  <a:pt x="1391" y="154"/>
                  <a:pt x="1333" y="153"/>
                </a:cubicBezTo>
                <a:cubicBezTo>
                  <a:pt x="1314" y="153"/>
                  <a:pt x="1310" y="161"/>
                  <a:pt x="1310" y="178"/>
                </a:cubicBezTo>
                <a:cubicBezTo>
                  <a:pt x="1311" y="237"/>
                  <a:pt x="1310" y="295"/>
                  <a:pt x="1310" y="354"/>
                </a:cubicBezTo>
                <a:close/>
                <a:moveTo>
                  <a:pt x="871" y="385"/>
                </a:moveTo>
                <a:cubicBezTo>
                  <a:pt x="871" y="435"/>
                  <a:pt x="872" y="485"/>
                  <a:pt x="871" y="535"/>
                </a:cubicBezTo>
                <a:cubicBezTo>
                  <a:pt x="871" y="550"/>
                  <a:pt x="875" y="557"/>
                  <a:pt x="891" y="556"/>
                </a:cubicBezTo>
                <a:cubicBezTo>
                  <a:pt x="950" y="556"/>
                  <a:pt x="1010" y="556"/>
                  <a:pt x="1069" y="556"/>
                </a:cubicBezTo>
                <a:cubicBezTo>
                  <a:pt x="1085" y="557"/>
                  <a:pt x="1089" y="551"/>
                  <a:pt x="1089" y="535"/>
                </a:cubicBezTo>
                <a:cubicBezTo>
                  <a:pt x="1089" y="435"/>
                  <a:pt x="1089" y="335"/>
                  <a:pt x="1089" y="236"/>
                </a:cubicBezTo>
                <a:cubicBezTo>
                  <a:pt x="1089" y="220"/>
                  <a:pt x="1085" y="214"/>
                  <a:pt x="1069" y="214"/>
                </a:cubicBezTo>
                <a:cubicBezTo>
                  <a:pt x="1010" y="215"/>
                  <a:pt x="950" y="215"/>
                  <a:pt x="891" y="214"/>
                </a:cubicBezTo>
                <a:cubicBezTo>
                  <a:pt x="875" y="214"/>
                  <a:pt x="871" y="220"/>
                  <a:pt x="871" y="235"/>
                </a:cubicBezTo>
                <a:cubicBezTo>
                  <a:pt x="872" y="285"/>
                  <a:pt x="871" y="335"/>
                  <a:pt x="871" y="385"/>
                </a:cubicBezTo>
                <a:close/>
                <a:moveTo>
                  <a:pt x="4610" y="385"/>
                </a:moveTo>
                <a:cubicBezTo>
                  <a:pt x="4610" y="385"/>
                  <a:pt x="4610" y="385"/>
                  <a:pt x="4610" y="385"/>
                </a:cubicBezTo>
                <a:cubicBezTo>
                  <a:pt x="4610" y="335"/>
                  <a:pt x="4610" y="285"/>
                  <a:pt x="4610" y="235"/>
                </a:cubicBezTo>
                <a:cubicBezTo>
                  <a:pt x="4610" y="220"/>
                  <a:pt x="4605" y="214"/>
                  <a:pt x="4589" y="214"/>
                </a:cubicBezTo>
                <a:cubicBezTo>
                  <a:pt x="4551" y="215"/>
                  <a:pt x="4512" y="215"/>
                  <a:pt x="4473" y="214"/>
                </a:cubicBezTo>
                <a:cubicBezTo>
                  <a:pt x="4458" y="214"/>
                  <a:pt x="4454" y="220"/>
                  <a:pt x="4454" y="234"/>
                </a:cubicBezTo>
                <a:cubicBezTo>
                  <a:pt x="4454" y="335"/>
                  <a:pt x="4454" y="436"/>
                  <a:pt x="4454" y="536"/>
                </a:cubicBezTo>
                <a:cubicBezTo>
                  <a:pt x="4454" y="550"/>
                  <a:pt x="4458" y="557"/>
                  <a:pt x="4473" y="556"/>
                </a:cubicBezTo>
                <a:cubicBezTo>
                  <a:pt x="4512" y="556"/>
                  <a:pt x="4551" y="555"/>
                  <a:pt x="4589" y="556"/>
                </a:cubicBezTo>
                <a:cubicBezTo>
                  <a:pt x="4605" y="557"/>
                  <a:pt x="4610" y="550"/>
                  <a:pt x="4610" y="535"/>
                </a:cubicBezTo>
                <a:cubicBezTo>
                  <a:pt x="4609" y="485"/>
                  <a:pt x="4610" y="435"/>
                  <a:pt x="4610" y="385"/>
                </a:cubicBezTo>
                <a:close/>
                <a:moveTo>
                  <a:pt x="502" y="417"/>
                </a:moveTo>
                <a:cubicBezTo>
                  <a:pt x="502" y="458"/>
                  <a:pt x="502" y="499"/>
                  <a:pt x="501" y="539"/>
                </a:cubicBezTo>
                <a:cubicBezTo>
                  <a:pt x="501" y="553"/>
                  <a:pt x="505" y="556"/>
                  <a:pt x="518" y="556"/>
                </a:cubicBezTo>
                <a:cubicBezTo>
                  <a:pt x="580" y="556"/>
                  <a:pt x="641" y="556"/>
                  <a:pt x="702" y="556"/>
                </a:cubicBezTo>
                <a:cubicBezTo>
                  <a:pt x="716" y="556"/>
                  <a:pt x="721" y="551"/>
                  <a:pt x="721" y="537"/>
                </a:cubicBezTo>
                <a:cubicBezTo>
                  <a:pt x="720" y="457"/>
                  <a:pt x="720" y="378"/>
                  <a:pt x="721" y="298"/>
                </a:cubicBezTo>
                <a:cubicBezTo>
                  <a:pt x="721" y="281"/>
                  <a:pt x="715" y="277"/>
                  <a:pt x="700" y="277"/>
                </a:cubicBezTo>
                <a:cubicBezTo>
                  <a:pt x="640" y="278"/>
                  <a:pt x="580" y="278"/>
                  <a:pt x="520" y="277"/>
                </a:cubicBezTo>
                <a:cubicBezTo>
                  <a:pt x="506" y="277"/>
                  <a:pt x="501" y="281"/>
                  <a:pt x="501" y="295"/>
                </a:cubicBezTo>
                <a:cubicBezTo>
                  <a:pt x="502" y="336"/>
                  <a:pt x="502" y="377"/>
                  <a:pt x="502" y="417"/>
                </a:cubicBezTo>
                <a:close/>
                <a:moveTo>
                  <a:pt x="1713" y="387"/>
                </a:moveTo>
                <a:cubicBezTo>
                  <a:pt x="1713" y="336"/>
                  <a:pt x="1712" y="285"/>
                  <a:pt x="1713" y="234"/>
                </a:cubicBezTo>
                <a:cubicBezTo>
                  <a:pt x="1713" y="220"/>
                  <a:pt x="1709" y="214"/>
                  <a:pt x="1695" y="214"/>
                </a:cubicBezTo>
                <a:cubicBezTo>
                  <a:pt x="1654" y="215"/>
                  <a:pt x="1614" y="215"/>
                  <a:pt x="1573" y="214"/>
                </a:cubicBezTo>
                <a:cubicBezTo>
                  <a:pt x="1559" y="214"/>
                  <a:pt x="1555" y="220"/>
                  <a:pt x="1555" y="234"/>
                </a:cubicBezTo>
                <a:cubicBezTo>
                  <a:pt x="1555" y="335"/>
                  <a:pt x="1556" y="436"/>
                  <a:pt x="1555" y="537"/>
                </a:cubicBezTo>
                <a:cubicBezTo>
                  <a:pt x="1555" y="552"/>
                  <a:pt x="1561" y="557"/>
                  <a:pt x="1575" y="556"/>
                </a:cubicBezTo>
                <a:cubicBezTo>
                  <a:pt x="1614" y="556"/>
                  <a:pt x="1652" y="555"/>
                  <a:pt x="1691" y="556"/>
                </a:cubicBezTo>
                <a:cubicBezTo>
                  <a:pt x="1709" y="557"/>
                  <a:pt x="1713" y="550"/>
                  <a:pt x="1713" y="533"/>
                </a:cubicBezTo>
                <a:cubicBezTo>
                  <a:pt x="1712" y="485"/>
                  <a:pt x="1713" y="436"/>
                  <a:pt x="1713" y="387"/>
                </a:cubicBezTo>
                <a:close/>
                <a:moveTo>
                  <a:pt x="3950" y="553"/>
                </a:moveTo>
                <a:cubicBezTo>
                  <a:pt x="3929" y="543"/>
                  <a:pt x="3909" y="532"/>
                  <a:pt x="3888" y="522"/>
                </a:cubicBezTo>
                <a:cubicBezTo>
                  <a:pt x="3874" y="515"/>
                  <a:pt x="3874" y="503"/>
                  <a:pt x="3878" y="493"/>
                </a:cubicBezTo>
                <a:cubicBezTo>
                  <a:pt x="3884" y="480"/>
                  <a:pt x="3893" y="493"/>
                  <a:pt x="3899" y="496"/>
                </a:cubicBezTo>
                <a:cubicBezTo>
                  <a:pt x="3924" y="508"/>
                  <a:pt x="3949" y="521"/>
                  <a:pt x="3973" y="534"/>
                </a:cubicBezTo>
                <a:cubicBezTo>
                  <a:pt x="3977" y="536"/>
                  <a:pt x="3982" y="540"/>
                  <a:pt x="3986" y="536"/>
                </a:cubicBezTo>
                <a:cubicBezTo>
                  <a:pt x="3988" y="533"/>
                  <a:pt x="3988" y="527"/>
                  <a:pt x="3988" y="523"/>
                </a:cubicBezTo>
                <a:cubicBezTo>
                  <a:pt x="3988" y="509"/>
                  <a:pt x="3976" y="508"/>
                  <a:pt x="3968" y="504"/>
                </a:cubicBezTo>
                <a:cubicBezTo>
                  <a:pt x="3941" y="489"/>
                  <a:pt x="3913" y="476"/>
                  <a:pt x="3886" y="462"/>
                </a:cubicBezTo>
                <a:cubicBezTo>
                  <a:pt x="3873" y="455"/>
                  <a:pt x="3874" y="443"/>
                  <a:pt x="3878" y="434"/>
                </a:cubicBezTo>
                <a:cubicBezTo>
                  <a:pt x="3883" y="421"/>
                  <a:pt x="3892" y="433"/>
                  <a:pt x="3897" y="436"/>
                </a:cubicBezTo>
                <a:cubicBezTo>
                  <a:pt x="3922" y="448"/>
                  <a:pt x="3946" y="461"/>
                  <a:pt x="3970" y="473"/>
                </a:cubicBezTo>
                <a:cubicBezTo>
                  <a:pt x="3975" y="475"/>
                  <a:pt x="3982" y="484"/>
                  <a:pt x="3987" y="475"/>
                </a:cubicBezTo>
                <a:cubicBezTo>
                  <a:pt x="3990" y="468"/>
                  <a:pt x="3990" y="459"/>
                  <a:pt x="3982" y="453"/>
                </a:cubicBezTo>
                <a:cubicBezTo>
                  <a:pt x="3977" y="449"/>
                  <a:pt x="3971" y="446"/>
                  <a:pt x="3965" y="443"/>
                </a:cubicBezTo>
                <a:cubicBezTo>
                  <a:pt x="3939" y="430"/>
                  <a:pt x="3914" y="416"/>
                  <a:pt x="3888" y="404"/>
                </a:cubicBezTo>
                <a:cubicBezTo>
                  <a:pt x="3874" y="397"/>
                  <a:pt x="3874" y="386"/>
                  <a:pt x="3878" y="376"/>
                </a:cubicBezTo>
                <a:cubicBezTo>
                  <a:pt x="3884" y="363"/>
                  <a:pt x="3893" y="375"/>
                  <a:pt x="3899" y="378"/>
                </a:cubicBezTo>
                <a:cubicBezTo>
                  <a:pt x="3924" y="390"/>
                  <a:pt x="3948" y="403"/>
                  <a:pt x="3972" y="415"/>
                </a:cubicBezTo>
                <a:cubicBezTo>
                  <a:pt x="3976" y="417"/>
                  <a:pt x="3982" y="422"/>
                  <a:pt x="3986" y="417"/>
                </a:cubicBezTo>
                <a:cubicBezTo>
                  <a:pt x="3990" y="412"/>
                  <a:pt x="3989" y="405"/>
                  <a:pt x="3987" y="399"/>
                </a:cubicBezTo>
                <a:cubicBezTo>
                  <a:pt x="3984" y="392"/>
                  <a:pt x="3976" y="390"/>
                  <a:pt x="3969" y="387"/>
                </a:cubicBezTo>
                <a:cubicBezTo>
                  <a:pt x="3942" y="372"/>
                  <a:pt x="3915" y="358"/>
                  <a:pt x="3888" y="345"/>
                </a:cubicBezTo>
                <a:cubicBezTo>
                  <a:pt x="3874" y="338"/>
                  <a:pt x="3874" y="326"/>
                  <a:pt x="3878" y="316"/>
                </a:cubicBezTo>
                <a:cubicBezTo>
                  <a:pt x="3883" y="306"/>
                  <a:pt x="3892" y="316"/>
                  <a:pt x="3898" y="319"/>
                </a:cubicBezTo>
                <a:cubicBezTo>
                  <a:pt x="3922" y="330"/>
                  <a:pt x="3946" y="343"/>
                  <a:pt x="3970" y="355"/>
                </a:cubicBezTo>
                <a:cubicBezTo>
                  <a:pt x="3975" y="357"/>
                  <a:pt x="3982" y="366"/>
                  <a:pt x="3986" y="358"/>
                </a:cubicBezTo>
                <a:cubicBezTo>
                  <a:pt x="3991" y="351"/>
                  <a:pt x="3990" y="340"/>
                  <a:pt x="3980" y="334"/>
                </a:cubicBezTo>
                <a:cubicBezTo>
                  <a:pt x="3977" y="332"/>
                  <a:pt x="3973" y="330"/>
                  <a:pt x="3970" y="328"/>
                </a:cubicBezTo>
                <a:cubicBezTo>
                  <a:pt x="3943" y="314"/>
                  <a:pt x="3917" y="300"/>
                  <a:pt x="3890" y="287"/>
                </a:cubicBezTo>
                <a:cubicBezTo>
                  <a:pt x="3875" y="280"/>
                  <a:pt x="3873" y="268"/>
                  <a:pt x="3878" y="257"/>
                </a:cubicBezTo>
                <a:cubicBezTo>
                  <a:pt x="3884" y="245"/>
                  <a:pt x="3893" y="257"/>
                  <a:pt x="3899" y="260"/>
                </a:cubicBezTo>
                <a:cubicBezTo>
                  <a:pt x="3923" y="271"/>
                  <a:pt x="3947" y="284"/>
                  <a:pt x="3970" y="297"/>
                </a:cubicBezTo>
                <a:cubicBezTo>
                  <a:pt x="3984" y="304"/>
                  <a:pt x="3986" y="298"/>
                  <a:pt x="3986" y="286"/>
                </a:cubicBezTo>
                <a:cubicBezTo>
                  <a:pt x="3987" y="275"/>
                  <a:pt x="3978" y="273"/>
                  <a:pt x="3971" y="270"/>
                </a:cubicBezTo>
                <a:cubicBezTo>
                  <a:pt x="3944" y="255"/>
                  <a:pt x="3916" y="241"/>
                  <a:pt x="3888" y="227"/>
                </a:cubicBezTo>
                <a:cubicBezTo>
                  <a:pt x="3874" y="220"/>
                  <a:pt x="3873" y="208"/>
                  <a:pt x="3878" y="198"/>
                </a:cubicBezTo>
                <a:cubicBezTo>
                  <a:pt x="3884" y="186"/>
                  <a:pt x="3892" y="198"/>
                  <a:pt x="3899" y="201"/>
                </a:cubicBezTo>
                <a:cubicBezTo>
                  <a:pt x="3923" y="212"/>
                  <a:pt x="3946" y="225"/>
                  <a:pt x="3970" y="237"/>
                </a:cubicBezTo>
                <a:cubicBezTo>
                  <a:pt x="3974" y="239"/>
                  <a:pt x="3979" y="244"/>
                  <a:pt x="3984" y="238"/>
                </a:cubicBezTo>
                <a:cubicBezTo>
                  <a:pt x="3990" y="231"/>
                  <a:pt x="3985" y="197"/>
                  <a:pt x="3977" y="192"/>
                </a:cubicBezTo>
                <a:cubicBezTo>
                  <a:pt x="3939" y="171"/>
                  <a:pt x="3903" y="148"/>
                  <a:pt x="3856" y="153"/>
                </a:cubicBezTo>
                <a:cubicBezTo>
                  <a:pt x="3837" y="156"/>
                  <a:pt x="3831" y="160"/>
                  <a:pt x="3831" y="179"/>
                </a:cubicBezTo>
                <a:cubicBezTo>
                  <a:pt x="3832" y="295"/>
                  <a:pt x="3831" y="412"/>
                  <a:pt x="3831" y="529"/>
                </a:cubicBezTo>
                <a:cubicBezTo>
                  <a:pt x="3832" y="537"/>
                  <a:pt x="3826" y="550"/>
                  <a:pt x="3837" y="554"/>
                </a:cubicBezTo>
                <a:cubicBezTo>
                  <a:pt x="3849" y="558"/>
                  <a:pt x="3863" y="560"/>
                  <a:pt x="3875" y="552"/>
                </a:cubicBezTo>
                <a:cubicBezTo>
                  <a:pt x="3879" y="549"/>
                  <a:pt x="3882" y="546"/>
                  <a:pt x="3887" y="549"/>
                </a:cubicBezTo>
                <a:cubicBezTo>
                  <a:pt x="3907" y="561"/>
                  <a:pt x="3928" y="554"/>
                  <a:pt x="3950" y="553"/>
                </a:cubicBezTo>
                <a:close/>
                <a:moveTo>
                  <a:pt x="2395" y="385"/>
                </a:moveTo>
                <a:cubicBezTo>
                  <a:pt x="2395" y="385"/>
                  <a:pt x="2395" y="385"/>
                  <a:pt x="2395" y="385"/>
                </a:cubicBezTo>
                <a:cubicBezTo>
                  <a:pt x="2395" y="435"/>
                  <a:pt x="2396" y="485"/>
                  <a:pt x="2395" y="534"/>
                </a:cubicBezTo>
                <a:cubicBezTo>
                  <a:pt x="2395" y="547"/>
                  <a:pt x="2395" y="556"/>
                  <a:pt x="2412" y="556"/>
                </a:cubicBezTo>
                <a:cubicBezTo>
                  <a:pt x="2431" y="556"/>
                  <a:pt x="2429" y="545"/>
                  <a:pt x="2429" y="534"/>
                </a:cubicBezTo>
                <a:cubicBezTo>
                  <a:pt x="2429" y="490"/>
                  <a:pt x="2429" y="447"/>
                  <a:pt x="2429" y="404"/>
                </a:cubicBezTo>
                <a:cubicBezTo>
                  <a:pt x="2429" y="395"/>
                  <a:pt x="2424" y="383"/>
                  <a:pt x="2442" y="383"/>
                </a:cubicBezTo>
                <a:cubicBezTo>
                  <a:pt x="2458" y="383"/>
                  <a:pt x="2458" y="392"/>
                  <a:pt x="2458" y="403"/>
                </a:cubicBezTo>
                <a:cubicBezTo>
                  <a:pt x="2458" y="447"/>
                  <a:pt x="2458" y="490"/>
                  <a:pt x="2458" y="533"/>
                </a:cubicBezTo>
                <a:cubicBezTo>
                  <a:pt x="2458" y="546"/>
                  <a:pt x="2458" y="557"/>
                  <a:pt x="2477" y="556"/>
                </a:cubicBezTo>
                <a:cubicBezTo>
                  <a:pt x="2495" y="556"/>
                  <a:pt x="2493" y="545"/>
                  <a:pt x="2493" y="533"/>
                </a:cubicBezTo>
                <a:cubicBezTo>
                  <a:pt x="2493" y="449"/>
                  <a:pt x="2493" y="364"/>
                  <a:pt x="2493" y="280"/>
                </a:cubicBezTo>
                <a:cubicBezTo>
                  <a:pt x="2493" y="269"/>
                  <a:pt x="2492" y="259"/>
                  <a:pt x="2507" y="260"/>
                </a:cubicBezTo>
                <a:cubicBezTo>
                  <a:pt x="2523" y="260"/>
                  <a:pt x="2519" y="272"/>
                  <a:pt x="2519" y="280"/>
                </a:cubicBezTo>
                <a:cubicBezTo>
                  <a:pt x="2519" y="365"/>
                  <a:pt x="2519" y="450"/>
                  <a:pt x="2519" y="536"/>
                </a:cubicBezTo>
                <a:cubicBezTo>
                  <a:pt x="2519" y="547"/>
                  <a:pt x="2520" y="556"/>
                  <a:pt x="2536" y="556"/>
                </a:cubicBezTo>
                <a:cubicBezTo>
                  <a:pt x="2551" y="556"/>
                  <a:pt x="2553" y="549"/>
                  <a:pt x="2553" y="536"/>
                </a:cubicBezTo>
                <a:cubicBezTo>
                  <a:pt x="2553" y="436"/>
                  <a:pt x="2552" y="335"/>
                  <a:pt x="2553" y="235"/>
                </a:cubicBezTo>
                <a:cubicBezTo>
                  <a:pt x="2553" y="218"/>
                  <a:pt x="2547" y="214"/>
                  <a:pt x="2532" y="214"/>
                </a:cubicBezTo>
                <a:cubicBezTo>
                  <a:pt x="2493" y="215"/>
                  <a:pt x="2455" y="215"/>
                  <a:pt x="2416" y="214"/>
                </a:cubicBezTo>
                <a:cubicBezTo>
                  <a:pt x="2400" y="214"/>
                  <a:pt x="2395" y="219"/>
                  <a:pt x="2395" y="235"/>
                </a:cubicBezTo>
                <a:cubicBezTo>
                  <a:pt x="2396" y="285"/>
                  <a:pt x="2395" y="335"/>
                  <a:pt x="2395" y="385"/>
                </a:cubicBezTo>
                <a:close/>
                <a:moveTo>
                  <a:pt x="4796" y="417"/>
                </a:moveTo>
                <a:cubicBezTo>
                  <a:pt x="4796" y="417"/>
                  <a:pt x="4796" y="417"/>
                  <a:pt x="4796" y="417"/>
                </a:cubicBezTo>
                <a:cubicBezTo>
                  <a:pt x="4796" y="376"/>
                  <a:pt x="4796" y="335"/>
                  <a:pt x="4796" y="295"/>
                </a:cubicBezTo>
                <a:cubicBezTo>
                  <a:pt x="4796" y="285"/>
                  <a:pt x="4797" y="276"/>
                  <a:pt x="4782" y="277"/>
                </a:cubicBezTo>
                <a:cubicBezTo>
                  <a:pt x="4741" y="278"/>
                  <a:pt x="4700" y="278"/>
                  <a:pt x="4658" y="277"/>
                </a:cubicBezTo>
                <a:cubicBezTo>
                  <a:pt x="4643" y="277"/>
                  <a:pt x="4639" y="283"/>
                  <a:pt x="4639" y="298"/>
                </a:cubicBezTo>
                <a:cubicBezTo>
                  <a:pt x="4639" y="377"/>
                  <a:pt x="4639" y="457"/>
                  <a:pt x="4639" y="537"/>
                </a:cubicBezTo>
                <a:cubicBezTo>
                  <a:pt x="4639" y="551"/>
                  <a:pt x="4643" y="556"/>
                  <a:pt x="4657" y="556"/>
                </a:cubicBezTo>
                <a:cubicBezTo>
                  <a:pt x="4698" y="556"/>
                  <a:pt x="4739" y="556"/>
                  <a:pt x="4779" y="556"/>
                </a:cubicBezTo>
                <a:cubicBezTo>
                  <a:pt x="4793" y="557"/>
                  <a:pt x="4796" y="551"/>
                  <a:pt x="4796" y="539"/>
                </a:cubicBezTo>
                <a:cubicBezTo>
                  <a:pt x="4795" y="498"/>
                  <a:pt x="4796" y="457"/>
                  <a:pt x="4796" y="417"/>
                </a:cubicBezTo>
                <a:close/>
                <a:moveTo>
                  <a:pt x="1898" y="415"/>
                </a:moveTo>
                <a:cubicBezTo>
                  <a:pt x="1898" y="415"/>
                  <a:pt x="1898" y="415"/>
                  <a:pt x="1898" y="415"/>
                </a:cubicBezTo>
                <a:cubicBezTo>
                  <a:pt x="1898" y="374"/>
                  <a:pt x="1897" y="334"/>
                  <a:pt x="1898" y="293"/>
                </a:cubicBezTo>
                <a:cubicBezTo>
                  <a:pt x="1898" y="281"/>
                  <a:pt x="1894" y="277"/>
                  <a:pt x="1882" y="277"/>
                </a:cubicBezTo>
                <a:cubicBezTo>
                  <a:pt x="1842" y="278"/>
                  <a:pt x="1802" y="278"/>
                  <a:pt x="1762" y="277"/>
                </a:cubicBezTo>
                <a:cubicBezTo>
                  <a:pt x="1747" y="277"/>
                  <a:pt x="1742" y="283"/>
                  <a:pt x="1742" y="297"/>
                </a:cubicBezTo>
                <a:cubicBezTo>
                  <a:pt x="1742" y="377"/>
                  <a:pt x="1742" y="457"/>
                  <a:pt x="1742" y="537"/>
                </a:cubicBezTo>
                <a:cubicBezTo>
                  <a:pt x="1742" y="552"/>
                  <a:pt x="1748" y="556"/>
                  <a:pt x="1762" y="556"/>
                </a:cubicBezTo>
                <a:cubicBezTo>
                  <a:pt x="1800" y="556"/>
                  <a:pt x="1838" y="555"/>
                  <a:pt x="1876" y="556"/>
                </a:cubicBezTo>
                <a:cubicBezTo>
                  <a:pt x="1892" y="557"/>
                  <a:pt x="1898" y="551"/>
                  <a:pt x="1898" y="535"/>
                </a:cubicBezTo>
                <a:cubicBezTo>
                  <a:pt x="1897" y="495"/>
                  <a:pt x="1898" y="455"/>
                  <a:pt x="1898" y="415"/>
                </a:cubicBezTo>
                <a:close/>
                <a:moveTo>
                  <a:pt x="4123" y="552"/>
                </a:moveTo>
                <a:cubicBezTo>
                  <a:pt x="4106" y="543"/>
                  <a:pt x="4089" y="534"/>
                  <a:pt x="4072" y="525"/>
                </a:cubicBezTo>
                <a:cubicBezTo>
                  <a:pt x="4058" y="519"/>
                  <a:pt x="4058" y="506"/>
                  <a:pt x="4062" y="496"/>
                </a:cubicBezTo>
                <a:cubicBezTo>
                  <a:pt x="4067" y="486"/>
                  <a:pt x="4076" y="496"/>
                  <a:pt x="4082" y="499"/>
                </a:cubicBezTo>
                <a:cubicBezTo>
                  <a:pt x="4108" y="512"/>
                  <a:pt x="4134" y="525"/>
                  <a:pt x="4159" y="538"/>
                </a:cubicBezTo>
                <a:cubicBezTo>
                  <a:pt x="4170" y="544"/>
                  <a:pt x="4173" y="541"/>
                  <a:pt x="4173" y="529"/>
                </a:cubicBezTo>
                <a:cubicBezTo>
                  <a:pt x="4172" y="521"/>
                  <a:pt x="4169" y="516"/>
                  <a:pt x="4162" y="512"/>
                </a:cubicBezTo>
                <a:cubicBezTo>
                  <a:pt x="4148" y="506"/>
                  <a:pt x="4135" y="499"/>
                  <a:pt x="4122" y="492"/>
                </a:cubicBezTo>
                <a:cubicBezTo>
                  <a:pt x="4105" y="484"/>
                  <a:pt x="4088" y="475"/>
                  <a:pt x="4071" y="466"/>
                </a:cubicBezTo>
                <a:cubicBezTo>
                  <a:pt x="4058" y="459"/>
                  <a:pt x="4057" y="446"/>
                  <a:pt x="4062" y="436"/>
                </a:cubicBezTo>
                <a:cubicBezTo>
                  <a:pt x="4068" y="426"/>
                  <a:pt x="4076" y="437"/>
                  <a:pt x="4082" y="440"/>
                </a:cubicBezTo>
                <a:cubicBezTo>
                  <a:pt x="4107" y="452"/>
                  <a:pt x="4131" y="465"/>
                  <a:pt x="4155" y="477"/>
                </a:cubicBezTo>
                <a:cubicBezTo>
                  <a:pt x="4160" y="479"/>
                  <a:pt x="4166" y="486"/>
                  <a:pt x="4171" y="479"/>
                </a:cubicBezTo>
                <a:cubicBezTo>
                  <a:pt x="4175" y="473"/>
                  <a:pt x="4175" y="464"/>
                  <a:pt x="4167" y="458"/>
                </a:cubicBezTo>
                <a:cubicBezTo>
                  <a:pt x="4163" y="454"/>
                  <a:pt x="4158" y="452"/>
                  <a:pt x="4153" y="450"/>
                </a:cubicBezTo>
                <a:cubicBezTo>
                  <a:pt x="4126" y="435"/>
                  <a:pt x="4098" y="420"/>
                  <a:pt x="4070" y="406"/>
                </a:cubicBezTo>
                <a:cubicBezTo>
                  <a:pt x="4057" y="400"/>
                  <a:pt x="4058" y="388"/>
                  <a:pt x="4062" y="379"/>
                </a:cubicBezTo>
                <a:cubicBezTo>
                  <a:pt x="4067" y="367"/>
                  <a:pt x="4076" y="378"/>
                  <a:pt x="4082" y="381"/>
                </a:cubicBezTo>
                <a:cubicBezTo>
                  <a:pt x="4108" y="394"/>
                  <a:pt x="4134" y="407"/>
                  <a:pt x="4160" y="421"/>
                </a:cubicBezTo>
                <a:cubicBezTo>
                  <a:pt x="4170" y="426"/>
                  <a:pt x="4173" y="424"/>
                  <a:pt x="4173" y="413"/>
                </a:cubicBezTo>
                <a:cubicBezTo>
                  <a:pt x="4173" y="404"/>
                  <a:pt x="4170" y="398"/>
                  <a:pt x="4161" y="394"/>
                </a:cubicBezTo>
                <a:cubicBezTo>
                  <a:pt x="4153" y="390"/>
                  <a:pt x="4145" y="386"/>
                  <a:pt x="4136" y="382"/>
                </a:cubicBezTo>
                <a:cubicBezTo>
                  <a:pt x="4114" y="371"/>
                  <a:pt x="4093" y="359"/>
                  <a:pt x="4071" y="348"/>
                </a:cubicBezTo>
                <a:cubicBezTo>
                  <a:pt x="4057" y="341"/>
                  <a:pt x="4057" y="328"/>
                  <a:pt x="4062" y="319"/>
                </a:cubicBezTo>
                <a:cubicBezTo>
                  <a:pt x="4068" y="309"/>
                  <a:pt x="4076" y="320"/>
                  <a:pt x="4082" y="322"/>
                </a:cubicBezTo>
                <a:cubicBezTo>
                  <a:pt x="4101" y="331"/>
                  <a:pt x="4119" y="341"/>
                  <a:pt x="4137" y="350"/>
                </a:cubicBezTo>
                <a:cubicBezTo>
                  <a:pt x="4173" y="368"/>
                  <a:pt x="4173" y="368"/>
                  <a:pt x="4172" y="328"/>
                </a:cubicBezTo>
                <a:cubicBezTo>
                  <a:pt x="4172" y="319"/>
                  <a:pt x="4175" y="308"/>
                  <a:pt x="4163" y="303"/>
                </a:cubicBezTo>
                <a:cubicBezTo>
                  <a:pt x="4120" y="285"/>
                  <a:pt x="4077" y="268"/>
                  <a:pt x="4030" y="275"/>
                </a:cubicBezTo>
                <a:cubicBezTo>
                  <a:pt x="4020" y="276"/>
                  <a:pt x="4015" y="279"/>
                  <a:pt x="4015" y="289"/>
                </a:cubicBezTo>
                <a:cubicBezTo>
                  <a:pt x="4015" y="373"/>
                  <a:pt x="4015" y="457"/>
                  <a:pt x="4015" y="541"/>
                </a:cubicBezTo>
                <a:cubicBezTo>
                  <a:pt x="4015" y="552"/>
                  <a:pt x="4020" y="555"/>
                  <a:pt x="4031" y="556"/>
                </a:cubicBezTo>
                <a:cubicBezTo>
                  <a:pt x="4045" y="558"/>
                  <a:pt x="4058" y="550"/>
                  <a:pt x="4071" y="553"/>
                </a:cubicBezTo>
                <a:cubicBezTo>
                  <a:pt x="4089" y="557"/>
                  <a:pt x="4105" y="555"/>
                  <a:pt x="4123" y="552"/>
                </a:cubicBezTo>
                <a:close/>
                <a:moveTo>
                  <a:pt x="2369" y="479"/>
                </a:moveTo>
                <a:cubicBezTo>
                  <a:pt x="2369" y="459"/>
                  <a:pt x="2368" y="438"/>
                  <a:pt x="2369" y="417"/>
                </a:cubicBezTo>
                <a:cubicBezTo>
                  <a:pt x="2369" y="404"/>
                  <a:pt x="2365" y="398"/>
                  <a:pt x="2351" y="398"/>
                </a:cubicBezTo>
                <a:cubicBezTo>
                  <a:pt x="2310" y="399"/>
                  <a:pt x="2269" y="399"/>
                  <a:pt x="2229" y="399"/>
                </a:cubicBezTo>
                <a:cubicBezTo>
                  <a:pt x="2216" y="398"/>
                  <a:pt x="2211" y="403"/>
                  <a:pt x="2211" y="416"/>
                </a:cubicBezTo>
                <a:cubicBezTo>
                  <a:pt x="2212" y="456"/>
                  <a:pt x="2211" y="497"/>
                  <a:pt x="2211" y="538"/>
                </a:cubicBezTo>
                <a:cubicBezTo>
                  <a:pt x="2211" y="549"/>
                  <a:pt x="2213" y="556"/>
                  <a:pt x="2227" y="556"/>
                </a:cubicBezTo>
                <a:cubicBezTo>
                  <a:pt x="2243" y="557"/>
                  <a:pt x="2245" y="549"/>
                  <a:pt x="2245" y="536"/>
                </a:cubicBezTo>
                <a:cubicBezTo>
                  <a:pt x="2244" y="512"/>
                  <a:pt x="2245" y="487"/>
                  <a:pt x="2245" y="463"/>
                </a:cubicBezTo>
                <a:cubicBezTo>
                  <a:pt x="2245" y="453"/>
                  <a:pt x="2245" y="445"/>
                  <a:pt x="2258" y="445"/>
                </a:cubicBezTo>
                <a:cubicBezTo>
                  <a:pt x="2270" y="444"/>
                  <a:pt x="2271" y="453"/>
                  <a:pt x="2271" y="462"/>
                </a:cubicBezTo>
                <a:cubicBezTo>
                  <a:pt x="2271" y="487"/>
                  <a:pt x="2272" y="513"/>
                  <a:pt x="2271" y="538"/>
                </a:cubicBezTo>
                <a:cubicBezTo>
                  <a:pt x="2271" y="550"/>
                  <a:pt x="2274" y="556"/>
                  <a:pt x="2288" y="556"/>
                </a:cubicBezTo>
                <a:cubicBezTo>
                  <a:pt x="2301" y="556"/>
                  <a:pt x="2306" y="551"/>
                  <a:pt x="2305" y="538"/>
                </a:cubicBezTo>
                <a:cubicBezTo>
                  <a:pt x="2305" y="513"/>
                  <a:pt x="2305" y="488"/>
                  <a:pt x="2305" y="463"/>
                </a:cubicBezTo>
                <a:cubicBezTo>
                  <a:pt x="2305" y="452"/>
                  <a:pt x="2307" y="444"/>
                  <a:pt x="2320" y="444"/>
                </a:cubicBezTo>
                <a:cubicBezTo>
                  <a:pt x="2334" y="445"/>
                  <a:pt x="2335" y="453"/>
                  <a:pt x="2335" y="463"/>
                </a:cubicBezTo>
                <a:cubicBezTo>
                  <a:pt x="2335" y="489"/>
                  <a:pt x="2335" y="515"/>
                  <a:pt x="2335" y="541"/>
                </a:cubicBezTo>
                <a:cubicBezTo>
                  <a:pt x="2335" y="554"/>
                  <a:pt x="2342" y="556"/>
                  <a:pt x="2353" y="556"/>
                </a:cubicBezTo>
                <a:cubicBezTo>
                  <a:pt x="2364" y="556"/>
                  <a:pt x="2369" y="553"/>
                  <a:pt x="2369" y="541"/>
                </a:cubicBezTo>
                <a:cubicBezTo>
                  <a:pt x="2368" y="521"/>
                  <a:pt x="2368" y="500"/>
                  <a:pt x="2369" y="479"/>
                </a:cubicBezTo>
                <a:close/>
                <a:moveTo>
                  <a:pt x="3073" y="501"/>
                </a:moveTo>
                <a:cubicBezTo>
                  <a:pt x="3073" y="501"/>
                  <a:pt x="3073" y="501"/>
                  <a:pt x="3073" y="501"/>
                </a:cubicBezTo>
                <a:cubicBezTo>
                  <a:pt x="3073" y="487"/>
                  <a:pt x="3073" y="474"/>
                  <a:pt x="3073" y="461"/>
                </a:cubicBezTo>
                <a:cubicBezTo>
                  <a:pt x="3073" y="453"/>
                  <a:pt x="3071" y="446"/>
                  <a:pt x="3065" y="441"/>
                </a:cubicBezTo>
                <a:cubicBezTo>
                  <a:pt x="3051" y="427"/>
                  <a:pt x="3037" y="413"/>
                  <a:pt x="3023" y="398"/>
                </a:cubicBezTo>
                <a:cubicBezTo>
                  <a:pt x="3016" y="391"/>
                  <a:pt x="3011" y="391"/>
                  <a:pt x="3003" y="398"/>
                </a:cubicBezTo>
                <a:cubicBezTo>
                  <a:pt x="2990" y="413"/>
                  <a:pt x="2976" y="427"/>
                  <a:pt x="2962" y="441"/>
                </a:cubicBezTo>
                <a:cubicBezTo>
                  <a:pt x="2957" y="447"/>
                  <a:pt x="2955" y="452"/>
                  <a:pt x="2955" y="459"/>
                </a:cubicBezTo>
                <a:cubicBezTo>
                  <a:pt x="2955" y="486"/>
                  <a:pt x="2955" y="513"/>
                  <a:pt x="2955" y="539"/>
                </a:cubicBezTo>
                <a:cubicBezTo>
                  <a:pt x="2954" y="553"/>
                  <a:pt x="2961" y="556"/>
                  <a:pt x="2973" y="556"/>
                </a:cubicBezTo>
                <a:cubicBezTo>
                  <a:pt x="2986" y="556"/>
                  <a:pt x="2989" y="551"/>
                  <a:pt x="2989" y="539"/>
                </a:cubicBezTo>
                <a:cubicBezTo>
                  <a:pt x="2988" y="532"/>
                  <a:pt x="2989" y="524"/>
                  <a:pt x="2989" y="517"/>
                </a:cubicBezTo>
                <a:cubicBezTo>
                  <a:pt x="2988" y="512"/>
                  <a:pt x="2989" y="507"/>
                  <a:pt x="2996" y="508"/>
                </a:cubicBezTo>
                <a:cubicBezTo>
                  <a:pt x="3009" y="508"/>
                  <a:pt x="3024" y="505"/>
                  <a:pt x="3035" y="510"/>
                </a:cubicBezTo>
                <a:cubicBezTo>
                  <a:pt x="3045" y="514"/>
                  <a:pt x="3039" y="529"/>
                  <a:pt x="3039" y="540"/>
                </a:cubicBezTo>
                <a:cubicBezTo>
                  <a:pt x="3039" y="552"/>
                  <a:pt x="3044" y="556"/>
                  <a:pt x="3056" y="556"/>
                </a:cubicBezTo>
                <a:cubicBezTo>
                  <a:pt x="3067" y="556"/>
                  <a:pt x="3074" y="553"/>
                  <a:pt x="3073" y="541"/>
                </a:cubicBezTo>
                <a:cubicBezTo>
                  <a:pt x="3073" y="527"/>
                  <a:pt x="3073" y="514"/>
                  <a:pt x="3073" y="501"/>
                </a:cubicBezTo>
                <a:close/>
                <a:moveTo>
                  <a:pt x="3139" y="500"/>
                </a:moveTo>
                <a:cubicBezTo>
                  <a:pt x="3139" y="512"/>
                  <a:pt x="3139" y="524"/>
                  <a:pt x="3139" y="536"/>
                </a:cubicBezTo>
                <a:cubicBezTo>
                  <a:pt x="3139" y="547"/>
                  <a:pt x="3139" y="556"/>
                  <a:pt x="3155" y="556"/>
                </a:cubicBezTo>
                <a:cubicBezTo>
                  <a:pt x="3170" y="556"/>
                  <a:pt x="3173" y="549"/>
                  <a:pt x="3173" y="537"/>
                </a:cubicBezTo>
                <a:cubicBezTo>
                  <a:pt x="3173" y="506"/>
                  <a:pt x="3167" y="509"/>
                  <a:pt x="3201" y="507"/>
                </a:cubicBezTo>
                <a:cubicBezTo>
                  <a:pt x="3219" y="507"/>
                  <a:pt x="3228" y="510"/>
                  <a:pt x="3225" y="530"/>
                </a:cubicBezTo>
                <a:cubicBezTo>
                  <a:pt x="3224" y="534"/>
                  <a:pt x="3226" y="539"/>
                  <a:pt x="3226" y="543"/>
                </a:cubicBezTo>
                <a:cubicBezTo>
                  <a:pt x="3226" y="554"/>
                  <a:pt x="3233" y="556"/>
                  <a:pt x="3242" y="556"/>
                </a:cubicBezTo>
                <a:cubicBezTo>
                  <a:pt x="3252" y="556"/>
                  <a:pt x="3258" y="553"/>
                  <a:pt x="3258" y="543"/>
                </a:cubicBezTo>
                <a:cubicBezTo>
                  <a:pt x="3257" y="515"/>
                  <a:pt x="3258" y="487"/>
                  <a:pt x="3257" y="459"/>
                </a:cubicBezTo>
                <a:cubicBezTo>
                  <a:pt x="3257" y="452"/>
                  <a:pt x="3254" y="446"/>
                  <a:pt x="3250" y="441"/>
                </a:cubicBezTo>
                <a:cubicBezTo>
                  <a:pt x="3236" y="427"/>
                  <a:pt x="3222" y="413"/>
                  <a:pt x="3208" y="398"/>
                </a:cubicBezTo>
                <a:cubicBezTo>
                  <a:pt x="3202" y="392"/>
                  <a:pt x="3195" y="391"/>
                  <a:pt x="3189" y="398"/>
                </a:cubicBezTo>
                <a:cubicBezTo>
                  <a:pt x="3161" y="426"/>
                  <a:pt x="3124" y="450"/>
                  <a:pt x="3139" y="500"/>
                </a:cubicBezTo>
                <a:close/>
                <a:moveTo>
                  <a:pt x="4980" y="556"/>
                </a:moveTo>
                <a:cubicBezTo>
                  <a:pt x="4987" y="556"/>
                  <a:pt x="4995" y="556"/>
                  <a:pt x="5002" y="556"/>
                </a:cubicBezTo>
                <a:cubicBezTo>
                  <a:pt x="5009" y="556"/>
                  <a:pt x="5016" y="555"/>
                  <a:pt x="5017" y="546"/>
                </a:cubicBezTo>
                <a:cubicBezTo>
                  <a:pt x="5018" y="538"/>
                  <a:pt x="5016" y="532"/>
                  <a:pt x="5007" y="529"/>
                </a:cubicBezTo>
                <a:cubicBezTo>
                  <a:pt x="5000" y="526"/>
                  <a:pt x="4993" y="521"/>
                  <a:pt x="4986" y="518"/>
                </a:cubicBezTo>
                <a:cubicBezTo>
                  <a:pt x="4979" y="515"/>
                  <a:pt x="4973" y="498"/>
                  <a:pt x="4964" y="515"/>
                </a:cubicBezTo>
                <a:cubicBezTo>
                  <a:pt x="4959" y="525"/>
                  <a:pt x="4944" y="525"/>
                  <a:pt x="4943" y="538"/>
                </a:cubicBezTo>
                <a:cubicBezTo>
                  <a:pt x="4943" y="549"/>
                  <a:pt x="4945" y="557"/>
                  <a:pt x="4958" y="556"/>
                </a:cubicBezTo>
                <a:cubicBezTo>
                  <a:pt x="4965" y="556"/>
                  <a:pt x="4973" y="556"/>
                  <a:pt x="4980" y="556"/>
                </a:cubicBezTo>
                <a:close/>
                <a:moveTo>
                  <a:pt x="3479" y="556"/>
                </a:moveTo>
                <a:cubicBezTo>
                  <a:pt x="3485" y="556"/>
                  <a:pt x="3491" y="556"/>
                  <a:pt x="3497" y="556"/>
                </a:cubicBezTo>
                <a:cubicBezTo>
                  <a:pt x="3505" y="555"/>
                  <a:pt x="3514" y="559"/>
                  <a:pt x="3516" y="547"/>
                </a:cubicBezTo>
                <a:cubicBezTo>
                  <a:pt x="3518" y="537"/>
                  <a:pt x="3515" y="529"/>
                  <a:pt x="3505" y="527"/>
                </a:cubicBezTo>
                <a:cubicBezTo>
                  <a:pt x="3495" y="525"/>
                  <a:pt x="3491" y="511"/>
                  <a:pt x="3480" y="516"/>
                </a:cubicBezTo>
                <a:cubicBezTo>
                  <a:pt x="3470" y="520"/>
                  <a:pt x="3461" y="526"/>
                  <a:pt x="3452" y="531"/>
                </a:cubicBezTo>
                <a:cubicBezTo>
                  <a:pt x="3445" y="535"/>
                  <a:pt x="3446" y="542"/>
                  <a:pt x="3446" y="549"/>
                </a:cubicBezTo>
                <a:cubicBezTo>
                  <a:pt x="3447" y="558"/>
                  <a:pt x="3454" y="556"/>
                  <a:pt x="3460" y="556"/>
                </a:cubicBezTo>
                <a:cubicBezTo>
                  <a:pt x="3466" y="556"/>
                  <a:pt x="3473" y="556"/>
                  <a:pt x="3479" y="556"/>
                </a:cubicBezTo>
                <a:close/>
                <a:moveTo>
                  <a:pt x="4344" y="556"/>
                </a:moveTo>
                <a:cubicBezTo>
                  <a:pt x="4353" y="554"/>
                  <a:pt x="4369" y="562"/>
                  <a:pt x="4368" y="543"/>
                </a:cubicBezTo>
                <a:cubicBezTo>
                  <a:pt x="4368" y="525"/>
                  <a:pt x="4351" y="522"/>
                  <a:pt x="4341" y="520"/>
                </a:cubicBezTo>
                <a:cubicBezTo>
                  <a:pt x="4331" y="518"/>
                  <a:pt x="4319" y="527"/>
                  <a:pt x="4319" y="542"/>
                </a:cubicBezTo>
                <a:cubicBezTo>
                  <a:pt x="4319" y="562"/>
                  <a:pt x="4334" y="554"/>
                  <a:pt x="4344" y="556"/>
                </a:cubicBezTo>
                <a:close/>
                <a:moveTo>
                  <a:pt x="197" y="556"/>
                </a:moveTo>
                <a:cubicBezTo>
                  <a:pt x="197" y="556"/>
                  <a:pt x="197" y="556"/>
                  <a:pt x="197" y="556"/>
                </a:cubicBezTo>
                <a:cubicBezTo>
                  <a:pt x="200" y="556"/>
                  <a:pt x="204" y="556"/>
                  <a:pt x="207" y="556"/>
                </a:cubicBezTo>
                <a:cubicBezTo>
                  <a:pt x="214" y="556"/>
                  <a:pt x="223" y="557"/>
                  <a:pt x="225" y="546"/>
                </a:cubicBezTo>
                <a:cubicBezTo>
                  <a:pt x="226" y="536"/>
                  <a:pt x="222" y="529"/>
                  <a:pt x="214" y="525"/>
                </a:cubicBezTo>
                <a:cubicBezTo>
                  <a:pt x="206" y="521"/>
                  <a:pt x="174" y="538"/>
                  <a:pt x="174" y="547"/>
                </a:cubicBezTo>
                <a:cubicBezTo>
                  <a:pt x="173" y="552"/>
                  <a:pt x="175" y="556"/>
                  <a:pt x="181" y="556"/>
                </a:cubicBezTo>
                <a:cubicBezTo>
                  <a:pt x="186" y="556"/>
                  <a:pt x="192" y="556"/>
                  <a:pt x="197" y="5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2" name="Freeform 39">
            <a:extLst>
              <a:ext uri="{FF2B5EF4-FFF2-40B4-BE49-F238E27FC236}">
                <a16:creationId xmlns:a16="http://schemas.microsoft.com/office/drawing/2014/main" id="{3595E3D9-E146-48A8-B0D9-3EAD467E11C7}"/>
              </a:ext>
            </a:extLst>
          </p:cNvPr>
          <p:cNvSpPr>
            <a:spLocks noEditPoints="1"/>
          </p:cNvSpPr>
          <p:nvPr/>
        </p:nvSpPr>
        <p:spPr bwMode="auto">
          <a:xfrm>
            <a:off x="223838" y="2620963"/>
            <a:ext cx="6886575" cy="614363"/>
          </a:xfrm>
          <a:custGeom>
            <a:avLst/>
            <a:gdLst>
              <a:gd name="T0" fmla="*/ 812 w 5214"/>
              <a:gd name="T1" fmla="*/ 257 h 466"/>
              <a:gd name="T2" fmla="*/ 1012 w 5214"/>
              <a:gd name="T3" fmla="*/ 265 h 466"/>
              <a:gd name="T4" fmla="*/ 1134 w 5214"/>
              <a:gd name="T5" fmla="*/ 0 h 466"/>
              <a:gd name="T6" fmla="*/ 1770 w 5214"/>
              <a:gd name="T7" fmla="*/ 133 h 466"/>
              <a:gd name="T8" fmla="*/ 1867 w 5214"/>
              <a:gd name="T9" fmla="*/ 310 h 466"/>
              <a:gd name="T10" fmla="*/ 2026 w 5214"/>
              <a:gd name="T11" fmla="*/ 401 h 466"/>
              <a:gd name="T12" fmla="*/ 2179 w 5214"/>
              <a:gd name="T13" fmla="*/ 432 h 466"/>
              <a:gd name="T14" fmla="*/ 2216 w 5214"/>
              <a:gd name="T15" fmla="*/ 196 h 466"/>
              <a:gd name="T16" fmla="*/ 2397 w 5214"/>
              <a:gd name="T17" fmla="*/ 196 h 466"/>
              <a:gd name="T18" fmla="*/ 2745 w 5214"/>
              <a:gd name="T19" fmla="*/ 312 h 466"/>
              <a:gd name="T20" fmla="*/ 2859 w 5214"/>
              <a:gd name="T21" fmla="*/ 430 h 466"/>
              <a:gd name="T22" fmla="*/ 2890 w 5214"/>
              <a:gd name="T23" fmla="*/ 200 h 466"/>
              <a:gd name="T24" fmla="*/ 3081 w 5214"/>
              <a:gd name="T25" fmla="*/ 209 h 466"/>
              <a:gd name="T26" fmla="*/ 3362 w 5214"/>
              <a:gd name="T27" fmla="*/ 302 h 466"/>
              <a:gd name="T28" fmla="*/ 3578 w 5214"/>
              <a:gd name="T29" fmla="*/ 314 h 466"/>
              <a:gd name="T30" fmla="*/ 3685 w 5214"/>
              <a:gd name="T31" fmla="*/ 412 h 466"/>
              <a:gd name="T32" fmla="*/ 3721 w 5214"/>
              <a:gd name="T33" fmla="*/ 200 h 466"/>
              <a:gd name="T34" fmla="*/ 3908 w 5214"/>
              <a:gd name="T35" fmla="*/ 199 h 466"/>
              <a:gd name="T36" fmla="*/ 4182 w 5214"/>
              <a:gd name="T37" fmla="*/ 141 h 466"/>
              <a:gd name="T38" fmla="*/ 4351 w 5214"/>
              <a:gd name="T39" fmla="*/ 431 h 466"/>
              <a:gd name="T40" fmla="*/ 4474 w 5214"/>
              <a:gd name="T41" fmla="*/ 269 h 466"/>
              <a:gd name="T42" fmla="*/ 4901 w 5214"/>
              <a:gd name="T43" fmla="*/ 93 h 466"/>
              <a:gd name="T44" fmla="*/ 4981 w 5214"/>
              <a:gd name="T45" fmla="*/ 295 h 466"/>
              <a:gd name="T46" fmla="*/ 5188 w 5214"/>
              <a:gd name="T47" fmla="*/ 432 h 466"/>
              <a:gd name="T48" fmla="*/ 19 w 5214"/>
              <a:gd name="T49" fmla="*/ 432 h 466"/>
              <a:gd name="T50" fmla="*/ 218 w 5214"/>
              <a:gd name="T51" fmla="*/ 255 h 466"/>
              <a:gd name="T52" fmla="*/ 362 w 5214"/>
              <a:gd name="T53" fmla="*/ 424 h 466"/>
              <a:gd name="T54" fmla="*/ 412 w 5214"/>
              <a:gd name="T55" fmla="*/ 398 h 466"/>
              <a:gd name="T56" fmla="*/ 559 w 5214"/>
              <a:gd name="T57" fmla="*/ 432 h 466"/>
              <a:gd name="T58" fmla="*/ 631 w 5214"/>
              <a:gd name="T59" fmla="*/ 251 h 466"/>
              <a:gd name="T60" fmla="*/ 1169 w 5214"/>
              <a:gd name="T61" fmla="*/ 432 h 466"/>
              <a:gd name="T62" fmla="*/ 1392 w 5214"/>
              <a:gd name="T63" fmla="*/ 108 h 466"/>
              <a:gd name="T64" fmla="*/ 4822 w 5214"/>
              <a:gd name="T65" fmla="*/ 89 h 466"/>
              <a:gd name="T66" fmla="*/ 4738 w 5214"/>
              <a:gd name="T67" fmla="*/ 259 h 466"/>
              <a:gd name="T68" fmla="*/ 4811 w 5214"/>
              <a:gd name="T69" fmla="*/ 154 h 466"/>
              <a:gd name="T70" fmla="*/ 1596 w 5214"/>
              <a:gd name="T71" fmla="*/ 432 h 466"/>
              <a:gd name="T72" fmla="*/ 4579 w 5214"/>
              <a:gd name="T73" fmla="*/ 274 h 466"/>
              <a:gd name="T74" fmla="*/ 4550 w 5214"/>
              <a:gd name="T75" fmla="*/ 321 h 466"/>
              <a:gd name="T76" fmla="*/ 4625 w 5214"/>
              <a:gd name="T77" fmla="*/ 412 h 466"/>
              <a:gd name="T78" fmla="*/ 4039 w 5214"/>
              <a:gd name="T79" fmla="*/ 275 h 466"/>
              <a:gd name="T80" fmla="*/ 4074 w 5214"/>
              <a:gd name="T81" fmla="*/ 432 h 466"/>
              <a:gd name="T82" fmla="*/ 728 w 5214"/>
              <a:gd name="T83" fmla="*/ 414 h 466"/>
              <a:gd name="T84" fmla="*/ 947 w 5214"/>
              <a:gd name="T85" fmla="*/ 378 h 466"/>
              <a:gd name="T86" fmla="*/ 882 w 5214"/>
              <a:gd name="T87" fmla="*/ 383 h 466"/>
              <a:gd name="T88" fmla="*/ 3034 w 5214"/>
              <a:gd name="T89" fmla="*/ 287 h 466"/>
              <a:gd name="T90" fmla="*/ 3032 w 5214"/>
              <a:gd name="T91" fmla="*/ 385 h 466"/>
              <a:gd name="T92" fmla="*/ 2371 w 5214"/>
              <a:gd name="T93" fmla="*/ 316 h 466"/>
              <a:gd name="T94" fmla="*/ 2341 w 5214"/>
              <a:gd name="T95" fmla="*/ 386 h 466"/>
              <a:gd name="T96" fmla="*/ 3853 w 5214"/>
              <a:gd name="T97" fmla="*/ 273 h 466"/>
              <a:gd name="T98" fmla="*/ 3870 w 5214"/>
              <a:gd name="T99" fmla="*/ 415 h 466"/>
              <a:gd name="T100" fmla="*/ 2492 w 5214"/>
              <a:gd name="T101" fmla="*/ 276 h 466"/>
              <a:gd name="T102" fmla="*/ 2546 w 5214"/>
              <a:gd name="T103" fmla="*/ 432 h 466"/>
              <a:gd name="T104" fmla="*/ 3156 w 5214"/>
              <a:gd name="T105" fmla="*/ 432 h 466"/>
              <a:gd name="T106" fmla="*/ 3256 w 5214"/>
              <a:gd name="T107" fmla="*/ 369 h 466"/>
              <a:gd name="T108" fmla="*/ 4241 w 5214"/>
              <a:gd name="T109" fmla="*/ 431 h 466"/>
              <a:gd name="T110" fmla="*/ 1960 w 5214"/>
              <a:gd name="T111" fmla="*/ 432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14" h="466">
                <a:moveTo>
                  <a:pt x="631" y="251"/>
                </a:moveTo>
                <a:cubicBezTo>
                  <a:pt x="616" y="238"/>
                  <a:pt x="601" y="225"/>
                  <a:pt x="586" y="212"/>
                </a:cubicBezTo>
                <a:cubicBezTo>
                  <a:pt x="582" y="209"/>
                  <a:pt x="576" y="205"/>
                  <a:pt x="579" y="199"/>
                </a:cubicBezTo>
                <a:cubicBezTo>
                  <a:pt x="581" y="194"/>
                  <a:pt x="587" y="196"/>
                  <a:pt x="592" y="196"/>
                </a:cubicBezTo>
                <a:cubicBezTo>
                  <a:pt x="622" y="196"/>
                  <a:pt x="653" y="196"/>
                  <a:pt x="684" y="196"/>
                </a:cubicBezTo>
                <a:cubicBezTo>
                  <a:pt x="705" y="197"/>
                  <a:pt x="717" y="214"/>
                  <a:pt x="726" y="229"/>
                </a:cubicBezTo>
                <a:cubicBezTo>
                  <a:pt x="734" y="240"/>
                  <a:pt x="714" y="245"/>
                  <a:pt x="710" y="257"/>
                </a:cubicBezTo>
                <a:cubicBezTo>
                  <a:pt x="744" y="257"/>
                  <a:pt x="777" y="257"/>
                  <a:pt x="812" y="257"/>
                </a:cubicBezTo>
                <a:cubicBezTo>
                  <a:pt x="803" y="238"/>
                  <a:pt x="784" y="229"/>
                  <a:pt x="773" y="213"/>
                </a:cubicBezTo>
                <a:cubicBezTo>
                  <a:pt x="769" y="209"/>
                  <a:pt x="761" y="206"/>
                  <a:pt x="765" y="199"/>
                </a:cubicBezTo>
                <a:cubicBezTo>
                  <a:pt x="767" y="193"/>
                  <a:pt x="774" y="196"/>
                  <a:pt x="779" y="196"/>
                </a:cubicBezTo>
                <a:cubicBezTo>
                  <a:pt x="809" y="196"/>
                  <a:pt x="838" y="196"/>
                  <a:pt x="867" y="196"/>
                </a:cubicBezTo>
                <a:cubicBezTo>
                  <a:pt x="878" y="196"/>
                  <a:pt x="887" y="199"/>
                  <a:pt x="894" y="207"/>
                </a:cubicBezTo>
                <a:cubicBezTo>
                  <a:pt x="899" y="212"/>
                  <a:pt x="905" y="217"/>
                  <a:pt x="910" y="223"/>
                </a:cubicBezTo>
                <a:cubicBezTo>
                  <a:pt x="931" y="250"/>
                  <a:pt x="957" y="266"/>
                  <a:pt x="993" y="259"/>
                </a:cubicBezTo>
                <a:cubicBezTo>
                  <a:pt x="1000" y="258"/>
                  <a:pt x="1007" y="259"/>
                  <a:pt x="1012" y="265"/>
                </a:cubicBezTo>
                <a:cubicBezTo>
                  <a:pt x="1030" y="283"/>
                  <a:pt x="1049" y="301"/>
                  <a:pt x="1067" y="320"/>
                </a:cubicBezTo>
                <a:cubicBezTo>
                  <a:pt x="1073" y="325"/>
                  <a:pt x="1073" y="333"/>
                  <a:pt x="1073" y="340"/>
                </a:cubicBezTo>
                <a:cubicBezTo>
                  <a:pt x="1073" y="364"/>
                  <a:pt x="1074" y="388"/>
                  <a:pt x="1073" y="412"/>
                </a:cubicBezTo>
                <a:cubicBezTo>
                  <a:pt x="1072" y="429"/>
                  <a:pt x="1080" y="432"/>
                  <a:pt x="1094" y="432"/>
                </a:cubicBezTo>
                <a:cubicBezTo>
                  <a:pt x="1110" y="432"/>
                  <a:pt x="1116" y="427"/>
                  <a:pt x="1115" y="411"/>
                </a:cubicBezTo>
                <a:cubicBezTo>
                  <a:pt x="1115" y="301"/>
                  <a:pt x="1115" y="191"/>
                  <a:pt x="1115" y="81"/>
                </a:cubicBezTo>
                <a:cubicBezTo>
                  <a:pt x="1115" y="60"/>
                  <a:pt x="1116" y="40"/>
                  <a:pt x="1115" y="19"/>
                </a:cubicBezTo>
                <a:cubicBezTo>
                  <a:pt x="1115" y="5"/>
                  <a:pt x="1120" y="0"/>
                  <a:pt x="1134" y="0"/>
                </a:cubicBezTo>
                <a:cubicBezTo>
                  <a:pt x="1213" y="0"/>
                  <a:pt x="1293" y="0"/>
                  <a:pt x="1372" y="0"/>
                </a:cubicBezTo>
                <a:cubicBezTo>
                  <a:pt x="1387" y="0"/>
                  <a:pt x="1391" y="6"/>
                  <a:pt x="1392" y="21"/>
                </a:cubicBezTo>
                <a:cubicBezTo>
                  <a:pt x="1394" y="63"/>
                  <a:pt x="1394" y="63"/>
                  <a:pt x="1437" y="63"/>
                </a:cubicBezTo>
                <a:cubicBezTo>
                  <a:pt x="1477" y="63"/>
                  <a:pt x="1517" y="63"/>
                  <a:pt x="1557" y="63"/>
                </a:cubicBezTo>
                <a:cubicBezTo>
                  <a:pt x="1572" y="62"/>
                  <a:pt x="1576" y="68"/>
                  <a:pt x="1577" y="83"/>
                </a:cubicBezTo>
                <a:cubicBezTo>
                  <a:pt x="1578" y="123"/>
                  <a:pt x="1578" y="123"/>
                  <a:pt x="1619" y="123"/>
                </a:cubicBezTo>
                <a:cubicBezTo>
                  <a:pt x="1660" y="123"/>
                  <a:pt x="1702" y="124"/>
                  <a:pt x="1743" y="123"/>
                </a:cubicBezTo>
                <a:cubicBezTo>
                  <a:pt x="1754" y="123"/>
                  <a:pt x="1763" y="125"/>
                  <a:pt x="1770" y="133"/>
                </a:cubicBezTo>
                <a:cubicBezTo>
                  <a:pt x="1778" y="140"/>
                  <a:pt x="1785" y="149"/>
                  <a:pt x="1794" y="154"/>
                </a:cubicBezTo>
                <a:cubicBezTo>
                  <a:pt x="1831" y="174"/>
                  <a:pt x="1836" y="207"/>
                  <a:pt x="1834" y="245"/>
                </a:cubicBezTo>
                <a:cubicBezTo>
                  <a:pt x="1831" y="301"/>
                  <a:pt x="1834" y="356"/>
                  <a:pt x="1833" y="411"/>
                </a:cubicBezTo>
                <a:cubicBezTo>
                  <a:pt x="1833" y="426"/>
                  <a:pt x="1837" y="433"/>
                  <a:pt x="1852" y="432"/>
                </a:cubicBezTo>
                <a:cubicBezTo>
                  <a:pt x="1866" y="431"/>
                  <a:pt x="1879" y="432"/>
                  <a:pt x="1892" y="431"/>
                </a:cubicBezTo>
                <a:cubicBezTo>
                  <a:pt x="1898" y="431"/>
                  <a:pt x="1905" y="431"/>
                  <a:pt x="1906" y="423"/>
                </a:cubicBezTo>
                <a:cubicBezTo>
                  <a:pt x="1907" y="416"/>
                  <a:pt x="1907" y="410"/>
                  <a:pt x="1899" y="404"/>
                </a:cubicBezTo>
                <a:cubicBezTo>
                  <a:pt x="1855" y="375"/>
                  <a:pt x="1849" y="359"/>
                  <a:pt x="1867" y="310"/>
                </a:cubicBezTo>
                <a:cubicBezTo>
                  <a:pt x="1869" y="302"/>
                  <a:pt x="1868" y="297"/>
                  <a:pt x="1865" y="291"/>
                </a:cubicBezTo>
                <a:cubicBezTo>
                  <a:pt x="1854" y="264"/>
                  <a:pt x="1853" y="238"/>
                  <a:pt x="1875" y="217"/>
                </a:cubicBezTo>
                <a:cubicBezTo>
                  <a:pt x="1896" y="195"/>
                  <a:pt x="1922" y="190"/>
                  <a:pt x="1950" y="203"/>
                </a:cubicBezTo>
                <a:cubicBezTo>
                  <a:pt x="1957" y="206"/>
                  <a:pt x="1964" y="205"/>
                  <a:pt x="1971" y="202"/>
                </a:cubicBezTo>
                <a:cubicBezTo>
                  <a:pt x="1998" y="191"/>
                  <a:pt x="2022" y="195"/>
                  <a:pt x="2043" y="215"/>
                </a:cubicBezTo>
                <a:cubicBezTo>
                  <a:pt x="2064" y="236"/>
                  <a:pt x="2067" y="262"/>
                  <a:pt x="2053" y="291"/>
                </a:cubicBezTo>
                <a:cubicBezTo>
                  <a:pt x="2048" y="300"/>
                  <a:pt x="2049" y="306"/>
                  <a:pt x="2053" y="314"/>
                </a:cubicBezTo>
                <a:cubicBezTo>
                  <a:pt x="2070" y="348"/>
                  <a:pt x="2059" y="383"/>
                  <a:pt x="2026" y="401"/>
                </a:cubicBezTo>
                <a:cubicBezTo>
                  <a:pt x="2016" y="406"/>
                  <a:pt x="2010" y="412"/>
                  <a:pt x="2013" y="423"/>
                </a:cubicBezTo>
                <a:cubicBezTo>
                  <a:pt x="2016" y="434"/>
                  <a:pt x="2025" y="431"/>
                  <a:pt x="2033" y="431"/>
                </a:cubicBezTo>
                <a:cubicBezTo>
                  <a:pt x="2051" y="432"/>
                  <a:pt x="2069" y="431"/>
                  <a:pt x="2087" y="432"/>
                </a:cubicBezTo>
                <a:cubicBezTo>
                  <a:pt x="2102" y="432"/>
                  <a:pt x="2109" y="427"/>
                  <a:pt x="2108" y="411"/>
                </a:cubicBezTo>
                <a:cubicBezTo>
                  <a:pt x="2108" y="402"/>
                  <a:pt x="2104" y="389"/>
                  <a:pt x="2115" y="385"/>
                </a:cubicBezTo>
                <a:cubicBezTo>
                  <a:pt x="2128" y="381"/>
                  <a:pt x="2143" y="380"/>
                  <a:pt x="2155" y="385"/>
                </a:cubicBezTo>
                <a:cubicBezTo>
                  <a:pt x="2166" y="390"/>
                  <a:pt x="2161" y="403"/>
                  <a:pt x="2161" y="412"/>
                </a:cubicBezTo>
                <a:cubicBezTo>
                  <a:pt x="2161" y="425"/>
                  <a:pt x="2164" y="432"/>
                  <a:pt x="2179" y="432"/>
                </a:cubicBezTo>
                <a:cubicBezTo>
                  <a:pt x="2189" y="431"/>
                  <a:pt x="2195" y="428"/>
                  <a:pt x="2195" y="417"/>
                </a:cubicBezTo>
                <a:cubicBezTo>
                  <a:pt x="2194" y="390"/>
                  <a:pt x="2194" y="363"/>
                  <a:pt x="2195" y="337"/>
                </a:cubicBezTo>
                <a:cubicBezTo>
                  <a:pt x="2195" y="328"/>
                  <a:pt x="2191" y="323"/>
                  <a:pt x="2185" y="318"/>
                </a:cubicBezTo>
                <a:cubicBezTo>
                  <a:pt x="2168" y="299"/>
                  <a:pt x="2151" y="281"/>
                  <a:pt x="2130" y="260"/>
                </a:cubicBezTo>
                <a:cubicBezTo>
                  <a:pt x="2170" y="260"/>
                  <a:pt x="2206" y="260"/>
                  <a:pt x="2246" y="260"/>
                </a:cubicBezTo>
                <a:cubicBezTo>
                  <a:pt x="2235" y="240"/>
                  <a:pt x="2219" y="229"/>
                  <a:pt x="2208" y="216"/>
                </a:cubicBezTo>
                <a:cubicBezTo>
                  <a:pt x="2203" y="210"/>
                  <a:pt x="2193" y="207"/>
                  <a:pt x="2198" y="198"/>
                </a:cubicBezTo>
                <a:cubicBezTo>
                  <a:pt x="2201" y="192"/>
                  <a:pt x="2210" y="196"/>
                  <a:pt x="2216" y="196"/>
                </a:cubicBezTo>
                <a:cubicBezTo>
                  <a:pt x="2242" y="196"/>
                  <a:pt x="2268" y="198"/>
                  <a:pt x="2294" y="196"/>
                </a:cubicBezTo>
                <a:cubicBezTo>
                  <a:pt x="2319" y="195"/>
                  <a:pt x="2331" y="211"/>
                  <a:pt x="2345" y="226"/>
                </a:cubicBezTo>
                <a:cubicBezTo>
                  <a:pt x="2350" y="231"/>
                  <a:pt x="2347" y="236"/>
                  <a:pt x="2343" y="240"/>
                </a:cubicBezTo>
                <a:cubicBezTo>
                  <a:pt x="2339" y="245"/>
                  <a:pt x="2334" y="250"/>
                  <a:pt x="2328" y="257"/>
                </a:cubicBezTo>
                <a:cubicBezTo>
                  <a:pt x="2363" y="257"/>
                  <a:pt x="2396" y="257"/>
                  <a:pt x="2431" y="257"/>
                </a:cubicBezTo>
                <a:cubicBezTo>
                  <a:pt x="2419" y="239"/>
                  <a:pt x="2404" y="226"/>
                  <a:pt x="2390" y="211"/>
                </a:cubicBezTo>
                <a:cubicBezTo>
                  <a:pt x="2387" y="208"/>
                  <a:pt x="2381" y="205"/>
                  <a:pt x="2383" y="200"/>
                </a:cubicBezTo>
                <a:cubicBezTo>
                  <a:pt x="2385" y="194"/>
                  <a:pt x="2392" y="196"/>
                  <a:pt x="2397" y="196"/>
                </a:cubicBezTo>
                <a:cubicBezTo>
                  <a:pt x="2430" y="196"/>
                  <a:pt x="2462" y="197"/>
                  <a:pt x="2495" y="197"/>
                </a:cubicBezTo>
                <a:cubicBezTo>
                  <a:pt x="2502" y="198"/>
                  <a:pt x="2507" y="202"/>
                  <a:pt x="2512" y="206"/>
                </a:cubicBezTo>
                <a:cubicBezTo>
                  <a:pt x="2521" y="215"/>
                  <a:pt x="2531" y="223"/>
                  <a:pt x="2539" y="233"/>
                </a:cubicBezTo>
                <a:cubicBezTo>
                  <a:pt x="2558" y="261"/>
                  <a:pt x="2585" y="261"/>
                  <a:pt x="2613" y="259"/>
                </a:cubicBezTo>
                <a:cubicBezTo>
                  <a:pt x="2623" y="259"/>
                  <a:pt x="2625" y="254"/>
                  <a:pt x="2627" y="246"/>
                </a:cubicBezTo>
                <a:cubicBezTo>
                  <a:pt x="2638" y="207"/>
                  <a:pt x="2675" y="187"/>
                  <a:pt x="2711" y="200"/>
                </a:cubicBezTo>
                <a:cubicBezTo>
                  <a:pt x="2747" y="213"/>
                  <a:pt x="2763" y="253"/>
                  <a:pt x="2745" y="290"/>
                </a:cubicBezTo>
                <a:cubicBezTo>
                  <a:pt x="2742" y="298"/>
                  <a:pt x="2741" y="304"/>
                  <a:pt x="2745" y="312"/>
                </a:cubicBezTo>
                <a:cubicBezTo>
                  <a:pt x="2762" y="352"/>
                  <a:pt x="2753" y="381"/>
                  <a:pt x="2716" y="402"/>
                </a:cubicBezTo>
                <a:cubicBezTo>
                  <a:pt x="2708" y="407"/>
                  <a:pt x="2702" y="412"/>
                  <a:pt x="2705" y="423"/>
                </a:cubicBezTo>
                <a:cubicBezTo>
                  <a:pt x="2707" y="434"/>
                  <a:pt x="2717" y="431"/>
                  <a:pt x="2724" y="431"/>
                </a:cubicBezTo>
                <a:cubicBezTo>
                  <a:pt x="2743" y="432"/>
                  <a:pt x="2762" y="431"/>
                  <a:pt x="2780" y="432"/>
                </a:cubicBezTo>
                <a:cubicBezTo>
                  <a:pt x="2795" y="432"/>
                  <a:pt x="2800" y="426"/>
                  <a:pt x="2800" y="412"/>
                </a:cubicBezTo>
                <a:cubicBezTo>
                  <a:pt x="2800" y="385"/>
                  <a:pt x="2820" y="374"/>
                  <a:pt x="2845" y="384"/>
                </a:cubicBezTo>
                <a:cubicBezTo>
                  <a:pt x="2856" y="388"/>
                  <a:pt x="2852" y="398"/>
                  <a:pt x="2853" y="406"/>
                </a:cubicBezTo>
                <a:cubicBezTo>
                  <a:pt x="2854" y="414"/>
                  <a:pt x="2849" y="424"/>
                  <a:pt x="2859" y="430"/>
                </a:cubicBezTo>
                <a:cubicBezTo>
                  <a:pt x="2872" y="438"/>
                  <a:pt x="2886" y="429"/>
                  <a:pt x="2886" y="415"/>
                </a:cubicBezTo>
                <a:cubicBezTo>
                  <a:pt x="2887" y="410"/>
                  <a:pt x="2886" y="405"/>
                  <a:pt x="2887" y="401"/>
                </a:cubicBezTo>
                <a:cubicBezTo>
                  <a:pt x="2895" y="349"/>
                  <a:pt x="2881" y="307"/>
                  <a:pt x="2837" y="276"/>
                </a:cubicBezTo>
                <a:cubicBezTo>
                  <a:pt x="2833" y="273"/>
                  <a:pt x="2827" y="269"/>
                  <a:pt x="2828" y="263"/>
                </a:cubicBezTo>
                <a:cubicBezTo>
                  <a:pt x="2831" y="256"/>
                  <a:pt x="2839" y="259"/>
                  <a:pt x="2844" y="259"/>
                </a:cubicBezTo>
                <a:cubicBezTo>
                  <a:pt x="2875" y="259"/>
                  <a:pt x="2907" y="259"/>
                  <a:pt x="2941" y="254"/>
                </a:cubicBezTo>
                <a:cubicBezTo>
                  <a:pt x="2926" y="241"/>
                  <a:pt x="2912" y="228"/>
                  <a:pt x="2898" y="214"/>
                </a:cubicBezTo>
                <a:cubicBezTo>
                  <a:pt x="2894" y="210"/>
                  <a:pt x="2887" y="207"/>
                  <a:pt x="2890" y="200"/>
                </a:cubicBezTo>
                <a:cubicBezTo>
                  <a:pt x="2892" y="194"/>
                  <a:pt x="2899" y="196"/>
                  <a:pt x="2904" y="196"/>
                </a:cubicBezTo>
                <a:cubicBezTo>
                  <a:pt x="2935" y="196"/>
                  <a:pt x="2965" y="196"/>
                  <a:pt x="2996" y="196"/>
                </a:cubicBezTo>
                <a:cubicBezTo>
                  <a:pt x="3007" y="197"/>
                  <a:pt x="3036" y="219"/>
                  <a:pt x="3039" y="229"/>
                </a:cubicBezTo>
                <a:cubicBezTo>
                  <a:pt x="3041" y="234"/>
                  <a:pt x="3037" y="238"/>
                  <a:pt x="3034" y="241"/>
                </a:cubicBezTo>
                <a:cubicBezTo>
                  <a:pt x="3030" y="246"/>
                  <a:pt x="3026" y="251"/>
                  <a:pt x="3019" y="259"/>
                </a:cubicBezTo>
                <a:cubicBezTo>
                  <a:pt x="3052" y="259"/>
                  <a:pt x="3082" y="259"/>
                  <a:pt x="3111" y="259"/>
                </a:cubicBezTo>
                <a:cubicBezTo>
                  <a:pt x="3123" y="258"/>
                  <a:pt x="3121" y="252"/>
                  <a:pt x="3115" y="246"/>
                </a:cubicBezTo>
                <a:cubicBezTo>
                  <a:pt x="3104" y="234"/>
                  <a:pt x="3092" y="222"/>
                  <a:pt x="3081" y="209"/>
                </a:cubicBezTo>
                <a:cubicBezTo>
                  <a:pt x="3078" y="207"/>
                  <a:pt x="3074" y="204"/>
                  <a:pt x="3075" y="200"/>
                </a:cubicBezTo>
                <a:cubicBezTo>
                  <a:pt x="3077" y="195"/>
                  <a:pt x="3082" y="196"/>
                  <a:pt x="3085" y="196"/>
                </a:cubicBezTo>
                <a:cubicBezTo>
                  <a:pt x="3118" y="196"/>
                  <a:pt x="3151" y="196"/>
                  <a:pt x="3183" y="196"/>
                </a:cubicBezTo>
                <a:cubicBezTo>
                  <a:pt x="3191" y="197"/>
                  <a:pt x="3197" y="200"/>
                  <a:pt x="3203" y="205"/>
                </a:cubicBezTo>
                <a:cubicBezTo>
                  <a:pt x="3210" y="212"/>
                  <a:pt x="3217" y="218"/>
                  <a:pt x="3223" y="225"/>
                </a:cubicBezTo>
                <a:cubicBezTo>
                  <a:pt x="3243" y="250"/>
                  <a:pt x="3268" y="266"/>
                  <a:pt x="3302" y="259"/>
                </a:cubicBezTo>
                <a:cubicBezTo>
                  <a:pt x="3318" y="256"/>
                  <a:pt x="3327" y="267"/>
                  <a:pt x="3336" y="277"/>
                </a:cubicBezTo>
                <a:cubicBezTo>
                  <a:pt x="3344" y="285"/>
                  <a:pt x="3353" y="294"/>
                  <a:pt x="3362" y="302"/>
                </a:cubicBezTo>
                <a:cubicBezTo>
                  <a:pt x="3365" y="305"/>
                  <a:pt x="3368" y="310"/>
                  <a:pt x="3373" y="307"/>
                </a:cubicBezTo>
                <a:cubicBezTo>
                  <a:pt x="3379" y="303"/>
                  <a:pt x="3378" y="298"/>
                  <a:pt x="3375" y="293"/>
                </a:cubicBezTo>
                <a:cubicBezTo>
                  <a:pt x="3367" y="278"/>
                  <a:pt x="3362" y="264"/>
                  <a:pt x="3365" y="247"/>
                </a:cubicBezTo>
                <a:cubicBezTo>
                  <a:pt x="3375" y="200"/>
                  <a:pt x="3423" y="178"/>
                  <a:pt x="3463" y="204"/>
                </a:cubicBezTo>
                <a:cubicBezTo>
                  <a:pt x="3472" y="210"/>
                  <a:pt x="3478" y="213"/>
                  <a:pt x="3489" y="206"/>
                </a:cubicBezTo>
                <a:cubicBezTo>
                  <a:pt x="3515" y="190"/>
                  <a:pt x="3544" y="194"/>
                  <a:pt x="3565" y="213"/>
                </a:cubicBezTo>
                <a:cubicBezTo>
                  <a:pt x="3586" y="233"/>
                  <a:pt x="3591" y="260"/>
                  <a:pt x="3579" y="288"/>
                </a:cubicBezTo>
                <a:cubicBezTo>
                  <a:pt x="3575" y="297"/>
                  <a:pt x="3574" y="305"/>
                  <a:pt x="3578" y="314"/>
                </a:cubicBezTo>
                <a:cubicBezTo>
                  <a:pt x="3594" y="353"/>
                  <a:pt x="3584" y="382"/>
                  <a:pt x="3549" y="402"/>
                </a:cubicBezTo>
                <a:cubicBezTo>
                  <a:pt x="3540" y="407"/>
                  <a:pt x="3535" y="413"/>
                  <a:pt x="3537" y="423"/>
                </a:cubicBezTo>
                <a:cubicBezTo>
                  <a:pt x="3540" y="433"/>
                  <a:pt x="3548" y="431"/>
                  <a:pt x="3555" y="431"/>
                </a:cubicBezTo>
                <a:cubicBezTo>
                  <a:pt x="3575" y="432"/>
                  <a:pt x="3595" y="431"/>
                  <a:pt x="3615" y="432"/>
                </a:cubicBezTo>
                <a:cubicBezTo>
                  <a:pt x="3630" y="432"/>
                  <a:pt x="3635" y="427"/>
                  <a:pt x="3635" y="412"/>
                </a:cubicBezTo>
                <a:cubicBezTo>
                  <a:pt x="3635" y="403"/>
                  <a:pt x="3629" y="389"/>
                  <a:pt x="3640" y="385"/>
                </a:cubicBezTo>
                <a:cubicBezTo>
                  <a:pt x="3651" y="381"/>
                  <a:pt x="3665" y="381"/>
                  <a:pt x="3677" y="384"/>
                </a:cubicBezTo>
                <a:cubicBezTo>
                  <a:pt x="3691" y="388"/>
                  <a:pt x="3685" y="402"/>
                  <a:pt x="3685" y="412"/>
                </a:cubicBezTo>
                <a:cubicBezTo>
                  <a:pt x="3685" y="427"/>
                  <a:pt x="3690" y="433"/>
                  <a:pt x="3705" y="432"/>
                </a:cubicBezTo>
                <a:cubicBezTo>
                  <a:pt x="3715" y="431"/>
                  <a:pt x="3719" y="426"/>
                  <a:pt x="3719" y="417"/>
                </a:cubicBezTo>
                <a:cubicBezTo>
                  <a:pt x="3719" y="390"/>
                  <a:pt x="3720" y="363"/>
                  <a:pt x="3718" y="337"/>
                </a:cubicBezTo>
                <a:cubicBezTo>
                  <a:pt x="3717" y="314"/>
                  <a:pt x="3695" y="304"/>
                  <a:pt x="3682" y="288"/>
                </a:cubicBezTo>
                <a:cubicBezTo>
                  <a:pt x="3675" y="280"/>
                  <a:pt x="3667" y="272"/>
                  <a:pt x="3658" y="260"/>
                </a:cubicBezTo>
                <a:cubicBezTo>
                  <a:pt x="3697" y="260"/>
                  <a:pt x="3733" y="260"/>
                  <a:pt x="3773" y="260"/>
                </a:cubicBezTo>
                <a:cubicBezTo>
                  <a:pt x="3759" y="241"/>
                  <a:pt x="3744" y="228"/>
                  <a:pt x="3730" y="214"/>
                </a:cubicBezTo>
                <a:cubicBezTo>
                  <a:pt x="3726" y="210"/>
                  <a:pt x="3719" y="206"/>
                  <a:pt x="3721" y="200"/>
                </a:cubicBezTo>
                <a:cubicBezTo>
                  <a:pt x="3724" y="193"/>
                  <a:pt x="3732" y="196"/>
                  <a:pt x="3737" y="196"/>
                </a:cubicBezTo>
                <a:cubicBezTo>
                  <a:pt x="3765" y="196"/>
                  <a:pt x="3793" y="197"/>
                  <a:pt x="3821" y="196"/>
                </a:cubicBezTo>
                <a:cubicBezTo>
                  <a:pt x="3846" y="194"/>
                  <a:pt x="3856" y="215"/>
                  <a:pt x="3871" y="228"/>
                </a:cubicBezTo>
                <a:cubicBezTo>
                  <a:pt x="3876" y="232"/>
                  <a:pt x="3871" y="236"/>
                  <a:pt x="3868" y="240"/>
                </a:cubicBezTo>
                <a:cubicBezTo>
                  <a:pt x="3864" y="245"/>
                  <a:pt x="3858" y="248"/>
                  <a:pt x="3856" y="257"/>
                </a:cubicBezTo>
                <a:cubicBezTo>
                  <a:pt x="3890" y="257"/>
                  <a:pt x="3923" y="257"/>
                  <a:pt x="3960" y="257"/>
                </a:cubicBezTo>
                <a:cubicBezTo>
                  <a:pt x="3945" y="242"/>
                  <a:pt x="3931" y="228"/>
                  <a:pt x="3918" y="214"/>
                </a:cubicBezTo>
                <a:cubicBezTo>
                  <a:pt x="3914" y="210"/>
                  <a:pt x="3905" y="206"/>
                  <a:pt x="3908" y="199"/>
                </a:cubicBezTo>
                <a:cubicBezTo>
                  <a:pt x="3911" y="192"/>
                  <a:pt x="3920" y="196"/>
                  <a:pt x="3927" y="196"/>
                </a:cubicBezTo>
                <a:cubicBezTo>
                  <a:pt x="3954" y="196"/>
                  <a:pt x="3981" y="196"/>
                  <a:pt x="4009" y="196"/>
                </a:cubicBezTo>
                <a:cubicBezTo>
                  <a:pt x="4021" y="196"/>
                  <a:pt x="4032" y="200"/>
                  <a:pt x="4040" y="209"/>
                </a:cubicBezTo>
                <a:cubicBezTo>
                  <a:pt x="4051" y="221"/>
                  <a:pt x="4063" y="232"/>
                  <a:pt x="4074" y="243"/>
                </a:cubicBezTo>
                <a:cubicBezTo>
                  <a:pt x="4081" y="249"/>
                  <a:pt x="4087" y="257"/>
                  <a:pt x="4095" y="258"/>
                </a:cubicBezTo>
                <a:cubicBezTo>
                  <a:pt x="4107" y="259"/>
                  <a:pt x="4121" y="262"/>
                  <a:pt x="4131" y="258"/>
                </a:cubicBezTo>
                <a:cubicBezTo>
                  <a:pt x="4146" y="251"/>
                  <a:pt x="4131" y="238"/>
                  <a:pt x="4130" y="229"/>
                </a:cubicBezTo>
                <a:cubicBezTo>
                  <a:pt x="4126" y="189"/>
                  <a:pt x="4146" y="154"/>
                  <a:pt x="4182" y="141"/>
                </a:cubicBezTo>
                <a:cubicBezTo>
                  <a:pt x="4220" y="128"/>
                  <a:pt x="4260" y="144"/>
                  <a:pt x="4279" y="180"/>
                </a:cubicBezTo>
                <a:cubicBezTo>
                  <a:pt x="4284" y="190"/>
                  <a:pt x="4289" y="193"/>
                  <a:pt x="4300" y="190"/>
                </a:cubicBezTo>
                <a:cubicBezTo>
                  <a:pt x="4325" y="183"/>
                  <a:pt x="4348" y="191"/>
                  <a:pt x="4365" y="210"/>
                </a:cubicBezTo>
                <a:cubicBezTo>
                  <a:pt x="4382" y="231"/>
                  <a:pt x="4386" y="255"/>
                  <a:pt x="4373" y="279"/>
                </a:cubicBezTo>
                <a:cubicBezTo>
                  <a:pt x="4368" y="289"/>
                  <a:pt x="4368" y="297"/>
                  <a:pt x="4373" y="307"/>
                </a:cubicBezTo>
                <a:cubicBezTo>
                  <a:pt x="4390" y="342"/>
                  <a:pt x="4378" y="377"/>
                  <a:pt x="4342" y="394"/>
                </a:cubicBezTo>
                <a:cubicBezTo>
                  <a:pt x="4328" y="401"/>
                  <a:pt x="4329" y="411"/>
                  <a:pt x="4330" y="422"/>
                </a:cubicBezTo>
                <a:cubicBezTo>
                  <a:pt x="4332" y="434"/>
                  <a:pt x="4343" y="431"/>
                  <a:pt x="4351" y="431"/>
                </a:cubicBezTo>
                <a:cubicBezTo>
                  <a:pt x="4371" y="432"/>
                  <a:pt x="4391" y="432"/>
                  <a:pt x="4411" y="431"/>
                </a:cubicBezTo>
                <a:cubicBezTo>
                  <a:pt x="4417" y="431"/>
                  <a:pt x="4425" y="432"/>
                  <a:pt x="4426" y="423"/>
                </a:cubicBezTo>
                <a:cubicBezTo>
                  <a:pt x="4427" y="415"/>
                  <a:pt x="4426" y="409"/>
                  <a:pt x="4419" y="403"/>
                </a:cubicBezTo>
                <a:cubicBezTo>
                  <a:pt x="4389" y="379"/>
                  <a:pt x="4387" y="373"/>
                  <a:pt x="4399" y="337"/>
                </a:cubicBezTo>
                <a:cubicBezTo>
                  <a:pt x="4401" y="332"/>
                  <a:pt x="4400" y="328"/>
                  <a:pt x="4398" y="324"/>
                </a:cubicBezTo>
                <a:cubicBezTo>
                  <a:pt x="4385" y="301"/>
                  <a:pt x="4395" y="277"/>
                  <a:pt x="4410" y="265"/>
                </a:cubicBezTo>
                <a:cubicBezTo>
                  <a:pt x="4427" y="251"/>
                  <a:pt x="4444" y="252"/>
                  <a:pt x="4469" y="267"/>
                </a:cubicBezTo>
                <a:cubicBezTo>
                  <a:pt x="4471" y="268"/>
                  <a:pt x="4472" y="268"/>
                  <a:pt x="4474" y="269"/>
                </a:cubicBezTo>
                <a:cubicBezTo>
                  <a:pt x="4471" y="249"/>
                  <a:pt x="4482" y="246"/>
                  <a:pt x="4498" y="247"/>
                </a:cubicBezTo>
                <a:cubicBezTo>
                  <a:pt x="4545" y="248"/>
                  <a:pt x="4592" y="247"/>
                  <a:pt x="4640" y="247"/>
                </a:cubicBezTo>
                <a:cubicBezTo>
                  <a:pt x="4655" y="247"/>
                  <a:pt x="4659" y="242"/>
                  <a:pt x="4659" y="227"/>
                </a:cubicBezTo>
                <a:cubicBezTo>
                  <a:pt x="4659" y="179"/>
                  <a:pt x="4659" y="131"/>
                  <a:pt x="4659" y="83"/>
                </a:cubicBezTo>
                <a:cubicBezTo>
                  <a:pt x="4659" y="69"/>
                  <a:pt x="4662" y="62"/>
                  <a:pt x="4679" y="63"/>
                </a:cubicBezTo>
                <a:cubicBezTo>
                  <a:pt x="4738" y="64"/>
                  <a:pt x="4796" y="63"/>
                  <a:pt x="4855" y="63"/>
                </a:cubicBezTo>
                <a:cubicBezTo>
                  <a:pt x="4867" y="63"/>
                  <a:pt x="4877" y="66"/>
                  <a:pt x="4885" y="75"/>
                </a:cubicBezTo>
                <a:cubicBezTo>
                  <a:pt x="4890" y="82"/>
                  <a:pt x="4895" y="88"/>
                  <a:pt x="4901" y="93"/>
                </a:cubicBezTo>
                <a:cubicBezTo>
                  <a:pt x="4941" y="120"/>
                  <a:pt x="4948" y="158"/>
                  <a:pt x="4946" y="203"/>
                </a:cubicBezTo>
                <a:cubicBezTo>
                  <a:pt x="4943" y="271"/>
                  <a:pt x="4945" y="338"/>
                  <a:pt x="4945" y="405"/>
                </a:cubicBezTo>
                <a:cubicBezTo>
                  <a:pt x="4945" y="431"/>
                  <a:pt x="4945" y="431"/>
                  <a:pt x="4972" y="432"/>
                </a:cubicBezTo>
                <a:cubicBezTo>
                  <a:pt x="4982" y="432"/>
                  <a:pt x="4991" y="432"/>
                  <a:pt x="5000" y="431"/>
                </a:cubicBezTo>
                <a:cubicBezTo>
                  <a:pt x="5008" y="431"/>
                  <a:pt x="5017" y="433"/>
                  <a:pt x="5019" y="422"/>
                </a:cubicBezTo>
                <a:cubicBezTo>
                  <a:pt x="5020" y="411"/>
                  <a:pt x="5022" y="400"/>
                  <a:pt x="5009" y="394"/>
                </a:cubicBezTo>
                <a:cubicBezTo>
                  <a:pt x="4992" y="387"/>
                  <a:pt x="4980" y="374"/>
                  <a:pt x="4974" y="356"/>
                </a:cubicBezTo>
                <a:cubicBezTo>
                  <a:pt x="4966" y="334"/>
                  <a:pt x="4980" y="314"/>
                  <a:pt x="4981" y="295"/>
                </a:cubicBezTo>
                <a:cubicBezTo>
                  <a:pt x="4982" y="276"/>
                  <a:pt x="4966" y="256"/>
                  <a:pt x="4973" y="234"/>
                </a:cubicBezTo>
                <a:cubicBezTo>
                  <a:pt x="4985" y="197"/>
                  <a:pt x="5022" y="179"/>
                  <a:pt x="5057" y="192"/>
                </a:cubicBezTo>
                <a:cubicBezTo>
                  <a:pt x="5092" y="206"/>
                  <a:pt x="5108" y="246"/>
                  <a:pt x="5091" y="280"/>
                </a:cubicBezTo>
                <a:cubicBezTo>
                  <a:pt x="5086" y="290"/>
                  <a:pt x="5085" y="297"/>
                  <a:pt x="5091" y="307"/>
                </a:cubicBezTo>
                <a:cubicBezTo>
                  <a:pt x="5108" y="338"/>
                  <a:pt x="5096" y="377"/>
                  <a:pt x="5064" y="392"/>
                </a:cubicBezTo>
                <a:cubicBezTo>
                  <a:pt x="5049" y="399"/>
                  <a:pt x="5048" y="408"/>
                  <a:pt x="5050" y="421"/>
                </a:cubicBezTo>
                <a:cubicBezTo>
                  <a:pt x="5052" y="436"/>
                  <a:pt x="5065" y="431"/>
                  <a:pt x="5074" y="431"/>
                </a:cubicBezTo>
                <a:cubicBezTo>
                  <a:pt x="5112" y="432"/>
                  <a:pt x="5150" y="431"/>
                  <a:pt x="5188" y="432"/>
                </a:cubicBezTo>
                <a:cubicBezTo>
                  <a:pt x="5198" y="432"/>
                  <a:pt x="5214" y="427"/>
                  <a:pt x="5213" y="447"/>
                </a:cubicBezTo>
                <a:cubicBezTo>
                  <a:pt x="5212" y="466"/>
                  <a:pt x="5198" y="461"/>
                  <a:pt x="5188" y="461"/>
                </a:cubicBezTo>
                <a:cubicBezTo>
                  <a:pt x="4869" y="461"/>
                  <a:pt x="4549" y="461"/>
                  <a:pt x="4230" y="461"/>
                </a:cubicBezTo>
                <a:cubicBezTo>
                  <a:pt x="3181" y="461"/>
                  <a:pt x="2131" y="461"/>
                  <a:pt x="1082" y="461"/>
                </a:cubicBezTo>
                <a:cubicBezTo>
                  <a:pt x="733" y="461"/>
                  <a:pt x="383" y="461"/>
                  <a:pt x="34" y="461"/>
                </a:cubicBezTo>
                <a:cubicBezTo>
                  <a:pt x="29" y="461"/>
                  <a:pt x="25" y="461"/>
                  <a:pt x="20" y="461"/>
                </a:cubicBezTo>
                <a:cubicBezTo>
                  <a:pt x="9" y="461"/>
                  <a:pt x="0" y="460"/>
                  <a:pt x="0" y="446"/>
                </a:cubicBezTo>
                <a:cubicBezTo>
                  <a:pt x="0" y="432"/>
                  <a:pt x="9" y="432"/>
                  <a:pt x="19" y="432"/>
                </a:cubicBezTo>
                <a:cubicBezTo>
                  <a:pt x="24" y="432"/>
                  <a:pt x="29" y="432"/>
                  <a:pt x="33" y="432"/>
                </a:cubicBezTo>
                <a:cubicBezTo>
                  <a:pt x="63" y="431"/>
                  <a:pt x="92" y="432"/>
                  <a:pt x="121" y="431"/>
                </a:cubicBezTo>
                <a:cubicBezTo>
                  <a:pt x="128" y="431"/>
                  <a:pt x="138" y="435"/>
                  <a:pt x="141" y="426"/>
                </a:cubicBezTo>
                <a:cubicBezTo>
                  <a:pt x="144" y="416"/>
                  <a:pt x="132" y="416"/>
                  <a:pt x="127" y="413"/>
                </a:cubicBezTo>
                <a:cubicBezTo>
                  <a:pt x="96" y="395"/>
                  <a:pt x="85" y="361"/>
                  <a:pt x="100" y="328"/>
                </a:cubicBezTo>
                <a:cubicBezTo>
                  <a:pt x="104" y="318"/>
                  <a:pt x="105" y="310"/>
                  <a:pt x="100" y="300"/>
                </a:cubicBezTo>
                <a:cubicBezTo>
                  <a:pt x="83" y="263"/>
                  <a:pt x="100" y="226"/>
                  <a:pt x="137" y="212"/>
                </a:cubicBezTo>
                <a:cubicBezTo>
                  <a:pt x="170" y="199"/>
                  <a:pt x="206" y="218"/>
                  <a:pt x="218" y="255"/>
                </a:cubicBezTo>
                <a:cubicBezTo>
                  <a:pt x="221" y="265"/>
                  <a:pt x="225" y="268"/>
                  <a:pt x="236" y="268"/>
                </a:cubicBezTo>
                <a:cubicBezTo>
                  <a:pt x="271" y="269"/>
                  <a:pt x="291" y="298"/>
                  <a:pt x="280" y="330"/>
                </a:cubicBezTo>
                <a:cubicBezTo>
                  <a:pt x="277" y="340"/>
                  <a:pt x="276" y="347"/>
                  <a:pt x="279" y="357"/>
                </a:cubicBezTo>
                <a:cubicBezTo>
                  <a:pt x="286" y="378"/>
                  <a:pt x="282" y="398"/>
                  <a:pt x="263" y="412"/>
                </a:cubicBezTo>
                <a:cubicBezTo>
                  <a:pt x="258" y="416"/>
                  <a:pt x="252" y="418"/>
                  <a:pt x="255" y="426"/>
                </a:cubicBezTo>
                <a:cubicBezTo>
                  <a:pt x="257" y="434"/>
                  <a:pt x="265" y="431"/>
                  <a:pt x="270" y="431"/>
                </a:cubicBezTo>
                <a:cubicBezTo>
                  <a:pt x="296" y="432"/>
                  <a:pt x="321" y="432"/>
                  <a:pt x="346" y="431"/>
                </a:cubicBezTo>
                <a:cubicBezTo>
                  <a:pt x="353" y="431"/>
                  <a:pt x="360" y="432"/>
                  <a:pt x="362" y="424"/>
                </a:cubicBezTo>
                <a:cubicBezTo>
                  <a:pt x="364" y="415"/>
                  <a:pt x="361" y="409"/>
                  <a:pt x="354" y="403"/>
                </a:cubicBezTo>
                <a:cubicBezTo>
                  <a:pt x="313" y="376"/>
                  <a:pt x="307" y="358"/>
                  <a:pt x="324" y="311"/>
                </a:cubicBezTo>
                <a:cubicBezTo>
                  <a:pt x="327" y="301"/>
                  <a:pt x="323" y="294"/>
                  <a:pt x="320" y="286"/>
                </a:cubicBezTo>
                <a:cubicBezTo>
                  <a:pt x="307" y="254"/>
                  <a:pt x="319" y="219"/>
                  <a:pt x="348" y="204"/>
                </a:cubicBezTo>
                <a:cubicBezTo>
                  <a:pt x="377" y="188"/>
                  <a:pt x="412" y="196"/>
                  <a:pt x="431" y="225"/>
                </a:cubicBezTo>
                <a:cubicBezTo>
                  <a:pt x="446" y="245"/>
                  <a:pt x="445" y="268"/>
                  <a:pt x="435" y="289"/>
                </a:cubicBezTo>
                <a:cubicBezTo>
                  <a:pt x="430" y="299"/>
                  <a:pt x="430" y="306"/>
                  <a:pt x="435" y="316"/>
                </a:cubicBezTo>
                <a:cubicBezTo>
                  <a:pt x="451" y="346"/>
                  <a:pt x="441" y="380"/>
                  <a:pt x="412" y="398"/>
                </a:cubicBezTo>
                <a:cubicBezTo>
                  <a:pt x="408" y="401"/>
                  <a:pt x="404" y="403"/>
                  <a:pt x="400" y="405"/>
                </a:cubicBezTo>
                <a:cubicBezTo>
                  <a:pt x="393" y="409"/>
                  <a:pt x="393" y="416"/>
                  <a:pt x="394" y="423"/>
                </a:cubicBezTo>
                <a:cubicBezTo>
                  <a:pt x="395" y="431"/>
                  <a:pt x="401" y="431"/>
                  <a:pt x="407" y="431"/>
                </a:cubicBezTo>
                <a:cubicBezTo>
                  <a:pt x="430" y="431"/>
                  <a:pt x="452" y="431"/>
                  <a:pt x="475" y="432"/>
                </a:cubicBezTo>
                <a:cubicBezTo>
                  <a:pt x="488" y="432"/>
                  <a:pt x="490" y="425"/>
                  <a:pt x="491" y="414"/>
                </a:cubicBezTo>
                <a:cubicBezTo>
                  <a:pt x="491" y="384"/>
                  <a:pt x="503" y="376"/>
                  <a:pt x="533" y="383"/>
                </a:cubicBezTo>
                <a:cubicBezTo>
                  <a:pt x="549" y="388"/>
                  <a:pt x="540" y="401"/>
                  <a:pt x="541" y="410"/>
                </a:cubicBezTo>
                <a:cubicBezTo>
                  <a:pt x="542" y="423"/>
                  <a:pt x="542" y="433"/>
                  <a:pt x="559" y="432"/>
                </a:cubicBezTo>
                <a:cubicBezTo>
                  <a:pt x="570" y="431"/>
                  <a:pt x="575" y="428"/>
                  <a:pt x="575" y="416"/>
                </a:cubicBezTo>
                <a:cubicBezTo>
                  <a:pt x="575" y="389"/>
                  <a:pt x="575" y="362"/>
                  <a:pt x="575" y="334"/>
                </a:cubicBezTo>
                <a:cubicBezTo>
                  <a:pt x="575" y="326"/>
                  <a:pt x="571" y="320"/>
                  <a:pt x="565" y="314"/>
                </a:cubicBezTo>
                <a:cubicBezTo>
                  <a:pt x="551" y="301"/>
                  <a:pt x="538" y="287"/>
                  <a:pt x="525" y="274"/>
                </a:cubicBezTo>
                <a:cubicBezTo>
                  <a:pt x="522" y="271"/>
                  <a:pt x="517" y="268"/>
                  <a:pt x="519" y="263"/>
                </a:cubicBezTo>
                <a:cubicBezTo>
                  <a:pt x="521" y="257"/>
                  <a:pt x="527" y="259"/>
                  <a:pt x="531" y="259"/>
                </a:cubicBezTo>
                <a:cubicBezTo>
                  <a:pt x="562" y="259"/>
                  <a:pt x="594" y="259"/>
                  <a:pt x="625" y="259"/>
                </a:cubicBezTo>
                <a:cubicBezTo>
                  <a:pt x="627" y="256"/>
                  <a:pt x="629" y="254"/>
                  <a:pt x="631" y="251"/>
                </a:cubicBezTo>
                <a:close/>
                <a:moveTo>
                  <a:pt x="1363" y="232"/>
                </a:moveTo>
                <a:cubicBezTo>
                  <a:pt x="1363" y="232"/>
                  <a:pt x="1363" y="232"/>
                  <a:pt x="1362" y="232"/>
                </a:cubicBezTo>
                <a:cubicBezTo>
                  <a:pt x="1362" y="172"/>
                  <a:pt x="1362" y="112"/>
                  <a:pt x="1363" y="53"/>
                </a:cubicBezTo>
                <a:cubicBezTo>
                  <a:pt x="1363" y="35"/>
                  <a:pt x="1358" y="29"/>
                  <a:pt x="1340" y="29"/>
                </a:cubicBezTo>
                <a:cubicBezTo>
                  <a:pt x="1282" y="30"/>
                  <a:pt x="1224" y="30"/>
                  <a:pt x="1166" y="29"/>
                </a:cubicBezTo>
                <a:cubicBezTo>
                  <a:pt x="1150" y="29"/>
                  <a:pt x="1144" y="34"/>
                  <a:pt x="1144" y="51"/>
                </a:cubicBezTo>
                <a:cubicBezTo>
                  <a:pt x="1145" y="170"/>
                  <a:pt x="1145" y="289"/>
                  <a:pt x="1144" y="409"/>
                </a:cubicBezTo>
                <a:cubicBezTo>
                  <a:pt x="1144" y="428"/>
                  <a:pt x="1151" y="432"/>
                  <a:pt x="1169" y="432"/>
                </a:cubicBezTo>
                <a:cubicBezTo>
                  <a:pt x="1226" y="431"/>
                  <a:pt x="1282" y="431"/>
                  <a:pt x="1339" y="432"/>
                </a:cubicBezTo>
                <a:cubicBezTo>
                  <a:pt x="1357" y="432"/>
                  <a:pt x="1363" y="427"/>
                  <a:pt x="1363" y="408"/>
                </a:cubicBezTo>
                <a:cubicBezTo>
                  <a:pt x="1362" y="350"/>
                  <a:pt x="1363" y="291"/>
                  <a:pt x="1363" y="232"/>
                </a:cubicBezTo>
                <a:close/>
                <a:moveTo>
                  <a:pt x="1547" y="262"/>
                </a:moveTo>
                <a:cubicBezTo>
                  <a:pt x="1547" y="211"/>
                  <a:pt x="1547" y="161"/>
                  <a:pt x="1547" y="110"/>
                </a:cubicBezTo>
                <a:cubicBezTo>
                  <a:pt x="1547" y="96"/>
                  <a:pt x="1544" y="89"/>
                  <a:pt x="1528" y="89"/>
                </a:cubicBezTo>
                <a:cubicBezTo>
                  <a:pt x="1489" y="90"/>
                  <a:pt x="1450" y="90"/>
                  <a:pt x="1410" y="90"/>
                </a:cubicBezTo>
                <a:cubicBezTo>
                  <a:pt x="1396" y="89"/>
                  <a:pt x="1392" y="95"/>
                  <a:pt x="1392" y="108"/>
                </a:cubicBezTo>
                <a:cubicBezTo>
                  <a:pt x="1392" y="210"/>
                  <a:pt x="1392" y="311"/>
                  <a:pt x="1392" y="412"/>
                </a:cubicBezTo>
                <a:cubicBezTo>
                  <a:pt x="1392" y="427"/>
                  <a:pt x="1398" y="432"/>
                  <a:pt x="1412" y="432"/>
                </a:cubicBezTo>
                <a:cubicBezTo>
                  <a:pt x="1450" y="431"/>
                  <a:pt x="1488" y="431"/>
                  <a:pt x="1526" y="432"/>
                </a:cubicBezTo>
                <a:cubicBezTo>
                  <a:pt x="1543" y="432"/>
                  <a:pt x="1548" y="426"/>
                  <a:pt x="1547" y="410"/>
                </a:cubicBezTo>
                <a:cubicBezTo>
                  <a:pt x="1547" y="360"/>
                  <a:pt x="1547" y="311"/>
                  <a:pt x="1547" y="262"/>
                </a:cubicBezTo>
                <a:close/>
                <a:moveTo>
                  <a:pt x="4844" y="263"/>
                </a:moveTo>
                <a:cubicBezTo>
                  <a:pt x="4844" y="212"/>
                  <a:pt x="4843" y="162"/>
                  <a:pt x="4844" y="111"/>
                </a:cubicBezTo>
                <a:cubicBezTo>
                  <a:pt x="4844" y="95"/>
                  <a:pt x="4838" y="89"/>
                  <a:pt x="4822" y="89"/>
                </a:cubicBezTo>
                <a:cubicBezTo>
                  <a:pt x="4784" y="90"/>
                  <a:pt x="4746" y="90"/>
                  <a:pt x="4708" y="90"/>
                </a:cubicBezTo>
                <a:cubicBezTo>
                  <a:pt x="4694" y="89"/>
                  <a:pt x="4688" y="94"/>
                  <a:pt x="4688" y="109"/>
                </a:cubicBezTo>
                <a:cubicBezTo>
                  <a:pt x="4689" y="138"/>
                  <a:pt x="4688" y="168"/>
                  <a:pt x="4688" y="197"/>
                </a:cubicBezTo>
                <a:cubicBezTo>
                  <a:pt x="4688" y="269"/>
                  <a:pt x="4689" y="341"/>
                  <a:pt x="4688" y="413"/>
                </a:cubicBezTo>
                <a:cubicBezTo>
                  <a:pt x="4688" y="428"/>
                  <a:pt x="4695" y="433"/>
                  <a:pt x="4709" y="431"/>
                </a:cubicBezTo>
                <a:cubicBezTo>
                  <a:pt x="4722" y="429"/>
                  <a:pt x="4720" y="419"/>
                  <a:pt x="4720" y="411"/>
                </a:cubicBezTo>
                <a:cubicBezTo>
                  <a:pt x="4720" y="367"/>
                  <a:pt x="4720" y="322"/>
                  <a:pt x="4720" y="277"/>
                </a:cubicBezTo>
                <a:cubicBezTo>
                  <a:pt x="4720" y="264"/>
                  <a:pt x="4723" y="257"/>
                  <a:pt x="4738" y="259"/>
                </a:cubicBezTo>
                <a:cubicBezTo>
                  <a:pt x="4751" y="262"/>
                  <a:pt x="4749" y="271"/>
                  <a:pt x="4749" y="279"/>
                </a:cubicBezTo>
                <a:cubicBezTo>
                  <a:pt x="4749" y="324"/>
                  <a:pt x="4749" y="369"/>
                  <a:pt x="4749" y="413"/>
                </a:cubicBezTo>
                <a:cubicBezTo>
                  <a:pt x="4749" y="425"/>
                  <a:pt x="4752" y="432"/>
                  <a:pt x="4766" y="432"/>
                </a:cubicBezTo>
                <a:cubicBezTo>
                  <a:pt x="4779" y="432"/>
                  <a:pt x="4783" y="426"/>
                  <a:pt x="4783" y="414"/>
                </a:cubicBezTo>
                <a:cubicBezTo>
                  <a:pt x="4782" y="382"/>
                  <a:pt x="4783" y="351"/>
                  <a:pt x="4783" y="320"/>
                </a:cubicBezTo>
                <a:cubicBezTo>
                  <a:pt x="4783" y="265"/>
                  <a:pt x="4783" y="210"/>
                  <a:pt x="4783" y="156"/>
                </a:cubicBezTo>
                <a:cubicBezTo>
                  <a:pt x="4783" y="147"/>
                  <a:pt x="4782" y="137"/>
                  <a:pt x="4796" y="136"/>
                </a:cubicBezTo>
                <a:cubicBezTo>
                  <a:pt x="4810" y="135"/>
                  <a:pt x="4811" y="144"/>
                  <a:pt x="4811" y="154"/>
                </a:cubicBezTo>
                <a:cubicBezTo>
                  <a:pt x="4811" y="170"/>
                  <a:pt x="4812" y="187"/>
                  <a:pt x="4812" y="204"/>
                </a:cubicBezTo>
                <a:cubicBezTo>
                  <a:pt x="4812" y="274"/>
                  <a:pt x="4812" y="343"/>
                  <a:pt x="4812" y="413"/>
                </a:cubicBezTo>
                <a:cubicBezTo>
                  <a:pt x="4812" y="427"/>
                  <a:pt x="4818" y="432"/>
                  <a:pt x="4831" y="432"/>
                </a:cubicBezTo>
                <a:cubicBezTo>
                  <a:pt x="4847" y="432"/>
                  <a:pt x="4844" y="422"/>
                  <a:pt x="4844" y="413"/>
                </a:cubicBezTo>
                <a:cubicBezTo>
                  <a:pt x="4844" y="363"/>
                  <a:pt x="4844" y="313"/>
                  <a:pt x="4844" y="263"/>
                </a:cubicBezTo>
                <a:close/>
                <a:moveTo>
                  <a:pt x="1577" y="292"/>
                </a:moveTo>
                <a:cubicBezTo>
                  <a:pt x="1577" y="332"/>
                  <a:pt x="1577" y="372"/>
                  <a:pt x="1576" y="412"/>
                </a:cubicBezTo>
                <a:cubicBezTo>
                  <a:pt x="1576" y="426"/>
                  <a:pt x="1581" y="432"/>
                  <a:pt x="1596" y="432"/>
                </a:cubicBezTo>
                <a:cubicBezTo>
                  <a:pt x="1636" y="431"/>
                  <a:pt x="1676" y="431"/>
                  <a:pt x="1716" y="432"/>
                </a:cubicBezTo>
                <a:cubicBezTo>
                  <a:pt x="1731" y="432"/>
                  <a:pt x="1735" y="425"/>
                  <a:pt x="1735" y="411"/>
                </a:cubicBezTo>
                <a:cubicBezTo>
                  <a:pt x="1734" y="332"/>
                  <a:pt x="1734" y="253"/>
                  <a:pt x="1735" y="174"/>
                </a:cubicBezTo>
                <a:cubicBezTo>
                  <a:pt x="1735" y="158"/>
                  <a:pt x="1730" y="153"/>
                  <a:pt x="1714" y="153"/>
                </a:cubicBezTo>
                <a:cubicBezTo>
                  <a:pt x="1676" y="154"/>
                  <a:pt x="1637" y="154"/>
                  <a:pt x="1599" y="153"/>
                </a:cubicBezTo>
                <a:cubicBezTo>
                  <a:pt x="1581" y="152"/>
                  <a:pt x="1576" y="159"/>
                  <a:pt x="1576" y="176"/>
                </a:cubicBezTo>
                <a:cubicBezTo>
                  <a:pt x="1577" y="215"/>
                  <a:pt x="1577" y="253"/>
                  <a:pt x="1577" y="292"/>
                </a:cubicBezTo>
                <a:close/>
                <a:moveTo>
                  <a:pt x="4579" y="274"/>
                </a:moveTo>
                <a:cubicBezTo>
                  <a:pt x="4579" y="274"/>
                  <a:pt x="4579" y="274"/>
                  <a:pt x="4579" y="274"/>
                </a:cubicBezTo>
                <a:cubicBezTo>
                  <a:pt x="4559" y="274"/>
                  <a:pt x="4539" y="275"/>
                  <a:pt x="4519" y="274"/>
                </a:cubicBezTo>
                <a:cubicBezTo>
                  <a:pt x="4507" y="273"/>
                  <a:pt x="4501" y="277"/>
                  <a:pt x="4501" y="290"/>
                </a:cubicBezTo>
                <a:cubicBezTo>
                  <a:pt x="4502" y="332"/>
                  <a:pt x="4502" y="373"/>
                  <a:pt x="4501" y="414"/>
                </a:cubicBezTo>
                <a:cubicBezTo>
                  <a:pt x="4501" y="426"/>
                  <a:pt x="4505" y="432"/>
                  <a:pt x="4517" y="432"/>
                </a:cubicBezTo>
                <a:cubicBezTo>
                  <a:pt x="4530" y="432"/>
                  <a:pt x="4535" y="427"/>
                  <a:pt x="4535" y="414"/>
                </a:cubicBezTo>
                <a:cubicBezTo>
                  <a:pt x="4534" y="390"/>
                  <a:pt x="4535" y="365"/>
                  <a:pt x="4535" y="340"/>
                </a:cubicBezTo>
                <a:cubicBezTo>
                  <a:pt x="4535" y="329"/>
                  <a:pt x="4536" y="320"/>
                  <a:pt x="4550" y="321"/>
                </a:cubicBezTo>
                <a:cubicBezTo>
                  <a:pt x="4564" y="321"/>
                  <a:pt x="4564" y="330"/>
                  <a:pt x="4564" y="340"/>
                </a:cubicBezTo>
                <a:cubicBezTo>
                  <a:pt x="4564" y="363"/>
                  <a:pt x="4565" y="387"/>
                  <a:pt x="4564" y="410"/>
                </a:cubicBezTo>
                <a:cubicBezTo>
                  <a:pt x="4564" y="423"/>
                  <a:pt x="4566" y="432"/>
                  <a:pt x="4582" y="432"/>
                </a:cubicBezTo>
                <a:cubicBezTo>
                  <a:pt x="4598" y="432"/>
                  <a:pt x="4599" y="423"/>
                  <a:pt x="4599" y="411"/>
                </a:cubicBezTo>
                <a:cubicBezTo>
                  <a:pt x="4598" y="389"/>
                  <a:pt x="4598" y="367"/>
                  <a:pt x="4599" y="345"/>
                </a:cubicBezTo>
                <a:cubicBezTo>
                  <a:pt x="4599" y="335"/>
                  <a:pt x="4594" y="321"/>
                  <a:pt x="4611" y="321"/>
                </a:cubicBezTo>
                <a:cubicBezTo>
                  <a:pt x="4630" y="321"/>
                  <a:pt x="4625" y="336"/>
                  <a:pt x="4625" y="346"/>
                </a:cubicBezTo>
                <a:cubicBezTo>
                  <a:pt x="4626" y="368"/>
                  <a:pt x="4626" y="390"/>
                  <a:pt x="4625" y="412"/>
                </a:cubicBezTo>
                <a:cubicBezTo>
                  <a:pt x="4625" y="424"/>
                  <a:pt x="4627" y="432"/>
                  <a:pt x="4643" y="432"/>
                </a:cubicBezTo>
                <a:cubicBezTo>
                  <a:pt x="4656" y="432"/>
                  <a:pt x="4659" y="425"/>
                  <a:pt x="4659" y="413"/>
                </a:cubicBezTo>
                <a:cubicBezTo>
                  <a:pt x="4659" y="372"/>
                  <a:pt x="4659" y="332"/>
                  <a:pt x="4659" y="291"/>
                </a:cubicBezTo>
                <a:cubicBezTo>
                  <a:pt x="4660" y="278"/>
                  <a:pt x="4654" y="274"/>
                  <a:pt x="4641" y="274"/>
                </a:cubicBezTo>
                <a:cubicBezTo>
                  <a:pt x="4621" y="274"/>
                  <a:pt x="4600" y="274"/>
                  <a:pt x="4579" y="274"/>
                </a:cubicBezTo>
                <a:close/>
                <a:moveTo>
                  <a:pt x="4090" y="375"/>
                </a:moveTo>
                <a:cubicBezTo>
                  <a:pt x="4100" y="340"/>
                  <a:pt x="4082" y="312"/>
                  <a:pt x="4053" y="289"/>
                </a:cubicBezTo>
                <a:cubicBezTo>
                  <a:pt x="4048" y="285"/>
                  <a:pt x="4044" y="280"/>
                  <a:pt x="4039" y="275"/>
                </a:cubicBezTo>
                <a:cubicBezTo>
                  <a:pt x="4031" y="265"/>
                  <a:pt x="4025" y="267"/>
                  <a:pt x="4017" y="275"/>
                </a:cubicBezTo>
                <a:cubicBezTo>
                  <a:pt x="3969" y="323"/>
                  <a:pt x="3969" y="323"/>
                  <a:pt x="3969" y="390"/>
                </a:cubicBezTo>
                <a:cubicBezTo>
                  <a:pt x="3969" y="398"/>
                  <a:pt x="3970" y="406"/>
                  <a:pt x="3969" y="414"/>
                </a:cubicBezTo>
                <a:cubicBezTo>
                  <a:pt x="3968" y="428"/>
                  <a:pt x="3975" y="432"/>
                  <a:pt x="3988" y="432"/>
                </a:cubicBezTo>
                <a:cubicBezTo>
                  <a:pt x="4005" y="431"/>
                  <a:pt x="4002" y="420"/>
                  <a:pt x="4003" y="409"/>
                </a:cubicBezTo>
                <a:cubicBezTo>
                  <a:pt x="4004" y="400"/>
                  <a:pt x="3998" y="387"/>
                  <a:pt x="4014" y="383"/>
                </a:cubicBezTo>
                <a:cubicBezTo>
                  <a:pt x="4045" y="376"/>
                  <a:pt x="4055" y="384"/>
                  <a:pt x="4056" y="414"/>
                </a:cubicBezTo>
                <a:cubicBezTo>
                  <a:pt x="4057" y="427"/>
                  <a:pt x="4062" y="432"/>
                  <a:pt x="4074" y="432"/>
                </a:cubicBezTo>
                <a:cubicBezTo>
                  <a:pt x="4087" y="432"/>
                  <a:pt x="4091" y="427"/>
                  <a:pt x="4090" y="415"/>
                </a:cubicBezTo>
                <a:cubicBezTo>
                  <a:pt x="4089" y="403"/>
                  <a:pt x="4090" y="391"/>
                  <a:pt x="4090" y="375"/>
                </a:cubicBezTo>
                <a:close/>
                <a:moveTo>
                  <a:pt x="641" y="376"/>
                </a:moveTo>
                <a:cubicBezTo>
                  <a:pt x="641" y="388"/>
                  <a:pt x="641" y="400"/>
                  <a:pt x="641" y="412"/>
                </a:cubicBezTo>
                <a:cubicBezTo>
                  <a:pt x="642" y="430"/>
                  <a:pt x="650" y="436"/>
                  <a:pt x="666" y="431"/>
                </a:cubicBezTo>
                <a:cubicBezTo>
                  <a:pt x="679" y="427"/>
                  <a:pt x="674" y="416"/>
                  <a:pt x="675" y="407"/>
                </a:cubicBezTo>
                <a:cubicBezTo>
                  <a:pt x="677" y="398"/>
                  <a:pt x="671" y="387"/>
                  <a:pt x="686" y="383"/>
                </a:cubicBezTo>
                <a:cubicBezTo>
                  <a:pt x="716" y="377"/>
                  <a:pt x="726" y="384"/>
                  <a:pt x="728" y="414"/>
                </a:cubicBezTo>
                <a:cubicBezTo>
                  <a:pt x="729" y="417"/>
                  <a:pt x="729" y="420"/>
                  <a:pt x="729" y="422"/>
                </a:cubicBezTo>
                <a:cubicBezTo>
                  <a:pt x="731" y="433"/>
                  <a:pt x="741" y="431"/>
                  <a:pt x="748" y="431"/>
                </a:cubicBezTo>
                <a:cubicBezTo>
                  <a:pt x="756" y="431"/>
                  <a:pt x="761" y="430"/>
                  <a:pt x="762" y="420"/>
                </a:cubicBezTo>
                <a:cubicBezTo>
                  <a:pt x="767" y="364"/>
                  <a:pt x="767" y="310"/>
                  <a:pt x="711" y="275"/>
                </a:cubicBezTo>
                <a:cubicBezTo>
                  <a:pt x="710" y="274"/>
                  <a:pt x="709" y="273"/>
                  <a:pt x="708" y="272"/>
                </a:cubicBezTo>
                <a:cubicBezTo>
                  <a:pt x="703" y="267"/>
                  <a:pt x="698" y="266"/>
                  <a:pt x="693" y="272"/>
                </a:cubicBezTo>
                <a:cubicBezTo>
                  <a:pt x="666" y="302"/>
                  <a:pt x="627" y="325"/>
                  <a:pt x="641" y="376"/>
                </a:cubicBezTo>
                <a:close/>
                <a:moveTo>
                  <a:pt x="947" y="378"/>
                </a:moveTo>
                <a:cubicBezTo>
                  <a:pt x="957" y="338"/>
                  <a:pt x="938" y="311"/>
                  <a:pt x="909" y="289"/>
                </a:cubicBezTo>
                <a:cubicBezTo>
                  <a:pt x="904" y="285"/>
                  <a:pt x="900" y="280"/>
                  <a:pt x="896" y="276"/>
                </a:cubicBezTo>
                <a:cubicBezTo>
                  <a:pt x="889" y="266"/>
                  <a:pt x="883" y="266"/>
                  <a:pt x="874" y="275"/>
                </a:cubicBezTo>
                <a:cubicBezTo>
                  <a:pt x="825" y="324"/>
                  <a:pt x="825" y="324"/>
                  <a:pt x="825" y="393"/>
                </a:cubicBezTo>
                <a:cubicBezTo>
                  <a:pt x="825" y="400"/>
                  <a:pt x="825" y="406"/>
                  <a:pt x="825" y="413"/>
                </a:cubicBezTo>
                <a:cubicBezTo>
                  <a:pt x="826" y="429"/>
                  <a:pt x="837" y="437"/>
                  <a:pt x="852" y="431"/>
                </a:cubicBezTo>
                <a:cubicBezTo>
                  <a:pt x="863" y="425"/>
                  <a:pt x="859" y="414"/>
                  <a:pt x="859" y="406"/>
                </a:cubicBezTo>
                <a:cubicBezTo>
                  <a:pt x="858" y="389"/>
                  <a:pt x="864" y="381"/>
                  <a:pt x="882" y="383"/>
                </a:cubicBezTo>
                <a:cubicBezTo>
                  <a:pt x="886" y="383"/>
                  <a:pt x="890" y="383"/>
                  <a:pt x="894" y="383"/>
                </a:cubicBezTo>
                <a:cubicBezTo>
                  <a:pt x="907" y="382"/>
                  <a:pt x="914" y="387"/>
                  <a:pt x="913" y="401"/>
                </a:cubicBezTo>
                <a:cubicBezTo>
                  <a:pt x="913" y="404"/>
                  <a:pt x="913" y="408"/>
                  <a:pt x="913" y="411"/>
                </a:cubicBezTo>
                <a:cubicBezTo>
                  <a:pt x="912" y="423"/>
                  <a:pt x="914" y="432"/>
                  <a:pt x="929" y="432"/>
                </a:cubicBezTo>
                <a:cubicBezTo>
                  <a:pt x="944" y="432"/>
                  <a:pt x="947" y="424"/>
                  <a:pt x="947" y="412"/>
                </a:cubicBezTo>
                <a:cubicBezTo>
                  <a:pt x="946" y="401"/>
                  <a:pt x="947" y="389"/>
                  <a:pt x="947" y="378"/>
                </a:cubicBezTo>
                <a:close/>
                <a:moveTo>
                  <a:pt x="3071" y="377"/>
                </a:moveTo>
                <a:cubicBezTo>
                  <a:pt x="3080" y="338"/>
                  <a:pt x="3065" y="310"/>
                  <a:pt x="3034" y="287"/>
                </a:cubicBezTo>
                <a:cubicBezTo>
                  <a:pt x="3030" y="284"/>
                  <a:pt x="3026" y="280"/>
                  <a:pt x="3023" y="276"/>
                </a:cubicBezTo>
                <a:cubicBezTo>
                  <a:pt x="3016" y="266"/>
                  <a:pt x="3010" y="266"/>
                  <a:pt x="3001" y="275"/>
                </a:cubicBezTo>
                <a:cubicBezTo>
                  <a:pt x="2953" y="322"/>
                  <a:pt x="2953" y="321"/>
                  <a:pt x="2953" y="389"/>
                </a:cubicBezTo>
                <a:cubicBezTo>
                  <a:pt x="2953" y="397"/>
                  <a:pt x="2953" y="405"/>
                  <a:pt x="2953" y="413"/>
                </a:cubicBezTo>
                <a:cubicBezTo>
                  <a:pt x="2951" y="430"/>
                  <a:pt x="2961" y="433"/>
                  <a:pt x="2975" y="431"/>
                </a:cubicBezTo>
                <a:cubicBezTo>
                  <a:pt x="2990" y="430"/>
                  <a:pt x="2985" y="419"/>
                  <a:pt x="2987" y="410"/>
                </a:cubicBezTo>
                <a:cubicBezTo>
                  <a:pt x="2988" y="401"/>
                  <a:pt x="2981" y="388"/>
                  <a:pt x="2995" y="384"/>
                </a:cubicBezTo>
                <a:cubicBezTo>
                  <a:pt x="3007" y="382"/>
                  <a:pt x="3021" y="381"/>
                  <a:pt x="3032" y="385"/>
                </a:cubicBezTo>
                <a:cubicBezTo>
                  <a:pt x="3043" y="389"/>
                  <a:pt x="3037" y="403"/>
                  <a:pt x="3037" y="412"/>
                </a:cubicBezTo>
                <a:cubicBezTo>
                  <a:pt x="3037" y="425"/>
                  <a:pt x="3040" y="432"/>
                  <a:pt x="3055" y="432"/>
                </a:cubicBezTo>
                <a:cubicBezTo>
                  <a:pt x="3070" y="432"/>
                  <a:pt x="3072" y="423"/>
                  <a:pt x="3071" y="411"/>
                </a:cubicBezTo>
                <a:cubicBezTo>
                  <a:pt x="3071" y="400"/>
                  <a:pt x="3071" y="388"/>
                  <a:pt x="3071" y="377"/>
                </a:cubicBezTo>
                <a:close/>
                <a:moveTo>
                  <a:pt x="2379" y="375"/>
                </a:moveTo>
                <a:cubicBezTo>
                  <a:pt x="2379" y="375"/>
                  <a:pt x="2379" y="375"/>
                  <a:pt x="2379" y="375"/>
                </a:cubicBezTo>
                <a:cubicBezTo>
                  <a:pt x="2379" y="363"/>
                  <a:pt x="2379" y="351"/>
                  <a:pt x="2379" y="339"/>
                </a:cubicBezTo>
                <a:cubicBezTo>
                  <a:pt x="2380" y="330"/>
                  <a:pt x="2378" y="322"/>
                  <a:pt x="2371" y="316"/>
                </a:cubicBezTo>
                <a:cubicBezTo>
                  <a:pt x="2357" y="302"/>
                  <a:pt x="2343" y="287"/>
                  <a:pt x="2329" y="273"/>
                </a:cubicBezTo>
                <a:cubicBezTo>
                  <a:pt x="2325" y="270"/>
                  <a:pt x="2320" y="264"/>
                  <a:pt x="2315" y="269"/>
                </a:cubicBezTo>
                <a:cubicBezTo>
                  <a:pt x="2293" y="295"/>
                  <a:pt x="2256" y="312"/>
                  <a:pt x="2260" y="356"/>
                </a:cubicBezTo>
                <a:cubicBezTo>
                  <a:pt x="2263" y="375"/>
                  <a:pt x="2261" y="395"/>
                  <a:pt x="2261" y="414"/>
                </a:cubicBezTo>
                <a:cubicBezTo>
                  <a:pt x="2260" y="429"/>
                  <a:pt x="2267" y="432"/>
                  <a:pt x="2280" y="432"/>
                </a:cubicBezTo>
                <a:cubicBezTo>
                  <a:pt x="2296" y="431"/>
                  <a:pt x="2294" y="421"/>
                  <a:pt x="2295" y="411"/>
                </a:cubicBezTo>
                <a:cubicBezTo>
                  <a:pt x="2295" y="402"/>
                  <a:pt x="2289" y="388"/>
                  <a:pt x="2302" y="385"/>
                </a:cubicBezTo>
                <a:cubicBezTo>
                  <a:pt x="2314" y="381"/>
                  <a:pt x="2329" y="380"/>
                  <a:pt x="2341" y="386"/>
                </a:cubicBezTo>
                <a:cubicBezTo>
                  <a:pt x="2350" y="390"/>
                  <a:pt x="2345" y="403"/>
                  <a:pt x="2345" y="412"/>
                </a:cubicBezTo>
                <a:cubicBezTo>
                  <a:pt x="2345" y="423"/>
                  <a:pt x="2346" y="432"/>
                  <a:pt x="2360" y="432"/>
                </a:cubicBezTo>
                <a:cubicBezTo>
                  <a:pt x="2374" y="432"/>
                  <a:pt x="2380" y="427"/>
                  <a:pt x="2379" y="413"/>
                </a:cubicBezTo>
                <a:cubicBezTo>
                  <a:pt x="2379" y="400"/>
                  <a:pt x="2379" y="388"/>
                  <a:pt x="2379" y="375"/>
                </a:cubicBezTo>
                <a:close/>
                <a:moveTo>
                  <a:pt x="3904" y="375"/>
                </a:moveTo>
                <a:cubicBezTo>
                  <a:pt x="3904" y="363"/>
                  <a:pt x="3904" y="350"/>
                  <a:pt x="3904" y="337"/>
                </a:cubicBezTo>
                <a:cubicBezTo>
                  <a:pt x="3904" y="330"/>
                  <a:pt x="3902" y="323"/>
                  <a:pt x="3897" y="317"/>
                </a:cubicBezTo>
                <a:cubicBezTo>
                  <a:pt x="3882" y="303"/>
                  <a:pt x="3868" y="288"/>
                  <a:pt x="3853" y="273"/>
                </a:cubicBezTo>
                <a:cubicBezTo>
                  <a:pt x="3850" y="270"/>
                  <a:pt x="3846" y="265"/>
                  <a:pt x="3841" y="269"/>
                </a:cubicBezTo>
                <a:cubicBezTo>
                  <a:pt x="3820" y="287"/>
                  <a:pt x="3794" y="305"/>
                  <a:pt x="3787" y="331"/>
                </a:cubicBezTo>
                <a:cubicBezTo>
                  <a:pt x="3780" y="359"/>
                  <a:pt x="3785" y="391"/>
                  <a:pt x="3785" y="421"/>
                </a:cubicBezTo>
                <a:cubicBezTo>
                  <a:pt x="3786" y="432"/>
                  <a:pt x="3795" y="431"/>
                  <a:pt x="3803" y="431"/>
                </a:cubicBezTo>
                <a:cubicBezTo>
                  <a:pt x="3811" y="432"/>
                  <a:pt x="3818" y="430"/>
                  <a:pt x="3818" y="420"/>
                </a:cubicBezTo>
                <a:cubicBezTo>
                  <a:pt x="3819" y="412"/>
                  <a:pt x="3819" y="404"/>
                  <a:pt x="3819" y="396"/>
                </a:cubicBezTo>
                <a:cubicBezTo>
                  <a:pt x="3819" y="390"/>
                  <a:pt x="3820" y="385"/>
                  <a:pt x="3828" y="383"/>
                </a:cubicBezTo>
                <a:cubicBezTo>
                  <a:pt x="3858" y="376"/>
                  <a:pt x="3869" y="384"/>
                  <a:pt x="3870" y="415"/>
                </a:cubicBezTo>
                <a:cubicBezTo>
                  <a:pt x="3870" y="415"/>
                  <a:pt x="3870" y="416"/>
                  <a:pt x="3870" y="417"/>
                </a:cubicBezTo>
                <a:cubicBezTo>
                  <a:pt x="3868" y="428"/>
                  <a:pt x="3874" y="432"/>
                  <a:pt x="3885" y="432"/>
                </a:cubicBezTo>
                <a:cubicBezTo>
                  <a:pt x="3895" y="431"/>
                  <a:pt x="3904" y="431"/>
                  <a:pt x="3904" y="417"/>
                </a:cubicBezTo>
                <a:cubicBezTo>
                  <a:pt x="3904" y="403"/>
                  <a:pt x="3904" y="389"/>
                  <a:pt x="3904" y="375"/>
                </a:cubicBezTo>
                <a:close/>
                <a:moveTo>
                  <a:pt x="2564" y="376"/>
                </a:moveTo>
                <a:cubicBezTo>
                  <a:pt x="2574" y="336"/>
                  <a:pt x="2555" y="308"/>
                  <a:pt x="2525" y="285"/>
                </a:cubicBezTo>
                <a:cubicBezTo>
                  <a:pt x="2521" y="282"/>
                  <a:pt x="2518" y="279"/>
                  <a:pt x="2515" y="275"/>
                </a:cubicBezTo>
                <a:cubicBezTo>
                  <a:pt x="2507" y="265"/>
                  <a:pt x="2500" y="268"/>
                  <a:pt x="2492" y="276"/>
                </a:cubicBezTo>
                <a:cubicBezTo>
                  <a:pt x="2445" y="321"/>
                  <a:pt x="2443" y="323"/>
                  <a:pt x="2445" y="390"/>
                </a:cubicBezTo>
                <a:cubicBezTo>
                  <a:pt x="2445" y="398"/>
                  <a:pt x="2445" y="406"/>
                  <a:pt x="2445" y="414"/>
                </a:cubicBezTo>
                <a:cubicBezTo>
                  <a:pt x="2446" y="429"/>
                  <a:pt x="2458" y="437"/>
                  <a:pt x="2472" y="430"/>
                </a:cubicBezTo>
                <a:cubicBezTo>
                  <a:pt x="2483" y="425"/>
                  <a:pt x="2477" y="414"/>
                  <a:pt x="2479" y="405"/>
                </a:cubicBezTo>
                <a:cubicBezTo>
                  <a:pt x="2480" y="397"/>
                  <a:pt x="2475" y="386"/>
                  <a:pt x="2490" y="383"/>
                </a:cubicBezTo>
                <a:cubicBezTo>
                  <a:pt x="2521" y="377"/>
                  <a:pt x="2529" y="382"/>
                  <a:pt x="2531" y="413"/>
                </a:cubicBezTo>
                <a:cubicBezTo>
                  <a:pt x="2531" y="414"/>
                  <a:pt x="2531" y="415"/>
                  <a:pt x="2531" y="415"/>
                </a:cubicBezTo>
                <a:cubicBezTo>
                  <a:pt x="2529" y="427"/>
                  <a:pt x="2533" y="432"/>
                  <a:pt x="2546" y="432"/>
                </a:cubicBezTo>
                <a:cubicBezTo>
                  <a:pt x="2559" y="431"/>
                  <a:pt x="2564" y="427"/>
                  <a:pt x="2564" y="414"/>
                </a:cubicBezTo>
                <a:cubicBezTo>
                  <a:pt x="2563" y="401"/>
                  <a:pt x="2564" y="389"/>
                  <a:pt x="2564" y="376"/>
                </a:cubicBezTo>
                <a:close/>
                <a:moveTo>
                  <a:pt x="3256" y="369"/>
                </a:moveTo>
                <a:cubicBezTo>
                  <a:pt x="3257" y="348"/>
                  <a:pt x="3258" y="322"/>
                  <a:pt x="3233" y="300"/>
                </a:cubicBezTo>
                <a:cubicBezTo>
                  <a:pt x="3191" y="263"/>
                  <a:pt x="3193" y="261"/>
                  <a:pt x="3157" y="305"/>
                </a:cubicBezTo>
                <a:cubicBezTo>
                  <a:pt x="3149" y="315"/>
                  <a:pt x="3136" y="323"/>
                  <a:pt x="3137" y="340"/>
                </a:cubicBezTo>
                <a:cubicBezTo>
                  <a:pt x="3138" y="364"/>
                  <a:pt x="3138" y="389"/>
                  <a:pt x="3137" y="414"/>
                </a:cubicBezTo>
                <a:cubicBezTo>
                  <a:pt x="3136" y="428"/>
                  <a:pt x="3143" y="432"/>
                  <a:pt x="3156" y="432"/>
                </a:cubicBezTo>
                <a:cubicBezTo>
                  <a:pt x="3171" y="431"/>
                  <a:pt x="3170" y="422"/>
                  <a:pt x="3171" y="411"/>
                </a:cubicBezTo>
                <a:cubicBezTo>
                  <a:pt x="3172" y="402"/>
                  <a:pt x="3165" y="389"/>
                  <a:pt x="3178" y="385"/>
                </a:cubicBezTo>
                <a:cubicBezTo>
                  <a:pt x="3191" y="381"/>
                  <a:pt x="3206" y="380"/>
                  <a:pt x="3219" y="385"/>
                </a:cubicBezTo>
                <a:cubicBezTo>
                  <a:pt x="3227" y="389"/>
                  <a:pt x="3222" y="402"/>
                  <a:pt x="3224" y="411"/>
                </a:cubicBezTo>
                <a:cubicBezTo>
                  <a:pt x="3224" y="412"/>
                  <a:pt x="3224" y="414"/>
                  <a:pt x="3224" y="415"/>
                </a:cubicBezTo>
                <a:cubicBezTo>
                  <a:pt x="3223" y="424"/>
                  <a:pt x="3223" y="432"/>
                  <a:pt x="3237" y="432"/>
                </a:cubicBezTo>
                <a:cubicBezTo>
                  <a:pt x="3248" y="431"/>
                  <a:pt x="3256" y="429"/>
                  <a:pt x="3256" y="415"/>
                </a:cubicBezTo>
                <a:cubicBezTo>
                  <a:pt x="3255" y="402"/>
                  <a:pt x="3256" y="389"/>
                  <a:pt x="3256" y="369"/>
                </a:cubicBezTo>
                <a:close/>
                <a:moveTo>
                  <a:pt x="4260" y="431"/>
                </a:moveTo>
                <a:cubicBezTo>
                  <a:pt x="4269" y="431"/>
                  <a:pt x="4278" y="432"/>
                  <a:pt x="4286" y="431"/>
                </a:cubicBezTo>
                <a:cubicBezTo>
                  <a:pt x="4294" y="431"/>
                  <a:pt x="4302" y="432"/>
                  <a:pt x="4302" y="421"/>
                </a:cubicBezTo>
                <a:cubicBezTo>
                  <a:pt x="4302" y="413"/>
                  <a:pt x="4306" y="403"/>
                  <a:pt x="4295" y="396"/>
                </a:cubicBezTo>
                <a:cubicBezTo>
                  <a:pt x="4278" y="387"/>
                  <a:pt x="4261" y="370"/>
                  <a:pt x="4242" y="392"/>
                </a:cubicBezTo>
                <a:cubicBezTo>
                  <a:pt x="4240" y="394"/>
                  <a:pt x="4237" y="395"/>
                  <a:pt x="4234" y="395"/>
                </a:cubicBezTo>
                <a:cubicBezTo>
                  <a:pt x="4220" y="398"/>
                  <a:pt x="4221" y="409"/>
                  <a:pt x="4222" y="420"/>
                </a:cubicBezTo>
                <a:cubicBezTo>
                  <a:pt x="4222" y="433"/>
                  <a:pt x="4232" y="431"/>
                  <a:pt x="4241" y="431"/>
                </a:cubicBezTo>
                <a:cubicBezTo>
                  <a:pt x="4247" y="432"/>
                  <a:pt x="4254" y="431"/>
                  <a:pt x="4260" y="431"/>
                </a:cubicBezTo>
                <a:close/>
                <a:moveTo>
                  <a:pt x="3470" y="431"/>
                </a:moveTo>
                <a:cubicBezTo>
                  <a:pt x="3480" y="431"/>
                  <a:pt x="3487" y="431"/>
                  <a:pt x="3494" y="431"/>
                </a:cubicBezTo>
                <a:cubicBezTo>
                  <a:pt x="3506" y="431"/>
                  <a:pt x="3508" y="424"/>
                  <a:pt x="3507" y="415"/>
                </a:cubicBezTo>
                <a:cubicBezTo>
                  <a:pt x="3505" y="403"/>
                  <a:pt x="3475" y="388"/>
                  <a:pt x="3464" y="394"/>
                </a:cubicBezTo>
                <a:cubicBezTo>
                  <a:pt x="3453" y="401"/>
                  <a:pt x="3437" y="403"/>
                  <a:pt x="3442" y="422"/>
                </a:cubicBezTo>
                <a:cubicBezTo>
                  <a:pt x="3447" y="439"/>
                  <a:pt x="3462" y="428"/>
                  <a:pt x="3470" y="431"/>
                </a:cubicBezTo>
                <a:close/>
                <a:moveTo>
                  <a:pt x="1960" y="432"/>
                </a:moveTo>
                <a:cubicBezTo>
                  <a:pt x="1969" y="430"/>
                  <a:pt x="1983" y="436"/>
                  <a:pt x="1982" y="418"/>
                </a:cubicBezTo>
                <a:cubicBezTo>
                  <a:pt x="1982" y="403"/>
                  <a:pt x="1969" y="399"/>
                  <a:pt x="1959" y="400"/>
                </a:cubicBezTo>
                <a:cubicBezTo>
                  <a:pt x="1949" y="400"/>
                  <a:pt x="1937" y="403"/>
                  <a:pt x="1937" y="418"/>
                </a:cubicBezTo>
                <a:cubicBezTo>
                  <a:pt x="1937" y="435"/>
                  <a:pt x="1950" y="431"/>
                  <a:pt x="1960" y="4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3" name="Freeform 40">
            <a:extLst>
              <a:ext uri="{FF2B5EF4-FFF2-40B4-BE49-F238E27FC236}">
                <a16:creationId xmlns:a16="http://schemas.microsoft.com/office/drawing/2014/main" id="{D62E1805-7118-4C3B-9F51-AC098BB19962}"/>
              </a:ext>
            </a:extLst>
          </p:cNvPr>
          <p:cNvSpPr>
            <a:spLocks noEditPoints="1"/>
          </p:cNvSpPr>
          <p:nvPr/>
        </p:nvSpPr>
        <p:spPr bwMode="auto">
          <a:xfrm>
            <a:off x="4694238" y="4899025"/>
            <a:ext cx="2409825" cy="1157288"/>
          </a:xfrm>
          <a:custGeom>
            <a:avLst/>
            <a:gdLst>
              <a:gd name="T0" fmla="*/ 38 w 1824"/>
              <a:gd name="T1" fmla="*/ 876 h 876"/>
              <a:gd name="T2" fmla="*/ 31 w 1824"/>
              <a:gd name="T3" fmla="*/ 826 h 876"/>
              <a:gd name="T4" fmla="*/ 214 w 1824"/>
              <a:gd name="T5" fmla="*/ 800 h 876"/>
              <a:gd name="T6" fmla="*/ 245 w 1824"/>
              <a:gd name="T7" fmla="*/ 38 h 876"/>
              <a:gd name="T8" fmla="*/ 713 w 1824"/>
              <a:gd name="T9" fmla="*/ 57 h 876"/>
              <a:gd name="T10" fmla="*/ 730 w 1824"/>
              <a:gd name="T11" fmla="*/ 150 h 876"/>
              <a:gd name="T12" fmla="*/ 918 w 1824"/>
              <a:gd name="T13" fmla="*/ 131 h 876"/>
              <a:gd name="T14" fmla="*/ 1295 w 1824"/>
              <a:gd name="T15" fmla="*/ 200 h 876"/>
              <a:gd name="T16" fmla="*/ 1306 w 1824"/>
              <a:gd name="T17" fmla="*/ 262 h 876"/>
              <a:gd name="T18" fmla="*/ 1402 w 1824"/>
              <a:gd name="T19" fmla="*/ 271 h 876"/>
              <a:gd name="T20" fmla="*/ 1528 w 1824"/>
              <a:gd name="T21" fmla="*/ 406 h 876"/>
              <a:gd name="T22" fmla="*/ 1554 w 1824"/>
              <a:gd name="T23" fmla="*/ 826 h 876"/>
              <a:gd name="T24" fmla="*/ 1661 w 1824"/>
              <a:gd name="T25" fmla="*/ 815 h 876"/>
              <a:gd name="T26" fmla="*/ 1572 w 1824"/>
              <a:gd name="T27" fmla="*/ 674 h 876"/>
              <a:gd name="T28" fmla="*/ 1591 w 1824"/>
              <a:gd name="T29" fmla="*/ 572 h 876"/>
              <a:gd name="T30" fmla="*/ 1699 w 1824"/>
              <a:gd name="T31" fmla="*/ 395 h 876"/>
              <a:gd name="T32" fmla="*/ 1783 w 1824"/>
              <a:gd name="T33" fmla="*/ 573 h 876"/>
              <a:gd name="T34" fmla="*/ 1728 w 1824"/>
              <a:gd name="T35" fmla="*/ 772 h 876"/>
              <a:gd name="T36" fmla="*/ 1737 w 1824"/>
              <a:gd name="T37" fmla="*/ 826 h 876"/>
              <a:gd name="T38" fmla="*/ 1824 w 1824"/>
              <a:gd name="T39" fmla="*/ 851 h 876"/>
              <a:gd name="T40" fmla="*/ 1556 w 1824"/>
              <a:gd name="T41" fmla="*/ 876 h 876"/>
              <a:gd name="T42" fmla="*/ 666 w 1824"/>
              <a:gd name="T43" fmla="*/ 456 h 876"/>
              <a:gd name="T44" fmla="*/ 666 w 1824"/>
              <a:gd name="T45" fmla="*/ 106 h 876"/>
              <a:gd name="T46" fmla="*/ 286 w 1824"/>
              <a:gd name="T47" fmla="*/ 84 h 876"/>
              <a:gd name="T48" fmla="*/ 263 w 1824"/>
              <a:gd name="T49" fmla="*/ 801 h 876"/>
              <a:gd name="T50" fmla="*/ 641 w 1824"/>
              <a:gd name="T51" fmla="*/ 827 h 876"/>
              <a:gd name="T52" fmla="*/ 666 w 1824"/>
              <a:gd name="T53" fmla="*/ 456 h 876"/>
              <a:gd name="T54" fmla="*/ 712 w 1824"/>
              <a:gd name="T55" fmla="*/ 803 h 876"/>
              <a:gd name="T56" fmla="*/ 984 w 1824"/>
              <a:gd name="T57" fmla="*/ 826 h 876"/>
              <a:gd name="T58" fmla="*/ 1006 w 1824"/>
              <a:gd name="T59" fmla="*/ 219 h 876"/>
              <a:gd name="T60" fmla="*/ 737 w 1824"/>
              <a:gd name="T61" fmla="*/ 196 h 876"/>
              <a:gd name="T62" fmla="*/ 712 w 1824"/>
              <a:gd name="T63" fmla="*/ 511 h 876"/>
              <a:gd name="T64" fmla="*/ 1052 w 1824"/>
              <a:gd name="T65" fmla="*/ 805 h 876"/>
              <a:gd name="T66" fmla="*/ 1324 w 1824"/>
              <a:gd name="T67" fmla="*/ 826 h 876"/>
              <a:gd name="T68" fmla="*/ 1346 w 1824"/>
              <a:gd name="T69" fmla="*/ 335 h 876"/>
              <a:gd name="T70" fmla="*/ 1076 w 1824"/>
              <a:gd name="T71" fmla="*/ 311 h 876"/>
              <a:gd name="T72" fmla="*/ 1052 w 1824"/>
              <a:gd name="T73" fmla="*/ 56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24" h="876">
                <a:moveTo>
                  <a:pt x="916" y="876"/>
                </a:moveTo>
                <a:cubicBezTo>
                  <a:pt x="623" y="876"/>
                  <a:pt x="331" y="876"/>
                  <a:pt x="38" y="876"/>
                </a:cubicBezTo>
                <a:cubicBezTo>
                  <a:pt x="12" y="876"/>
                  <a:pt x="0" y="856"/>
                  <a:pt x="12" y="833"/>
                </a:cubicBezTo>
                <a:cubicBezTo>
                  <a:pt x="16" y="824"/>
                  <a:pt x="24" y="826"/>
                  <a:pt x="31" y="826"/>
                </a:cubicBezTo>
                <a:cubicBezTo>
                  <a:pt x="84" y="826"/>
                  <a:pt x="136" y="825"/>
                  <a:pt x="189" y="827"/>
                </a:cubicBezTo>
                <a:cubicBezTo>
                  <a:pt x="210" y="827"/>
                  <a:pt x="214" y="820"/>
                  <a:pt x="214" y="800"/>
                </a:cubicBezTo>
                <a:cubicBezTo>
                  <a:pt x="214" y="556"/>
                  <a:pt x="214" y="312"/>
                  <a:pt x="214" y="68"/>
                </a:cubicBezTo>
                <a:cubicBezTo>
                  <a:pt x="214" y="38"/>
                  <a:pt x="214" y="38"/>
                  <a:pt x="245" y="38"/>
                </a:cubicBezTo>
                <a:cubicBezTo>
                  <a:pt x="395" y="38"/>
                  <a:pt x="545" y="38"/>
                  <a:pt x="695" y="37"/>
                </a:cubicBezTo>
                <a:cubicBezTo>
                  <a:pt x="710" y="37"/>
                  <a:pt x="714" y="42"/>
                  <a:pt x="713" y="57"/>
                </a:cubicBezTo>
                <a:cubicBezTo>
                  <a:pt x="712" y="82"/>
                  <a:pt x="713" y="107"/>
                  <a:pt x="712" y="133"/>
                </a:cubicBezTo>
                <a:cubicBezTo>
                  <a:pt x="712" y="146"/>
                  <a:pt x="717" y="150"/>
                  <a:pt x="730" y="150"/>
                </a:cubicBezTo>
                <a:cubicBezTo>
                  <a:pt x="784" y="150"/>
                  <a:pt x="839" y="149"/>
                  <a:pt x="894" y="150"/>
                </a:cubicBezTo>
                <a:cubicBezTo>
                  <a:pt x="908" y="150"/>
                  <a:pt x="913" y="143"/>
                  <a:pt x="918" y="131"/>
                </a:cubicBezTo>
                <a:cubicBezTo>
                  <a:pt x="948" y="62"/>
                  <a:pt x="1002" y="23"/>
                  <a:pt x="1077" y="14"/>
                </a:cubicBezTo>
                <a:cubicBezTo>
                  <a:pt x="1194" y="0"/>
                  <a:pt x="1291" y="88"/>
                  <a:pt x="1295" y="200"/>
                </a:cubicBezTo>
                <a:cubicBezTo>
                  <a:pt x="1296" y="216"/>
                  <a:pt x="1295" y="232"/>
                  <a:pt x="1293" y="248"/>
                </a:cubicBezTo>
                <a:cubicBezTo>
                  <a:pt x="1292" y="258"/>
                  <a:pt x="1296" y="263"/>
                  <a:pt x="1306" y="262"/>
                </a:cubicBezTo>
                <a:cubicBezTo>
                  <a:pt x="1330" y="262"/>
                  <a:pt x="1353" y="263"/>
                  <a:pt x="1376" y="262"/>
                </a:cubicBezTo>
                <a:cubicBezTo>
                  <a:pt x="1386" y="262"/>
                  <a:pt x="1394" y="265"/>
                  <a:pt x="1402" y="271"/>
                </a:cubicBezTo>
                <a:cubicBezTo>
                  <a:pt x="1438" y="304"/>
                  <a:pt x="1474" y="336"/>
                  <a:pt x="1512" y="367"/>
                </a:cubicBezTo>
                <a:cubicBezTo>
                  <a:pt x="1524" y="378"/>
                  <a:pt x="1528" y="390"/>
                  <a:pt x="1528" y="406"/>
                </a:cubicBezTo>
                <a:cubicBezTo>
                  <a:pt x="1527" y="537"/>
                  <a:pt x="1528" y="668"/>
                  <a:pt x="1528" y="799"/>
                </a:cubicBezTo>
                <a:cubicBezTo>
                  <a:pt x="1528" y="826"/>
                  <a:pt x="1528" y="826"/>
                  <a:pt x="1554" y="826"/>
                </a:cubicBezTo>
                <a:cubicBezTo>
                  <a:pt x="1583" y="826"/>
                  <a:pt x="1611" y="826"/>
                  <a:pt x="1640" y="826"/>
                </a:cubicBezTo>
                <a:cubicBezTo>
                  <a:pt x="1648" y="826"/>
                  <a:pt x="1662" y="830"/>
                  <a:pt x="1661" y="815"/>
                </a:cubicBezTo>
                <a:cubicBezTo>
                  <a:pt x="1661" y="801"/>
                  <a:pt x="1672" y="781"/>
                  <a:pt x="1649" y="772"/>
                </a:cubicBezTo>
                <a:cubicBezTo>
                  <a:pt x="1603" y="755"/>
                  <a:pt x="1578" y="722"/>
                  <a:pt x="1572" y="674"/>
                </a:cubicBezTo>
                <a:cubicBezTo>
                  <a:pt x="1569" y="648"/>
                  <a:pt x="1575" y="623"/>
                  <a:pt x="1590" y="602"/>
                </a:cubicBezTo>
                <a:cubicBezTo>
                  <a:pt x="1598" y="591"/>
                  <a:pt x="1598" y="584"/>
                  <a:pt x="1591" y="572"/>
                </a:cubicBezTo>
                <a:cubicBezTo>
                  <a:pt x="1565" y="532"/>
                  <a:pt x="1565" y="489"/>
                  <a:pt x="1590" y="448"/>
                </a:cubicBezTo>
                <a:cubicBezTo>
                  <a:pt x="1615" y="409"/>
                  <a:pt x="1653" y="390"/>
                  <a:pt x="1699" y="395"/>
                </a:cubicBezTo>
                <a:cubicBezTo>
                  <a:pt x="1747" y="401"/>
                  <a:pt x="1780" y="428"/>
                  <a:pt x="1796" y="473"/>
                </a:cubicBezTo>
                <a:cubicBezTo>
                  <a:pt x="1808" y="508"/>
                  <a:pt x="1803" y="542"/>
                  <a:pt x="1783" y="573"/>
                </a:cubicBezTo>
                <a:cubicBezTo>
                  <a:pt x="1777" y="583"/>
                  <a:pt x="1776" y="590"/>
                  <a:pt x="1783" y="601"/>
                </a:cubicBezTo>
                <a:cubicBezTo>
                  <a:pt x="1824" y="662"/>
                  <a:pt x="1797" y="745"/>
                  <a:pt x="1728" y="772"/>
                </a:cubicBezTo>
                <a:cubicBezTo>
                  <a:pt x="1712" y="778"/>
                  <a:pt x="1708" y="790"/>
                  <a:pt x="1712" y="814"/>
                </a:cubicBezTo>
                <a:cubicBezTo>
                  <a:pt x="1715" y="831"/>
                  <a:pt x="1728" y="826"/>
                  <a:pt x="1737" y="826"/>
                </a:cubicBezTo>
                <a:cubicBezTo>
                  <a:pt x="1758" y="827"/>
                  <a:pt x="1778" y="827"/>
                  <a:pt x="1799" y="826"/>
                </a:cubicBezTo>
                <a:cubicBezTo>
                  <a:pt x="1819" y="824"/>
                  <a:pt x="1824" y="833"/>
                  <a:pt x="1824" y="851"/>
                </a:cubicBezTo>
                <a:cubicBezTo>
                  <a:pt x="1824" y="870"/>
                  <a:pt x="1818" y="876"/>
                  <a:pt x="1800" y="876"/>
                </a:cubicBezTo>
                <a:cubicBezTo>
                  <a:pt x="1718" y="875"/>
                  <a:pt x="1637" y="876"/>
                  <a:pt x="1556" y="876"/>
                </a:cubicBezTo>
                <a:cubicBezTo>
                  <a:pt x="1342" y="876"/>
                  <a:pt x="1129" y="876"/>
                  <a:pt x="916" y="876"/>
                </a:cubicBezTo>
                <a:close/>
                <a:moveTo>
                  <a:pt x="666" y="456"/>
                </a:moveTo>
                <a:cubicBezTo>
                  <a:pt x="666" y="456"/>
                  <a:pt x="666" y="456"/>
                  <a:pt x="666" y="456"/>
                </a:cubicBezTo>
                <a:cubicBezTo>
                  <a:pt x="666" y="339"/>
                  <a:pt x="665" y="223"/>
                  <a:pt x="666" y="106"/>
                </a:cubicBezTo>
                <a:cubicBezTo>
                  <a:pt x="666" y="90"/>
                  <a:pt x="661" y="84"/>
                  <a:pt x="644" y="84"/>
                </a:cubicBezTo>
                <a:cubicBezTo>
                  <a:pt x="525" y="85"/>
                  <a:pt x="406" y="85"/>
                  <a:pt x="286" y="84"/>
                </a:cubicBezTo>
                <a:cubicBezTo>
                  <a:pt x="269" y="84"/>
                  <a:pt x="263" y="89"/>
                  <a:pt x="263" y="107"/>
                </a:cubicBezTo>
                <a:cubicBezTo>
                  <a:pt x="263" y="338"/>
                  <a:pt x="263" y="569"/>
                  <a:pt x="263" y="801"/>
                </a:cubicBezTo>
                <a:cubicBezTo>
                  <a:pt x="263" y="821"/>
                  <a:pt x="269" y="827"/>
                  <a:pt x="289" y="827"/>
                </a:cubicBezTo>
                <a:cubicBezTo>
                  <a:pt x="406" y="826"/>
                  <a:pt x="524" y="826"/>
                  <a:pt x="641" y="827"/>
                </a:cubicBezTo>
                <a:cubicBezTo>
                  <a:pt x="660" y="827"/>
                  <a:pt x="666" y="822"/>
                  <a:pt x="666" y="802"/>
                </a:cubicBezTo>
                <a:cubicBezTo>
                  <a:pt x="665" y="687"/>
                  <a:pt x="666" y="571"/>
                  <a:pt x="666" y="456"/>
                </a:cubicBezTo>
                <a:close/>
                <a:moveTo>
                  <a:pt x="712" y="511"/>
                </a:moveTo>
                <a:cubicBezTo>
                  <a:pt x="712" y="609"/>
                  <a:pt x="713" y="706"/>
                  <a:pt x="712" y="803"/>
                </a:cubicBezTo>
                <a:cubicBezTo>
                  <a:pt x="712" y="820"/>
                  <a:pt x="716" y="827"/>
                  <a:pt x="734" y="826"/>
                </a:cubicBezTo>
                <a:cubicBezTo>
                  <a:pt x="818" y="826"/>
                  <a:pt x="901" y="826"/>
                  <a:pt x="984" y="826"/>
                </a:cubicBezTo>
                <a:cubicBezTo>
                  <a:pt x="1001" y="827"/>
                  <a:pt x="1006" y="821"/>
                  <a:pt x="1006" y="805"/>
                </a:cubicBezTo>
                <a:cubicBezTo>
                  <a:pt x="1005" y="609"/>
                  <a:pt x="1005" y="414"/>
                  <a:pt x="1006" y="219"/>
                </a:cubicBezTo>
                <a:cubicBezTo>
                  <a:pt x="1006" y="201"/>
                  <a:pt x="1000" y="196"/>
                  <a:pt x="983" y="196"/>
                </a:cubicBezTo>
                <a:cubicBezTo>
                  <a:pt x="901" y="197"/>
                  <a:pt x="819" y="197"/>
                  <a:pt x="737" y="196"/>
                </a:cubicBezTo>
                <a:cubicBezTo>
                  <a:pt x="717" y="196"/>
                  <a:pt x="712" y="203"/>
                  <a:pt x="712" y="222"/>
                </a:cubicBezTo>
                <a:cubicBezTo>
                  <a:pt x="713" y="318"/>
                  <a:pt x="713" y="415"/>
                  <a:pt x="712" y="511"/>
                </a:cubicBezTo>
                <a:close/>
                <a:moveTo>
                  <a:pt x="1052" y="567"/>
                </a:moveTo>
                <a:cubicBezTo>
                  <a:pt x="1052" y="647"/>
                  <a:pt x="1053" y="726"/>
                  <a:pt x="1052" y="805"/>
                </a:cubicBezTo>
                <a:cubicBezTo>
                  <a:pt x="1052" y="821"/>
                  <a:pt x="1056" y="827"/>
                  <a:pt x="1072" y="826"/>
                </a:cubicBezTo>
                <a:cubicBezTo>
                  <a:pt x="1156" y="826"/>
                  <a:pt x="1240" y="826"/>
                  <a:pt x="1324" y="826"/>
                </a:cubicBezTo>
                <a:cubicBezTo>
                  <a:pt x="1341" y="827"/>
                  <a:pt x="1346" y="821"/>
                  <a:pt x="1346" y="805"/>
                </a:cubicBezTo>
                <a:cubicBezTo>
                  <a:pt x="1345" y="648"/>
                  <a:pt x="1345" y="491"/>
                  <a:pt x="1346" y="335"/>
                </a:cubicBezTo>
                <a:cubicBezTo>
                  <a:pt x="1346" y="318"/>
                  <a:pt x="1342" y="311"/>
                  <a:pt x="1323" y="311"/>
                </a:cubicBezTo>
                <a:cubicBezTo>
                  <a:pt x="1241" y="312"/>
                  <a:pt x="1158" y="312"/>
                  <a:pt x="1076" y="311"/>
                </a:cubicBezTo>
                <a:cubicBezTo>
                  <a:pt x="1057" y="311"/>
                  <a:pt x="1052" y="317"/>
                  <a:pt x="1052" y="336"/>
                </a:cubicBezTo>
                <a:cubicBezTo>
                  <a:pt x="1053" y="413"/>
                  <a:pt x="1052" y="490"/>
                  <a:pt x="1052" y="5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4" name="Freeform 41">
            <a:extLst>
              <a:ext uri="{FF2B5EF4-FFF2-40B4-BE49-F238E27FC236}">
                <a16:creationId xmlns:a16="http://schemas.microsoft.com/office/drawing/2014/main" id="{ACC24C4F-E85C-4F82-9AD5-D697F001A811}"/>
              </a:ext>
            </a:extLst>
          </p:cNvPr>
          <p:cNvSpPr>
            <a:spLocks noEditPoints="1"/>
          </p:cNvSpPr>
          <p:nvPr/>
        </p:nvSpPr>
        <p:spPr bwMode="auto">
          <a:xfrm>
            <a:off x="520700" y="4624388"/>
            <a:ext cx="1204913" cy="493713"/>
          </a:xfrm>
          <a:custGeom>
            <a:avLst/>
            <a:gdLst>
              <a:gd name="T0" fmla="*/ 315 w 912"/>
              <a:gd name="T1" fmla="*/ 122 h 374"/>
              <a:gd name="T2" fmla="*/ 322 w 912"/>
              <a:gd name="T3" fmla="*/ 107 h 374"/>
              <a:gd name="T4" fmla="*/ 457 w 912"/>
              <a:gd name="T5" fmla="*/ 139 h 374"/>
              <a:gd name="T6" fmla="*/ 438 w 912"/>
              <a:gd name="T7" fmla="*/ 169 h 374"/>
              <a:gd name="T8" fmla="*/ 491 w 912"/>
              <a:gd name="T9" fmla="*/ 114 h 374"/>
              <a:gd name="T10" fmla="*/ 536 w 912"/>
              <a:gd name="T11" fmla="*/ 107 h 374"/>
              <a:gd name="T12" fmla="*/ 674 w 912"/>
              <a:gd name="T13" fmla="*/ 166 h 374"/>
              <a:gd name="T14" fmla="*/ 696 w 912"/>
              <a:gd name="T15" fmla="*/ 152 h 374"/>
              <a:gd name="T16" fmla="*/ 910 w 912"/>
              <a:gd name="T17" fmla="*/ 129 h 374"/>
              <a:gd name="T18" fmla="*/ 804 w 912"/>
              <a:gd name="T19" fmla="*/ 254 h 374"/>
              <a:gd name="T20" fmla="*/ 827 w 912"/>
              <a:gd name="T21" fmla="*/ 343 h 374"/>
              <a:gd name="T22" fmla="*/ 865 w 912"/>
              <a:gd name="T23" fmla="*/ 357 h 374"/>
              <a:gd name="T24" fmla="*/ 548 w 912"/>
              <a:gd name="T25" fmla="*/ 372 h 374"/>
              <a:gd name="T26" fmla="*/ 0 w 912"/>
              <a:gd name="T27" fmla="*/ 358 h 374"/>
              <a:gd name="T28" fmla="*/ 76 w 912"/>
              <a:gd name="T29" fmla="*/ 343 h 374"/>
              <a:gd name="T30" fmla="*/ 84 w 912"/>
              <a:gd name="T31" fmla="*/ 314 h 374"/>
              <a:gd name="T32" fmla="*/ 51 w 912"/>
              <a:gd name="T33" fmla="*/ 198 h 374"/>
              <a:gd name="T34" fmla="*/ 169 w 912"/>
              <a:gd name="T35" fmla="*/ 151 h 374"/>
              <a:gd name="T36" fmla="*/ 164 w 912"/>
              <a:gd name="T37" fmla="*/ 225 h 374"/>
              <a:gd name="T38" fmla="*/ 124 w 912"/>
              <a:gd name="T39" fmla="*/ 333 h 374"/>
              <a:gd name="T40" fmla="*/ 201 w 912"/>
              <a:gd name="T41" fmla="*/ 343 h 374"/>
              <a:gd name="T42" fmla="*/ 226 w 912"/>
              <a:gd name="T43" fmla="*/ 296 h 374"/>
              <a:gd name="T44" fmla="*/ 272 w 912"/>
              <a:gd name="T45" fmla="*/ 318 h 374"/>
              <a:gd name="T46" fmla="*/ 306 w 912"/>
              <a:gd name="T47" fmla="*/ 325 h 374"/>
              <a:gd name="T48" fmla="*/ 296 w 912"/>
              <a:gd name="T49" fmla="*/ 228 h 374"/>
              <a:gd name="T50" fmla="*/ 250 w 912"/>
              <a:gd name="T51" fmla="*/ 174 h 374"/>
              <a:gd name="T52" fmla="*/ 338 w 912"/>
              <a:gd name="T53" fmla="*/ 170 h 374"/>
              <a:gd name="T54" fmla="*/ 491 w 912"/>
              <a:gd name="T55" fmla="*/ 292 h 374"/>
              <a:gd name="T56" fmla="*/ 393 w 912"/>
              <a:gd name="T57" fmla="*/ 216 h 374"/>
              <a:gd name="T58" fmla="*/ 372 w 912"/>
              <a:gd name="T59" fmla="*/ 328 h 374"/>
              <a:gd name="T60" fmla="*/ 406 w 912"/>
              <a:gd name="T61" fmla="*/ 319 h 374"/>
              <a:gd name="T62" fmla="*/ 459 w 912"/>
              <a:gd name="T63" fmla="*/ 325 h 374"/>
              <a:gd name="T64" fmla="*/ 479 w 912"/>
              <a:gd name="T65" fmla="*/ 343 h 374"/>
              <a:gd name="T66" fmla="*/ 491 w 912"/>
              <a:gd name="T67" fmla="*/ 292 h 374"/>
              <a:gd name="T68" fmla="*/ 642 w 912"/>
              <a:gd name="T69" fmla="*/ 202 h 374"/>
              <a:gd name="T70" fmla="*/ 604 w 912"/>
              <a:gd name="T71" fmla="*/ 187 h 374"/>
              <a:gd name="T72" fmla="*/ 556 w 912"/>
              <a:gd name="T73" fmla="*/ 325 h 374"/>
              <a:gd name="T74" fmla="*/ 590 w 912"/>
              <a:gd name="T75" fmla="*/ 321 h 374"/>
              <a:gd name="T76" fmla="*/ 643 w 912"/>
              <a:gd name="T77" fmla="*/ 323 h 374"/>
              <a:gd name="T78" fmla="*/ 659 w 912"/>
              <a:gd name="T79" fmla="*/ 343 h 374"/>
              <a:gd name="T80" fmla="*/ 675 w 912"/>
              <a:gd name="T81" fmla="*/ 28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12" h="374">
                <a:moveTo>
                  <a:pt x="362" y="164"/>
                </a:moveTo>
                <a:cubicBezTo>
                  <a:pt x="346" y="150"/>
                  <a:pt x="330" y="136"/>
                  <a:pt x="315" y="122"/>
                </a:cubicBezTo>
                <a:cubicBezTo>
                  <a:pt x="312" y="119"/>
                  <a:pt x="307" y="116"/>
                  <a:pt x="309" y="111"/>
                </a:cubicBezTo>
                <a:cubicBezTo>
                  <a:pt x="312" y="106"/>
                  <a:pt x="317" y="107"/>
                  <a:pt x="322" y="107"/>
                </a:cubicBezTo>
                <a:cubicBezTo>
                  <a:pt x="353" y="107"/>
                  <a:pt x="385" y="107"/>
                  <a:pt x="416" y="108"/>
                </a:cubicBezTo>
                <a:cubicBezTo>
                  <a:pt x="437" y="108"/>
                  <a:pt x="445" y="127"/>
                  <a:pt x="457" y="139"/>
                </a:cubicBezTo>
                <a:cubicBezTo>
                  <a:pt x="462" y="144"/>
                  <a:pt x="457" y="149"/>
                  <a:pt x="454" y="153"/>
                </a:cubicBezTo>
                <a:cubicBezTo>
                  <a:pt x="449" y="157"/>
                  <a:pt x="445" y="162"/>
                  <a:pt x="438" y="169"/>
                </a:cubicBezTo>
                <a:cubicBezTo>
                  <a:pt x="476" y="169"/>
                  <a:pt x="510" y="169"/>
                  <a:pt x="550" y="169"/>
                </a:cubicBezTo>
                <a:cubicBezTo>
                  <a:pt x="528" y="148"/>
                  <a:pt x="509" y="130"/>
                  <a:pt x="491" y="114"/>
                </a:cubicBezTo>
                <a:cubicBezTo>
                  <a:pt x="496" y="105"/>
                  <a:pt x="502" y="107"/>
                  <a:pt x="506" y="107"/>
                </a:cubicBezTo>
                <a:cubicBezTo>
                  <a:pt x="516" y="107"/>
                  <a:pt x="527" y="108"/>
                  <a:pt x="536" y="107"/>
                </a:cubicBezTo>
                <a:cubicBezTo>
                  <a:pt x="589" y="100"/>
                  <a:pt x="633" y="112"/>
                  <a:pt x="665" y="158"/>
                </a:cubicBezTo>
                <a:cubicBezTo>
                  <a:pt x="667" y="161"/>
                  <a:pt x="671" y="164"/>
                  <a:pt x="674" y="166"/>
                </a:cubicBezTo>
                <a:cubicBezTo>
                  <a:pt x="681" y="171"/>
                  <a:pt x="689" y="172"/>
                  <a:pt x="696" y="168"/>
                </a:cubicBezTo>
                <a:cubicBezTo>
                  <a:pt x="702" y="165"/>
                  <a:pt x="698" y="157"/>
                  <a:pt x="696" y="152"/>
                </a:cubicBezTo>
                <a:cubicBezTo>
                  <a:pt x="679" y="68"/>
                  <a:pt x="749" y="0"/>
                  <a:pt x="831" y="22"/>
                </a:cubicBezTo>
                <a:cubicBezTo>
                  <a:pt x="877" y="33"/>
                  <a:pt x="912" y="81"/>
                  <a:pt x="910" y="129"/>
                </a:cubicBezTo>
                <a:cubicBezTo>
                  <a:pt x="909" y="179"/>
                  <a:pt x="872" y="224"/>
                  <a:pt x="823" y="232"/>
                </a:cubicBezTo>
                <a:cubicBezTo>
                  <a:pt x="806" y="234"/>
                  <a:pt x="803" y="240"/>
                  <a:pt x="804" y="254"/>
                </a:cubicBezTo>
                <a:cubicBezTo>
                  <a:pt x="804" y="276"/>
                  <a:pt x="805" y="299"/>
                  <a:pt x="804" y="320"/>
                </a:cubicBezTo>
                <a:cubicBezTo>
                  <a:pt x="803" y="339"/>
                  <a:pt x="810" y="345"/>
                  <a:pt x="827" y="343"/>
                </a:cubicBezTo>
                <a:cubicBezTo>
                  <a:pt x="832" y="342"/>
                  <a:pt x="838" y="342"/>
                  <a:pt x="843" y="343"/>
                </a:cubicBezTo>
                <a:cubicBezTo>
                  <a:pt x="853" y="343"/>
                  <a:pt x="865" y="339"/>
                  <a:pt x="865" y="357"/>
                </a:cubicBezTo>
                <a:cubicBezTo>
                  <a:pt x="865" y="374"/>
                  <a:pt x="854" y="372"/>
                  <a:pt x="844" y="372"/>
                </a:cubicBezTo>
                <a:cubicBezTo>
                  <a:pt x="745" y="372"/>
                  <a:pt x="646" y="372"/>
                  <a:pt x="548" y="372"/>
                </a:cubicBezTo>
                <a:cubicBezTo>
                  <a:pt x="372" y="372"/>
                  <a:pt x="196" y="372"/>
                  <a:pt x="20" y="372"/>
                </a:cubicBezTo>
                <a:cubicBezTo>
                  <a:pt x="8" y="372"/>
                  <a:pt x="0" y="372"/>
                  <a:pt x="0" y="358"/>
                </a:cubicBezTo>
                <a:cubicBezTo>
                  <a:pt x="0" y="342"/>
                  <a:pt x="10" y="343"/>
                  <a:pt x="20" y="343"/>
                </a:cubicBezTo>
                <a:cubicBezTo>
                  <a:pt x="39" y="343"/>
                  <a:pt x="58" y="343"/>
                  <a:pt x="76" y="343"/>
                </a:cubicBezTo>
                <a:cubicBezTo>
                  <a:pt x="83" y="342"/>
                  <a:pt x="92" y="344"/>
                  <a:pt x="94" y="334"/>
                </a:cubicBezTo>
                <a:cubicBezTo>
                  <a:pt x="95" y="325"/>
                  <a:pt x="92" y="319"/>
                  <a:pt x="84" y="314"/>
                </a:cubicBezTo>
                <a:cubicBezTo>
                  <a:pt x="45" y="291"/>
                  <a:pt x="35" y="261"/>
                  <a:pt x="55" y="222"/>
                </a:cubicBezTo>
                <a:cubicBezTo>
                  <a:pt x="60" y="211"/>
                  <a:pt x="55" y="206"/>
                  <a:pt x="51" y="198"/>
                </a:cubicBezTo>
                <a:cubicBezTo>
                  <a:pt x="36" y="165"/>
                  <a:pt x="52" y="125"/>
                  <a:pt x="85" y="112"/>
                </a:cubicBezTo>
                <a:cubicBezTo>
                  <a:pt x="120" y="99"/>
                  <a:pt x="158" y="116"/>
                  <a:pt x="169" y="151"/>
                </a:cubicBezTo>
                <a:cubicBezTo>
                  <a:pt x="175" y="168"/>
                  <a:pt x="174" y="186"/>
                  <a:pt x="165" y="201"/>
                </a:cubicBezTo>
                <a:cubicBezTo>
                  <a:pt x="160" y="210"/>
                  <a:pt x="160" y="216"/>
                  <a:pt x="164" y="225"/>
                </a:cubicBezTo>
                <a:cubicBezTo>
                  <a:pt x="182" y="260"/>
                  <a:pt x="171" y="294"/>
                  <a:pt x="136" y="313"/>
                </a:cubicBezTo>
                <a:cubicBezTo>
                  <a:pt x="127" y="318"/>
                  <a:pt x="122" y="323"/>
                  <a:pt x="124" y="333"/>
                </a:cubicBezTo>
                <a:cubicBezTo>
                  <a:pt x="126" y="345"/>
                  <a:pt x="136" y="342"/>
                  <a:pt x="143" y="343"/>
                </a:cubicBezTo>
                <a:cubicBezTo>
                  <a:pt x="162" y="343"/>
                  <a:pt x="182" y="342"/>
                  <a:pt x="201" y="343"/>
                </a:cubicBezTo>
                <a:cubicBezTo>
                  <a:pt x="217" y="344"/>
                  <a:pt x="223" y="338"/>
                  <a:pt x="222" y="322"/>
                </a:cubicBezTo>
                <a:cubicBezTo>
                  <a:pt x="221" y="313"/>
                  <a:pt x="217" y="300"/>
                  <a:pt x="226" y="296"/>
                </a:cubicBezTo>
                <a:cubicBezTo>
                  <a:pt x="238" y="291"/>
                  <a:pt x="252" y="292"/>
                  <a:pt x="265" y="296"/>
                </a:cubicBezTo>
                <a:cubicBezTo>
                  <a:pt x="276" y="299"/>
                  <a:pt x="271" y="310"/>
                  <a:pt x="272" y="318"/>
                </a:cubicBezTo>
                <a:cubicBezTo>
                  <a:pt x="274" y="326"/>
                  <a:pt x="269" y="336"/>
                  <a:pt x="279" y="341"/>
                </a:cubicBezTo>
                <a:cubicBezTo>
                  <a:pt x="292" y="348"/>
                  <a:pt x="305" y="340"/>
                  <a:pt x="306" y="325"/>
                </a:cubicBezTo>
                <a:cubicBezTo>
                  <a:pt x="306" y="300"/>
                  <a:pt x="305" y="275"/>
                  <a:pt x="306" y="251"/>
                </a:cubicBezTo>
                <a:cubicBezTo>
                  <a:pt x="306" y="241"/>
                  <a:pt x="303" y="234"/>
                  <a:pt x="296" y="228"/>
                </a:cubicBezTo>
                <a:cubicBezTo>
                  <a:pt x="283" y="213"/>
                  <a:pt x="269" y="199"/>
                  <a:pt x="255" y="184"/>
                </a:cubicBezTo>
                <a:cubicBezTo>
                  <a:pt x="253" y="181"/>
                  <a:pt x="248" y="179"/>
                  <a:pt x="250" y="174"/>
                </a:cubicBezTo>
                <a:cubicBezTo>
                  <a:pt x="251" y="168"/>
                  <a:pt x="257" y="170"/>
                  <a:pt x="262" y="170"/>
                </a:cubicBezTo>
                <a:cubicBezTo>
                  <a:pt x="287" y="170"/>
                  <a:pt x="312" y="170"/>
                  <a:pt x="338" y="170"/>
                </a:cubicBezTo>
                <a:cubicBezTo>
                  <a:pt x="344" y="170"/>
                  <a:pt x="351" y="172"/>
                  <a:pt x="362" y="164"/>
                </a:cubicBezTo>
                <a:close/>
                <a:moveTo>
                  <a:pt x="491" y="292"/>
                </a:moveTo>
                <a:cubicBezTo>
                  <a:pt x="490" y="262"/>
                  <a:pt x="496" y="236"/>
                  <a:pt x="470" y="213"/>
                </a:cubicBezTo>
                <a:cubicBezTo>
                  <a:pt x="428" y="177"/>
                  <a:pt x="430" y="174"/>
                  <a:pt x="393" y="216"/>
                </a:cubicBezTo>
                <a:cubicBezTo>
                  <a:pt x="385" y="225"/>
                  <a:pt x="372" y="232"/>
                  <a:pt x="372" y="246"/>
                </a:cubicBezTo>
                <a:cubicBezTo>
                  <a:pt x="372" y="274"/>
                  <a:pt x="372" y="301"/>
                  <a:pt x="372" y="328"/>
                </a:cubicBezTo>
                <a:cubicBezTo>
                  <a:pt x="372" y="338"/>
                  <a:pt x="377" y="342"/>
                  <a:pt x="387" y="343"/>
                </a:cubicBezTo>
                <a:cubicBezTo>
                  <a:pt x="406" y="345"/>
                  <a:pt x="407" y="332"/>
                  <a:pt x="406" y="319"/>
                </a:cubicBezTo>
                <a:cubicBezTo>
                  <a:pt x="404" y="303"/>
                  <a:pt x="405" y="292"/>
                  <a:pt x="427" y="294"/>
                </a:cubicBezTo>
                <a:cubicBezTo>
                  <a:pt x="454" y="296"/>
                  <a:pt x="460" y="288"/>
                  <a:pt x="459" y="325"/>
                </a:cubicBezTo>
                <a:cubicBezTo>
                  <a:pt x="459" y="327"/>
                  <a:pt x="459" y="329"/>
                  <a:pt x="459" y="331"/>
                </a:cubicBezTo>
                <a:cubicBezTo>
                  <a:pt x="461" y="344"/>
                  <a:pt x="470" y="342"/>
                  <a:pt x="479" y="343"/>
                </a:cubicBezTo>
                <a:cubicBezTo>
                  <a:pt x="489" y="343"/>
                  <a:pt x="492" y="338"/>
                  <a:pt x="491" y="329"/>
                </a:cubicBezTo>
                <a:cubicBezTo>
                  <a:pt x="491" y="316"/>
                  <a:pt x="491" y="303"/>
                  <a:pt x="491" y="292"/>
                </a:cubicBezTo>
                <a:close/>
                <a:moveTo>
                  <a:pt x="675" y="281"/>
                </a:moveTo>
                <a:cubicBezTo>
                  <a:pt x="686" y="250"/>
                  <a:pt x="669" y="224"/>
                  <a:pt x="642" y="202"/>
                </a:cubicBezTo>
                <a:cubicBezTo>
                  <a:pt x="636" y="197"/>
                  <a:pt x="631" y="192"/>
                  <a:pt x="626" y="186"/>
                </a:cubicBezTo>
                <a:cubicBezTo>
                  <a:pt x="619" y="176"/>
                  <a:pt x="612" y="179"/>
                  <a:pt x="604" y="187"/>
                </a:cubicBezTo>
                <a:cubicBezTo>
                  <a:pt x="571" y="217"/>
                  <a:pt x="545" y="250"/>
                  <a:pt x="556" y="299"/>
                </a:cubicBezTo>
                <a:cubicBezTo>
                  <a:pt x="558" y="307"/>
                  <a:pt x="557" y="316"/>
                  <a:pt x="556" y="325"/>
                </a:cubicBezTo>
                <a:cubicBezTo>
                  <a:pt x="555" y="341"/>
                  <a:pt x="564" y="343"/>
                  <a:pt x="577" y="343"/>
                </a:cubicBezTo>
                <a:cubicBezTo>
                  <a:pt x="593" y="342"/>
                  <a:pt x="589" y="330"/>
                  <a:pt x="590" y="321"/>
                </a:cubicBezTo>
                <a:cubicBezTo>
                  <a:pt x="591" y="311"/>
                  <a:pt x="585" y="299"/>
                  <a:pt x="599" y="295"/>
                </a:cubicBezTo>
                <a:cubicBezTo>
                  <a:pt x="626" y="285"/>
                  <a:pt x="642" y="296"/>
                  <a:pt x="643" y="323"/>
                </a:cubicBezTo>
                <a:cubicBezTo>
                  <a:pt x="643" y="325"/>
                  <a:pt x="643" y="326"/>
                  <a:pt x="643" y="327"/>
                </a:cubicBezTo>
                <a:cubicBezTo>
                  <a:pt x="643" y="339"/>
                  <a:pt x="649" y="343"/>
                  <a:pt x="659" y="343"/>
                </a:cubicBezTo>
                <a:cubicBezTo>
                  <a:pt x="670" y="343"/>
                  <a:pt x="675" y="338"/>
                  <a:pt x="675" y="327"/>
                </a:cubicBezTo>
                <a:cubicBezTo>
                  <a:pt x="675" y="314"/>
                  <a:pt x="675" y="300"/>
                  <a:pt x="675" y="2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5" name="Freeform 42">
            <a:extLst>
              <a:ext uri="{FF2B5EF4-FFF2-40B4-BE49-F238E27FC236}">
                <a16:creationId xmlns:a16="http://schemas.microsoft.com/office/drawing/2014/main" id="{01A6E0E7-D56B-44DC-BC9A-8444CAB6DF7B}"/>
              </a:ext>
            </a:extLst>
          </p:cNvPr>
          <p:cNvSpPr>
            <a:spLocks noEditPoints="1"/>
          </p:cNvSpPr>
          <p:nvPr/>
        </p:nvSpPr>
        <p:spPr bwMode="auto">
          <a:xfrm>
            <a:off x="1997075" y="5281613"/>
            <a:ext cx="1171575" cy="782638"/>
          </a:xfrm>
          <a:custGeom>
            <a:avLst/>
            <a:gdLst>
              <a:gd name="T0" fmla="*/ 27 w 887"/>
              <a:gd name="T1" fmla="*/ 587 h 593"/>
              <a:gd name="T2" fmla="*/ 100 w 887"/>
              <a:gd name="T3" fmla="*/ 558 h 593"/>
              <a:gd name="T4" fmla="*/ 148 w 887"/>
              <a:gd name="T5" fmla="*/ 4 h 593"/>
              <a:gd name="T6" fmla="*/ 375 w 887"/>
              <a:gd name="T7" fmla="*/ 59 h 593"/>
              <a:gd name="T8" fmla="*/ 574 w 887"/>
              <a:gd name="T9" fmla="*/ 178 h 593"/>
              <a:gd name="T10" fmla="*/ 760 w 887"/>
              <a:gd name="T11" fmla="*/ 286 h 593"/>
              <a:gd name="T12" fmla="*/ 789 w 887"/>
              <a:gd name="T13" fmla="*/ 558 h 593"/>
              <a:gd name="T14" fmla="*/ 865 w 887"/>
              <a:gd name="T15" fmla="*/ 587 h 593"/>
              <a:gd name="T16" fmla="*/ 368 w 887"/>
              <a:gd name="T17" fmla="*/ 477 h 593"/>
              <a:gd name="T18" fmla="*/ 269 w 887"/>
              <a:gd name="T19" fmla="*/ 399 h 593"/>
              <a:gd name="T20" fmla="*/ 352 w 887"/>
              <a:gd name="T21" fmla="*/ 409 h 593"/>
              <a:gd name="T22" fmla="*/ 330 w 887"/>
              <a:gd name="T23" fmla="*/ 371 h 593"/>
              <a:gd name="T24" fmla="*/ 280 w 887"/>
              <a:gd name="T25" fmla="*/ 314 h 593"/>
              <a:gd name="T26" fmla="*/ 368 w 887"/>
              <a:gd name="T27" fmla="*/ 341 h 593"/>
              <a:gd name="T28" fmla="*/ 266 w 887"/>
              <a:gd name="T29" fmla="*/ 279 h 593"/>
              <a:gd name="T30" fmla="*/ 353 w 887"/>
              <a:gd name="T31" fmla="*/ 292 h 593"/>
              <a:gd name="T32" fmla="*/ 354 w 887"/>
              <a:gd name="T33" fmla="*/ 266 h 593"/>
              <a:gd name="T34" fmla="*/ 282 w 887"/>
              <a:gd name="T35" fmla="*/ 197 h 593"/>
              <a:gd name="T36" fmla="*/ 270 w 887"/>
              <a:gd name="T37" fmla="*/ 164 h 593"/>
              <a:gd name="T38" fmla="*/ 350 w 887"/>
              <a:gd name="T39" fmla="*/ 173 h 593"/>
              <a:gd name="T40" fmla="*/ 338 w 887"/>
              <a:gd name="T41" fmla="*/ 140 h 593"/>
              <a:gd name="T42" fmla="*/ 281 w 887"/>
              <a:gd name="T43" fmla="*/ 79 h 593"/>
              <a:gd name="T44" fmla="*/ 369 w 887"/>
              <a:gd name="T45" fmla="*/ 99 h 593"/>
              <a:gd name="T46" fmla="*/ 246 w 887"/>
              <a:gd name="T47" fmla="*/ 32 h 593"/>
              <a:gd name="T48" fmla="*/ 152 w 887"/>
              <a:gd name="T49" fmla="*/ 542 h 593"/>
              <a:gd name="T50" fmla="*/ 262 w 887"/>
              <a:gd name="T51" fmla="*/ 544 h 593"/>
              <a:gd name="T52" fmla="*/ 269 w 887"/>
              <a:gd name="T53" fmla="*/ 517 h 593"/>
              <a:gd name="T54" fmla="*/ 368 w 887"/>
              <a:gd name="T55" fmla="*/ 535 h 593"/>
              <a:gd name="T56" fmla="*/ 261 w 887"/>
              <a:gd name="T57" fmla="*/ 429 h 593"/>
              <a:gd name="T58" fmla="*/ 513 w 887"/>
              <a:gd name="T59" fmla="*/ 554 h 593"/>
              <a:gd name="T60" fmla="*/ 446 w 887"/>
              <a:gd name="T61" fmla="*/ 493 h 593"/>
              <a:gd name="T62" fmla="*/ 555 w 887"/>
              <a:gd name="T63" fmla="*/ 528 h 593"/>
              <a:gd name="T64" fmla="*/ 445 w 887"/>
              <a:gd name="T65" fmla="*/ 435 h 593"/>
              <a:gd name="T66" fmla="*/ 556 w 887"/>
              <a:gd name="T67" fmla="*/ 470 h 593"/>
              <a:gd name="T68" fmla="*/ 445 w 887"/>
              <a:gd name="T69" fmla="*/ 377 h 593"/>
              <a:gd name="T70" fmla="*/ 553 w 887"/>
              <a:gd name="T71" fmla="*/ 421 h 593"/>
              <a:gd name="T72" fmla="*/ 454 w 887"/>
              <a:gd name="T73" fmla="*/ 346 h 593"/>
              <a:gd name="T74" fmla="*/ 539 w 887"/>
              <a:gd name="T75" fmla="*/ 358 h 593"/>
              <a:gd name="T76" fmla="*/ 542 w 887"/>
              <a:gd name="T77" fmla="*/ 332 h 593"/>
              <a:gd name="T78" fmla="*/ 445 w 887"/>
              <a:gd name="T79" fmla="*/ 259 h 593"/>
              <a:gd name="T80" fmla="*/ 554 w 887"/>
              <a:gd name="T81" fmla="*/ 299 h 593"/>
              <a:gd name="T82" fmla="*/ 453 w 887"/>
              <a:gd name="T83" fmla="*/ 228 h 593"/>
              <a:gd name="T84" fmla="*/ 542 w 887"/>
              <a:gd name="T85" fmla="*/ 242 h 593"/>
              <a:gd name="T86" fmla="*/ 420 w 887"/>
              <a:gd name="T87" fmla="*/ 155 h 593"/>
              <a:gd name="T88" fmla="*/ 398 w 887"/>
              <a:gd name="T89" fmla="*/ 537 h 593"/>
              <a:gd name="T90" fmla="*/ 456 w 887"/>
              <a:gd name="T91" fmla="*/ 551 h 593"/>
              <a:gd name="T92" fmla="*/ 636 w 887"/>
              <a:gd name="T93" fmla="*/ 525 h 593"/>
              <a:gd name="T94" fmla="*/ 720 w 887"/>
              <a:gd name="T95" fmla="*/ 536 h 593"/>
              <a:gd name="T96" fmla="*/ 698 w 887"/>
              <a:gd name="T97" fmla="*/ 499 h 593"/>
              <a:gd name="T98" fmla="*/ 650 w 887"/>
              <a:gd name="T99" fmla="*/ 442 h 593"/>
              <a:gd name="T100" fmla="*/ 739 w 887"/>
              <a:gd name="T101" fmla="*/ 469 h 593"/>
              <a:gd name="T102" fmla="*/ 637 w 887"/>
              <a:gd name="T103" fmla="*/ 408 h 593"/>
              <a:gd name="T104" fmla="*/ 722 w 887"/>
              <a:gd name="T105" fmla="*/ 420 h 593"/>
              <a:gd name="T106" fmla="*/ 722 w 887"/>
              <a:gd name="T107" fmla="*/ 393 h 593"/>
              <a:gd name="T108" fmla="*/ 652 w 887"/>
              <a:gd name="T109" fmla="*/ 325 h 593"/>
              <a:gd name="T110" fmla="*/ 740 w 887"/>
              <a:gd name="T111" fmla="*/ 324 h 593"/>
              <a:gd name="T112" fmla="*/ 582 w 887"/>
              <a:gd name="T113" fmla="*/ 299 h 593"/>
              <a:gd name="T114" fmla="*/ 695 w 887"/>
              <a:gd name="T115" fmla="*/ 55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6" h="593">
                <a:moveTo>
                  <a:pt x="443" y="587"/>
                </a:moveTo>
                <a:cubicBezTo>
                  <a:pt x="306" y="587"/>
                  <a:pt x="170" y="587"/>
                  <a:pt x="33" y="587"/>
                </a:cubicBezTo>
                <a:cubicBezTo>
                  <a:pt x="31" y="587"/>
                  <a:pt x="29" y="587"/>
                  <a:pt x="27" y="587"/>
                </a:cubicBezTo>
                <a:cubicBezTo>
                  <a:pt x="16" y="585"/>
                  <a:pt x="1" y="593"/>
                  <a:pt x="0" y="573"/>
                </a:cubicBezTo>
                <a:cubicBezTo>
                  <a:pt x="0" y="553"/>
                  <a:pt x="15" y="558"/>
                  <a:pt x="26" y="558"/>
                </a:cubicBezTo>
                <a:cubicBezTo>
                  <a:pt x="51" y="557"/>
                  <a:pt x="75" y="557"/>
                  <a:pt x="100" y="558"/>
                </a:cubicBezTo>
                <a:cubicBezTo>
                  <a:pt x="118" y="559"/>
                  <a:pt x="124" y="553"/>
                  <a:pt x="124" y="534"/>
                </a:cubicBezTo>
                <a:cubicBezTo>
                  <a:pt x="123" y="366"/>
                  <a:pt x="124" y="197"/>
                  <a:pt x="123" y="28"/>
                </a:cubicBezTo>
                <a:cubicBezTo>
                  <a:pt x="123" y="9"/>
                  <a:pt x="128" y="3"/>
                  <a:pt x="148" y="4"/>
                </a:cubicBezTo>
                <a:cubicBezTo>
                  <a:pt x="167" y="6"/>
                  <a:pt x="187" y="6"/>
                  <a:pt x="206" y="4"/>
                </a:cubicBezTo>
                <a:cubicBezTo>
                  <a:pt x="249" y="0"/>
                  <a:pt x="288" y="11"/>
                  <a:pt x="325" y="34"/>
                </a:cubicBezTo>
                <a:cubicBezTo>
                  <a:pt x="341" y="44"/>
                  <a:pt x="357" y="53"/>
                  <a:pt x="375" y="59"/>
                </a:cubicBezTo>
                <a:cubicBezTo>
                  <a:pt x="393" y="66"/>
                  <a:pt x="399" y="77"/>
                  <a:pt x="398" y="96"/>
                </a:cubicBezTo>
                <a:cubicBezTo>
                  <a:pt x="398" y="131"/>
                  <a:pt x="395" y="132"/>
                  <a:pt x="432" y="128"/>
                </a:cubicBezTo>
                <a:cubicBezTo>
                  <a:pt x="488" y="122"/>
                  <a:pt x="529" y="155"/>
                  <a:pt x="574" y="178"/>
                </a:cubicBezTo>
                <a:cubicBezTo>
                  <a:pt x="583" y="182"/>
                  <a:pt x="582" y="192"/>
                  <a:pt x="582" y="201"/>
                </a:cubicBezTo>
                <a:cubicBezTo>
                  <a:pt x="583" y="249"/>
                  <a:pt x="583" y="251"/>
                  <a:pt x="632" y="249"/>
                </a:cubicBezTo>
                <a:cubicBezTo>
                  <a:pt x="679" y="247"/>
                  <a:pt x="717" y="274"/>
                  <a:pt x="760" y="286"/>
                </a:cubicBezTo>
                <a:cubicBezTo>
                  <a:pt x="768" y="288"/>
                  <a:pt x="767" y="296"/>
                  <a:pt x="767" y="303"/>
                </a:cubicBezTo>
                <a:cubicBezTo>
                  <a:pt x="768" y="381"/>
                  <a:pt x="769" y="458"/>
                  <a:pt x="768" y="536"/>
                </a:cubicBezTo>
                <a:cubicBezTo>
                  <a:pt x="768" y="553"/>
                  <a:pt x="772" y="559"/>
                  <a:pt x="789" y="558"/>
                </a:cubicBezTo>
                <a:cubicBezTo>
                  <a:pt x="814" y="557"/>
                  <a:pt x="840" y="557"/>
                  <a:pt x="865" y="558"/>
                </a:cubicBezTo>
                <a:cubicBezTo>
                  <a:pt x="875" y="558"/>
                  <a:pt x="886" y="556"/>
                  <a:pt x="886" y="572"/>
                </a:cubicBezTo>
                <a:cubicBezTo>
                  <a:pt x="887" y="588"/>
                  <a:pt x="875" y="587"/>
                  <a:pt x="865" y="587"/>
                </a:cubicBezTo>
                <a:cubicBezTo>
                  <a:pt x="745" y="587"/>
                  <a:pt x="626" y="587"/>
                  <a:pt x="507" y="587"/>
                </a:cubicBezTo>
                <a:cubicBezTo>
                  <a:pt x="485" y="587"/>
                  <a:pt x="464" y="587"/>
                  <a:pt x="443" y="587"/>
                </a:cubicBezTo>
                <a:close/>
                <a:moveTo>
                  <a:pt x="368" y="477"/>
                </a:moveTo>
                <a:cubicBezTo>
                  <a:pt x="367" y="450"/>
                  <a:pt x="367" y="449"/>
                  <a:pt x="346" y="438"/>
                </a:cubicBezTo>
                <a:cubicBezTo>
                  <a:pt x="332" y="431"/>
                  <a:pt x="319" y="425"/>
                  <a:pt x="306" y="418"/>
                </a:cubicBezTo>
                <a:cubicBezTo>
                  <a:pt x="294" y="412"/>
                  <a:pt x="282" y="405"/>
                  <a:pt x="269" y="399"/>
                </a:cubicBezTo>
                <a:cubicBezTo>
                  <a:pt x="255" y="392"/>
                  <a:pt x="257" y="378"/>
                  <a:pt x="261" y="369"/>
                </a:cubicBezTo>
                <a:cubicBezTo>
                  <a:pt x="266" y="359"/>
                  <a:pt x="275" y="370"/>
                  <a:pt x="281" y="373"/>
                </a:cubicBezTo>
                <a:cubicBezTo>
                  <a:pt x="305" y="384"/>
                  <a:pt x="328" y="397"/>
                  <a:pt x="352" y="409"/>
                </a:cubicBezTo>
                <a:cubicBezTo>
                  <a:pt x="357" y="411"/>
                  <a:pt x="364" y="421"/>
                  <a:pt x="368" y="412"/>
                </a:cubicBezTo>
                <a:cubicBezTo>
                  <a:pt x="372" y="405"/>
                  <a:pt x="371" y="394"/>
                  <a:pt x="362" y="389"/>
                </a:cubicBezTo>
                <a:cubicBezTo>
                  <a:pt x="352" y="382"/>
                  <a:pt x="341" y="377"/>
                  <a:pt x="330" y="371"/>
                </a:cubicBezTo>
                <a:cubicBezTo>
                  <a:pt x="310" y="361"/>
                  <a:pt x="291" y="350"/>
                  <a:pt x="270" y="340"/>
                </a:cubicBezTo>
                <a:cubicBezTo>
                  <a:pt x="255" y="333"/>
                  <a:pt x="257" y="319"/>
                  <a:pt x="261" y="309"/>
                </a:cubicBezTo>
                <a:cubicBezTo>
                  <a:pt x="265" y="299"/>
                  <a:pt x="274" y="311"/>
                  <a:pt x="280" y="314"/>
                </a:cubicBezTo>
                <a:cubicBezTo>
                  <a:pt x="305" y="326"/>
                  <a:pt x="330" y="339"/>
                  <a:pt x="355" y="352"/>
                </a:cubicBezTo>
                <a:cubicBezTo>
                  <a:pt x="359" y="354"/>
                  <a:pt x="364" y="359"/>
                  <a:pt x="367" y="354"/>
                </a:cubicBezTo>
                <a:cubicBezTo>
                  <a:pt x="370" y="351"/>
                  <a:pt x="369" y="345"/>
                  <a:pt x="368" y="341"/>
                </a:cubicBezTo>
                <a:cubicBezTo>
                  <a:pt x="368" y="332"/>
                  <a:pt x="361" y="329"/>
                  <a:pt x="355" y="325"/>
                </a:cubicBezTo>
                <a:cubicBezTo>
                  <a:pt x="331" y="313"/>
                  <a:pt x="306" y="300"/>
                  <a:pt x="282" y="288"/>
                </a:cubicBezTo>
                <a:cubicBezTo>
                  <a:pt x="277" y="285"/>
                  <a:pt x="271" y="282"/>
                  <a:pt x="266" y="279"/>
                </a:cubicBezTo>
                <a:cubicBezTo>
                  <a:pt x="255" y="271"/>
                  <a:pt x="257" y="258"/>
                  <a:pt x="261" y="250"/>
                </a:cubicBezTo>
                <a:cubicBezTo>
                  <a:pt x="265" y="241"/>
                  <a:pt x="273" y="252"/>
                  <a:pt x="278" y="254"/>
                </a:cubicBezTo>
                <a:cubicBezTo>
                  <a:pt x="304" y="266"/>
                  <a:pt x="328" y="280"/>
                  <a:pt x="353" y="292"/>
                </a:cubicBezTo>
                <a:cubicBezTo>
                  <a:pt x="357" y="294"/>
                  <a:pt x="361" y="299"/>
                  <a:pt x="366" y="296"/>
                </a:cubicBezTo>
                <a:cubicBezTo>
                  <a:pt x="371" y="293"/>
                  <a:pt x="369" y="286"/>
                  <a:pt x="368" y="281"/>
                </a:cubicBezTo>
                <a:cubicBezTo>
                  <a:pt x="368" y="272"/>
                  <a:pt x="361" y="270"/>
                  <a:pt x="354" y="266"/>
                </a:cubicBezTo>
                <a:cubicBezTo>
                  <a:pt x="327" y="252"/>
                  <a:pt x="299" y="237"/>
                  <a:pt x="271" y="223"/>
                </a:cubicBezTo>
                <a:cubicBezTo>
                  <a:pt x="256" y="216"/>
                  <a:pt x="256" y="203"/>
                  <a:pt x="261" y="193"/>
                </a:cubicBezTo>
                <a:cubicBezTo>
                  <a:pt x="266" y="183"/>
                  <a:pt x="275" y="194"/>
                  <a:pt x="282" y="197"/>
                </a:cubicBezTo>
                <a:cubicBezTo>
                  <a:pt x="310" y="211"/>
                  <a:pt x="338" y="225"/>
                  <a:pt x="367" y="240"/>
                </a:cubicBezTo>
                <a:cubicBezTo>
                  <a:pt x="370" y="215"/>
                  <a:pt x="370" y="215"/>
                  <a:pt x="345" y="202"/>
                </a:cubicBezTo>
                <a:cubicBezTo>
                  <a:pt x="320" y="189"/>
                  <a:pt x="295" y="176"/>
                  <a:pt x="270" y="164"/>
                </a:cubicBezTo>
                <a:cubicBezTo>
                  <a:pt x="256" y="157"/>
                  <a:pt x="257" y="144"/>
                  <a:pt x="261" y="134"/>
                </a:cubicBezTo>
                <a:cubicBezTo>
                  <a:pt x="266" y="124"/>
                  <a:pt x="275" y="135"/>
                  <a:pt x="281" y="137"/>
                </a:cubicBezTo>
                <a:cubicBezTo>
                  <a:pt x="304" y="149"/>
                  <a:pt x="327" y="161"/>
                  <a:pt x="350" y="173"/>
                </a:cubicBezTo>
                <a:cubicBezTo>
                  <a:pt x="356" y="175"/>
                  <a:pt x="363" y="183"/>
                  <a:pt x="367" y="174"/>
                </a:cubicBezTo>
                <a:cubicBezTo>
                  <a:pt x="371" y="167"/>
                  <a:pt x="370" y="157"/>
                  <a:pt x="361" y="152"/>
                </a:cubicBezTo>
                <a:cubicBezTo>
                  <a:pt x="353" y="148"/>
                  <a:pt x="345" y="144"/>
                  <a:pt x="338" y="140"/>
                </a:cubicBezTo>
                <a:cubicBezTo>
                  <a:pt x="315" y="128"/>
                  <a:pt x="293" y="116"/>
                  <a:pt x="270" y="105"/>
                </a:cubicBezTo>
                <a:cubicBezTo>
                  <a:pt x="257" y="98"/>
                  <a:pt x="256" y="85"/>
                  <a:pt x="261" y="76"/>
                </a:cubicBezTo>
                <a:cubicBezTo>
                  <a:pt x="266" y="66"/>
                  <a:pt x="275" y="76"/>
                  <a:pt x="281" y="79"/>
                </a:cubicBezTo>
                <a:cubicBezTo>
                  <a:pt x="304" y="90"/>
                  <a:pt x="326" y="102"/>
                  <a:pt x="349" y="113"/>
                </a:cubicBezTo>
                <a:cubicBezTo>
                  <a:pt x="354" y="116"/>
                  <a:pt x="360" y="122"/>
                  <a:pt x="365" y="118"/>
                </a:cubicBezTo>
                <a:cubicBezTo>
                  <a:pt x="371" y="113"/>
                  <a:pt x="368" y="105"/>
                  <a:pt x="369" y="99"/>
                </a:cubicBezTo>
                <a:cubicBezTo>
                  <a:pt x="369" y="89"/>
                  <a:pt x="362" y="85"/>
                  <a:pt x="354" y="81"/>
                </a:cubicBezTo>
                <a:cubicBezTo>
                  <a:pt x="330" y="68"/>
                  <a:pt x="305" y="56"/>
                  <a:pt x="280" y="43"/>
                </a:cubicBezTo>
                <a:cubicBezTo>
                  <a:pt x="269" y="38"/>
                  <a:pt x="259" y="31"/>
                  <a:pt x="246" y="32"/>
                </a:cubicBezTo>
                <a:cubicBezTo>
                  <a:pt x="220" y="32"/>
                  <a:pt x="194" y="32"/>
                  <a:pt x="168" y="31"/>
                </a:cubicBezTo>
                <a:cubicBezTo>
                  <a:pt x="156" y="31"/>
                  <a:pt x="152" y="36"/>
                  <a:pt x="152" y="48"/>
                </a:cubicBezTo>
                <a:cubicBezTo>
                  <a:pt x="153" y="212"/>
                  <a:pt x="152" y="377"/>
                  <a:pt x="152" y="542"/>
                </a:cubicBezTo>
                <a:cubicBezTo>
                  <a:pt x="152" y="554"/>
                  <a:pt x="158" y="558"/>
                  <a:pt x="169" y="558"/>
                </a:cubicBezTo>
                <a:cubicBezTo>
                  <a:pt x="188" y="557"/>
                  <a:pt x="208" y="559"/>
                  <a:pt x="227" y="557"/>
                </a:cubicBezTo>
                <a:cubicBezTo>
                  <a:pt x="239" y="556"/>
                  <a:pt x="255" y="565"/>
                  <a:pt x="262" y="544"/>
                </a:cubicBezTo>
                <a:cubicBezTo>
                  <a:pt x="263" y="539"/>
                  <a:pt x="272" y="544"/>
                  <a:pt x="275" y="547"/>
                </a:cubicBezTo>
                <a:cubicBezTo>
                  <a:pt x="296" y="562"/>
                  <a:pt x="319" y="557"/>
                  <a:pt x="346" y="556"/>
                </a:cubicBezTo>
                <a:cubicBezTo>
                  <a:pt x="317" y="542"/>
                  <a:pt x="293" y="529"/>
                  <a:pt x="269" y="517"/>
                </a:cubicBezTo>
                <a:cubicBezTo>
                  <a:pt x="256" y="510"/>
                  <a:pt x="257" y="496"/>
                  <a:pt x="261" y="487"/>
                </a:cubicBezTo>
                <a:cubicBezTo>
                  <a:pt x="266" y="477"/>
                  <a:pt x="274" y="488"/>
                  <a:pt x="280" y="491"/>
                </a:cubicBezTo>
                <a:cubicBezTo>
                  <a:pt x="310" y="505"/>
                  <a:pt x="338" y="520"/>
                  <a:pt x="368" y="535"/>
                </a:cubicBezTo>
                <a:cubicBezTo>
                  <a:pt x="370" y="510"/>
                  <a:pt x="370" y="510"/>
                  <a:pt x="350" y="499"/>
                </a:cubicBezTo>
                <a:cubicBezTo>
                  <a:pt x="325" y="486"/>
                  <a:pt x="300" y="472"/>
                  <a:pt x="274" y="461"/>
                </a:cubicBezTo>
                <a:cubicBezTo>
                  <a:pt x="258" y="453"/>
                  <a:pt x="256" y="440"/>
                  <a:pt x="261" y="429"/>
                </a:cubicBezTo>
                <a:cubicBezTo>
                  <a:pt x="267" y="417"/>
                  <a:pt x="276" y="430"/>
                  <a:pt x="283" y="433"/>
                </a:cubicBezTo>
                <a:cubicBezTo>
                  <a:pt x="311" y="447"/>
                  <a:pt x="339" y="462"/>
                  <a:pt x="368" y="477"/>
                </a:cubicBezTo>
                <a:close/>
                <a:moveTo>
                  <a:pt x="513" y="554"/>
                </a:moveTo>
                <a:cubicBezTo>
                  <a:pt x="511" y="553"/>
                  <a:pt x="509" y="552"/>
                  <a:pt x="507" y="550"/>
                </a:cubicBezTo>
                <a:cubicBezTo>
                  <a:pt x="489" y="541"/>
                  <a:pt x="470" y="531"/>
                  <a:pt x="452" y="521"/>
                </a:cubicBezTo>
                <a:cubicBezTo>
                  <a:pt x="440" y="515"/>
                  <a:pt x="441" y="502"/>
                  <a:pt x="446" y="493"/>
                </a:cubicBezTo>
                <a:cubicBezTo>
                  <a:pt x="450" y="485"/>
                  <a:pt x="458" y="494"/>
                  <a:pt x="464" y="497"/>
                </a:cubicBezTo>
                <a:cubicBezTo>
                  <a:pt x="490" y="510"/>
                  <a:pt x="517" y="523"/>
                  <a:pt x="542" y="537"/>
                </a:cubicBezTo>
                <a:cubicBezTo>
                  <a:pt x="552" y="542"/>
                  <a:pt x="555" y="539"/>
                  <a:pt x="555" y="528"/>
                </a:cubicBezTo>
                <a:cubicBezTo>
                  <a:pt x="556" y="513"/>
                  <a:pt x="544" y="511"/>
                  <a:pt x="534" y="505"/>
                </a:cubicBezTo>
                <a:cubicBezTo>
                  <a:pt x="508" y="491"/>
                  <a:pt x="481" y="477"/>
                  <a:pt x="454" y="464"/>
                </a:cubicBezTo>
                <a:cubicBezTo>
                  <a:pt x="441" y="457"/>
                  <a:pt x="441" y="444"/>
                  <a:pt x="445" y="435"/>
                </a:cubicBezTo>
                <a:cubicBezTo>
                  <a:pt x="450" y="424"/>
                  <a:pt x="459" y="435"/>
                  <a:pt x="465" y="438"/>
                </a:cubicBezTo>
                <a:cubicBezTo>
                  <a:pt x="491" y="451"/>
                  <a:pt x="517" y="464"/>
                  <a:pt x="543" y="478"/>
                </a:cubicBezTo>
                <a:cubicBezTo>
                  <a:pt x="553" y="483"/>
                  <a:pt x="555" y="481"/>
                  <a:pt x="556" y="470"/>
                </a:cubicBezTo>
                <a:cubicBezTo>
                  <a:pt x="556" y="456"/>
                  <a:pt x="547" y="452"/>
                  <a:pt x="537" y="448"/>
                </a:cubicBezTo>
                <a:cubicBezTo>
                  <a:pt x="509" y="433"/>
                  <a:pt x="481" y="419"/>
                  <a:pt x="453" y="405"/>
                </a:cubicBezTo>
                <a:cubicBezTo>
                  <a:pt x="441" y="398"/>
                  <a:pt x="441" y="386"/>
                  <a:pt x="445" y="377"/>
                </a:cubicBezTo>
                <a:cubicBezTo>
                  <a:pt x="450" y="366"/>
                  <a:pt x="459" y="376"/>
                  <a:pt x="465" y="379"/>
                </a:cubicBezTo>
                <a:cubicBezTo>
                  <a:pt x="491" y="392"/>
                  <a:pt x="516" y="405"/>
                  <a:pt x="542" y="418"/>
                </a:cubicBezTo>
                <a:cubicBezTo>
                  <a:pt x="545" y="420"/>
                  <a:pt x="549" y="423"/>
                  <a:pt x="553" y="421"/>
                </a:cubicBezTo>
                <a:cubicBezTo>
                  <a:pt x="557" y="418"/>
                  <a:pt x="555" y="412"/>
                  <a:pt x="555" y="408"/>
                </a:cubicBezTo>
                <a:cubicBezTo>
                  <a:pt x="555" y="393"/>
                  <a:pt x="541" y="392"/>
                  <a:pt x="532" y="387"/>
                </a:cubicBezTo>
                <a:cubicBezTo>
                  <a:pt x="506" y="373"/>
                  <a:pt x="480" y="359"/>
                  <a:pt x="454" y="346"/>
                </a:cubicBezTo>
                <a:cubicBezTo>
                  <a:pt x="441" y="340"/>
                  <a:pt x="441" y="328"/>
                  <a:pt x="445" y="319"/>
                </a:cubicBezTo>
                <a:cubicBezTo>
                  <a:pt x="450" y="306"/>
                  <a:pt x="459" y="317"/>
                  <a:pt x="464" y="320"/>
                </a:cubicBezTo>
                <a:cubicBezTo>
                  <a:pt x="490" y="332"/>
                  <a:pt x="514" y="345"/>
                  <a:pt x="539" y="358"/>
                </a:cubicBezTo>
                <a:cubicBezTo>
                  <a:pt x="544" y="360"/>
                  <a:pt x="549" y="366"/>
                  <a:pt x="553" y="361"/>
                </a:cubicBezTo>
                <a:cubicBezTo>
                  <a:pt x="558" y="356"/>
                  <a:pt x="556" y="349"/>
                  <a:pt x="555" y="344"/>
                </a:cubicBezTo>
                <a:cubicBezTo>
                  <a:pt x="553" y="337"/>
                  <a:pt x="547" y="335"/>
                  <a:pt x="542" y="332"/>
                </a:cubicBezTo>
                <a:cubicBezTo>
                  <a:pt x="522" y="322"/>
                  <a:pt x="501" y="312"/>
                  <a:pt x="481" y="301"/>
                </a:cubicBezTo>
                <a:cubicBezTo>
                  <a:pt x="472" y="296"/>
                  <a:pt x="462" y="291"/>
                  <a:pt x="453" y="287"/>
                </a:cubicBezTo>
                <a:cubicBezTo>
                  <a:pt x="440" y="280"/>
                  <a:pt x="441" y="267"/>
                  <a:pt x="445" y="259"/>
                </a:cubicBezTo>
                <a:cubicBezTo>
                  <a:pt x="451" y="247"/>
                  <a:pt x="459" y="259"/>
                  <a:pt x="465" y="261"/>
                </a:cubicBezTo>
                <a:cubicBezTo>
                  <a:pt x="489" y="273"/>
                  <a:pt x="513" y="286"/>
                  <a:pt x="538" y="298"/>
                </a:cubicBezTo>
                <a:cubicBezTo>
                  <a:pt x="543" y="300"/>
                  <a:pt x="550" y="309"/>
                  <a:pt x="554" y="299"/>
                </a:cubicBezTo>
                <a:cubicBezTo>
                  <a:pt x="557" y="292"/>
                  <a:pt x="558" y="283"/>
                  <a:pt x="549" y="278"/>
                </a:cubicBezTo>
                <a:cubicBezTo>
                  <a:pt x="545" y="275"/>
                  <a:pt x="540" y="273"/>
                  <a:pt x="535" y="270"/>
                </a:cubicBezTo>
                <a:cubicBezTo>
                  <a:pt x="508" y="256"/>
                  <a:pt x="481" y="242"/>
                  <a:pt x="453" y="228"/>
                </a:cubicBezTo>
                <a:cubicBezTo>
                  <a:pt x="441" y="221"/>
                  <a:pt x="441" y="209"/>
                  <a:pt x="445" y="200"/>
                </a:cubicBezTo>
                <a:cubicBezTo>
                  <a:pt x="451" y="190"/>
                  <a:pt x="459" y="199"/>
                  <a:pt x="465" y="203"/>
                </a:cubicBezTo>
                <a:cubicBezTo>
                  <a:pt x="491" y="215"/>
                  <a:pt x="516" y="229"/>
                  <a:pt x="542" y="242"/>
                </a:cubicBezTo>
                <a:cubicBezTo>
                  <a:pt x="546" y="243"/>
                  <a:pt x="550" y="248"/>
                  <a:pt x="554" y="243"/>
                </a:cubicBezTo>
                <a:cubicBezTo>
                  <a:pt x="560" y="237"/>
                  <a:pt x="554" y="200"/>
                  <a:pt x="546" y="195"/>
                </a:cubicBezTo>
                <a:cubicBezTo>
                  <a:pt x="507" y="173"/>
                  <a:pt x="469" y="148"/>
                  <a:pt x="420" y="155"/>
                </a:cubicBezTo>
                <a:cubicBezTo>
                  <a:pt x="404" y="157"/>
                  <a:pt x="398" y="160"/>
                  <a:pt x="398" y="177"/>
                </a:cubicBezTo>
                <a:cubicBezTo>
                  <a:pt x="399" y="247"/>
                  <a:pt x="398" y="317"/>
                  <a:pt x="398" y="387"/>
                </a:cubicBezTo>
                <a:cubicBezTo>
                  <a:pt x="398" y="437"/>
                  <a:pt x="398" y="487"/>
                  <a:pt x="398" y="537"/>
                </a:cubicBezTo>
                <a:cubicBezTo>
                  <a:pt x="398" y="544"/>
                  <a:pt x="395" y="555"/>
                  <a:pt x="407" y="556"/>
                </a:cubicBezTo>
                <a:cubicBezTo>
                  <a:pt x="419" y="558"/>
                  <a:pt x="432" y="562"/>
                  <a:pt x="443" y="553"/>
                </a:cubicBezTo>
                <a:cubicBezTo>
                  <a:pt x="448" y="549"/>
                  <a:pt x="451" y="549"/>
                  <a:pt x="456" y="551"/>
                </a:cubicBezTo>
                <a:cubicBezTo>
                  <a:pt x="474" y="562"/>
                  <a:pt x="493" y="556"/>
                  <a:pt x="513" y="554"/>
                </a:cubicBezTo>
                <a:close/>
                <a:moveTo>
                  <a:pt x="695" y="557"/>
                </a:moveTo>
                <a:cubicBezTo>
                  <a:pt x="674" y="545"/>
                  <a:pt x="655" y="535"/>
                  <a:pt x="636" y="525"/>
                </a:cubicBezTo>
                <a:cubicBezTo>
                  <a:pt x="625" y="519"/>
                  <a:pt x="626" y="507"/>
                  <a:pt x="630" y="499"/>
                </a:cubicBezTo>
                <a:cubicBezTo>
                  <a:pt x="635" y="489"/>
                  <a:pt x="643" y="498"/>
                  <a:pt x="648" y="501"/>
                </a:cubicBezTo>
                <a:cubicBezTo>
                  <a:pt x="672" y="512"/>
                  <a:pt x="696" y="525"/>
                  <a:pt x="720" y="536"/>
                </a:cubicBezTo>
                <a:cubicBezTo>
                  <a:pt x="725" y="539"/>
                  <a:pt x="733" y="548"/>
                  <a:pt x="738" y="539"/>
                </a:cubicBezTo>
                <a:cubicBezTo>
                  <a:pt x="743" y="531"/>
                  <a:pt x="741" y="521"/>
                  <a:pt x="730" y="515"/>
                </a:cubicBezTo>
                <a:cubicBezTo>
                  <a:pt x="720" y="510"/>
                  <a:pt x="709" y="504"/>
                  <a:pt x="698" y="499"/>
                </a:cubicBezTo>
                <a:cubicBezTo>
                  <a:pt x="678" y="488"/>
                  <a:pt x="658" y="478"/>
                  <a:pt x="638" y="468"/>
                </a:cubicBezTo>
                <a:cubicBezTo>
                  <a:pt x="625" y="461"/>
                  <a:pt x="625" y="448"/>
                  <a:pt x="630" y="438"/>
                </a:cubicBezTo>
                <a:cubicBezTo>
                  <a:pt x="635" y="428"/>
                  <a:pt x="644" y="439"/>
                  <a:pt x="650" y="442"/>
                </a:cubicBezTo>
                <a:cubicBezTo>
                  <a:pt x="675" y="454"/>
                  <a:pt x="699" y="468"/>
                  <a:pt x="724" y="480"/>
                </a:cubicBezTo>
                <a:cubicBezTo>
                  <a:pt x="728" y="482"/>
                  <a:pt x="733" y="487"/>
                  <a:pt x="737" y="484"/>
                </a:cubicBezTo>
                <a:cubicBezTo>
                  <a:pt x="742" y="481"/>
                  <a:pt x="739" y="474"/>
                  <a:pt x="739" y="469"/>
                </a:cubicBezTo>
                <a:cubicBezTo>
                  <a:pt x="740" y="460"/>
                  <a:pt x="732" y="457"/>
                  <a:pt x="726" y="454"/>
                </a:cubicBezTo>
                <a:cubicBezTo>
                  <a:pt x="703" y="442"/>
                  <a:pt x="679" y="430"/>
                  <a:pt x="656" y="418"/>
                </a:cubicBezTo>
                <a:cubicBezTo>
                  <a:pt x="650" y="415"/>
                  <a:pt x="643" y="411"/>
                  <a:pt x="637" y="408"/>
                </a:cubicBezTo>
                <a:cubicBezTo>
                  <a:pt x="625" y="401"/>
                  <a:pt x="625" y="389"/>
                  <a:pt x="630" y="380"/>
                </a:cubicBezTo>
                <a:cubicBezTo>
                  <a:pt x="635" y="371"/>
                  <a:pt x="643" y="380"/>
                  <a:pt x="649" y="383"/>
                </a:cubicBezTo>
                <a:cubicBezTo>
                  <a:pt x="673" y="395"/>
                  <a:pt x="697" y="408"/>
                  <a:pt x="722" y="420"/>
                </a:cubicBezTo>
                <a:cubicBezTo>
                  <a:pt x="727" y="422"/>
                  <a:pt x="733" y="428"/>
                  <a:pt x="738" y="420"/>
                </a:cubicBezTo>
                <a:cubicBezTo>
                  <a:pt x="741" y="414"/>
                  <a:pt x="741" y="406"/>
                  <a:pt x="734" y="400"/>
                </a:cubicBezTo>
                <a:cubicBezTo>
                  <a:pt x="731" y="397"/>
                  <a:pt x="727" y="395"/>
                  <a:pt x="722" y="393"/>
                </a:cubicBezTo>
                <a:cubicBezTo>
                  <a:pt x="695" y="379"/>
                  <a:pt x="668" y="365"/>
                  <a:pt x="641" y="351"/>
                </a:cubicBezTo>
                <a:cubicBezTo>
                  <a:pt x="626" y="345"/>
                  <a:pt x="624" y="332"/>
                  <a:pt x="630" y="321"/>
                </a:cubicBezTo>
                <a:cubicBezTo>
                  <a:pt x="635" y="311"/>
                  <a:pt x="645" y="322"/>
                  <a:pt x="652" y="325"/>
                </a:cubicBezTo>
                <a:cubicBezTo>
                  <a:pt x="668" y="333"/>
                  <a:pt x="683" y="342"/>
                  <a:pt x="700" y="349"/>
                </a:cubicBezTo>
                <a:cubicBezTo>
                  <a:pt x="712" y="355"/>
                  <a:pt x="726" y="371"/>
                  <a:pt x="736" y="364"/>
                </a:cubicBezTo>
                <a:cubicBezTo>
                  <a:pt x="746" y="357"/>
                  <a:pt x="739" y="338"/>
                  <a:pt x="740" y="324"/>
                </a:cubicBezTo>
                <a:cubicBezTo>
                  <a:pt x="740" y="314"/>
                  <a:pt x="737" y="308"/>
                  <a:pt x="727" y="304"/>
                </a:cubicBezTo>
                <a:cubicBezTo>
                  <a:pt x="687" y="287"/>
                  <a:pt x="646" y="274"/>
                  <a:pt x="602" y="278"/>
                </a:cubicBezTo>
                <a:cubicBezTo>
                  <a:pt x="587" y="280"/>
                  <a:pt x="582" y="284"/>
                  <a:pt x="582" y="299"/>
                </a:cubicBezTo>
                <a:cubicBezTo>
                  <a:pt x="583" y="379"/>
                  <a:pt x="583" y="459"/>
                  <a:pt x="582" y="539"/>
                </a:cubicBezTo>
                <a:cubicBezTo>
                  <a:pt x="582" y="552"/>
                  <a:pt x="586" y="560"/>
                  <a:pt x="600" y="557"/>
                </a:cubicBezTo>
                <a:cubicBezTo>
                  <a:pt x="631" y="553"/>
                  <a:pt x="661" y="559"/>
                  <a:pt x="695" y="5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6" name="Freeform 43">
            <a:extLst>
              <a:ext uri="{FF2B5EF4-FFF2-40B4-BE49-F238E27FC236}">
                <a16:creationId xmlns:a16="http://schemas.microsoft.com/office/drawing/2014/main" id="{E1B37F3C-5449-4127-B7D3-25BBDC864BBE}"/>
              </a:ext>
            </a:extLst>
          </p:cNvPr>
          <p:cNvSpPr>
            <a:spLocks noEditPoints="1"/>
          </p:cNvSpPr>
          <p:nvPr/>
        </p:nvSpPr>
        <p:spPr bwMode="auto">
          <a:xfrm>
            <a:off x="1927225" y="4479925"/>
            <a:ext cx="1309688" cy="636588"/>
          </a:xfrm>
          <a:custGeom>
            <a:avLst/>
            <a:gdLst>
              <a:gd name="T0" fmla="*/ 34 w 992"/>
              <a:gd name="T1" fmla="*/ 481 h 481"/>
              <a:gd name="T2" fmla="*/ 1 w 992"/>
              <a:gd name="T3" fmla="*/ 467 h 481"/>
              <a:gd name="T4" fmla="*/ 85 w 992"/>
              <a:gd name="T5" fmla="*/ 452 h 481"/>
              <a:gd name="T6" fmla="*/ 113 w 992"/>
              <a:gd name="T7" fmla="*/ 49 h 481"/>
              <a:gd name="T8" fmla="*/ 360 w 992"/>
              <a:gd name="T9" fmla="*/ 20 h 481"/>
              <a:gd name="T10" fmla="*/ 424 w 992"/>
              <a:gd name="T11" fmla="*/ 83 h 481"/>
              <a:gd name="T12" fmla="*/ 513 w 992"/>
              <a:gd name="T13" fmla="*/ 49 h 481"/>
              <a:gd name="T14" fmla="*/ 703 w 992"/>
              <a:gd name="T15" fmla="*/ 108 h 481"/>
              <a:gd name="T16" fmla="*/ 769 w 992"/>
              <a:gd name="T17" fmla="*/ 155 h 481"/>
              <a:gd name="T18" fmla="*/ 831 w 992"/>
              <a:gd name="T19" fmla="*/ 230 h 481"/>
              <a:gd name="T20" fmla="*/ 855 w 992"/>
              <a:gd name="T21" fmla="*/ 452 h 481"/>
              <a:gd name="T22" fmla="*/ 904 w 992"/>
              <a:gd name="T23" fmla="*/ 443 h 481"/>
              <a:gd name="T24" fmla="*/ 866 w 992"/>
              <a:gd name="T25" fmla="*/ 402 h 481"/>
              <a:gd name="T26" fmla="*/ 860 w 992"/>
              <a:gd name="T27" fmla="*/ 309 h 481"/>
              <a:gd name="T28" fmla="*/ 955 w 992"/>
              <a:gd name="T29" fmla="*/ 229 h 481"/>
              <a:gd name="T30" fmla="*/ 976 w 992"/>
              <a:gd name="T31" fmla="*/ 340 h 481"/>
              <a:gd name="T32" fmla="*/ 932 w 992"/>
              <a:gd name="T33" fmla="*/ 442 h 481"/>
              <a:gd name="T34" fmla="*/ 976 w 992"/>
              <a:gd name="T35" fmla="*/ 451 h 481"/>
              <a:gd name="T36" fmla="*/ 978 w 992"/>
              <a:gd name="T37" fmla="*/ 481 h 481"/>
              <a:gd name="T38" fmla="*/ 496 w 992"/>
              <a:gd name="T39" fmla="*/ 481 h 481"/>
              <a:gd name="T40" fmla="*/ 139 w 992"/>
              <a:gd name="T41" fmla="*/ 248 h 481"/>
              <a:gd name="T42" fmla="*/ 162 w 992"/>
              <a:gd name="T43" fmla="*/ 452 h 481"/>
              <a:gd name="T44" fmla="*/ 358 w 992"/>
              <a:gd name="T45" fmla="*/ 430 h 481"/>
              <a:gd name="T46" fmla="*/ 337 w 992"/>
              <a:gd name="T47" fmla="*/ 49 h 481"/>
              <a:gd name="T48" fmla="*/ 139 w 992"/>
              <a:gd name="T49" fmla="*/ 70 h 481"/>
              <a:gd name="T50" fmla="*/ 545 w 992"/>
              <a:gd name="T51" fmla="*/ 280 h 481"/>
              <a:gd name="T52" fmla="*/ 530 w 992"/>
              <a:gd name="T53" fmla="*/ 110 h 481"/>
              <a:gd name="T54" fmla="*/ 387 w 992"/>
              <a:gd name="T55" fmla="*/ 128 h 481"/>
              <a:gd name="T56" fmla="*/ 406 w 992"/>
              <a:gd name="T57" fmla="*/ 452 h 481"/>
              <a:gd name="T58" fmla="*/ 545 w 992"/>
              <a:gd name="T59" fmla="*/ 432 h 481"/>
              <a:gd name="T60" fmla="*/ 571 w 992"/>
              <a:gd name="T61" fmla="*/ 311 h 481"/>
              <a:gd name="T62" fmla="*/ 590 w 992"/>
              <a:gd name="T63" fmla="*/ 452 h 481"/>
              <a:gd name="T64" fmla="*/ 729 w 992"/>
              <a:gd name="T65" fmla="*/ 434 h 481"/>
              <a:gd name="T66" fmla="*/ 710 w 992"/>
              <a:gd name="T67" fmla="*/ 173 h 481"/>
              <a:gd name="T68" fmla="*/ 571 w 992"/>
              <a:gd name="T69" fmla="*/ 193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2" h="481">
                <a:moveTo>
                  <a:pt x="496" y="481"/>
                </a:moveTo>
                <a:cubicBezTo>
                  <a:pt x="342" y="481"/>
                  <a:pt x="188" y="481"/>
                  <a:pt x="34" y="481"/>
                </a:cubicBezTo>
                <a:cubicBezTo>
                  <a:pt x="28" y="481"/>
                  <a:pt x="22" y="481"/>
                  <a:pt x="16" y="481"/>
                </a:cubicBezTo>
                <a:cubicBezTo>
                  <a:pt x="6" y="481"/>
                  <a:pt x="1" y="478"/>
                  <a:pt x="1" y="467"/>
                </a:cubicBezTo>
                <a:cubicBezTo>
                  <a:pt x="0" y="455"/>
                  <a:pt x="6" y="452"/>
                  <a:pt x="17" y="452"/>
                </a:cubicBezTo>
                <a:cubicBezTo>
                  <a:pt x="39" y="452"/>
                  <a:pt x="62" y="452"/>
                  <a:pt x="85" y="452"/>
                </a:cubicBezTo>
                <a:cubicBezTo>
                  <a:pt x="112" y="452"/>
                  <a:pt x="113" y="452"/>
                  <a:pt x="113" y="424"/>
                </a:cubicBezTo>
                <a:cubicBezTo>
                  <a:pt x="113" y="299"/>
                  <a:pt x="113" y="174"/>
                  <a:pt x="113" y="49"/>
                </a:cubicBezTo>
                <a:cubicBezTo>
                  <a:pt x="113" y="21"/>
                  <a:pt x="113" y="21"/>
                  <a:pt x="140" y="20"/>
                </a:cubicBezTo>
                <a:cubicBezTo>
                  <a:pt x="213" y="20"/>
                  <a:pt x="287" y="20"/>
                  <a:pt x="360" y="20"/>
                </a:cubicBezTo>
                <a:cubicBezTo>
                  <a:pt x="387" y="20"/>
                  <a:pt x="387" y="21"/>
                  <a:pt x="387" y="47"/>
                </a:cubicBezTo>
                <a:cubicBezTo>
                  <a:pt x="388" y="87"/>
                  <a:pt x="383" y="83"/>
                  <a:pt x="424" y="83"/>
                </a:cubicBezTo>
                <a:cubicBezTo>
                  <a:pt x="430" y="83"/>
                  <a:pt x="436" y="82"/>
                  <a:pt x="442" y="83"/>
                </a:cubicBezTo>
                <a:cubicBezTo>
                  <a:pt x="473" y="87"/>
                  <a:pt x="495" y="80"/>
                  <a:pt x="513" y="49"/>
                </a:cubicBezTo>
                <a:cubicBezTo>
                  <a:pt x="534" y="12"/>
                  <a:pt x="587" y="0"/>
                  <a:pt x="630" y="13"/>
                </a:cubicBezTo>
                <a:cubicBezTo>
                  <a:pt x="672" y="27"/>
                  <a:pt x="702" y="65"/>
                  <a:pt x="703" y="108"/>
                </a:cubicBezTo>
                <a:cubicBezTo>
                  <a:pt x="705" y="143"/>
                  <a:pt x="705" y="143"/>
                  <a:pt x="739" y="143"/>
                </a:cubicBezTo>
                <a:cubicBezTo>
                  <a:pt x="751" y="143"/>
                  <a:pt x="760" y="147"/>
                  <a:pt x="769" y="155"/>
                </a:cubicBezTo>
                <a:cubicBezTo>
                  <a:pt x="784" y="169"/>
                  <a:pt x="798" y="183"/>
                  <a:pt x="814" y="195"/>
                </a:cubicBezTo>
                <a:cubicBezTo>
                  <a:pt x="827" y="204"/>
                  <a:pt x="832" y="214"/>
                  <a:pt x="831" y="230"/>
                </a:cubicBezTo>
                <a:cubicBezTo>
                  <a:pt x="831" y="296"/>
                  <a:pt x="832" y="362"/>
                  <a:pt x="831" y="428"/>
                </a:cubicBezTo>
                <a:cubicBezTo>
                  <a:pt x="831" y="447"/>
                  <a:pt x="836" y="454"/>
                  <a:pt x="855" y="452"/>
                </a:cubicBezTo>
                <a:cubicBezTo>
                  <a:pt x="864" y="451"/>
                  <a:pt x="873" y="452"/>
                  <a:pt x="883" y="451"/>
                </a:cubicBezTo>
                <a:cubicBezTo>
                  <a:pt x="891" y="451"/>
                  <a:pt x="901" y="455"/>
                  <a:pt x="904" y="443"/>
                </a:cubicBezTo>
                <a:cubicBezTo>
                  <a:pt x="907" y="431"/>
                  <a:pt x="900" y="426"/>
                  <a:pt x="891" y="422"/>
                </a:cubicBezTo>
                <a:cubicBezTo>
                  <a:pt x="881" y="417"/>
                  <a:pt x="872" y="411"/>
                  <a:pt x="866" y="402"/>
                </a:cubicBezTo>
                <a:cubicBezTo>
                  <a:pt x="851" y="381"/>
                  <a:pt x="849" y="359"/>
                  <a:pt x="860" y="336"/>
                </a:cubicBezTo>
                <a:cubicBezTo>
                  <a:pt x="865" y="326"/>
                  <a:pt x="866" y="319"/>
                  <a:pt x="860" y="309"/>
                </a:cubicBezTo>
                <a:cubicBezTo>
                  <a:pt x="846" y="282"/>
                  <a:pt x="853" y="251"/>
                  <a:pt x="876" y="233"/>
                </a:cubicBezTo>
                <a:cubicBezTo>
                  <a:pt x="901" y="212"/>
                  <a:pt x="930" y="211"/>
                  <a:pt x="955" y="229"/>
                </a:cubicBezTo>
                <a:cubicBezTo>
                  <a:pt x="979" y="246"/>
                  <a:pt x="989" y="277"/>
                  <a:pt x="976" y="305"/>
                </a:cubicBezTo>
                <a:cubicBezTo>
                  <a:pt x="970" y="318"/>
                  <a:pt x="971" y="328"/>
                  <a:pt x="976" y="340"/>
                </a:cubicBezTo>
                <a:cubicBezTo>
                  <a:pt x="990" y="372"/>
                  <a:pt x="977" y="405"/>
                  <a:pt x="946" y="421"/>
                </a:cubicBezTo>
                <a:cubicBezTo>
                  <a:pt x="937" y="426"/>
                  <a:pt x="929" y="430"/>
                  <a:pt x="932" y="442"/>
                </a:cubicBezTo>
                <a:cubicBezTo>
                  <a:pt x="934" y="455"/>
                  <a:pt x="944" y="451"/>
                  <a:pt x="952" y="451"/>
                </a:cubicBezTo>
                <a:cubicBezTo>
                  <a:pt x="960" y="452"/>
                  <a:pt x="968" y="452"/>
                  <a:pt x="976" y="451"/>
                </a:cubicBezTo>
                <a:cubicBezTo>
                  <a:pt x="985" y="451"/>
                  <a:pt x="992" y="452"/>
                  <a:pt x="992" y="464"/>
                </a:cubicBezTo>
                <a:cubicBezTo>
                  <a:pt x="991" y="473"/>
                  <a:pt x="990" y="481"/>
                  <a:pt x="978" y="481"/>
                </a:cubicBezTo>
                <a:cubicBezTo>
                  <a:pt x="967" y="481"/>
                  <a:pt x="956" y="481"/>
                  <a:pt x="946" y="481"/>
                </a:cubicBezTo>
                <a:cubicBezTo>
                  <a:pt x="796" y="481"/>
                  <a:pt x="646" y="481"/>
                  <a:pt x="496" y="481"/>
                </a:cubicBezTo>
                <a:cubicBezTo>
                  <a:pt x="496" y="481"/>
                  <a:pt x="496" y="481"/>
                  <a:pt x="496" y="481"/>
                </a:cubicBezTo>
                <a:close/>
                <a:moveTo>
                  <a:pt x="139" y="248"/>
                </a:moveTo>
                <a:cubicBezTo>
                  <a:pt x="139" y="308"/>
                  <a:pt x="140" y="368"/>
                  <a:pt x="139" y="428"/>
                </a:cubicBezTo>
                <a:cubicBezTo>
                  <a:pt x="139" y="445"/>
                  <a:pt x="144" y="452"/>
                  <a:pt x="162" y="452"/>
                </a:cubicBezTo>
                <a:cubicBezTo>
                  <a:pt x="219" y="451"/>
                  <a:pt x="277" y="451"/>
                  <a:pt x="335" y="452"/>
                </a:cubicBezTo>
                <a:cubicBezTo>
                  <a:pt x="352" y="452"/>
                  <a:pt x="358" y="447"/>
                  <a:pt x="358" y="430"/>
                </a:cubicBezTo>
                <a:cubicBezTo>
                  <a:pt x="357" y="310"/>
                  <a:pt x="358" y="190"/>
                  <a:pt x="358" y="70"/>
                </a:cubicBezTo>
                <a:cubicBezTo>
                  <a:pt x="358" y="55"/>
                  <a:pt x="353" y="49"/>
                  <a:pt x="337" y="49"/>
                </a:cubicBezTo>
                <a:cubicBezTo>
                  <a:pt x="278" y="50"/>
                  <a:pt x="219" y="50"/>
                  <a:pt x="159" y="49"/>
                </a:cubicBezTo>
                <a:cubicBezTo>
                  <a:pt x="143" y="49"/>
                  <a:pt x="139" y="55"/>
                  <a:pt x="139" y="70"/>
                </a:cubicBezTo>
                <a:cubicBezTo>
                  <a:pt x="140" y="130"/>
                  <a:pt x="139" y="189"/>
                  <a:pt x="139" y="248"/>
                </a:cubicBezTo>
                <a:close/>
                <a:moveTo>
                  <a:pt x="545" y="280"/>
                </a:moveTo>
                <a:cubicBezTo>
                  <a:pt x="545" y="229"/>
                  <a:pt x="544" y="179"/>
                  <a:pt x="545" y="128"/>
                </a:cubicBezTo>
                <a:cubicBezTo>
                  <a:pt x="545" y="118"/>
                  <a:pt x="544" y="110"/>
                  <a:pt x="530" y="110"/>
                </a:cubicBezTo>
                <a:cubicBezTo>
                  <a:pt x="488" y="111"/>
                  <a:pt x="446" y="110"/>
                  <a:pt x="404" y="110"/>
                </a:cubicBezTo>
                <a:cubicBezTo>
                  <a:pt x="391" y="110"/>
                  <a:pt x="387" y="115"/>
                  <a:pt x="387" y="128"/>
                </a:cubicBezTo>
                <a:cubicBezTo>
                  <a:pt x="387" y="229"/>
                  <a:pt x="387" y="331"/>
                  <a:pt x="387" y="433"/>
                </a:cubicBezTo>
                <a:cubicBezTo>
                  <a:pt x="387" y="447"/>
                  <a:pt x="392" y="452"/>
                  <a:pt x="406" y="452"/>
                </a:cubicBezTo>
                <a:cubicBezTo>
                  <a:pt x="446" y="451"/>
                  <a:pt x="486" y="451"/>
                  <a:pt x="526" y="452"/>
                </a:cubicBezTo>
                <a:cubicBezTo>
                  <a:pt x="541" y="452"/>
                  <a:pt x="545" y="446"/>
                  <a:pt x="545" y="432"/>
                </a:cubicBezTo>
                <a:cubicBezTo>
                  <a:pt x="544" y="381"/>
                  <a:pt x="545" y="330"/>
                  <a:pt x="545" y="280"/>
                </a:cubicBezTo>
                <a:close/>
                <a:moveTo>
                  <a:pt x="571" y="311"/>
                </a:moveTo>
                <a:cubicBezTo>
                  <a:pt x="571" y="352"/>
                  <a:pt x="572" y="392"/>
                  <a:pt x="571" y="433"/>
                </a:cubicBezTo>
                <a:cubicBezTo>
                  <a:pt x="571" y="447"/>
                  <a:pt x="576" y="452"/>
                  <a:pt x="590" y="452"/>
                </a:cubicBezTo>
                <a:cubicBezTo>
                  <a:pt x="630" y="451"/>
                  <a:pt x="671" y="451"/>
                  <a:pt x="712" y="452"/>
                </a:cubicBezTo>
                <a:cubicBezTo>
                  <a:pt x="725" y="452"/>
                  <a:pt x="729" y="446"/>
                  <a:pt x="729" y="434"/>
                </a:cubicBezTo>
                <a:cubicBezTo>
                  <a:pt x="729" y="353"/>
                  <a:pt x="729" y="273"/>
                  <a:pt x="729" y="192"/>
                </a:cubicBezTo>
                <a:cubicBezTo>
                  <a:pt x="729" y="178"/>
                  <a:pt x="724" y="173"/>
                  <a:pt x="710" y="173"/>
                </a:cubicBezTo>
                <a:cubicBezTo>
                  <a:pt x="670" y="174"/>
                  <a:pt x="630" y="174"/>
                  <a:pt x="590" y="173"/>
                </a:cubicBezTo>
                <a:cubicBezTo>
                  <a:pt x="575" y="173"/>
                  <a:pt x="571" y="179"/>
                  <a:pt x="571" y="193"/>
                </a:cubicBezTo>
                <a:cubicBezTo>
                  <a:pt x="572" y="232"/>
                  <a:pt x="571" y="272"/>
                  <a:pt x="571" y="3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7" name="Freeform 44">
            <a:extLst>
              <a:ext uri="{FF2B5EF4-FFF2-40B4-BE49-F238E27FC236}">
                <a16:creationId xmlns:a16="http://schemas.microsoft.com/office/drawing/2014/main" id="{2D4FBF7A-9807-4378-BBC1-39F95D2BEF6A}"/>
              </a:ext>
            </a:extLst>
          </p:cNvPr>
          <p:cNvSpPr>
            <a:spLocks noEditPoints="1"/>
          </p:cNvSpPr>
          <p:nvPr/>
        </p:nvSpPr>
        <p:spPr bwMode="auto">
          <a:xfrm>
            <a:off x="3511550" y="4587875"/>
            <a:ext cx="904875" cy="530225"/>
          </a:xfrm>
          <a:custGeom>
            <a:avLst/>
            <a:gdLst>
              <a:gd name="T0" fmla="*/ 27 w 684"/>
              <a:gd name="T1" fmla="*/ 399 h 401"/>
              <a:gd name="T2" fmla="*/ 1 w 684"/>
              <a:gd name="T3" fmla="*/ 380 h 401"/>
              <a:gd name="T4" fmla="*/ 92 w 684"/>
              <a:gd name="T5" fmla="*/ 370 h 401"/>
              <a:gd name="T6" fmla="*/ 112 w 684"/>
              <a:gd name="T7" fmla="*/ 203 h 401"/>
              <a:gd name="T8" fmla="*/ 277 w 684"/>
              <a:gd name="T9" fmla="*/ 185 h 401"/>
              <a:gd name="T10" fmla="*/ 297 w 684"/>
              <a:gd name="T11" fmla="*/ 24 h 401"/>
              <a:gd name="T12" fmla="*/ 497 w 684"/>
              <a:gd name="T13" fmla="*/ 1 h 401"/>
              <a:gd name="T14" fmla="*/ 520 w 684"/>
              <a:gd name="T15" fmla="*/ 13 h 401"/>
              <a:gd name="T16" fmla="*/ 583 w 684"/>
              <a:gd name="T17" fmla="*/ 165 h 401"/>
              <a:gd name="T18" fmla="*/ 606 w 684"/>
              <a:gd name="T19" fmla="*/ 370 h 401"/>
              <a:gd name="T20" fmla="*/ 683 w 684"/>
              <a:gd name="T21" fmla="*/ 384 h 401"/>
              <a:gd name="T22" fmla="*/ 341 w 684"/>
              <a:gd name="T23" fmla="*/ 399 h 401"/>
              <a:gd name="T24" fmla="*/ 327 w 684"/>
              <a:gd name="T25" fmla="*/ 352 h 401"/>
              <a:gd name="T26" fmla="*/ 358 w 684"/>
              <a:gd name="T27" fmla="*/ 351 h 401"/>
              <a:gd name="T28" fmla="*/ 366 w 684"/>
              <a:gd name="T29" fmla="*/ 198 h 401"/>
              <a:gd name="T30" fmla="*/ 387 w 684"/>
              <a:gd name="T31" fmla="*/ 350 h 401"/>
              <a:gd name="T32" fmla="*/ 421 w 684"/>
              <a:gd name="T33" fmla="*/ 349 h 401"/>
              <a:gd name="T34" fmla="*/ 421 w 684"/>
              <a:gd name="T35" fmla="*/ 95 h 401"/>
              <a:gd name="T36" fmla="*/ 450 w 684"/>
              <a:gd name="T37" fmla="*/ 96 h 401"/>
              <a:gd name="T38" fmla="*/ 450 w 684"/>
              <a:gd name="T39" fmla="*/ 347 h 401"/>
              <a:gd name="T40" fmla="*/ 482 w 684"/>
              <a:gd name="T41" fmla="*/ 348 h 401"/>
              <a:gd name="T42" fmla="*/ 462 w 684"/>
              <a:gd name="T43" fmla="*/ 28 h 401"/>
              <a:gd name="T44" fmla="*/ 326 w 684"/>
              <a:gd name="T45" fmla="*/ 50 h 401"/>
              <a:gd name="T46" fmla="*/ 219 w 684"/>
              <a:gd name="T47" fmla="*/ 213 h 401"/>
              <a:gd name="T48" fmla="*/ 155 w 684"/>
              <a:gd name="T49" fmla="*/ 214 h 401"/>
              <a:gd name="T50" fmla="*/ 139 w 684"/>
              <a:gd name="T51" fmla="*/ 352 h 401"/>
              <a:gd name="T52" fmla="*/ 173 w 684"/>
              <a:gd name="T53" fmla="*/ 352 h 401"/>
              <a:gd name="T54" fmla="*/ 188 w 684"/>
              <a:gd name="T55" fmla="*/ 259 h 401"/>
              <a:gd name="T56" fmla="*/ 203 w 684"/>
              <a:gd name="T57" fmla="*/ 354 h 401"/>
              <a:gd name="T58" fmla="*/ 237 w 684"/>
              <a:gd name="T59" fmla="*/ 353 h 401"/>
              <a:gd name="T60" fmla="*/ 249 w 684"/>
              <a:gd name="T61" fmla="*/ 259 h 401"/>
              <a:gd name="T62" fmla="*/ 263 w 684"/>
              <a:gd name="T63" fmla="*/ 354 h 401"/>
              <a:gd name="T64" fmla="*/ 297 w 684"/>
              <a:gd name="T65" fmla="*/ 355 h 401"/>
              <a:gd name="T66" fmla="*/ 283 w 684"/>
              <a:gd name="T67" fmla="*/ 212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84" h="401">
                <a:moveTo>
                  <a:pt x="341" y="399"/>
                </a:moveTo>
                <a:cubicBezTo>
                  <a:pt x="237" y="399"/>
                  <a:pt x="132" y="399"/>
                  <a:pt x="27" y="399"/>
                </a:cubicBezTo>
                <a:cubicBezTo>
                  <a:pt x="20" y="399"/>
                  <a:pt x="12" y="401"/>
                  <a:pt x="6" y="396"/>
                </a:cubicBezTo>
                <a:cubicBezTo>
                  <a:pt x="0" y="393"/>
                  <a:pt x="1" y="386"/>
                  <a:pt x="1" y="380"/>
                </a:cubicBezTo>
                <a:cubicBezTo>
                  <a:pt x="2" y="371"/>
                  <a:pt x="9" y="370"/>
                  <a:pt x="16" y="370"/>
                </a:cubicBezTo>
                <a:cubicBezTo>
                  <a:pt x="41" y="370"/>
                  <a:pt x="67" y="369"/>
                  <a:pt x="92" y="370"/>
                </a:cubicBezTo>
                <a:cubicBezTo>
                  <a:pt x="108" y="370"/>
                  <a:pt x="113" y="365"/>
                  <a:pt x="113" y="349"/>
                </a:cubicBezTo>
                <a:cubicBezTo>
                  <a:pt x="112" y="300"/>
                  <a:pt x="113" y="252"/>
                  <a:pt x="112" y="203"/>
                </a:cubicBezTo>
                <a:cubicBezTo>
                  <a:pt x="112" y="189"/>
                  <a:pt x="116" y="185"/>
                  <a:pt x="131" y="185"/>
                </a:cubicBezTo>
                <a:cubicBezTo>
                  <a:pt x="179" y="186"/>
                  <a:pt x="228" y="185"/>
                  <a:pt x="277" y="185"/>
                </a:cubicBezTo>
                <a:cubicBezTo>
                  <a:pt x="293" y="186"/>
                  <a:pt x="297" y="180"/>
                  <a:pt x="297" y="164"/>
                </a:cubicBezTo>
                <a:cubicBezTo>
                  <a:pt x="296" y="118"/>
                  <a:pt x="297" y="71"/>
                  <a:pt x="297" y="24"/>
                </a:cubicBezTo>
                <a:cubicBezTo>
                  <a:pt x="296" y="8"/>
                  <a:pt x="300" y="0"/>
                  <a:pt x="319" y="1"/>
                </a:cubicBezTo>
                <a:cubicBezTo>
                  <a:pt x="378" y="2"/>
                  <a:pt x="438" y="1"/>
                  <a:pt x="497" y="1"/>
                </a:cubicBezTo>
                <a:cubicBezTo>
                  <a:pt x="506" y="1"/>
                  <a:pt x="512" y="3"/>
                  <a:pt x="518" y="10"/>
                </a:cubicBezTo>
                <a:cubicBezTo>
                  <a:pt x="519" y="11"/>
                  <a:pt x="520" y="12"/>
                  <a:pt x="520" y="13"/>
                </a:cubicBezTo>
                <a:cubicBezTo>
                  <a:pt x="541" y="35"/>
                  <a:pt x="571" y="51"/>
                  <a:pt x="581" y="78"/>
                </a:cubicBezTo>
                <a:cubicBezTo>
                  <a:pt x="590" y="105"/>
                  <a:pt x="583" y="136"/>
                  <a:pt x="583" y="165"/>
                </a:cubicBezTo>
                <a:cubicBezTo>
                  <a:pt x="583" y="226"/>
                  <a:pt x="584" y="287"/>
                  <a:pt x="583" y="347"/>
                </a:cubicBezTo>
                <a:cubicBezTo>
                  <a:pt x="583" y="365"/>
                  <a:pt x="589" y="371"/>
                  <a:pt x="606" y="370"/>
                </a:cubicBezTo>
                <a:cubicBezTo>
                  <a:pt x="625" y="369"/>
                  <a:pt x="643" y="370"/>
                  <a:pt x="662" y="370"/>
                </a:cubicBezTo>
                <a:cubicBezTo>
                  <a:pt x="672" y="370"/>
                  <a:pt x="683" y="368"/>
                  <a:pt x="683" y="384"/>
                </a:cubicBezTo>
                <a:cubicBezTo>
                  <a:pt x="684" y="401"/>
                  <a:pt x="672" y="399"/>
                  <a:pt x="661" y="399"/>
                </a:cubicBezTo>
                <a:cubicBezTo>
                  <a:pt x="555" y="399"/>
                  <a:pt x="448" y="399"/>
                  <a:pt x="341" y="399"/>
                </a:cubicBezTo>
                <a:close/>
                <a:moveTo>
                  <a:pt x="327" y="198"/>
                </a:moveTo>
                <a:cubicBezTo>
                  <a:pt x="327" y="249"/>
                  <a:pt x="327" y="300"/>
                  <a:pt x="327" y="352"/>
                </a:cubicBezTo>
                <a:cubicBezTo>
                  <a:pt x="326" y="366"/>
                  <a:pt x="332" y="370"/>
                  <a:pt x="346" y="370"/>
                </a:cubicBezTo>
                <a:cubicBezTo>
                  <a:pt x="361" y="370"/>
                  <a:pt x="358" y="360"/>
                  <a:pt x="358" y="351"/>
                </a:cubicBezTo>
                <a:cubicBezTo>
                  <a:pt x="358" y="307"/>
                  <a:pt x="358" y="263"/>
                  <a:pt x="358" y="219"/>
                </a:cubicBezTo>
                <a:cubicBezTo>
                  <a:pt x="358" y="211"/>
                  <a:pt x="356" y="202"/>
                  <a:pt x="366" y="198"/>
                </a:cubicBezTo>
                <a:cubicBezTo>
                  <a:pt x="378" y="193"/>
                  <a:pt x="387" y="199"/>
                  <a:pt x="387" y="214"/>
                </a:cubicBezTo>
                <a:cubicBezTo>
                  <a:pt x="387" y="260"/>
                  <a:pt x="388" y="305"/>
                  <a:pt x="387" y="350"/>
                </a:cubicBezTo>
                <a:cubicBezTo>
                  <a:pt x="387" y="367"/>
                  <a:pt x="394" y="371"/>
                  <a:pt x="409" y="369"/>
                </a:cubicBezTo>
                <a:cubicBezTo>
                  <a:pt x="423" y="368"/>
                  <a:pt x="421" y="357"/>
                  <a:pt x="421" y="349"/>
                </a:cubicBezTo>
                <a:cubicBezTo>
                  <a:pt x="421" y="269"/>
                  <a:pt x="421" y="190"/>
                  <a:pt x="421" y="111"/>
                </a:cubicBezTo>
                <a:cubicBezTo>
                  <a:pt x="421" y="105"/>
                  <a:pt x="421" y="100"/>
                  <a:pt x="421" y="95"/>
                </a:cubicBezTo>
                <a:cubicBezTo>
                  <a:pt x="421" y="85"/>
                  <a:pt x="420" y="74"/>
                  <a:pt x="435" y="74"/>
                </a:cubicBezTo>
                <a:cubicBezTo>
                  <a:pt x="452" y="73"/>
                  <a:pt x="450" y="85"/>
                  <a:pt x="450" y="96"/>
                </a:cubicBezTo>
                <a:cubicBezTo>
                  <a:pt x="450" y="107"/>
                  <a:pt x="450" y="118"/>
                  <a:pt x="450" y="130"/>
                </a:cubicBezTo>
                <a:cubicBezTo>
                  <a:pt x="450" y="202"/>
                  <a:pt x="450" y="275"/>
                  <a:pt x="450" y="347"/>
                </a:cubicBezTo>
                <a:cubicBezTo>
                  <a:pt x="450" y="358"/>
                  <a:pt x="449" y="369"/>
                  <a:pt x="465" y="370"/>
                </a:cubicBezTo>
                <a:cubicBezTo>
                  <a:pt x="482" y="370"/>
                  <a:pt x="482" y="360"/>
                  <a:pt x="482" y="348"/>
                </a:cubicBezTo>
                <a:cubicBezTo>
                  <a:pt x="482" y="248"/>
                  <a:pt x="481" y="147"/>
                  <a:pt x="482" y="47"/>
                </a:cubicBezTo>
                <a:cubicBezTo>
                  <a:pt x="482" y="31"/>
                  <a:pt x="476" y="27"/>
                  <a:pt x="462" y="28"/>
                </a:cubicBezTo>
                <a:cubicBezTo>
                  <a:pt x="424" y="28"/>
                  <a:pt x="386" y="29"/>
                  <a:pt x="348" y="28"/>
                </a:cubicBezTo>
                <a:cubicBezTo>
                  <a:pt x="331" y="27"/>
                  <a:pt x="326" y="34"/>
                  <a:pt x="326" y="50"/>
                </a:cubicBezTo>
                <a:cubicBezTo>
                  <a:pt x="327" y="99"/>
                  <a:pt x="327" y="148"/>
                  <a:pt x="327" y="198"/>
                </a:cubicBezTo>
                <a:close/>
                <a:moveTo>
                  <a:pt x="219" y="213"/>
                </a:moveTo>
                <a:cubicBezTo>
                  <a:pt x="219" y="213"/>
                  <a:pt x="219" y="213"/>
                  <a:pt x="219" y="214"/>
                </a:cubicBezTo>
                <a:cubicBezTo>
                  <a:pt x="198" y="214"/>
                  <a:pt x="177" y="215"/>
                  <a:pt x="155" y="214"/>
                </a:cubicBezTo>
                <a:cubicBezTo>
                  <a:pt x="143" y="213"/>
                  <a:pt x="139" y="218"/>
                  <a:pt x="139" y="230"/>
                </a:cubicBezTo>
                <a:cubicBezTo>
                  <a:pt x="140" y="270"/>
                  <a:pt x="140" y="311"/>
                  <a:pt x="139" y="352"/>
                </a:cubicBezTo>
                <a:cubicBezTo>
                  <a:pt x="139" y="364"/>
                  <a:pt x="142" y="370"/>
                  <a:pt x="156" y="370"/>
                </a:cubicBezTo>
                <a:cubicBezTo>
                  <a:pt x="169" y="370"/>
                  <a:pt x="173" y="364"/>
                  <a:pt x="173" y="352"/>
                </a:cubicBezTo>
                <a:cubicBezTo>
                  <a:pt x="173" y="327"/>
                  <a:pt x="173" y="302"/>
                  <a:pt x="173" y="278"/>
                </a:cubicBezTo>
                <a:cubicBezTo>
                  <a:pt x="173" y="267"/>
                  <a:pt x="174" y="259"/>
                  <a:pt x="188" y="259"/>
                </a:cubicBezTo>
                <a:cubicBezTo>
                  <a:pt x="201" y="259"/>
                  <a:pt x="203" y="267"/>
                  <a:pt x="203" y="278"/>
                </a:cubicBezTo>
                <a:cubicBezTo>
                  <a:pt x="203" y="303"/>
                  <a:pt x="203" y="328"/>
                  <a:pt x="203" y="354"/>
                </a:cubicBezTo>
                <a:cubicBezTo>
                  <a:pt x="202" y="366"/>
                  <a:pt x="209" y="370"/>
                  <a:pt x="220" y="370"/>
                </a:cubicBezTo>
                <a:cubicBezTo>
                  <a:pt x="232" y="370"/>
                  <a:pt x="237" y="365"/>
                  <a:pt x="237" y="353"/>
                </a:cubicBezTo>
                <a:cubicBezTo>
                  <a:pt x="236" y="330"/>
                  <a:pt x="236" y="306"/>
                  <a:pt x="237" y="283"/>
                </a:cubicBezTo>
                <a:cubicBezTo>
                  <a:pt x="237" y="273"/>
                  <a:pt x="232" y="260"/>
                  <a:pt x="249" y="259"/>
                </a:cubicBezTo>
                <a:cubicBezTo>
                  <a:pt x="267" y="259"/>
                  <a:pt x="263" y="272"/>
                  <a:pt x="263" y="282"/>
                </a:cubicBezTo>
                <a:cubicBezTo>
                  <a:pt x="264" y="306"/>
                  <a:pt x="264" y="330"/>
                  <a:pt x="263" y="354"/>
                </a:cubicBezTo>
                <a:cubicBezTo>
                  <a:pt x="263" y="365"/>
                  <a:pt x="268" y="370"/>
                  <a:pt x="279" y="370"/>
                </a:cubicBezTo>
                <a:cubicBezTo>
                  <a:pt x="290" y="370"/>
                  <a:pt x="297" y="368"/>
                  <a:pt x="297" y="355"/>
                </a:cubicBezTo>
                <a:cubicBezTo>
                  <a:pt x="297" y="311"/>
                  <a:pt x="297" y="268"/>
                  <a:pt x="297" y="225"/>
                </a:cubicBezTo>
                <a:cubicBezTo>
                  <a:pt x="297" y="215"/>
                  <a:pt x="293" y="212"/>
                  <a:pt x="283" y="212"/>
                </a:cubicBezTo>
                <a:cubicBezTo>
                  <a:pt x="262" y="213"/>
                  <a:pt x="241" y="213"/>
                  <a:pt x="219" y="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8" name="Freeform 45">
            <a:extLst>
              <a:ext uri="{FF2B5EF4-FFF2-40B4-BE49-F238E27FC236}">
                <a16:creationId xmlns:a16="http://schemas.microsoft.com/office/drawing/2014/main" id="{61909EA2-4C5E-4376-BF95-08B4DD2E42D7}"/>
              </a:ext>
            </a:extLst>
          </p:cNvPr>
          <p:cNvSpPr>
            <a:spLocks noEditPoints="1"/>
          </p:cNvSpPr>
          <p:nvPr/>
        </p:nvSpPr>
        <p:spPr bwMode="auto">
          <a:xfrm>
            <a:off x="506413" y="5530850"/>
            <a:ext cx="1171575" cy="525463"/>
          </a:xfrm>
          <a:custGeom>
            <a:avLst/>
            <a:gdLst>
              <a:gd name="T0" fmla="*/ 744 w 886"/>
              <a:gd name="T1" fmla="*/ 58 h 398"/>
              <a:gd name="T2" fmla="*/ 775 w 886"/>
              <a:gd name="T3" fmla="*/ 112 h 398"/>
              <a:gd name="T4" fmla="*/ 774 w 886"/>
              <a:gd name="T5" fmla="*/ 346 h 398"/>
              <a:gd name="T6" fmla="*/ 791 w 886"/>
              <a:gd name="T7" fmla="*/ 369 h 398"/>
              <a:gd name="T8" fmla="*/ 808 w 886"/>
              <a:gd name="T9" fmla="*/ 347 h 398"/>
              <a:gd name="T10" fmla="*/ 808 w 886"/>
              <a:gd name="T11" fmla="*/ 163 h 398"/>
              <a:gd name="T12" fmla="*/ 811 w 886"/>
              <a:gd name="T13" fmla="*/ 140 h 398"/>
              <a:gd name="T14" fmla="*/ 838 w 886"/>
              <a:gd name="T15" fmla="*/ 191 h 398"/>
              <a:gd name="T16" fmla="*/ 837 w 886"/>
              <a:gd name="T17" fmla="*/ 347 h 398"/>
              <a:gd name="T18" fmla="*/ 859 w 886"/>
              <a:gd name="T19" fmla="*/ 369 h 398"/>
              <a:gd name="T20" fmla="*/ 873 w 886"/>
              <a:gd name="T21" fmla="*/ 369 h 398"/>
              <a:gd name="T22" fmla="*/ 886 w 886"/>
              <a:gd name="T23" fmla="*/ 383 h 398"/>
              <a:gd name="T24" fmla="*/ 872 w 886"/>
              <a:gd name="T25" fmla="*/ 398 h 398"/>
              <a:gd name="T26" fmla="*/ 856 w 886"/>
              <a:gd name="T27" fmla="*/ 398 h 398"/>
              <a:gd name="T28" fmla="*/ 30 w 886"/>
              <a:gd name="T29" fmla="*/ 398 h 398"/>
              <a:gd name="T30" fmla="*/ 12 w 886"/>
              <a:gd name="T31" fmla="*/ 398 h 398"/>
              <a:gd name="T32" fmla="*/ 0 w 886"/>
              <a:gd name="T33" fmla="*/ 383 h 398"/>
              <a:gd name="T34" fmla="*/ 13 w 886"/>
              <a:gd name="T35" fmla="*/ 369 h 398"/>
              <a:gd name="T36" fmla="*/ 31 w 886"/>
              <a:gd name="T37" fmla="*/ 369 h 398"/>
              <a:gd name="T38" fmla="*/ 67 w 886"/>
              <a:gd name="T39" fmla="*/ 331 h 398"/>
              <a:gd name="T40" fmla="*/ 68 w 886"/>
              <a:gd name="T41" fmla="*/ 89 h 398"/>
              <a:gd name="T42" fmla="*/ 95 w 886"/>
              <a:gd name="T43" fmla="*/ 61 h 398"/>
              <a:gd name="T44" fmla="*/ 313 w 886"/>
              <a:gd name="T45" fmla="*/ 61 h 398"/>
              <a:gd name="T46" fmla="*/ 342 w 886"/>
              <a:gd name="T47" fmla="*/ 89 h 398"/>
              <a:gd name="T48" fmla="*/ 342 w 886"/>
              <a:gd name="T49" fmla="*/ 347 h 398"/>
              <a:gd name="T50" fmla="*/ 354 w 886"/>
              <a:gd name="T51" fmla="*/ 368 h 398"/>
              <a:gd name="T52" fmla="*/ 376 w 886"/>
              <a:gd name="T53" fmla="*/ 350 h 398"/>
              <a:gd name="T54" fmla="*/ 376 w 886"/>
              <a:gd name="T55" fmla="*/ 152 h 398"/>
              <a:gd name="T56" fmla="*/ 379 w 886"/>
              <a:gd name="T57" fmla="*/ 129 h 398"/>
              <a:gd name="T58" fmla="*/ 403 w 886"/>
              <a:gd name="T59" fmla="*/ 170 h 398"/>
              <a:gd name="T60" fmla="*/ 402 w 886"/>
              <a:gd name="T61" fmla="*/ 350 h 398"/>
              <a:gd name="T62" fmla="*/ 422 w 886"/>
              <a:gd name="T63" fmla="*/ 369 h 398"/>
              <a:gd name="T64" fmla="*/ 437 w 886"/>
              <a:gd name="T65" fmla="*/ 350 h 398"/>
              <a:gd name="T66" fmla="*/ 437 w 886"/>
              <a:gd name="T67" fmla="*/ 28 h 398"/>
              <a:gd name="T68" fmla="*/ 465 w 886"/>
              <a:gd name="T69" fmla="*/ 0 h 398"/>
              <a:gd name="T70" fmla="*/ 683 w 886"/>
              <a:gd name="T71" fmla="*/ 0 h 398"/>
              <a:gd name="T72" fmla="*/ 714 w 886"/>
              <a:gd name="T73" fmla="*/ 32 h 398"/>
              <a:gd name="T74" fmla="*/ 714 w 886"/>
              <a:gd name="T75" fmla="*/ 346 h 398"/>
              <a:gd name="T76" fmla="*/ 724 w 886"/>
              <a:gd name="T77" fmla="*/ 368 h 398"/>
              <a:gd name="T78" fmla="*/ 744 w 886"/>
              <a:gd name="T79" fmla="*/ 348 h 398"/>
              <a:gd name="T80" fmla="*/ 744 w 886"/>
              <a:gd name="T81" fmla="*/ 80 h 398"/>
              <a:gd name="T82" fmla="*/ 744 w 886"/>
              <a:gd name="T83" fmla="*/ 58 h 398"/>
              <a:gd name="T84" fmla="*/ 684 w 886"/>
              <a:gd name="T85" fmla="*/ 199 h 398"/>
              <a:gd name="T86" fmla="*/ 684 w 886"/>
              <a:gd name="T87" fmla="*/ 52 h 398"/>
              <a:gd name="T88" fmla="*/ 663 w 886"/>
              <a:gd name="T89" fmla="*/ 29 h 398"/>
              <a:gd name="T90" fmla="*/ 487 w 886"/>
              <a:gd name="T91" fmla="*/ 29 h 398"/>
              <a:gd name="T92" fmla="*/ 466 w 886"/>
              <a:gd name="T93" fmla="*/ 52 h 398"/>
              <a:gd name="T94" fmla="*/ 466 w 886"/>
              <a:gd name="T95" fmla="*/ 346 h 398"/>
              <a:gd name="T96" fmla="*/ 488 w 886"/>
              <a:gd name="T97" fmla="*/ 369 h 398"/>
              <a:gd name="T98" fmla="*/ 662 w 886"/>
              <a:gd name="T99" fmla="*/ 369 h 398"/>
              <a:gd name="T100" fmla="*/ 684 w 886"/>
              <a:gd name="T101" fmla="*/ 345 h 398"/>
              <a:gd name="T102" fmla="*/ 684 w 886"/>
              <a:gd name="T103" fmla="*/ 199 h 398"/>
              <a:gd name="T104" fmla="*/ 315 w 886"/>
              <a:gd name="T105" fmla="*/ 229 h 398"/>
              <a:gd name="T106" fmla="*/ 316 w 886"/>
              <a:gd name="T107" fmla="*/ 109 h 398"/>
              <a:gd name="T108" fmla="*/ 298 w 886"/>
              <a:gd name="T109" fmla="*/ 90 h 398"/>
              <a:gd name="T110" fmla="*/ 112 w 886"/>
              <a:gd name="T111" fmla="*/ 90 h 398"/>
              <a:gd name="T112" fmla="*/ 96 w 886"/>
              <a:gd name="T113" fmla="*/ 105 h 398"/>
              <a:gd name="T114" fmla="*/ 97 w 886"/>
              <a:gd name="T115" fmla="*/ 348 h 398"/>
              <a:gd name="T116" fmla="*/ 118 w 886"/>
              <a:gd name="T117" fmla="*/ 369 h 398"/>
              <a:gd name="T118" fmla="*/ 296 w 886"/>
              <a:gd name="T119" fmla="*/ 369 h 398"/>
              <a:gd name="T120" fmla="*/ 316 w 886"/>
              <a:gd name="T121" fmla="*/ 349 h 398"/>
              <a:gd name="T122" fmla="*/ 315 w 886"/>
              <a:gd name="T123" fmla="*/ 229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5" h="398">
                <a:moveTo>
                  <a:pt x="744" y="58"/>
                </a:moveTo>
                <a:cubicBezTo>
                  <a:pt x="765" y="72"/>
                  <a:pt x="775" y="88"/>
                  <a:pt x="775" y="112"/>
                </a:cubicBezTo>
                <a:cubicBezTo>
                  <a:pt x="773" y="190"/>
                  <a:pt x="774" y="268"/>
                  <a:pt x="774" y="346"/>
                </a:cubicBezTo>
                <a:cubicBezTo>
                  <a:pt x="774" y="358"/>
                  <a:pt x="773" y="369"/>
                  <a:pt x="791" y="369"/>
                </a:cubicBezTo>
                <a:cubicBezTo>
                  <a:pt x="808" y="369"/>
                  <a:pt x="808" y="359"/>
                  <a:pt x="808" y="347"/>
                </a:cubicBezTo>
                <a:cubicBezTo>
                  <a:pt x="808" y="285"/>
                  <a:pt x="808" y="224"/>
                  <a:pt x="808" y="163"/>
                </a:cubicBezTo>
                <a:cubicBezTo>
                  <a:pt x="808" y="156"/>
                  <a:pt x="806" y="148"/>
                  <a:pt x="811" y="140"/>
                </a:cubicBezTo>
                <a:cubicBezTo>
                  <a:pt x="826" y="155"/>
                  <a:pt x="839" y="168"/>
                  <a:pt x="838" y="191"/>
                </a:cubicBezTo>
                <a:cubicBezTo>
                  <a:pt x="836" y="243"/>
                  <a:pt x="838" y="295"/>
                  <a:pt x="837" y="347"/>
                </a:cubicBezTo>
                <a:cubicBezTo>
                  <a:pt x="837" y="363"/>
                  <a:pt x="842" y="371"/>
                  <a:pt x="859" y="369"/>
                </a:cubicBezTo>
                <a:cubicBezTo>
                  <a:pt x="863" y="368"/>
                  <a:pt x="868" y="369"/>
                  <a:pt x="873" y="369"/>
                </a:cubicBezTo>
                <a:cubicBezTo>
                  <a:pt x="882" y="369"/>
                  <a:pt x="886" y="374"/>
                  <a:pt x="886" y="383"/>
                </a:cubicBezTo>
                <a:cubicBezTo>
                  <a:pt x="886" y="393"/>
                  <a:pt x="882" y="398"/>
                  <a:pt x="872" y="398"/>
                </a:cubicBezTo>
                <a:cubicBezTo>
                  <a:pt x="867" y="398"/>
                  <a:pt x="861" y="398"/>
                  <a:pt x="856" y="398"/>
                </a:cubicBezTo>
                <a:cubicBezTo>
                  <a:pt x="581" y="398"/>
                  <a:pt x="306" y="398"/>
                  <a:pt x="30" y="398"/>
                </a:cubicBezTo>
                <a:cubicBezTo>
                  <a:pt x="24" y="398"/>
                  <a:pt x="18" y="398"/>
                  <a:pt x="12" y="398"/>
                </a:cubicBezTo>
                <a:cubicBezTo>
                  <a:pt x="3" y="397"/>
                  <a:pt x="0" y="392"/>
                  <a:pt x="0" y="383"/>
                </a:cubicBezTo>
                <a:cubicBezTo>
                  <a:pt x="0" y="374"/>
                  <a:pt x="3" y="369"/>
                  <a:pt x="13" y="369"/>
                </a:cubicBezTo>
                <a:cubicBezTo>
                  <a:pt x="19" y="369"/>
                  <a:pt x="25" y="369"/>
                  <a:pt x="31" y="369"/>
                </a:cubicBezTo>
                <a:cubicBezTo>
                  <a:pt x="72" y="368"/>
                  <a:pt x="67" y="373"/>
                  <a:pt x="67" y="331"/>
                </a:cubicBezTo>
                <a:cubicBezTo>
                  <a:pt x="68" y="250"/>
                  <a:pt x="68" y="169"/>
                  <a:pt x="68" y="89"/>
                </a:cubicBezTo>
                <a:cubicBezTo>
                  <a:pt x="68" y="61"/>
                  <a:pt x="68" y="61"/>
                  <a:pt x="95" y="61"/>
                </a:cubicBezTo>
                <a:cubicBezTo>
                  <a:pt x="168" y="61"/>
                  <a:pt x="241" y="61"/>
                  <a:pt x="313" y="61"/>
                </a:cubicBezTo>
                <a:cubicBezTo>
                  <a:pt x="342" y="61"/>
                  <a:pt x="342" y="61"/>
                  <a:pt x="342" y="89"/>
                </a:cubicBezTo>
                <a:cubicBezTo>
                  <a:pt x="342" y="175"/>
                  <a:pt x="342" y="261"/>
                  <a:pt x="342" y="347"/>
                </a:cubicBezTo>
                <a:cubicBezTo>
                  <a:pt x="342" y="356"/>
                  <a:pt x="339" y="367"/>
                  <a:pt x="354" y="368"/>
                </a:cubicBezTo>
                <a:cubicBezTo>
                  <a:pt x="368" y="370"/>
                  <a:pt x="376" y="367"/>
                  <a:pt x="376" y="350"/>
                </a:cubicBezTo>
                <a:cubicBezTo>
                  <a:pt x="375" y="284"/>
                  <a:pt x="376" y="218"/>
                  <a:pt x="376" y="152"/>
                </a:cubicBezTo>
                <a:cubicBezTo>
                  <a:pt x="376" y="145"/>
                  <a:pt x="374" y="137"/>
                  <a:pt x="379" y="129"/>
                </a:cubicBezTo>
                <a:cubicBezTo>
                  <a:pt x="393" y="139"/>
                  <a:pt x="403" y="150"/>
                  <a:pt x="403" y="170"/>
                </a:cubicBezTo>
                <a:cubicBezTo>
                  <a:pt x="402" y="230"/>
                  <a:pt x="403" y="290"/>
                  <a:pt x="402" y="350"/>
                </a:cubicBezTo>
                <a:cubicBezTo>
                  <a:pt x="402" y="366"/>
                  <a:pt x="408" y="369"/>
                  <a:pt x="422" y="369"/>
                </a:cubicBezTo>
                <a:cubicBezTo>
                  <a:pt x="438" y="369"/>
                  <a:pt x="437" y="361"/>
                  <a:pt x="437" y="350"/>
                </a:cubicBezTo>
                <a:cubicBezTo>
                  <a:pt x="437" y="242"/>
                  <a:pt x="437" y="135"/>
                  <a:pt x="437" y="28"/>
                </a:cubicBezTo>
                <a:cubicBezTo>
                  <a:pt x="437" y="0"/>
                  <a:pt x="437" y="0"/>
                  <a:pt x="465" y="0"/>
                </a:cubicBezTo>
                <a:cubicBezTo>
                  <a:pt x="538" y="0"/>
                  <a:pt x="610" y="0"/>
                  <a:pt x="683" y="0"/>
                </a:cubicBezTo>
                <a:cubicBezTo>
                  <a:pt x="714" y="0"/>
                  <a:pt x="714" y="0"/>
                  <a:pt x="714" y="32"/>
                </a:cubicBezTo>
                <a:cubicBezTo>
                  <a:pt x="714" y="136"/>
                  <a:pt x="714" y="241"/>
                  <a:pt x="714" y="346"/>
                </a:cubicBezTo>
                <a:cubicBezTo>
                  <a:pt x="714" y="354"/>
                  <a:pt x="710" y="366"/>
                  <a:pt x="724" y="368"/>
                </a:cubicBezTo>
                <a:cubicBezTo>
                  <a:pt x="740" y="371"/>
                  <a:pt x="744" y="363"/>
                  <a:pt x="744" y="348"/>
                </a:cubicBezTo>
                <a:cubicBezTo>
                  <a:pt x="744" y="258"/>
                  <a:pt x="744" y="169"/>
                  <a:pt x="744" y="80"/>
                </a:cubicBezTo>
                <a:cubicBezTo>
                  <a:pt x="744" y="73"/>
                  <a:pt x="744" y="65"/>
                  <a:pt x="744" y="58"/>
                </a:cubicBezTo>
                <a:close/>
                <a:moveTo>
                  <a:pt x="684" y="199"/>
                </a:moveTo>
                <a:cubicBezTo>
                  <a:pt x="684" y="150"/>
                  <a:pt x="684" y="101"/>
                  <a:pt x="684" y="52"/>
                </a:cubicBezTo>
                <a:cubicBezTo>
                  <a:pt x="685" y="36"/>
                  <a:pt x="680" y="29"/>
                  <a:pt x="663" y="29"/>
                </a:cubicBezTo>
                <a:cubicBezTo>
                  <a:pt x="604" y="30"/>
                  <a:pt x="546" y="30"/>
                  <a:pt x="487" y="29"/>
                </a:cubicBezTo>
                <a:cubicBezTo>
                  <a:pt x="470" y="29"/>
                  <a:pt x="466" y="36"/>
                  <a:pt x="466" y="52"/>
                </a:cubicBezTo>
                <a:cubicBezTo>
                  <a:pt x="466" y="150"/>
                  <a:pt x="467" y="248"/>
                  <a:pt x="466" y="346"/>
                </a:cubicBezTo>
                <a:cubicBezTo>
                  <a:pt x="466" y="363"/>
                  <a:pt x="470" y="369"/>
                  <a:pt x="488" y="369"/>
                </a:cubicBezTo>
                <a:cubicBezTo>
                  <a:pt x="546" y="368"/>
                  <a:pt x="604" y="368"/>
                  <a:pt x="662" y="369"/>
                </a:cubicBezTo>
                <a:cubicBezTo>
                  <a:pt x="680" y="369"/>
                  <a:pt x="685" y="362"/>
                  <a:pt x="684" y="345"/>
                </a:cubicBezTo>
                <a:cubicBezTo>
                  <a:pt x="684" y="297"/>
                  <a:pt x="684" y="248"/>
                  <a:pt x="684" y="199"/>
                </a:cubicBezTo>
                <a:close/>
                <a:moveTo>
                  <a:pt x="315" y="229"/>
                </a:moveTo>
                <a:cubicBezTo>
                  <a:pt x="315" y="189"/>
                  <a:pt x="315" y="149"/>
                  <a:pt x="316" y="109"/>
                </a:cubicBezTo>
                <a:cubicBezTo>
                  <a:pt x="316" y="96"/>
                  <a:pt x="312" y="90"/>
                  <a:pt x="298" y="90"/>
                </a:cubicBezTo>
                <a:cubicBezTo>
                  <a:pt x="236" y="91"/>
                  <a:pt x="174" y="91"/>
                  <a:pt x="112" y="90"/>
                </a:cubicBezTo>
                <a:cubicBezTo>
                  <a:pt x="101" y="90"/>
                  <a:pt x="96" y="92"/>
                  <a:pt x="96" y="105"/>
                </a:cubicBezTo>
                <a:cubicBezTo>
                  <a:pt x="97" y="186"/>
                  <a:pt x="97" y="267"/>
                  <a:pt x="97" y="348"/>
                </a:cubicBezTo>
                <a:cubicBezTo>
                  <a:pt x="96" y="365"/>
                  <a:pt x="103" y="369"/>
                  <a:pt x="118" y="369"/>
                </a:cubicBezTo>
                <a:cubicBezTo>
                  <a:pt x="177" y="368"/>
                  <a:pt x="237" y="368"/>
                  <a:pt x="296" y="369"/>
                </a:cubicBezTo>
                <a:cubicBezTo>
                  <a:pt x="311" y="369"/>
                  <a:pt x="316" y="364"/>
                  <a:pt x="316" y="349"/>
                </a:cubicBezTo>
                <a:cubicBezTo>
                  <a:pt x="315" y="309"/>
                  <a:pt x="315" y="269"/>
                  <a:pt x="315" y="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199" name="Freeform 46">
            <a:extLst>
              <a:ext uri="{FF2B5EF4-FFF2-40B4-BE49-F238E27FC236}">
                <a16:creationId xmlns:a16="http://schemas.microsoft.com/office/drawing/2014/main" id="{B048BBF0-FB55-41F1-BB2D-0620D5EF8C3C}"/>
              </a:ext>
            </a:extLst>
          </p:cNvPr>
          <p:cNvSpPr>
            <a:spLocks noEditPoints="1"/>
          </p:cNvSpPr>
          <p:nvPr/>
        </p:nvSpPr>
        <p:spPr bwMode="auto">
          <a:xfrm>
            <a:off x="3506788" y="5529263"/>
            <a:ext cx="914400" cy="531813"/>
          </a:xfrm>
          <a:custGeom>
            <a:avLst/>
            <a:gdLst>
              <a:gd name="T0" fmla="*/ 345 w 692"/>
              <a:gd name="T1" fmla="*/ 399 h 403"/>
              <a:gd name="T2" fmla="*/ 21 w 692"/>
              <a:gd name="T3" fmla="*/ 399 h 403"/>
              <a:gd name="T4" fmla="*/ 1 w 692"/>
              <a:gd name="T5" fmla="*/ 387 h 403"/>
              <a:gd name="T6" fmla="*/ 21 w 692"/>
              <a:gd name="T7" fmla="*/ 370 h 403"/>
              <a:gd name="T8" fmla="*/ 91 w 692"/>
              <a:gd name="T9" fmla="*/ 370 h 403"/>
              <a:gd name="T10" fmla="*/ 113 w 692"/>
              <a:gd name="T11" fmla="*/ 348 h 403"/>
              <a:gd name="T12" fmla="*/ 112 w 692"/>
              <a:gd name="T13" fmla="*/ 26 h 403"/>
              <a:gd name="T14" fmla="*/ 137 w 692"/>
              <a:gd name="T15" fmla="*/ 0 h 403"/>
              <a:gd name="T16" fmla="*/ 301 w 692"/>
              <a:gd name="T17" fmla="*/ 1 h 403"/>
              <a:gd name="T18" fmla="*/ 341 w 692"/>
              <a:gd name="T19" fmla="*/ 15 h 403"/>
              <a:gd name="T20" fmla="*/ 347 w 692"/>
              <a:gd name="T21" fmla="*/ 20 h 403"/>
              <a:gd name="T22" fmla="*/ 464 w 692"/>
              <a:gd name="T23" fmla="*/ 62 h 403"/>
              <a:gd name="T24" fmla="*/ 547 w 692"/>
              <a:gd name="T25" fmla="*/ 95 h 403"/>
              <a:gd name="T26" fmla="*/ 568 w 692"/>
              <a:gd name="T27" fmla="*/ 114 h 403"/>
              <a:gd name="T28" fmla="*/ 583 w 692"/>
              <a:gd name="T29" fmla="*/ 146 h 403"/>
              <a:gd name="T30" fmla="*/ 583 w 692"/>
              <a:gd name="T31" fmla="*/ 342 h 403"/>
              <a:gd name="T32" fmla="*/ 612 w 692"/>
              <a:gd name="T33" fmla="*/ 370 h 403"/>
              <a:gd name="T34" fmla="*/ 668 w 692"/>
              <a:gd name="T35" fmla="*/ 370 h 403"/>
              <a:gd name="T36" fmla="*/ 692 w 692"/>
              <a:gd name="T37" fmla="*/ 385 h 403"/>
              <a:gd name="T38" fmla="*/ 669 w 692"/>
              <a:gd name="T39" fmla="*/ 399 h 403"/>
              <a:gd name="T40" fmla="*/ 345 w 692"/>
              <a:gd name="T41" fmla="*/ 399 h 403"/>
              <a:gd name="T42" fmla="*/ 345 w 692"/>
              <a:gd name="T43" fmla="*/ 399 h 403"/>
              <a:gd name="T44" fmla="*/ 297 w 692"/>
              <a:gd name="T45" fmla="*/ 200 h 403"/>
              <a:gd name="T46" fmla="*/ 297 w 692"/>
              <a:gd name="T47" fmla="*/ 46 h 403"/>
              <a:gd name="T48" fmla="*/ 278 w 692"/>
              <a:gd name="T49" fmla="*/ 28 h 403"/>
              <a:gd name="T50" fmla="*/ 159 w 692"/>
              <a:gd name="T51" fmla="*/ 27 h 403"/>
              <a:gd name="T52" fmla="*/ 139 w 692"/>
              <a:gd name="T53" fmla="*/ 47 h 403"/>
              <a:gd name="T54" fmla="*/ 139 w 692"/>
              <a:gd name="T55" fmla="*/ 349 h 403"/>
              <a:gd name="T56" fmla="*/ 160 w 692"/>
              <a:gd name="T57" fmla="*/ 370 h 403"/>
              <a:gd name="T58" fmla="*/ 276 w 692"/>
              <a:gd name="T59" fmla="*/ 370 h 403"/>
              <a:gd name="T60" fmla="*/ 297 w 692"/>
              <a:gd name="T61" fmla="*/ 348 h 403"/>
              <a:gd name="T62" fmla="*/ 297 w 692"/>
              <a:gd name="T63" fmla="*/ 200 h 403"/>
              <a:gd name="T64" fmla="*/ 481 w 692"/>
              <a:gd name="T65" fmla="*/ 231 h 403"/>
              <a:gd name="T66" fmla="*/ 481 w 692"/>
              <a:gd name="T67" fmla="*/ 111 h 403"/>
              <a:gd name="T68" fmla="*/ 462 w 692"/>
              <a:gd name="T69" fmla="*/ 91 h 403"/>
              <a:gd name="T70" fmla="*/ 346 w 692"/>
              <a:gd name="T71" fmla="*/ 91 h 403"/>
              <a:gd name="T72" fmla="*/ 326 w 692"/>
              <a:gd name="T73" fmla="*/ 111 h 403"/>
              <a:gd name="T74" fmla="*/ 326 w 692"/>
              <a:gd name="T75" fmla="*/ 351 h 403"/>
              <a:gd name="T76" fmla="*/ 345 w 692"/>
              <a:gd name="T77" fmla="*/ 370 h 403"/>
              <a:gd name="T78" fmla="*/ 462 w 692"/>
              <a:gd name="T79" fmla="*/ 370 h 403"/>
              <a:gd name="T80" fmla="*/ 481 w 692"/>
              <a:gd name="T81" fmla="*/ 351 h 403"/>
              <a:gd name="T82" fmla="*/ 481 w 692"/>
              <a:gd name="T83" fmla="*/ 231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92" h="402">
                <a:moveTo>
                  <a:pt x="345" y="399"/>
                </a:moveTo>
                <a:cubicBezTo>
                  <a:pt x="237" y="399"/>
                  <a:pt x="129" y="399"/>
                  <a:pt x="21" y="399"/>
                </a:cubicBezTo>
                <a:cubicBezTo>
                  <a:pt x="13" y="399"/>
                  <a:pt x="2" y="403"/>
                  <a:pt x="1" y="387"/>
                </a:cubicBezTo>
                <a:cubicBezTo>
                  <a:pt x="0" y="372"/>
                  <a:pt x="9" y="370"/>
                  <a:pt x="21" y="370"/>
                </a:cubicBezTo>
                <a:cubicBezTo>
                  <a:pt x="45" y="370"/>
                  <a:pt x="68" y="369"/>
                  <a:pt x="91" y="370"/>
                </a:cubicBezTo>
                <a:cubicBezTo>
                  <a:pt x="108" y="371"/>
                  <a:pt x="113" y="364"/>
                  <a:pt x="113" y="348"/>
                </a:cubicBezTo>
                <a:cubicBezTo>
                  <a:pt x="112" y="241"/>
                  <a:pt x="113" y="133"/>
                  <a:pt x="112" y="26"/>
                </a:cubicBezTo>
                <a:cubicBezTo>
                  <a:pt x="112" y="6"/>
                  <a:pt x="117" y="0"/>
                  <a:pt x="137" y="0"/>
                </a:cubicBezTo>
                <a:cubicBezTo>
                  <a:pt x="192" y="2"/>
                  <a:pt x="247" y="1"/>
                  <a:pt x="301" y="1"/>
                </a:cubicBezTo>
                <a:cubicBezTo>
                  <a:pt x="317" y="0"/>
                  <a:pt x="330" y="4"/>
                  <a:pt x="341" y="15"/>
                </a:cubicBezTo>
                <a:cubicBezTo>
                  <a:pt x="343" y="17"/>
                  <a:pt x="346" y="18"/>
                  <a:pt x="347" y="20"/>
                </a:cubicBezTo>
                <a:cubicBezTo>
                  <a:pt x="378" y="58"/>
                  <a:pt x="418" y="69"/>
                  <a:pt x="464" y="62"/>
                </a:cubicBezTo>
                <a:cubicBezTo>
                  <a:pt x="499" y="56"/>
                  <a:pt x="524" y="72"/>
                  <a:pt x="547" y="95"/>
                </a:cubicBezTo>
                <a:cubicBezTo>
                  <a:pt x="554" y="102"/>
                  <a:pt x="560" y="108"/>
                  <a:pt x="568" y="114"/>
                </a:cubicBezTo>
                <a:cubicBezTo>
                  <a:pt x="580" y="121"/>
                  <a:pt x="584" y="132"/>
                  <a:pt x="583" y="146"/>
                </a:cubicBezTo>
                <a:cubicBezTo>
                  <a:pt x="583" y="211"/>
                  <a:pt x="583" y="276"/>
                  <a:pt x="583" y="342"/>
                </a:cubicBezTo>
                <a:cubicBezTo>
                  <a:pt x="583" y="369"/>
                  <a:pt x="583" y="370"/>
                  <a:pt x="612" y="370"/>
                </a:cubicBezTo>
                <a:cubicBezTo>
                  <a:pt x="631" y="370"/>
                  <a:pt x="650" y="369"/>
                  <a:pt x="668" y="370"/>
                </a:cubicBezTo>
                <a:cubicBezTo>
                  <a:pt x="679" y="370"/>
                  <a:pt x="692" y="367"/>
                  <a:pt x="692" y="385"/>
                </a:cubicBezTo>
                <a:cubicBezTo>
                  <a:pt x="691" y="403"/>
                  <a:pt x="678" y="399"/>
                  <a:pt x="669" y="399"/>
                </a:cubicBezTo>
                <a:cubicBezTo>
                  <a:pt x="561" y="399"/>
                  <a:pt x="453" y="399"/>
                  <a:pt x="345" y="399"/>
                </a:cubicBezTo>
                <a:cubicBezTo>
                  <a:pt x="345" y="399"/>
                  <a:pt x="345" y="399"/>
                  <a:pt x="345" y="399"/>
                </a:cubicBezTo>
                <a:close/>
                <a:moveTo>
                  <a:pt x="297" y="200"/>
                </a:moveTo>
                <a:cubicBezTo>
                  <a:pt x="297" y="149"/>
                  <a:pt x="297" y="97"/>
                  <a:pt x="297" y="46"/>
                </a:cubicBezTo>
                <a:cubicBezTo>
                  <a:pt x="297" y="32"/>
                  <a:pt x="292" y="27"/>
                  <a:pt x="278" y="28"/>
                </a:cubicBezTo>
                <a:cubicBezTo>
                  <a:pt x="238" y="28"/>
                  <a:pt x="198" y="28"/>
                  <a:pt x="159" y="27"/>
                </a:cubicBezTo>
                <a:cubicBezTo>
                  <a:pt x="144" y="27"/>
                  <a:pt x="139" y="33"/>
                  <a:pt x="139" y="47"/>
                </a:cubicBezTo>
                <a:cubicBezTo>
                  <a:pt x="140" y="148"/>
                  <a:pt x="140" y="248"/>
                  <a:pt x="139" y="349"/>
                </a:cubicBezTo>
                <a:cubicBezTo>
                  <a:pt x="139" y="365"/>
                  <a:pt x="144" y="370"/>
                  <a:pt x="160" y="370"/>
                </a:cubicBezTo>
                <a:cubicBezTo>
                  <a:pt x="198" y="369"/>
                  <a:pt x="237" y="369"/>
                  <a:pt x="276" y="370"/>
                </a:cubicBezTo>
                <a:cubicBezTo>
                  <a:pt x="292" y="370"/>
                  <a:pt x="297" y="364"/>
                  <a:pt x="297" y="348"/>
                </a:cubicBezTo>
                <a:cubicBezTo>
                  <a:pt x="296" y="299"/>
                  <a:pt x="297" y="249"/>
                  <a:pt x="297" y="200"/>
                </a:cubicBezTo>
                <a:close/>
                <a:moveTo>
                  <a:pt x="481" y="231"/>
                </a:moveTo>
                <a:cubicBezTo>
                  <a:pt x="481" y="191"/>
                  <a:pt x="480" y="151"/>
                  <a:pt x="481" y="111"/>
                </a:cubicBezTo>
                <a:cubicBezTo>
                  <a:pt x="481" y="97"/>
                  <a:pt x="477" y="91"/>
                  <a:pt x="462" y="91"/>
                </a:cubicBezTo>
                <a:cubicBezTo>
                  <a:pt x="423" y="92"/>
                  <a:pt x="385" y="92"/>
                  <a:pt x="346" y="91"/>
                </a:cubicBezTo>
                <a:cubicBezTo>
                  <a:pt x="331" y="91"/>
                  <a:pt x="326" y="96"/>
                  <a:pt x="326" y="111"/>
                </a:cubicBezTo>
                <a:cubicBezTo>
                  <a:pt x="327" y="191"/>
                  <a:pt x="327" y="271"/>
                  <a:pt x="326" y="351"/>
                </a:cubicBezTo>
                <a:cubicBezTo>
                  <a:pt x="326" y="364"/>
                  <a:pt x="331" y="370"/>
                  <a:pt x="345" y="370"/>
                </a:cubicBezTo>
                <a:cubicBezTo>
                  <a:pt x="384" y="369"/>
                  <a:pt x="423" y="369"/>
                  <a:pt x="462" y="370"/>
                </a:cubicBezTo>
                <a:cubicBezTo>
                  <a:pt x="476" y="370"/>
                  <a:pt x="481" y="365"/>
                  <a:pt x="481" y="351"/>
                </a:cubicBezTo>
                <a:cubicBezTo>
                  <a:pt x="480" y="311"/>
                  <a:pt x="481" y="271"/>
                  <a:pt x="481" y="2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0" name="Freeform 47">
            <a:extLst>
              <a:ext uri="{FF2B5EF4-FFF2-40B4-BE49-F238E27FC236}">
                <a16:creationId xmlns:a16="http://schemas.microsoft.com/office/drawing/2014/main" id="{7D85918F-30A4-4702-94F3-9BDF50FDD3E9}"/>
              </a:ext>
            </a:extLst>
          </p:cNvPr>
          <p:cNvSpPr/>
          <p:nvPr/>
        </p:nvSpPr>
        <p:spPr bwMode="auto">
          <a:xfrm>
            <a:off x="4060825" y="5291138"/>
            <a:ext cx="285750" cy="288925"/>
          </a:xfrm>
          <a:custGeom>
            <a:avLst/>
            <a:gdLst>
              <a:gd name="T0" fmla="*/ 1 w 217"/>
              <a:gd name="T1" fmla="*/ 109 h 219"/>
              <a:gd name="T2" fmla="*/ 110 w 217"/>
              <a:gd name="T3" fmla="*/ 1 h 219"/>
              <a:gd name="T4" fmla="*/ 216 w 217"/>
              <a:gd name="T5" fmla="*/ 113 h 219"/>
              <a:gd name="T6" fmla="*/ 108 w 217"/>
              <a:gd name="T7" fmla="*/ 219 h 219"/>
              <a:gd name="T8" fmla="*/ 1 w 217"/>
              <a:gd name="T9" fmla="*/ 10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9">
                <a:moveTo>
                  <a:pt x="1" y="109"/>
                </a:moveTo>
                <a:cubicBezTo>
                  <a:pt x="1" y="48"/>
                  <a:pt x="50" y="0"/>
                  <a:pt x="110" y="1"/>
                </a:cubicBezTo>
                <a:cubicBezTo>
                  <a:pt x="171" y="2"/>
                  <a:pt x="217" y="51"/>
                  <a:pt x="216" y="113"/>
                </a:cubicBezTo>
                <a:cubicBezTo>
                  <a:pt x="216" y="172"/>
                  <a:pt x="167" y="219"/>
                  <a:pt x="108" y="219"/>
                </a:cubicBezTo>
                <a:cubicBezTo>
                  <a:pt x="48" y="219"/>
                  <a:pt x="0" y="170"/>
                  <a:pt x="1" y="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1" name="Freeform 48">
            <a:extLst>
              <a:ext uri="{FF2B5EF4-FFF2-40B4-BE49-F238E27FC236}">
                <a16:creationId xmlns:a16="http://schemas.microsoft.com/office/drawing/2014/main" id="{5BE01F26-FD1E-436A-BA13-DF23EDF38064}"/>
              </a:ext>
            </a:extLst>
          </p:cNvPr>
          <p:cNvSpPr/>
          <p:nvPr/>
        </p:nvSpPr>
        <p:spPr bwMode="auto">
          <a:xfrm>
            <a:off x="2846388" y="5292725"/>
            <a:ext cx="287338" cy="288925"/>
          </a:xfrm>
          <a:custGeom>
            <a:avLst/>
            <a:gdLst>
              <a:gd name="T0" fmla="*/ 108 w 217"/>
              <a:gd name="T1" fmla="*/ 0 h 219"/>
              <a:gd name="T2" fmla="*/ 217 w 217"/>
              <a:gd name="T3" fmla="*/ 110 h 219"/>
              <a:gd name="T4" fmla="*/ 108 w 217"/>
              <a:gd name="T5" fmla="*/ 218 h 219"/>
              <a:gd name="T6" fmla="*/ 0 w 217"/>
              <a:gd name="T7" fmla="*/ 108 h 219"/>
              <a:gd name="T8" fmla="*/ 108 w 217"/>
              <a:gd name="T9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9">
                <a:moveTo>
                  <a:pt x="108" y="0"/>
                </a:moveTo>
                <a:cubicBezTo>
                  <a:pt x="169" y="1"/>
                  <a:pt x="217" y="50"/>
                  <a:pt x="217" y="110"/>
                </a:cubicBezTo>
                <a:cubicBezTo>
                  <a:pt x="216" y="169"/>
                  <a:pt x="167" y="219"/>
                  <a:pt x="108" y="218"/>
                </a:cubicBezTo>
                <a:cubicBezTo>
                  <a:pt x="48" y="217"/>
                  <a:pt x="0" y="169"/>
                  <a:pt x="0" y="108"/>
                </a:cubicBezTo>
                <a:cubicBezTo>
                  <a:pt x="1" y="48"/>
                  <a:pt x="49" y="0"/>
                  <a:pt x="10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2" name="Freeform 49">
            <a:extLst>
              <a:ext uri="{FF2B5EF4-FFF2-40B4-BE49-F238E27FC236}">
                <a16:creationId xmlns:a16="http://schemas.microsoft.com/office/drawing/2014/main" id="{20BC8F43-2F31-4930-9FD4-D994B765D3A0}"/>
              </a:ext>
            </a:extLst>
          </p:cNvPr>
          <p:cNvSpPr/>
          <p:nvPr/>
        </p:nvSpPr>
        <p:spPr bwMode="auto">
          <a:xfrm>
            <a:off x="785813" y="5292725"/>
            <a:ext cx="285750" cy="288925"/>
          </a:xfrm>
          <a:custGeom>
            <a:avLst/>
            <a:gdLst>
              <a:gd name="T0" fmla="*/ 216 w 216"/>
              <a:gd name="T1" fmla="*/ 108 h 219"/>
              <a:gd name="T2" fmla="*/ 109 w 216"/>
              <a:gd name="T3" fmla="*/ 218 h 219"/>
              <a:gd name="T4" fmla="*/ 1 w 216"/>
              <a:gd name="T5" fmla="*/ 113 h 219"/>
              <a:gd name="T6" fmla="*/ 108 w 216"/>
              <a:gd name="T7" fmla="*/ 0 h 219"/>
              <a:gd name="T8" fmla="*/ 216 w 216"/>
              <a:gd name="T9" fmla="*/ 108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9">
                <a:moveTo>
                  <a:pt x="216" y="108"/>
                </a:moveTo>
                <a:cubicBezTo>
                  <a:pt x="216" y="169"/>
                  <a:pt x="169" y="217"/>
                  <a:pt x="109" y="218"/>
                </a:cubicBezTo>
                <a:cubicBezTo>
                  <a:pt x="50" y="219"/>
                  <a:pt x="1" y="171"/>
                  <a:pt x="1" y="113"/>
                </a:cubicBezTo>
                <a:cubicBezTo>
                  <a:pt x="0" y="49"/>
                  <a:pt x="46" y="0"/>
                  <a:pt x="108" y="0"/>
                </a:cubicBezTo>
                <a:cubicBezTo>
                  <a:pt x="168" y="0"/>
                  <a:pt x="215" y="48"/>
                  <a:pt x="216" y="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3" name="Freeform 50">
            <a:extLst>
              <a:ext uri="{FF2B5EF4-FFF2-40B4-BE49-F238E27FC236}">
                <a16:creationId xmlns:a16="http://schemas.microsoft.com/office/drawing/2014/main" id="{2B89EF50-58CF-4BB4-AE58-672BC6356967}"/>
              </a:ext>
            </a:extLst>
          </p:cNvPr>
          <p:cNvSpPr/>
          <p:nvPr/>
        </p:nvSpPr>
        <p:spPr bwMode="auto">
          <a:xfrm>
            <a:off x="3532188" y="4494213"/>
            <a:ext cx="285750" cy="287338"/>
          </a:xfrm>
          <a:custGeom>
            <a:avLst/>
            <a:gdLst>
              <a:gd name="T0" fmla="*/ 216 w 216"/>
              <a:gd name="T1" fmla="*/ 108 h 217"/>
              <a:gd name="T2" fmla="*/ 107 w 216"/>
              <a:gd name="T3" fmla="*/ 216 h 217"/>
              <a:gd name="T4" fmla="*/ 0 w 216"/>
              <a:gd name="T5" fmla="*/ 109 h 217"/>
              <a:gd name="T6" fmla="*/ 109 w 216"/>
              <a:gd name="T7" fmla="*/ 0 h 217"/>
              <a:gd name="T8" fmla="*/ 216 w 216"/>
              <a:gd name="T9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6">
                <a:moveTo>
                  <a:pt x="216" y="108"/>
                </a:moveTo>
                <a:cubicBezTo>
                  <a:pt x="216" y="170"/>
                  <a:pt x="169" y="217"/>
                  <a:pt x="107" y="216"/>
                </a:cubicBezTo>
                <a:cubicBezTo>
                  <a:pt x="49" y="216"/>
                  <a:pt x="0" y="167"/>
                  <a:pt x="0" y="109"/>
                </a:cubicBezTo>
                <a:cubicBezTo>
                  <a:pt x="0" y="48"/>
                  <a:pt x="48" y="0"/>
                  <a:pt x="109" y="0"/>
                </a:cubicBezTo>
                <a:cubicBezTo>
                  <a:pt x="169" y="0"/>
                  <a:pt x="216" y="48"/>
                  <a:pt x="216" y="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4" name="Freeform 51">
            <a:extLst>
              <a:ext uri="{FF2B5EF4-FFF2-40B4-BE49-F238E27FC236}">
                <a16:creationId xmlns:a16="http://schemas.microsoft.com/office/drawing/2014/main" id="{2D765492-BA8F-480B-974F-3C22530ED720}"/>
              </a:ext>
            </a:extLst>
          </p:cNvPr>
          <p:cNvSpPr/>
          <p:nvPr/>
        </p:nvSpPr>
        <p:spPr bwMode="auto">
          <a:xfrm>
            <a:off x="2727325" y="3894138"/>
            <a:ext cx="38100" cy="87313"/>
          </a:xfrm>
          <a:custGeom>
            <a:avLst/>
            <a:gdLst>
              <a:gd name="T0" fmla="*/ 29 w 29"/>
              <a:gd name="T1" fmla="*/ 33 h 66"/>
              <a:gd name="T2" fmla="*/ 29 w 29"/>
              <a:gd name="T3" fmla="*/ 53 h 66"/>
              <a:gd name="T4" fmla="*/ 15 w 29"/>
              <a:gd name="T5" fmla="*/ 66 h 66"/>
              <a:gd name="T6" fmla="*/ 1 w 29"/>
              <a:gd name="T7" fmla="*/ 53 h 66"/>
              <a:gd name="T8" fmla="*/ 0 w 29"/>
              <a:gd name="T9" fmla="*/ 13 h 66"/>
              <a:gd name="T10" fmla="*/ 16 w 29"/>
              <a:gd name="T11" fmla="*/ 0 h 66"/>
              <a:gd name="T12" fmla="*/ 29 w 29"/>
              <a:gd name="T13" fmla="*/ 14 h 66"/>
              <a:gd name="T14" fmla="*/ 29 w 29"/>
              <a:gd name="T15" fmla="*/ 33 h 66"/>
              <a:gd name="T16" fmla="*/ 29 w 29"/>
              <a:gd name="T17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66">
                <a:moveTo>
                  <a:pt x="29" y="33"/>
                </a:moveTo>
                <a:cubicBezTo>
                  <a:pt x="29" y="40"/>
                  <a:pt x="29" y="47"/>
                  <a:pt x="29" y="53"/>
                </a:cubicBezTo>
                <a:cubicBezTo>
                  <a:pt x="29" y="63"/>
                  <a:pt x="23" y="66"/>
                  <a:pt x="15" y="66"/>
                </a:cubicBezTo>
                <a:cubicBezTo>
                  <a:pt x="6" y="66"/>
                  <a:pt x="1" y="62"/>
                  <a:pt x="1" y="53"/>
                </a:cubicBezTo>
                <a:cubicBezTo>
                  <a:pt x="0" y="40"/>
                  <a:pt x="0" y="27"/>
                  <a:pt x="0" y="13"/>
                </a:cubicBezTo>
                <a:cubicBezTo>
                  <a:pt x="0" y="3"/>
                  <a:pt x="6" y="0"/>
                  <a:pt x="16" y="0"/>
                </a:cubicBezTo>
                <a:cubicBezTo>
                  <a:pt x="25" y="0"/>
                  <a:pt x="29" y="5"/>
                  <a:pt x="29" y="14"/>
                </a:cubicBezTo>
                <a:cubicBezTo>
                  <a:pt x="29" y="20"/>
                  <a:pt x="29" y="27"/>
                  <a:pt x="29" y="33"/>
                </a:cubicBezTo>
                <a:cubicBezTo>
                  <a:pt x="29" y="33"/>
                  <a:pt x="29" y="33"/>
                  <a:pt x="29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5" name="Freeform 52">
            <a:extLst>
              <a:ext uri="{FF2B5EF4-FFF2-40B4-BE49-F238E27FC236}">
                <a16:creationId xmlns:a16="http://schemas.microsoft.com/office/drawing/2014/main" id="{A010DB96-6635-4405-9FBD-9D7DE698B1D9}"/>
              </a:ext>
            </a:extLst>
          </p:cNvPr>
          <p:cNvSpPr/>
          <p:nvPr/>
        </p:nvSpPr>
        <p:spPr bwMode="auto">
          <a:xfrm>
            <a:off x="1990725" y="1616075"/>
            <a:ext cx="41275" cy="414338"/>
          </a:xfrm>
          <a:custGeom>
            <a:avLst/>
            <a:gdLst>
              <a:gd name="T0" fmla="*/ 31 w 31"/>
              <a:gd name="T1" fmla="*/ 158 h 314"/>
              <a:gd name="T2" fmla="*/ 31 w 31"/>
              <a:gd name="T3" fmla="*/ 294 h 314"/>
              <a:gd name="T4" fmla="*/ 16 w 31"/>
              <a:gd name="T5" fmla="*/ 314 h 314"/>
              <a:gd name="T6" fmla="*/ 4 w 31"/>
              <a:gd name="T7" fmla="*/ 295 h 314"/>
              <a:gd name="T8" fmla="*/ 2 w 31"/>
              <a:gd name="T9" fmla="*/ 32 h 314"/>
              <a:gd name="T10" fmla="*/ 3 w 31"/>
              <a:gd name="T11" fmla="*/ 18 h 314"/>
              <a:gd name="T12" fmla="*/ 18 w 31"/>
              <a:gd name="T13" fmla="*/ 1 h 314"/>
              <a:gd name="T14" fmla="*/ 31 w 31"/>
              <a:gd name="T15" fmla="*/ 18 h 314"/>
              <a:gd name="T16" fmla="*/ 31 w 31"/>
              <a:gd name="T17" fmla="*/ 128 h 314"/>
              <a:gd name="T18" fmla="*/ 31 w 31"/>
              <a:gd name="T19" fmla="*/ 158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314">
                <a:moveTo>
                  <a:pt x="31" y="158"/>
                </a:moveTo>
                <a:cubicBezTo>
                  <a:pt x="31" y="203"/>
                  <a:pt x="31" y="249"/>
                  <a:pt x="31" y="294"/>
                </a:cubicBezTo>
                <a:cubicBezTo>
                  <a:pt x="31" y="305"/>
                  <a:pt x="31" y="314"/>
                  <a:pt x="16" y="314"/>
                </a:cubicBezTo>
                <a:cubicBezTo>
                  <a:pt x="0" y="314"/>
                  <a:pt x="4" y="304"/>
                  <a:pt x="4" y="295"/>
                </a:cubicBezTo>
                <a:cubicBezTo>
                  <a:pt x="0" y="207"/>
                  <a:pt x="3" y="119"/>
                  <a:pt x="2" y="32"/>
                </a:cubicBezTo>
                <a:cubicBezTo>
                  <a:pt x="2" y="27"/>
                  <a:pt x="3" y="22"/>
                  <a:pt x="3" y="18"/>
                </a:cubicBezTo>
                <a:cubicBezTo>
                  <a:pt x="4" y="8"/>
                  <a:pt x="5" y="0"/>
                  <a:pt x="18" y="1"/>
                </a:cubicBezTo>
                <a:cubicBezTo>
                  <a:pt x="29" y="1"/>
                  <a:pt x="31" y="8"/>
                  <a:pt x="31" y="18"/>
                </a:cubicBezTo>
                <a:cubicBezTo>
                  <a:pt x="31" y="55"/>
                  <a:pt x="31" y="92"/>
                  <a:pt x="31" y="128"/>
                </a:cubicBezTo>
                <a:cubicBezTo>
                  <a:pt x="31" y="138"/>
                  <a:pt x="31" y="148"/>
                  <a:pt x="31" y="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6" name="Freeform 53">
            <a:extLst>
              <a:ext uri="{FF2B5EF4-FFF2-40B4-BE49-F238E27FC236}">
                <a16:creationId xmlns:a16="http://schemas.microsoft.com/office/drawing/2014/main" id="{7BB26134-62EC-43DD-967E-3C8F9CB43AE1}"/>
              </a:ext>
            </a:extLst>
          </p:cNvPr>
          <p:cNvSpPr/>
          <p:nvPr/>
        </p:nvSpPr>
        <p:spPr bwMode="auto">
          <a:xfrm>
            <a:off x="2074863" y="1617663"/>
            <a:ext cx="36513" cy="414338"/>
          </a:xfrm>
          <a:custGeom>
            <a:avLst/>
            <a:gdLst>
              <a:gd name="T0" fmla="*/ 27 w 28"/>
              <a:gd name="T1" fmla="*/ 159 h 314"/>
              <a:gd name="T2" fmla="*/ 27 w 28"/>
              <a:gd name="T3" fmla="*/ 297 h 314"/>
              <a:gd name="T4" fmla="*/ 14 w 28"/>
              <a:gd name="T5" fmla="*/ 313 h 314"/>
              <a:gd name="T6" fmla="*/ 0 w 28"/>
              <a:gd name="T7" fmla="*/ 297 h 314"/>
              <a:gd name="T8" fmla="*/ 1 w 28"/>
              <a:gd name="T9" fmla="*/ 17 h 314"/>
              <a:gd name="T10" fmla="*/ 14 w 28"/>
              <a:gd name="T11" fmla="*/ 0 h 314"/>
              <a:gd name="T12" fmla="*/ 27 w 28"/>
              <a:gd name="T13" fmla="*/ 18 h 314"/>
              <a:gd name="T14" fmla="*/ 27 w 28"/>
              <a:gd name="T15" fmla="*/ 159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14">
                <a:moveTo>
                  <a:pt x="27" y="159"/>
                </a:moveTo>
                <a:cubicBezTo>
                  <a:pt x="27" y="205"/>
                  <a:pt x="27" y="251"/>
                  <a:pt x="27" y="297"/>
                </a:cubicBezTo>
                <a:cubicBezTo>
                  <a:pt x="28" y="307"/>
                  <a:pt x="27" y="314"/>
                  <a:pt x="14" y="313"/>
                </a:cubicBezTo>
                <a:cubicBezTo>
                  <a:pt x="2" y="313"/>
                  <a:pt x="0" y="307"/>
                  <a:pt x="0" y="297"/>
                </a:cubicBezTo>
                <a:cubicBezTo>
                  <a:pt x="1" y="204"/>
                  <a:pt x="1" y="110"/>
                  <a:pt x="1" y="17"/>
                </a:cubicBezTo>
                <a:cubicBezTo>
                  <a:pt x="1" y="8"/>
                  <a:pt x="1" y="0"/>
                  <a:pt x="14" y="0"/>
                </a:cubicBezTo>
                <a:cubicBezTo>
                  <a:pt x="26" y="1"/>
                  <a:pt x="27" y="8"/>
                  <a:pt x="27" y="18"/>
                </a:cubicBezTo>
                <a:cubicBezTo>
                  <a:pt x="27" y="65"/>
                  <a:pt x="27" y="112"/>
                  <a:pt x="27" y="1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7" name="Freeform 54">
            <a:extLst>
              <a:ext uri="{FF2B5EF4-FFF2-40B4-BE49-F238E27FC236}">
                <a16:creationId xmlns:a16="http://schemas.microsoft.com/office/drawing/2014/main" id="{3741B843-0183-46BC-8702-AD0BB86282DC}"/>
              </a:ext>
            </a:extLst>
          </p:cNvPr>
          <p:cNvSpPr/>
          <p:nvPr/>
        </p:nvSpPr>
        <p:spPr bwMode="auto">
          <a:xfrm>
            <a:off x="2155825" y="1779588"/>
            <a:ext cx="39688" cy="250825"/>
          </a:xfrm>
          <a:custGeom>
            <a:avLst/>
            <a:gdLst>
              <a:gd name="T0" fmla="*/ 30 w 30"/>
              <a:gd name="T1" fmla="*/ 98 h 190"/>
              <a:gd name="T2" fmla="*/ 30 w 30"/>
              <a:gd name="T3" fmla="*/ 173 h 190"/>
              <a:gd name="T4" fmla="*/ 16 w 30"/>
              <a:gd name="T5" fmla="*/ 190 h 190"/>
              <a:gd name="T6" fmla="*/ 0 w 30"/>
              <a:gd name="T7" fmla="*/ 174 h 190"/>
              <a:gd name="T8" fmla="*/ 0 w 30"/>
              <a:gd name="T9" fmla="*/ 16 h 190"/>
              <a:gd name="T10" fmla="*/ 16 w 30"/>
              <a:gd name="T11" fmla="*/ 0 h 190"/>
              <a:gd name="T12" fmla="*/ 30 w 30"/>
              <a:gd name="T13" fmla="*/ 18 h 190"/>
              <a:gd name="T14" fmla="*/ 30 w 30"/>
              <a:gd name="T15" fmla="*/ 9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190">
                <a:moveTo>
                  <a:pt x="30" y="98"/>
                </a:moveTo>
                <a:cubicBezTo>
                  <a:pt x="30" y="123"/>
                  <a:pt x="30" y="148"/>
                  <a:pt x="30" y="173"/>
                </a:cubicBezTo>
                <a:cubicBezTo>
                  <a:pt x="30" y="183"/>
                  <a:pt x="28" y="190"/>
                  <a:pt x="16" y="190"/>
                </a:cubicBezTo>
                <a:cubicBezTo>
                  <a:pt x="5" y="190"/>
                  <a:pt x="0" y="185"/>
                  <a:pt x="0" y="174"/>
                </a:cubicBezTo>
                <a:cubicBezTo>
                  <a:pt x="0" y="122"/>
                  <a:pt x="0" y="69"/>
                  <a:pt x="0" y="16"/>
                </a:cubicBezTo>
                <a:cubicBezTo>
                  <a:pt x="0" y="6"/>
                  <a:pt x="4" y="0"/>
                  <a:pt x="16" y="0"/>
                </a:cubicBezTo>
                <a:cubicBezTo>
                  <a:pt x="27" y="1"/>
                  <a:pt x="30" y="8"/>
                  <a:pt x="30" y="18"/>
                </a:cubicBezTo>
                <a:cubicBezTo>
                  <a:pt x="30" y="44"/>
                  <a:pt x="30" y="71"/>
                  <a:pt x="30" y="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8" name="Freeform 55">
            <a:extLst>
              <a:ext uri="{FF2B5EF4-FFF2-40B4-BE49-F238E27FC236}">
                <a16:creationId xmlns:a16="http://schemas.microsoft.com/office/drawing/2014/main" id="{DAACF152-9C31-487F-A2C8-0F36C57AC4A3}"/>
              </a:ext>
            </a:extLst>
          </p:cNvPr>
          <p:cNvSpPr/>
          <p:nvPr/>
        </p:nvSpPr>
        <p:spPr bwMode="auto">
          <a:xfrm>
            <a:off x="2155825" y="1617663"/>
            <a:ext cx="41275" cy="85725"/>
          </a:xfrm>
          <a:custGeom>
            <a:avLst/>
            <a:gdLst>
              <a:gd name="T0" fmla="*/ 30 w 32"/>
              <a:gd name="T1" fmla="*/ 33 h 65"/>
              <a:gd name="T2" fmla="*/ 30 w 32"/>
              <a:gd name="T3" fmla="*/ 49 h 65"/>
              <a:gd name="T4" fmla="*/ 15 w 32"/>
              <a:gd name="T5" fmla="*/ 65 h 65"/>
              <a:gd name="T6" fmla="*/ 0 w 32"/>
              <a:gd name="T7" fmla="*/ 48 h 65"/>
              <a:gd name="T8" fmla="*/ 0 w 32"/>
              <a:gd name="T9" fmla="*/ 20 h 65"/>
              <a:gd name="T10" fmla="*/ 16 w 32"/>
              <a:gd name="T11" fmla="*/ 0 h 65"/>
              <a:gd name="T12" fmla="*/ 30 w 32"/>
              <a:gd name="T13" fmla="*/ 21 h 65"/>
              <a:gd name="T14" fmla="*/ 30 w 32"/>
              <a:gd name="T15" fmla="*/ 33 h 65"/>
              <a:gd name="T16" fmla="*/ 30 w 32"/>
              <a:gd name="T17" fmla="*/ 3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65">
                <a:moveTo>
                  <a:pt x="30" y="33"/>
                </a:moveTo>
                <a:cubicBezTo>
                  <a:pt x="30" y="38"/>
                  <a:pt x="30" y="43"/>
                  <a:pt x="30" y="49"/>
                </a:cubicBezTo>
                <a:cubicBezTo>
                  <a:pt x="30" y="59"/>
                  <a:pt x="26" y="65"/>
                  <a:pt x="15" y="65"/>
                </a:cubicBezTo>
                <a:cubicBezTo>
                  <a:pt x="3" y="65"/>
                  <a:pt x="0" y="57"/>
                  <a:pt x="0" y="48"/>
                </a:cubicBezTo>
                <a:cubicBezTo>
                  <a:pt x="0" y="39"/>
                  <a:pt x="1" y="29"/>
                  <a:pt x="0" y="20"/>
                </a:cubicBezTo>
                <a:cubicBezTo>
                  <a:pt x="0" y="9"/>
                  <a:pt x="2" y="1"/>
                  <a:pt x="16" y="0"/>
                </a:cubicBezTo>
                <a:cubicBezTo>
                  <a:pt x="32" y="0"/>
                  <a:pt x="29" y="11"/>
                  <a:pt x="30" y="21"/>
                </a:cubicBezTo>
                <a:cubicBezTo>
                  <a:pt x="30" y="25"/>
                  <a:pt x="30" y="29"/>
                  <a:pt x="30" y="33"/>
                </a:cubicBezTo>
                <a:cubicBezTo>
                  <a:pt x="30" y="33"/>
                  <a:pt x="30" y="33"/>
                  <a:pt x="30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09" name="Freeform 56">
            <a:extLst>
              <a:ext uri="{FF2B5EF4-FFF2-40B4-BE49-F238E27FC236}">
                <a16:creationId xmlns:a16="http://schemas.microsoft.com/office/drawing/2014/main" id="{FC856947-5C4E-4A21-A68B-5831FC53FA45}"/>
              </a:ext>
            </a:extLst>
          </p:cNvPr>
          <p:cNvSpPr/>
          <p:nvPr/>
        </p:nvSpPr>
        <p:spPr bwMode="auto">
          <a:xfrm>
            <a:off x="1430338" y="2008188"/>
            <a:ext cx="173038" cy="38100"/>
          </a:xfrm>
          <a:custGeom>
            <a:avLst/>
            <a:gdLst>
              <a:gd name="T0" fmla="*/ 62 w 131"/>
              <a:gd name="T1" fmla="*/ 29 h 29"/>
              <a:gd name="T2" fmla="*/ 14 w 131"/>
              <a:gd name="T3" fmla="*/ 29 h 29"/>
              <a:gd name="T4" fmla="*/ 1 w 131"/>
              <a:gd name="T5" fmla="*/ 16 h 29"/>
              <a:gd name="T6" fmla="*/ 13 w 131"/>
              <a:gd name="T7" fmla="*/ 0 h 29"/>
              <a:gd name="T8" fmla="*/ 119 w 131"/>
              <a:gd name="T9" fmla="*/ 0 h 29"/>
              <a:gd name="T10" fmla="*/ 131 w 131"/>
              <a:gd name="T11" fmla="*/ 12 h 29"/>
              <a:gd name="T12" fmla="*/ 118 w 131"/>
              <a:gd name="T13" fmla="*/ 28 h 29"/>
              <a:gd name="T14" fmla="*/ 62 w 131"/>
              <a:gd name="T15" fmla="*/ 28 h 29"/>
              <a:gd name="T16" fmla="*/ 62 w 131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28">
                <a:moveTo>
                  <a:pt x="62" y="29"/>
                </a:moveTo>
                <a:cubicBezTo>
                  <a:pt x="46" y="29"/>
                  <a:pt x="30" y="28"/>
                  <a:pt x="14" y="29"/>
                </a:cubicBezTo>
                <a:cubicBezTo>
                  <a:pt x="5" y="29"/>
                  <a:pt x="0" y="26"/>
                  <a:pt x="1" y="16"/>
                </a:cubicBezTo>
                <a:cubicBezTo>
                  <a:pt x="1" y="7"/>
                  <a:pt x="2" y="0"/>
                  <a:pt x="13" y="0"/>
                </a:cubicBezTo>
                <a:cubicBezTo>
                  <a:pt x="48" y="0"/>
                  <a:pt x="83" y="0"/>
                  <a:pt x="119" y="0"/>
                </a:cubicBezTo>
                <a:cubicBezTo>
                  <a:pt x="126" y="0"/>
                  <a:pt x="131" y="3"/>
                  <a:pt x="131" y="12"/>
                </a:cubicBezTo>
                <a:cubicBezTo>
                  <a:pt x="130" y="20"/>
                  <a:pt x="129" y="28"/>
                  <a:pt x="118" y="28"/>
                </a:cubicBezTo>
                <a:cubicBezTo>
                  <a:pt x="99" y="28"/>
                  <a:pt x="81" y="28"/>
                  <a:pt x="62" y="28"/>
                </a:cubicBezTo>
                <a:cubicBezTo>
                  <a:pt x="62" y="28"/>
                  <a:pt x="62" y="29"/>
                  <a:pt x="62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0" name="Freeform 57">
            <a:extLst>
              <a:ext uri="{FF2B5EF4-FFF2-40B4-BE49-F238E27FC236}">
                <a16:creationId xmlns:a16="http://schemas.microsoft.com/office/drawing/2014/main" id="{F01E3E99-1C8C-4FAB-9EC2-B60419982528}"/>
              </a:ext>
            </a:extLst>
          </p:cNvPr>
          <p:cNvSpPr/>
          <p:nvPr/>
        </p:nvSpPr>
        <p:spPr bwMode="auto">
          <a:xfrm>
            <a:off x="1430338" y="1763713"/>
            <a:ext cx="171450" cy="38100"/>
          </a:xfrm>
          <a:custGeom>
            <a:avLst/>
            <a:gdLst>
              <a:gd name="T0" fmla="*/ 66 w 130"/>
              <a:gd name="T1" fmla="*/ 0 h 29"/>
              <a:gd name="T2" fmla="*/ 116 w 130"/>
              <a:gd name="T3" fmla="*/ 0 h 29"/>
              <a:gd name="T4" fmla="*/ 130 w 130"/>
              <a:gd name="T5" fmla="*/ 14 h 29"/>
              <a:gd name="T6" fmla="*/ 116 w 130"/>
              <a:gd name="T7" fmla="*/ 29 h 29"/>
              <a:gd name="T8" fmla="*/ 14 w 130"/>
              <a:gd name="T9" fmla="*/ 29 h 29"/>
              <a:gd name="T10" fmla="*/ 0 w 130"/>
              <a:gd name="T11" fmla="*/ 14 h 29"/>
              <a:gd name="T12" fmla="*/ 14 w 130"/>
              <a:gd name="T13" fmla="*/ 0 h 29"/>
              <a:gd name="T14" fmla="*/ 66 w 130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8">
                <a:moveTo>
                  <a:pt x="66" y="0"/>
                </a:moveTo>
                <a:cubicBezTo>
                  <a:pt x="82" y="0"/>
                  <a:pt x="99" y="0"/>
                  <a:pt x="116" y="0"/>
                </a:cubicBezTo>
                <a:cubicBezTo>
                  <a:pt x="126" y="0"/>
                  <a:pt x="130" y="4"/>
                  <a:pt x="130" y="14"/>
                </a:cubicBezTo>
                <a:cubicBezTo>
                  <a:pt x="130" y="24"/>
                  <a:pt x="126" y="29"/>
                  <a:pt x="116" y="29"/>
                </a:cubicBezTo>
                <a:cubicBezTo>
                  <a:pt x="82" y="29"/>
                  <a:pt x="48" y="29"/>
                  <a:pt x="14" y="29"/>
                </a:cubicBezTo>
                <a:cubicBezTo>
                  <a:pt x="4" y="29"/>
                  <a:pt x="1" y="24"/>
                  <a:pt x="0" y="14"/>
                </a:cubicBezTo>
                <a:cubicBezTo>
                  <a:pt x="0" y="4"/>
                  <a:pt x="4" y="0"/>
                  <a:pt x="14" y="0"/>
                </a:cubicBezTo>
                <a:cubicBezTo>
                  <a:pt x="31" y="0"/>
                  <a:pt x="49" y="0"/>
                  <a:pt x="6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1" name="Freeform 58">
            <a:extLst>
              <a:ext uri="{FF2B5EF4-FFF2-40B4-BE49-F238E27FC236}">
                <a16:creationId xmlns:a16="http://schemas.microsoft.com/office/drawing/2014/main" id="{1142FD9E-6CFE-434B-BAAE-2B9E801D209C}"/>
              </a:ext>
            </a:extLst>
          </p:cNvPr>
          <p:cNvSpPr/>
          <p:nvPr/>
        </p:nvSpPr>
        <p:spPr bwMode="auto">
          <a:xfrm>
            <a:off x="1430338" y="1927225"/>
            <a:ext cx="171450" cy="38100"/>
          </a:xfrm>
          <a:custGeom>
            <a:avLst/>
            <a:gdLst>
              <a:gd name="T0" fmla="*/ 68 w 130"/>
              <a:gd name="T1" fmla="*/ 0 h 29"/>
              <a:gd name="T2" fmla="*/ 115 w 130"/>
              <a:gd name="T3" fmla="*/ 0 h 29"/>
              <a:gd name="T4" fmla="*/ 130 w 130"/>
              <a:gd name="T5" fmla="*/ 15 h 29"/>
              <a:gd name="T6" fmla="*/ 115 w 130"/>
              <a:gd name="T7" fmla="*/ 29 h 29"/>
              <a:gd name="T8" fmla="*/ 14 w 130"/>
              <a:gd name="T9" fmla="*/ 29 h 29"/>
              <a:gd name="T10" fmla="*/ 1 w 130"/>
              <a:gd name="T11" fmla="*/ 14 h 29"/>
              <a:gd name="T12" fmla="*/ 14 w 130"/>
              <a:gd name="T13" fmla="*/ 0 h 29"/>
              <a:gd name="T14" fmla="*/ 68 w 130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8">
                <a:moveTo>
                  <a:pt x="68" y="0"/>
                </a:moveTo>
                <a:cubicBezTo>
                  <a:pt x="84" y="0"/>
                  <a:pt x="100" y="0"/>
                  <a:pt x="115" y="0"/>
                </a:cubicBezTo>
                <a:cubicBezTo>
                  <a:pt x="125" y="0"/>
                  <a:pt x="130" y="5"/>
                  <a:pt x="130" y="15"/>
                </a:cubicBezTo>
                <a:cubicBezTo>
                  <a:pt x="130" y="25"/>
                  <a:pt x="125" y="29"/>
                  <a:pt x="115" y="29"/>
                </a:cubicBezTo>
                <a:cubicBezTo>
                  <a:pt x="82" y="29"/>
                  <a:pt x="48" y="29"/>
                  <a:pt x="14" y="29"/>
                </a:cubicBezTo>
                <a:cubicBezTo>
                  <a:pt x="4" y="29"/>
                  <a:pt x="0" y="23"/>
                  <a:pt x="1" y="14"/>
                </a:cubicBezTo>
                <a:cubicBezTo>
                  <a:pt x="1" y="4"/>
                  <a:pt x="5" y="0"/>
                  <a:pt x="14" y="0"/>
                </a:cubicBezTo>
                <a:cubicBezTo>
                  <a:pt x="32" y="0"/>
                  <a:pt x="50" y="0"/>
                  <a:pt x="6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2" name="Freeform 59">
            <a:extLst>
              <a:ext uri="{FF2B5EF4-FFF2-40B4-BE49-F238E27FC236}">
                <a16:creationId xmlns:a16="http://schemas.microsoft.com/office/drawing/2014/main" id="{61B81803-73D6-4C6A-9991-F459CDBFFE5E}"/>
              </a:ext>
            </a:extLst>
          </p:cNvPr>
          <p:cNvSpPr/>
          <p:nvPr/>
        </p:nvSpPr>
        <p:spPr bwMode="auto">
          <a:xfrm>
            <a:off x="1430338" y="1847850"/>
            <a:ext cx="171450" cy="34925"/>
          </a:xfrm>
          <a:custGeom>
            <a:avLst/>
            <a:gdLst>
              <a:gd name="T0" fmla="*/ 64 w 130"/>
              <a:gd name="T1" fmla="*/ 27 h 27"/>
              <a:gd name="T2" fmla="*/ 15 w 130"/>
              <a:gd name="T3" fmla="*/ 27 h 27"/>
              <a:gd name="T4" fmla="*/ 1 w 130"/>
              <a:gd name="T5" fmla="*/ 14 h 27"/>
              <a:gd name="T6" fmla="*/ 15 w 130"/>
              <a:gd name="T7" fmla="*/ 0 h 27"/>
              <a:gd name="T8" fmla="*/ 115 w 130"/>
              <a:gd name="T9" fmla="*/ 0 h 27"/>
              <a:gd name="T10" fmla="*/ 130 w 130"/>
              <a:gd name="T11" fmla="*/ 13 h 27"/>
              <a:gd name="T12" fmla="*/ 114 w 130"/>
              <a:gd name="T13" fmla="*/ 27 h 27"/>
              <a:gd name="T14" fmla="*/ 64 w 130"/>
              <a:gd name="T15" fmla="*/ 27 h 27"/>
              <a:gd name="T16" fmla="*/ 64 w 130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27">
                <a:moveTo>
                  <a:pt x="64" y="27"/>
                </a:moveTo>
                <a:cubicBezTo>
                  <a:pt x="48" y="27"/>
                  <a:pt x="31" y="27"/>
                  <a:pt x="15" y="27"/>
                </a:cubicBezTo>
                <a:cubicBezTo>
                  <a:pt x="6" y="27"/>
                  <a:pt x="1" y="24"/>
                  <a:pt x="1" y="14"/>
                </a:cubicBezTo>
                <a:cubicBezTo>
                  <a:pt x="0" y="4"/>
                  <a:pt x="5" y="0"/>
                  <a:pt x="15" y="0"/>
                </a:cubicBezTo>
                <a:cubicBezTo>
                  <a:pt x="48" y="0"/>
                  <a:pt x="81" y="0"/>
                  <a:pt x="115" y="0"/>
                </a:cubicBezTo>
                <a:cubicBezTo>
                  <a:pt x="124" y="0"/>
                  <a:pt x="130" y="3"/>
                  <a:pt x="130" y="13"/>
                </a:cubicBezTo>
                <a:cubicBezTo>
                  <a:pt x="130" y="24"/>
                  <a:pt x="123" y="27"/>
                  <a:pt x="114" y="27"/>
                </a:cubicBezTo>
                <a:cubicBezTo>
                  <a:pt x="98" y="27"/>
                  <a:pt x="81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3" name="Freeform 60">
            <a:extLst>
              <a:ext uri="{FF2B5EF4-FFF2-40B4-BE49-F238E27FC236}">
                <a16:creationId xmlns:a16="http://schemas.microsoft.com/office/drawing/2014/main" id="{5F40A6AD-BFFC-4858-A737-AE9C1B2EAAC8}"/>
              </a:ext>
            </a:extLst>
          </p:cNvPr>
          <p:cNvSpPr/>
          <p:nvPr/>
        </p:nvSpPr>
        <p:spPr bwMode="auto">
          <a:xfrm>
            <a:off x="1431925" y="1682750"/>
            <a:ext cx="169863" cy="36513"/>
          </a:xfrm>
          <a:custGeom>
            <a:avLst/>
            <a:gdLst>
              <a:gd name="T0" fmla="*/ 64 w 129"/>
              <a:gd name="T1" fmla="*/ 27 h 27"/>
              <a:gd name="T2" fmla="*/ 14 w 129"/>
              <a:gd name="T3" fmla="*/ 27 h 27"/>
              <a:gd name="T4" fmla="*/ 0 w 129"/>
              <a:gd name="T5" fmla="*/ 13 h 27"/>
              <a:gd name="T6" fmla="*/ 14 w 129"/>
              <a:gd name="T7" fmla="*/ 0 h 27"/>
              <a:gd name="T8" fmla="*/ 115 w 129"/>
              <a:gd name="T9" fmla="*/ 0 h 27"/>
              <a:gd name="T10" fmla="*/ 129 w 129"/>
              <a:gd name="T11" fmla="*/ 13 h 27"/>
              <a:gd name="T12" fmla="*/ 114 w 129"/>
              <a:gd name="T13" fmla="*/ 27 h 27"/>
              <a:gd name="T14" fmla="*/ 64 w 129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7">
                <a:moveTo>
                  <a:pt x="64" y="27"/>
                </a:moveTo>
                <a:cubicBezTo>
                  <a:pt x="47" y="27"/>
                  <a:pt x="31" y="27"/>
                  <a:pt x="14" y="27"/>
                </a:cubicBezTo>
                <a:cubicBezTo>
                  <a:pt x="5" y="27"/>
                  <a:pt x="0" y="23"/>
                  <a:pt x="0" y="13"/>
                </a:cubicBezTo>
                <a:cubicBezTo>
                  <a:pt x="0" y="3"/>
                  <a:pt x="5" y="0"/>
                  <a:pt x="14" y="0"/>
                </a:cubicBezTo>
                <a:cubicBezTo>
                  <a:pt x="47" y="0"/>
                  <a:pt x="81" y="0"/>
                  <a:pt x="115" y="0"/>
                </a:cubicBezTo>
                <a:cubicBezTo>
                  <a:pt x="124" y="0"/>
                  <a:pt x="129" y="4"/>
                  <a:pt x="129" y="13"/>
                </a:cubicBezTo>
                <a:cubicBezTo>
                  <a:pt x="129" y="23"/>
                  <a:pt x="123" y="27"/>
                  <a:pt x="114" y="27"/>
                </a:cubicBezTo>
                <a:cubicBezTo>
                  <a:pt x="97" y="27"/>
                  <a:pt x="81" y="27"/>
                  <a:pt x="6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4" name="Freeform 61">
            <a:extLst>
              <a:ext uri="{FF2B5EF4-FFF2-40B4-BE49-F238E27FC236}">
                <a16:creationId xmlns:a16="http://schemas.microsoft.com/office/drawing/2014/main" id="{E904675B-7DC7-472A-A9CE-2DD379BF73BA}"/>
              </a:ext>
            </a:extLst>
          </p:cNvPr>
          <p:cNvSpPr/>
          <p:nvPr/>
        </p:nvSpPr>
        <p:spPr bwMode="auto">
          <a:xfrm>
            <a:off x="939800" y="1927225"/>
            <a:ext cx="173038" cy="38100"/>
          </a:xfrm>
          <a:custGeom>
            <a:avLst/>
            <a:gdLst>
              <a:gd name="T0" fmla="*/ 63 w 131"/>
              <a:gd name="T1" fmla="*/ 0 h 29"/>
              <a:gd name="T2" fmla="*/ 115 w 131"/>
              <a:gd name="T3" fmla="*/ 0 h 29"/>
              <a:gd name="T4" fmla="*/ 130 w 131"/>
              <a:gd name="T5" fmla="*/ 14 h 29"/>
              <a:gd name="T6" fmla="*/ 114 w 131"/>
              <a:gd name="T7" fmla="*/ 29 h 29"/>
              <a:gd name="T8" fmla="*/ 15 w 131"/>
              <a:gd name="T9" fmla="*/ 29 h 29"/>
              <a:gd name="T10" fmla="*/ 0 w 131"/>
              <a:gd name="T11" fmla="*/ 13 h 29"/>
              <a:gd name="T12" fmla="*/ 15 w 131"/>
              <a:gd name="T13" fmla="*/ 0 h 29"/>
              <a:gd name="T14" fmla="*/ 63 w 131"/>
              <a:gd name="T15" fmla="*/ 0 h 29"/>
              <a:gd name="T16" fmla="*/ 63 w 131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1" h="28">
                <a:moveTo>
                  <a:pt x="63" y="0"/>
                </a:moveTo>
                <a:cubicBezTo>
                  <a:pt x="80" y="0"/>
                  <a:pt x="98" y="0"/>
                  <a:pt x="115" y="0"/>
                </a:cubicBezTo>
                <a:cubicBezTo>
                  <a:pt x="124" y="0"/>
                  <a:pt x="130" y="3"/>
                  <a:pt x="130" y="14"/>
                </a:cubicBezTo>
                <a:cubicBezTo>
                  <a:pt x="131" y="26"/>
                  <a:pt x="125" y="29"/>
                  <a:pt x="114" y="29"/>
                </a:cubicBezTo>
                <a:cubicBezTo>
                  <a:pt x="81" y="29"/>
                  <a:pt x="48" y="29"/>
                  <a:pt x="15" y="29"/>
                </a:cubicBezTo>
                <a:cubicBezTo>
                  <a:pt x="4" y="29"/>
                  <a:pt x="0" y="24"/>
                  <a:pt x="0" y="13"/>
                </a:cubicBezTo>
                <a:cubicBezTo>
                  <a:pt x="0" y="2"/>
                  <a:pt x="6" y="0"/>
                  <a:pt x="15" y="0"/>
                </a:cubicBezTo>
                <a:cubicBezTo>
                  <a:pt x="31" y="0"/>
                  <a:pt x="47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5" name="Freeform 62">
            <a:extLst>
              <a:ext uri="{FF2B5EF4-FFF2-40B4-BE49-F238E27FC236}">
                <a16:creationId xmlns:a16="http://schemas.microsoft.com/office/drawing/2014/main" id="{4DD7F8E7-6A68-4510-82B8-0A5A30BEB521}"/>
              </a:ext>
            </a:extLst>
          </p:cNvPr>
          <p:cNvSpPr/>
          <p:nvPr/>
        </p:nvSpPr>
        <p:spPr bwMode="auto">
          <a:xfrm>
            <a:off x="939800" y="2008188"/>
            <a:ext cx="173038" cy="38100"/>
          </a:xfrm>
          <a:custGeom>
            <a:avLst/>
            <a:gdLst>
              <a:gd name="T0" fmla="*/ 65 w 131"/>
              <a:gd name="T1" fmla="*/ 28 h 29"/>
              <a:gd name="T2" fmla="*/ 15 w 131"/>
              <a:gd name="T3" fmla="*/ 29 h 29"/>
              <a:gd name="T4" fmla="*/ 1 w 131"/>
              <a:gd name="T5" fmla="*/ 14 h 29"/>
              <a:gd name="T6" fmla="*/ 15 w 131"/>
              <a:gd name="T7" fmla="*/ 0 h 29"/>
              <a:gd name="T8" fmla="*/ 117 w 131"/>
              <a:gd name="T9" fmla="*/ 0 h 29"/>
              <a:gd name="T10" fmla="*/ 131 w 131"/>
              <a:gd name="T11" fmla="*/ 14 h 29"/>
              <a:gd name="T12" fmla="*/ 117 w 131"/>
              <a:gd name="T13" fmla="*/ 28 h 29"/>
              <a:gd name="T14" fmla="*/ 65 w 131"/>
              <a:gd name="T15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8">
                <a:moveTo>
                  <a:pt x="65" y="28"/>
                </a:moveTo>
                <a:cubicBezTo>
                  <a:pt x="48" y="28"/>
                  <a:pt x="32" y="28"/>
                  <a:pt x="15" y="29"/>
                </a:cubicBezTo>
                <a:cubicBezTo>
                  <a:pt x="5" y="29"/>
                  <a:pt x="1" y="24"/>
                  <a:pt x="1" y="14"/>
                </a:cubicBezTo>
                <a:cubicBezTo>
                  <a:pt x="0" y="3"/>
                  <a:pt x="5" y="0"/>
                  <a:pt x="15" y="0"/>
                </a:cubicBezTo>
                <a:cubicBezTo>
                  <a:pt x="49" y="0"/>
                  <a:pt x="83" y="0"/>
                  <a:pt x="117" y="0"/>
                </a:cubicBezTo>
                <a:cubicBezTo>
                  <a:pt x="126" y="0"/>
                  <a:pt x="131" y="4"/>
                  <a:pt x="131" y="14"/>
                </a:cubicBezTo>
                <a:cubicBezTo>
                  <a:pt x="131" y="24"/>
                  <a:pt x="127" y="29"/>
                  <a:pt x="117" y="28"/>
                </a:cubicBezTo>
                <a:cubicBezTo>
                  <a:pt x="99" y="28"/>
                  <a:pt x="82" y="28"/>
                  <a:pt x="65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6" name="Freeform 63">
            <a:extLst>
              <a:ext uri="{FF2B5EF4-FFF2-40B4-BE49-F238E27FC236}">
                <a16:creationId xmlns:a16="http://schemas.microsoft.com/office/drawing/2014/main" id="{3B4D8EBA-43C7-4F9A-9EEE-7094B160CF54}"/>
              </a:ext>
            </a:extLst>
          </p:cNvPr>
          <p:cNvSpPr/>
          <p:nvPr/>
        </p:nvSpPr>
        <p:spPr bwMode="auto">
          <a:xfrm>
            <a:off x="939800" y="1763713"/>
            <a:ext cx="173038" cy="38100"/>
          </a:xfrm>
          <a:custGeom>
            <a:avLst/>
            <a:gdLst>
              <a:gd name="T0" fmla="*/ 65 w 130"/>
              <a:gd name="T1" fmla="*/ 29 h 29"/>
              <a:gd name="T2" fmla="*/ 15 w 130"/>
              <a:gd name="T3" fmla="*/ 29 h 29"/>
              <a:gd name="T4" fmla="*/ 0 w 130"/>
              <a:gd name="T5" fmla="*/ 15 h 29"/>
              <a:gd name="T6" fmla="*/ 16 w 130"/>
              <a:gd name="T7" fmla="*/ 0 h 29"/>
              <a:gd name="T8" fmla="*/ 115 w 130"/>
              <a:gd name="T9" fmla="*/ 0 h 29"/>
              <a:gd name="T10" fmla="*/ 130 w 130"/>
              <a:gd name="T11" fmla="*/ 14 h 29"/>
              <a:gd name="T12" fmla="*/ 115 w 130"/>
              <a:gd name="T13" fmla="*/ 29 h 29"/>
              <a:gd name="T14" fmla="*/ 65 w 130"/>
              <a:gd name="T1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8">
                <a:moveTo>
                  <a:pt x="65" y="29"/>
                </a:moveTo>
                <a:cubicBezTo>
                  <a:pt x="48" y="29"/>
                  <a:pt x="32" y="29"/>
                  <a:pt x="15" y="29"/>
                </a:cubicBezTo>
                <a:cubicBezTo>
                  <a:pt x="6" y="29"/>
                  <a:pt x="0" y="26"/>
                  <a:pt x="0" y="15"/>
                </a:cubicBezTo>
                <a:cubicBezTo>
                  <a:pt x="0" y="4"/>
                  <a:pt x="5" y="0"/>
                  <a:pt x="16" y="0"/>
                </a:cubicBezTo>
                <a:cubicBezTo>
                  <a:pt x="49" y="0"/>
                  <a:pt x="82" y="0"/>
                  <a:pt x="115" y="0"/>
                </a:cubicBezTo>
                <a:cubicBezTo>
                  <a:pt x="124" y="0"/>
                  <a:pt x="130" y="3"/>
                  <a:pt x="130" y="14"/>
                </a:cubicBezTo>
                <a:cubicBezTo>
                  <a:pt x="130" y="25"/>
                  <a:pt x="125" y="29"/>
                  <a:pt x="115" y="29"/>
                </a:cubicBezTo>
                <a:cubicBezTo>
                  <a:pt x="98" y="29"/>
                  <a:pt x="82" y="29"/>
                  <a:pt x="65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7" name="Freeform 64">
            <a:extLst>
              <a:ext uri="{FF2B5EF4-FFF2-40B4-BE49-F238E27FC236}">
                <a16:creationId xmlns:a16="http://schemas.microsoft.com/office/drawing/2014/main" id="{E4A201BD-E2FB-4034-9694-E29DA1A525E9}"/>
              </a:ext>
            </a:extLst>
          </p:cNvPr>
          <p:cNvSpPr/>
          <p:nvPr/>
        </p:nvSpPr>
        <p:spPr bwMode="auto">
          <a:xfrm>
            <a:off x="939800" y="1847850"/>
            <a:ext cx="173038" cy="34925"/>
          </a:xfrm>
          <a:custGeom>
            <a:avLst/>
            <a:gdLst>
              <a:gd name="T0" fmla="*/ 64 w 130"/>
              <a:gd name="T1" fmla="*/ 27 h 27"/>
              <a:gd name="T2" fmla="*/ 16 w 130"/>
              <a:gd name="T3" fmla="*/ 27 h 27"/>
              <a:gd name="T4" fmla="*/ 0 w 130"/>
              <a:gd name="T5" fmla="*/ 14 h 27"/>
              <a:gd name="T6" fmla="*/ 15 w 130"/>
              <a:gd name="T7" fmla="*/ 0 h 27"/>
              <a:gd name="T8" fmla="*/ 115 w 130"/>
              <a:gd name="T9" fmla="*/ 0 h 27"/>
              <a:gd name="T10" fmla="*/ 130 w 130"/>
              <a:gd name="T11" fmla="*/ 14 h 27"/>
              <a:gd name="T12" fmla="*/ 114 w 130"/>
              <a:gd name="T13" fmla="*/ 27 h 27"/>
              <a:gd name="T14" fmla="*/ 64 w 13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7">
                <a:moveTo>
                  <a:pt x="64" y="27"/>
                </a:moveTo>
                <a:cubicBezTo>
                  <a:pt x="48" y="27"/>
                  <a:pt x="32" y="27"/>
                  <a:pt x="16" y="27"/>
                </a:cubicBezTo>
                <a:cubicBezTo>
                  <a:pt x="7" y="27"/>
                  <a:pt x="1" y="25"/>
                  <a:pt x="0" y="14"/>
                </a:cubicBezTo>
                <a:cubicBezTo>
                  <a:pt x="0" y="3"/>
                  <a:pt x="6" y="0"/>
                  <a:pt x="15" y="0"/>
                </a:cubicBezTo>
                <a:cubicBezTo>
                  <a:pt x="48" y="0"/>
                  <a:pt x="82" y="0"/>
                  <a:pt x="115" y="0"/>
                </a:cubicBezTo>
                <a:cubicBezTo>
                  <a:pt x="124" y="0"/>
                  <a:pt x="130" y="3"/>
                  <a:pt x="130" y="14"/>
                </a:cubicBezTo>
                <a:cubicBezTo>
                  <a:pt x="130" y="25"/>
                  <a:pt x="123" y="27"/>
                  <a:pt x="114" y="27"/>
                </a:cubicBezTo>
                <a:cubicBezTo>
                  <a:pt x="98" y="27"/>
                  <a:pt x="81" y="27"/>
                  <a:pt x="6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8" name="Freeform 65">
            <a:extLst>
              <a:ext uri="{FF2B5EF4-FFF2-40B4-BE49-F238E27FC236}">
                <a16:creationId xmlns:a16="http://schemas.microsoft.com/office/drawing/2014/main" id="{2024B794-B4DA-4948-9A5A-78F0CE6A1D6B}"/>
              </a:ext>
            </a:extLst>
          </p:cNvPr>
          <p:cNvSpPr/>
          <p:nvPr/>
        </p:nvSpPr>
        <p:spPr bwMode="auto">
          <a:xfrm>
            <a:off x="2333625" y="1763713"/>
            <a:ext cx="88900" cy="38100"/>
          </a:xfrm>
          <a:custGeom>
            <a:avLst/>
            <a:gdLst>
              <a:gd name="T0" fmla="*/ 35 w 67"/>
              <a:gd name="T1" fmla="*/ 29 h 29"/>
              <a:gd name="T2" fmla="*/ 13 w 67"/>
              <a:gd name="T3" fmla="*/ 29 h 29"/>
              <a:gd name="T4" fmla="*/ 1 w 67"/>
              <a:gd name="T5" fmla="*/ 14 h 29"/>
              <a:gd name="T6" fmla="*/ 13 w 67"/>
              <a:gd name="T7" fmla="*/ 0 h 29"/>
              <a:gd name="T8" fmla="*/ 51 w 67"/>
              <a:gd name="T9" fmla="*/ 0 h 29"/>
              <a:gd name="T10" fmla="*/ 67 w 67"/>
              <a:gd name="T11" fmla="*/ 15 h 29"/>
              <a:gd name="T12" fmla="*/ 51 w 67"/>
              <a:gd name="T13" fmla="*/ 29 h 29"/>
              <a:gd name="T14" fmla="*/ 35 w 67"/>
              <a:gd name="T15" fmla="*/ 29 h 29"/>
              <a:gd name="T16" fmla="*/ 35 w 67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8">
                <a:moveTo>
                  <a:pt x="35" y="29"/>
                </a:moveTo>
                <a:cubicBezTo>
                  <a:pt x="27" y="29"/>
                  <a:pt x="20" y="29"/>
                  <a:pt x="13" y="29"/>
                </a:cubicBezTo>
                <a:cubicBezTo>
                  <a:pt x="3" y="29"/>
                  <a:pt x="1" y="22"/>
                  <a:pt x="1" y="14"/>
                </a:cubicBezTo>
                <a:cubicBezTo>
                  <a:pt x="0" y="5"/>
                  <a:pt x="4" y="0"/>
                  <a:pt x="13" y="0"/>
                </a:cubicBezTo>
                <a:cubicBezTo>
                  <a:pt x="26" y="0"/>
                  <a:pt x="38" y="0"/>
                  <a:pt x="51" y="0"/>
                </a:cubicBezTo>
                <a:cubicBezTo>
                  <a:pt x="61" y="0"/>
                  <a:pt x="67" y="3"/>
                  <a:pt x="67" y="15"/>
                </a:cubicBezTo>
                <a:cubicBezTo>
                  <a:pt x="67" y="27"/>
                  <a:pt x="60" y="29"/>
                  <a:pt x="51" y="29"/>
                </a:cubicBezTo>
                <a:cubicBezTo>
                  <a:pt x="45" y="29"/>
                  <a:pt x="40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19" name="Freeform 66">
            <a:extLst>
              <a:ext uri="{FF2B5EF4-FFF2-40B4-BE49-F238E27FC236}">
                <a16:creationId xmlns:a16="http://schemas.microsoft.com/office/drawing/2014/main" id="{F9540067-052E-4B64-87D3-E393F35CBB48}"/>
              </a:ext>
            </a:extLst>
          </p:cNvPr>
          <p:cNvSpPr/>
          <p:nvPr/>
        </p:nvSpPr>
        <p:spPr bwMode="auto">
          <a:xfrm>
            <a:off x="2335213" y="1927225"/>
            <a:ext cx="87313" cy="38100"/>
          </a:xfrm>
          <a:custGeom>
            <a:avLst/>
            <a:gdLst>
              <a:gd name="T0" fmla="*/ 31 w 66"/>
              <a:gd name="T1" fmla="*/ 1 h 29"/>
              <a:gd name="T2" fmla="*/ 55 w 66"/>
              <a:gd name="T3" fmla="*/ 1 h 29"/>
              <a:gd name="T4" fmla="*/ 66 w 66"/>
              <a:gd name="T5" fmla="*/ 14 h 29"/>
              <a:gd name="T6" fmla="*/ 56 w 66"/>
              <a:gd name="T7" fmla="*/ 29 h 29"/>
              <a:gd name="T8" fmla="*/ 10 w 66"/>
              <a:gd name="T9" fmla="*/ 29 h 29"/>
              <a:gd name="T10" fmla="*/ 0 w 66"/>
              <a:gd name="T11" fmla="*/ 13 h 29"/>
              <a:gd name="T12" fmla="*/ 12 w 66"/>
              <a:gd name="T13" fmla="*/ 0 h 29"/>
              <a:gd name="T14" fmla="*/ 31 w 66"/>
              <a:gd name="T15" fmla="*/ 0 h 29"/>
              <a:gd name="T16" fmla="*/ 31 w 66"/>
              <a:gd name="T17" fmla="*/ 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8">
                <a:moveTo>
                  <a:pt x="31" y="1"/>
                </a:moveTo>
                <a:cubicBezTo>
                  <a:pt x="39" y="1"/>
                  <a:pt x="47" y="0"/>
                  <a:pt x="55" y="1"/>
                </a:cubicBezTo>
                <a:cubicBezTo>
                  <a:pt x="64" y="1"/>
                  <a:pt x="66" y="7"/>
                  <a:pt x="66" y="14"/>
                </a:cubicBezTo>
                <a:cubicBezTo>
                  <a:pt x="66" y="22"/>
                  <a:pt x="65" y="28"/>
                  <a:pt x="56" y="29"/>
                </a:cubicBezTo>
                <a:cubicBezTo>
                  <a:pt x="41" y="29"/>
                  <a:pt x="25" y="29"/>
                  <a:pt x="10" y="29"/>
                </a:cubicBezTo>
                <a:cubicBezTo>
                  <a:pt x="0" y="28"/>
                  <a:pt x="0" y="20"/>
                  <a:pt x="0" y="13"/>
                </a:cubicBezTo>
                <a:cubicBezTo>
                  <a:pt x="0" y="4"/>
                  <a:pt x="3" y="0"/>
                  <a:pt x="12" y="0"/>
                </a:cubicBezTo>
                <a:cubicBezTo>
                  <a:pt x="18" y="0"/>
                  <a:pt x="25" y="0"/>
                  <a:pt x="31" y="0"/>
                </a:cubicBezTo>
                <a:cubicBezTo>
                  <a:pt x="31" y="0"/>
                  <a:pt x="31" y="0"/>
                  <a:pt x="3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0" name="Freeform 67">
            <a:extLst>
              <a:ext uri="{FF2B5EF4-FFF2-40B4-BE49-F238E27FC236}">
                <a16:creationId xmlns:a16="http://schemas.microsoft.com/office/drawing/2014/main" id="{AEE9D090-7760-4E3B-9753-7F89FB197F66}"/>
              </a:ext>
            </a:extLst>
          </p:cNvPr>
          <p:cNvSpPr/>
          <p:nvPr/>
        </p:nvSpPr>
        <p:spPr bwMode="auto">
          <a:xfrm>
            <a:off x="2335213" y="2006600"/>
            <a:ext cx="87313" cy="38100"/>
          </a:xfrm>
          <a:custGeom>
            <a:avLst/>
            <a:gdLst>
              <a:gd name="T0" fmla="*/ 32 w 66"/>
              <a:gd name="T1" fmla="*/ 29 h 29"/>
              <a:gd name="T2" fmla="*/ 12 w 66"/>
              <a:gd name="T3" fmla="*/ 29 h 29"/>
              <a:gd name="T4" fmla="*/ 0 w 66"/>
              <a:gd name="T5" fmla="*/ 14 h 29"/>
              <a:gd name="T6" fmla="*/ 13 w 66"/>
              <a:gd name="T7" fmla="*/ 0 h 29"/>
              <a:gd name="T8" fmla="*/ 50 w 66"/>
              <a:gd name="T9" fmla="*/ 0 h 29"/>
              <a:gd name="T10" fmla="*/ 66 w 66"/>
              <a:gd name="T11" fmla="*/ 15 h 29"/>
              <a:gd name="T12" fmla="*/ 50 w 66"/>
              <a:gd name="T13" fmla="*/ 29 h 29"/>
              <a:gd name="T14" fmla="*/ 32 w 66"/>
              <a:gd name="T15" fmla="*/ 29 h 29"/>
              <a:gd name="T16" fmla="*/ 32 w 66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8">
                <a:moveTo>
                  <a:pt x="32" y="29"/>
                </a:moveTo>
                <a:cubicBezTo>
                  <a:pt x="25" y="29"/>
                  <a:pt x="19" y="29"/>
                  <a:pt x="12" y="29"/>
                </a:cubicBezTo>
                <a:cubicBezTo>
                  <a:pt x="3" y="29"/>
                  <a:pt x="0" y="23"/>
                  <a:pt x="0" y="14"/>
                </a:cubicBezTo>
                <a:cubicBezTo>
                  <a:pt x="0" y="6"/>
                  <a:pt x="4" y="1"/>
                  <a:pt x="13" y="0"/>
                </a:cubicBezTo>
                <a:cubicBezTo>
                  <a:pt x="25" y="0"/>
                  <a:pt x="38" y="0"/>
                  <a:pt x="50" y="0"/>
                </a:cubicBezTo>
                <a:cubicBezTo>
                  <a:pt x="60" y="0"/>
                  <a:pt x="66" y="3"/>
                  <a:pt x="66" y="15"/>
                </a:cubicBezTo>
                <a:cubicBezTo>
                  <a:pt x="66" y="27"/>
                  <a:pt x="60" y="29"/>
                  <a:pt x="50" y="29"/>
                </a:cubicBezTo>
                <a:cubicBezTo>
                  <a:pt x="44" y="29"/>
                  <a:pt x="38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1" name="Freeform 68">
            <a:extLst>
              <a:ext uri="{FF2B5EF4-FFF2-40B4-BE49-F238E27FC236}">
                <a16:creationId xmlns:a16="http://schemas.microsoft.com/office/drawing/2014/main" id="{D68782EC-9EB3-4E7F-8A68-B883365AB61C}"/>
              </a:ext>
            </a:extLst>
          </p:cNvPr>
          <p:cNvSpPr/>
          <p:nvPr/>
        </p:nvSpPr>
        <p:spPr bwMode="auto">
          <a:xfrm>
            <a:off x="2335213" y="1682750"/>
            <a:ext cx="87313" cy="36513"/>
          </a:xfrm>
          <a:custGeom>
            <a:avLst/>
            <a:gdLst>
              <a:gd name="T0" fmla="*/ 32 w 66"/>
              <a:gd name="T1" fmla="*/ 26 h 27"/>
              <a:gd name="T2" fmla="*/ 12 w 66"/>
              <a:gd name="T3" fmla="*/ 26 h 27"/>
              <a:gd name="T4" fmla="*/ 0 w 66"/>
              <a:gd name="T5" fmla="*/ 14 h 27"/>
              <a:gd name="T6" fmla="*/ 11 w 66"/>
              <a:gd name="T7" fmla="*/ 0 h 27"/>
              <a:gd name="T8" fmla="*/ 55 w 66"/>
              <a:gd name="T9" fmla="*/ 0 h 27"/>
              <a:gd name="T10" fmla="*/ 66 w 66"/>
              <a:gd name="T11" fmla="*/ 13 h 27"/>
              <a:gd name="T12" fmla="*/ 53 w 66"/>
              <a:gd name="T13" fmla="*/ 27 h 27"/>
              <a:gd name="T14" fmla="*/ 32 w 66"/>
              <a:gd name="T15" fmla="*/ 27 h 27"/>
              <a:gd name="T16" fmla="*/ 32 w 66"/>
              <a:gd name="T17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7">
                <a:moveTo>
                  <a:pt x="32" y="26"/>
                </a:moveTo>
                <a:cubicBezTo>
                  <a:pt x="25" y="26"/>
                  <a:pt x="18" y="27"/>
                  <a:pt x="12" y="26"/>
                </a:cubicBezTo>
                <a:cubicBezTo>
                  <a:pt x="4" y="26"/>
                  <a:pt x="0" y="22"/>
                  <a:pt x="0" y="14"/>
                </a:cubicBezTo>
                <a:cubicBezTo>
                  <a:pt x="0" y="6"/>
                  <a:pt x="2" y="1"/>
                  <a:pt x="11" y="0"/>
                </a:cubicBezTo>
                <a:cubicBezTo>
                  <a:pt x="26" y="0"/>
                  <a:pt x="40" y="0"/>
                  <a:pt x="55" y="0"/>
                </a:cubicBezTo>
                <a:cubicBezTo>
                  <a:pt x="63" y="0"/>
                  <a:pt x="66" y="5"/>
                  <a:pt x="66" y="13"/>
                </a:cubicBezTo>
                <a:cubicBezTo>
                  <a:pt x="66" y="22"/>
                  <a:pt x="63" y="27"/>
                  <a:pt x="53" y="27"/>
                </a:cubicBezTo>
                <a:cubicBezTo>
                  <a:pt x="46" y="27"/>
                  <a:pt x="39" y="27"/>
                  <a:pt x="32" y="27"/>
                </a:cubicBezTo>
                <a:cubicBezTo>
                  <a:pt x="32" y="27"/>
                  <a:pt x="32" y="27"/>
                  <a:pt x="32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2" name="Freeform 69">
            <a:extLst>
              <a:ext uri="{FF2B5EF4-FFF2-40B4-BE49-F238E27FC236}">
                <a16:creationId xmlns:a16="http://schemas.microsoft.com/office/drawing/2014/main" id="{DF0CD62D-E119-40A0-955B-F102EC528CCB}"/>
              </a:ext>
            </a:extLst>
          </p:cNvPr>
          <p:cNvSpPr/>
          <p:nvPr/>
        </p:nvSpPr>
        <p:spPr bwMode="auto">
          <a:xfrm>
            <a:off x="2335213" y="1847850"/>
            <a:ext cx="87313" cy="34925"/>
          </a:xfrm>
          <a:custGeom>
            <a:avLst/>
            <a:gdLst>
              <a:gd name="T0" fmla="*/ 34 w 66"/>
              <a:gd name="T1" fmla="*/ 0 h 27"/>
              <a:gd name="T2" fmla="*/ 56 w 66"/>
              <a:gd name="T3" fmla="*/ 0 h 27"/>
              <a:gd name="T4" fmla="*/ 66 w 66"/>
              <a:gd name="T5" fmla="*/ 12 h 27"/>
              <a:gd name="T6" fmla="*/ 56 w 66"/>
              <a:gd name="T7" fmla="*/ 26 h 27"/>
              <a:gd name="T8" fmla="*/ 14 w 66"/>
              <a:gd name="T9" fmla="*/ 27 h 27"/>
              <a:gd name="T10" fmla="*/ 0 w 66"/>
              <a:gd name="T11" fmla="*/ 12 h 27"/>
              <a:gd name="T12" fmla="*/ 15 w 66"/>
              <a:gd name="T13" fmla="*/ 0 h 27"/>
              <a:gd name="T14" fmla="*/ 34 w 66"/>
              <a:gd name="T15" fmla="*/ 0 h 27"/>
              <a:gd name="T16" fmla="*/ 34 w 66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7">
                <a:moveTo>
                  <a:pt x="34" y="0"/>
                </a:moveTo>
                <a:cubicBezTo>
                  <a:pt x="42" y="0"/>
                  <a:pt x="49" y="0"/>
                  <a:pt x="56" y="0"/>
                </a:cubicBezTo>
                <a:cubicBezTo>
                  <a:pt x="64" y="1"/>
                  <a:pt x="66" y="6"/>
                  <a:pt x="66" y="12"/>
                </a:cubicBezTo>
                <a:cubicBezTo>
                  <a:pt x="66" y="20"/>
                  <a:pt x="65" y="26"/>
                  <a:pt x="56" y="26"/>
                </a:cubicBezTo>
                <a:cubicBezTo>
                  <a:pt x="42" y="27"/>
                  <a:pt x="28" y="26"/>
                  <a:pt x="14" y="27"/>
                </a:cubicBezTo>
                <a:cubicBezTo>
                  <a:pt x="4" y="27"/>
                  <a:pt x="0" y="22"/>
                  <a:pt x="0" y="12"/>
                </a:cubicBezTo>
                <a:cubicBezTo>
                  <a:pt x="0" y="2"/>
                  <a:pt x="6" y="0"/>
                  <a:pt x="15" y="0"/>
                </a:cubicBezTo>
                <a:cubicBezTo>
                  <a:pt x="21" y="0"/>
                  <a:pt x="28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3" name="Freeform 70">
            <a:extLst>
              <a:ext uri="{FF2B5EF4-FFF2-40B4-BE49-F238E27FC236}">
                <a16:creationId xmlns:a16="http://schemas.microsoft.com/office/drawing/2014/main" id="{B202FE80-5A82-4CF5-BCDE-1F50C3A31757}"/>
              </a:ext>
            </a:extLst>
          </p:cNvPr>
          <p:cNvSpPr/>
          <p:nvPr/>
        </p:nvSpPr>
        <p:spPr bwMode="auto">
          <a:xfrm>
            <a:off x="3429000" y="1698625"/>
            <a:ext cx="38100" cy="88900"/>
          </a:xfrm>
          <a:custGeom>
            <a:avLst/>
            <a:gdLst>
              <a:gd name="T0" fmla="*/ 29 w 29"/>
              <a:gd name="T1" fmla="*/ 33 h 67"/>
              <a:gd name="T2" fmla="*/ 29 w 29"/>
              <a:gd name="T3" fmla="*/ 55 h 67"/>
              <a:gd name="T4" fmla="*/ 16 w 29"/>
              <a:gd name="T5" fmla="*/ 67 h 67"/>
              <a:gd name="T6" fmla="*/ 0 w 29"/>
              <a:gd name="T7" fmla="*/ 56 h 67"/>
              <a:gd name="T8" fmla="*/ 0 w 29"/>
              <a:gd name="T9" fmla="*/ 14 h 67"/>
              <a:gd name="T10" fmla="*/ 13 w 29"/>
              <a:gd name="T11" fmla="*/ 0 h 67"/>
              <a:gd name="T12" fmla="*/ 29 w 29"/>
              <a:gd name="T13" fmla="*/ 13 h 67"/>
              <a:gd name="T14" fmla="*/ 29 w 29"/>
              <a:gd name="T15" fmla="*/ 3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67">
                <a:moveTo>
                  <a:pt x="29" y="33"/>
                </a:moveTo>
                <a:cubicBezTo>
                  <a:pt x="29" y="41"/>
                  <a:pt x="29" y="48"/>
                  <a:pt x="29" y="55"/>
                </a:cubicBezTo>
                <a:cubicBezTo>
                  <a:pt x="29" y="63"/>
                  <a:pt x="24" y="67"/>
                  <a:pt x="16" y="67"/>
                </a:cubicBezTo>
                <a:cubicBezTo>
                  <a:pt x="8" y="66"/>
                  <a:pt x="1" y="66"/>
                  <a:pt x="0" y="56"/>
                </a:cubicBezTo>
                <a:cubicBezTo>
                  <a:pt x="0" y="42"/>
                  <a:pt x="0" y="28"/>
                  <a:pt x="0" y="14"/>
                </a:cubicBezTo>
                <a:cubicBezTo>
                  <a:pt x="0" y="5"/>
                  <a:pt x="4" y="0"/>
                  <a:pt x="13" y="0"/>
                </a:cubicBezTo>
                <a:cubicBezTo>
                  <a:pt x="23" y="0"/>
                  <a:pt x="29" y="3"/>
                  <a:pt x="29" y="13"/>
                </a:cubicBezTo>
                <a:cubicBezTo>
                  <a:pt x="29" y="20"/>
                  <a:pt x="29" y="27"/>
                  <a:pt x="29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4" name="Freeform 71">
            <a:extLst>
              <a:ext uri="{FF2B5EF4-FFF2-40B4-BE49-F238E27FC236}">
                <a16:creationId xmlns:a16="http://schemas.microsoft.com/office/drawing/2014/main" id="{312809D6-711D-48EA-800A-8F68B4BD47DF}"/>
              </a:ext>
            </a:extLst>
          </p:cNvPr>
          <p:cNvSpPr/>
          <p:nvPr/>
        </p:nvSpPr>
        <p:spPr bwMode="auto">
          <a:xfrm>
            <a:off x="6472238" y="1943100"/>
            <a:ext cx="41275" cy="87313"/>
          </a:xfrm>
          <a:custGeom>
            <a:avLst/>
            <a:gdLst>
              <a:gd name="T0" fmla="*/ 30 w 31"/>
              <a:gd name="T1" fmla="*/ 36 h 67"/>
              <a:gd name="T2" fmla="*/ 30 w 31"/>
              <a:gd name="T3" fmla="*/ 54 h 67"/>
              <a:gd name="T4" fmla="*/ 17 w 31"/>
              <a:gd name="T5" fmla="*/ 67 h 67"/>
              <a:gd name="T6" fmla="*/ 0 w 31"/>
              <a:gd name="T7" fmla="*/ 55 h 67"/>
              <a:gd name="T8" fmla="*/ 1 w 31"/>
              <a:gd name="T9" fmla="*/ 14 h 67"/>
              <a:gd name="T10" fmla="*/ 14 w 31"/>
              <a:gd name="T11" fmla="*/ 1 h 67"/>
              <a:gd name="T12" fmla="*/ 30 w 31"/>
              <a:gd name="T13" fmla="*/ 14 h 67"/>
              <a:gd name="T14" fmla="*/ 30 w 31"/>
              <a:gd name="T15" fmla="*/ 36 h 67"/>
              <a:gd name="T16" fmla="*/ 30 w 31"/>
              <a:gd name="T17" fmla="*/ 3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67">
                <a:moveTo>
                  <a:pt x="30" y="36"/>
                </a:moveTo>
                <a:cubicBezTo>
                  <a:pt x="30" y="42"/>
                  <a:pt x="30" y="48"/>
                  <a:pt x="30" y="54"/>
                </a:cubicBezTo>
                <a:cubicBezTo>
                  <a:pt x="31" y="63"/>
                  <a:pt x="26" y="67"/>
                  <a:pt x="17" y="67"/>
                </a:cubicBezTo>
                <a:cubicBezTo>
                  <a:pt x="9" y="67"/>
                  <a:pt x="1" y="67"/>
                  <a:pt x="0" y="55"/>
                </a:cubicBezTo>
                <a:cubicBezTo>
                  <a:pt x="0" y="41"/>
                  <a:pt x="0" y="28"/>
                  <a:pt x="1" y="14"/>
                </a:cubicBezTo>
                <a:cubicBezTo>
                  <a:pt x="1" y="5"/>
                  <a:pt x="5" y="1"/>
                  <a:pt x="14" y="1"/>
                </a:cubicBezTo>
                <a:cubicBezTo>
                  <a:pt x="24" y="0"/>
                  <a:pt x="29" y="4"/>
                  <a:pt x="30" y="14"/>
                </a:cubicBezTo>
                <a:cubicBezTo>
                  <a:pt x="30" y="22"/>
                  <a:pt x="30" y="29"/>
                  <a:pt x="30" y="36"/>
                </a:cubicBezTo>
                <a:cubicBezTo>
                  <a:pt x="30" y="36"/>
                  <a:pt x="30" y="36"/>
                  <a:pt x="30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5" name="Freeform 72">
            <a:extLst>
              <a:ext uri="{FF2B5EF4-FFF2-40B4-BE49-F238E27FC236}">
                <a16:creationId xmlns:a16="http://schemas.microsoft.com/office/drawing/2014/main" id="{7024B0CE-184F-401F-B054-3CC094D58DD7}"/>
              </a:ext>
            </a:extLst>
          </p:cNvPr>
          <p:cNvSpPr/>
          <p:nvPr/>
        </p:nvSpPr>
        <p:spPr bwMode="auto">
          <a:xfrm>
            <a:off x="6472238" y="1778000"/>
            <a:ext cx="39688" cy="88900"/>
          </a:xfrm>
          <a:custGeom>
            <a:avLst/>
            <a:gdLst>
              <a:gd name="T0" fmla="*/ 29 w 30"/>
              <a:gd name="T1" fmla="*/ 33 h 67"/>
              <a:gd name="T2" fmla="*/ 29 w 30"/>
              <a:gd name="T3" fmla="*/ 55 h 67"/>
              <a:gd name="T4" fmla="*/ 15 w 30"/>
              <a:gd name="T5" fmla="*/ 67 h 67"/>
              <a:gd name="T6" fmla="*/ 1 w 30"/>
              <a:gd name="T7" fmla="*/ 54 h 67"/>
              <a:gd name="T8" fmla="*/ 0 w 30"/>
              <a:gd name="T9" fmla="*/ 16 h 67"/>
              <a:gd name="T10" fmla="*/ 15 w 30"/>
              <a:gd name="T11" fmla="*/ 0 h 67"/>
              <a:gd name="T12" fmla="*/ 30 w 30"/>
              <a:gd name="T13" fmla="*/ 17 h 67"/>
              <a:gd name="T14" fmla="*/ 30 w 30"/>
              <a:gd name="T15" fmla="*/ 33 h 67"/>
              <a:gd name="T16" fmla="*/ 29 w 30"/>
              <a:gd name="T17" fmla="*/ 3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7">
                <a:moveTo>
                  <a:pt x="29" y="33"/>
                </a:moveTo>
                <a:cubicBezTo>
                  <a:pt x="29" y="40"/>
                  <a:pt x="30" y="47"/>
                  <a:pt x="29" y="55"/>
                </a:cubicBezTo>
                <a:cubicBezTo>
                  <a:pt x="29" y="64"/>
                  <a:pt x="23" y="67"/>
                  <a:pt x="15" y="67"/>
                </a:cubicBezTo>
                <a:cubicBezTo>
                  <a:pt x="6" y="67"/>
                  <a:pt x="1" y="63"/>
                  <a:pt x="1" y="54"/>
                </a:cubicBezTo>
                <a:cubicBezTo>
                  <a:pt x="0" y="42"/>
                  <a:pt x="0" y="29"/>
                  <a:pt x="0" y="16"/>
                </a:cubicBezTo>
                <a:cubicBezTo>
                  <a:pt x="0" y="6"/>
                  <a:pt x="4" y="0"/>
                  <a:pt x="15" y="0"/>
                </a:cubicBezTo>
                <a:cubicBezTo>
                  <a:pt x="27" y="1"/>
                  <a:pt x="30" y="7"/>
                  <a:pt x="30" y="17"/>
                </a:cubicBezTo>
                <a:cubicBezTo>
                  <a:pt x="30" y="22"/>
                  <a:pt x="30" y="28"/>
                  <a:pt x="30" y="33"/>
                </a:cubicBezTo>
                <a:cubicBezTo>
                  <a:pt x="30" y="33"/>
                  <a:pt x="29" y="33"/>
                  <a:pt x="29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6" name="Freeform 73">
            <a:extLst>
              <a:ext uri="{FF2B5EF4-FFF2-40B4-BE49-F238E27FC236}">
                <a16:creationId xmlns:a16="http://schemas.microsoft.com/office/drawing/2014/main" id="{93B754F6-00EA-40B2-B3A8-CA76A9B9EE11}"/>
              </a:ext>
            </a:extLst>
          </p:cNvPr>
          <p:cNvSpPr/>
          <p:nvPr/>
        </p:nvSpPr>
        <p:spPr bwMode="auto">
          <a:xfrm>
            <a:off x="6391275" y="1778000"/>
            <a:ext cx="36513" cy="88900"/>
          </a:xfrm>
          <a:custGeom>
            <a:avLst/>
            <a:gdLst>
              <a:gd name="T0" fmla="*/ 1 w 27"/>
              <a:gd name="T1" fmla="*/ 34 h 67"/>
              <a:gd name="T2" fmla="*/ 1 w 27"/>
              <a:gd name="T3" fmla="*/ 12 h 67"/>
              <a:gd name="T4" fmla="*/ 13 w 27"/>
              <a:gd name="T5" fmla="*/ 0 h 67"/>
              <a:gd name="T6" fmla="*/ 27 w 27"/>
              <a:gd name="T7" fmla="*/ 11 h 67"/>
              <a:gd name="T8" fmla="*/ 27 w 27"/>
              <a:gd name="T9" fmla="*/ 57 h 67"/>
              <a:gd name="T10" fmla="*/ 13 w 27"/>
              <a:gd name="T11" fmla="*/ 67 h 67"/>
              <a:gd name="T12" fmla="*/ 1 w 27"/>
              <a:gd name="T13" fmla="*/ 56 h 67"/>
              <a:gd name="T14" fmla="*/ 1 w 27"/>
              <a:gd name="T15" fmla="*/ 34 h 67"/>
              <a:gd name="T16" fmla="*/ 1 w 27"/>
              <a:gd name="T17" fmla="*/ 3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67">
                <a:moveTo>
                  <a:pt x="1" y="34"/>
                </a:moveTo>
                <a:cubicBezTo>
                  <a:pt x="1" y="26"/>
                  <a:pt x="1" y="19"/>
                  <a:pt x="1" y="12"/>
                </a:cubicBezTo>
                <a:cubicBezTo>
                  <a:pt x="0" y="3"/>
                  <a:pt x="5" y="0"/>
                  <a:pt x="13" y="0"/>
                </a:cubicBezTo>
                <a:cubicBezTo>
                  <a:pt x="20" y="1"/>
                  <a:pt x="27" y="2"/>
                  <a:pt x="27" y="11"/>
                </a:cubicBezTo>
                <a:cubicBezTo>
                  <a:pt x="27" y="26"/>
                  <a:pt x="27" y="42"/>
                  <a:pt x="27" y="57"/>
                </a:cubicBezTo>
                <a:cubicBezTo>
                  <a:pt x="27" y="67"/>
                  <a:pt x="20" y="66"/>
                  <a:pt x="13" y="67"/>
                </a:cubicBezTo>
                <a:cubicBezTo>
                  <a:pt x="5" y="67"/>
                  <a:pt x="0" y="65"/>
                  <a:pt x="1" y="56"/>
                </a:cubicBezTo>
                <a:cubicBezTo>
                  <a:pt x="1" y="48"/>
                  <a:pt x="1" y="41"/>
                  <a:pt x="1" y="34"/>
                </a:cubicBezTo>
                <a:cubicBezTo>
                  <a:pt x="1" y="34"/>
                  <a:pt x="1" y="34"/>
                  <a:pt x="1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7" name="Freeform 74">
            <a:extLst>
              <a:ext uri="{FF2B5EF4-FFF2-40B4-BE49-F238E27FC236}">
                <a16:creationId xmlns:a16="http://schemas.microsoft.com/office/drawing/2014/main" id="{659D12B1-E735-4486-B693-53A0A72DF486}"/>
              </a:ext>
            </a:extLst>
          </p:cNvPr>
          <p:cNvSpPr/>
          <p:nvPr/>
        </p:nvSpPr>
        <p:spPr bwMode="auto">
          <a:xfrm>
            <a:off x="6392863" y="1943100"/>
            <a:ext cx="34925" cy="87313"/>
          </a:xfrm>
          <a:custGeom>
            <a:avLst/>
            <a:gdLst>
              <a:gd name="T0" fmla="*/ 26 w 26"/>
              <a:gd name="T1" fmla="*/ 33 h 66"/>
              <a:gd name="T2" fmla="*/ 26 w 26"/>
              <a:gd name="T3" fmla="*/ 51 h 66"/>
              <a:gd name="T4" fmla="*/ 12 w 26"/>
              <a:gd name="T5" fmla="*/ 65 h 66"/>
              <a:gd name="T6" fmla="*/ 0 w 26"/>
              <a:gd name="T7" fmla="*/ 52 h 66"/>
              <a:gd name="T8" fmla="*/ 0 w 26"/>
              <a:gd name="T9" fmla="*/ 14 h 66"/>
              <a:gd name="T10" fmla="*/ 13 w 26"/>
              <a:gd name="T11" fmla="*/ 0 h 66"/>
              <a:gd name="T12" fmla="*/ 26 w 26"/>
              <a:gd name="T13" fmla="*/ 13 h 66"/>
              <a:gd name="T14" fmla="*/ 26 w 26"/>
              <a:gd name="T15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66">
                <a:moveTo>
                  <a:pt x="26" y="33"/>
                </a:moveTo>
                <a:cubicBezTo>
                  <a:pt x="26" y="39"/>
                  <a:pt x="26" y="45"/>
                  <a:pt x="26" y="51"/>
                </a:cubicBezTo>
                <a:cubicBezTo>
                  <a:pt x="26" y="60"/>
                  <a:pt x="23" y="66"/>
                  <a:pt x="12" y="65"/>
                </a:cubicBezTo>
                <a:cubicBezTo>
                  <a:pt x="3" y="65"/>
                  <a:pt x="0" y="60"/>
                  <a:pt x="0" y="52"/>
                </a:cubicBezTo>
                <a:cubicBezTo>
                  <a:pt x="0" y="39"/>
                  <a:pt x="0" y="26"/>
                  <a:pt x="0" y="14"/>
                </a:cubicBezTo>
                <a:cubicBezTo>
                  <a:pt x="0" y="5"/>
                  <a:pt x="3" y="0"/>
                  <a:pt x="13" y="0"/>
                </a:cubicBezTo>
                <a:cubicBezTo>
                  <a:pt x="22" y="0"/>
                  <a:pt x="26" y="4"/>
                  <a:pt x="26" y="13"/>
                </a:cubicBezTo>
                <a:cubicBezTo>
                  <a:pt x="26" y="19"/>
                  <a:pt x="26" y="26"/>
                  <a:pt x="26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8" name="Freeform 75">
            <a:extLst>
              <a:ext uri="{FF2B5EF4-FFF2-40B4-BE49-F238E27FC236}">
                <a16:creationId xmlns:a16="http://schemas.microsoft.com/office/drawing/2014/main" id="{24C2C0D5-8C89-4231-B869-F161DE4F3DD8}"/>
              </a:ext>
            </a:extLst>
          </p:cNvPr>
          <p:cNvSpPr/>
          <p:nvPr/>
        </p:nvSpPr>
        <p:spPr bwMode="auto">
          <a:xfrm>
            <a:off x="2646363" y="1784350"/>
            <a:ext cx="34925" cy="249238"/>
          </a:xfrm>
          <a:custGeom>
            <a:avLst/>
            <a:gdLst>
              <a:gd name="T0" fmla="*/ 1 w 27"/>
              <a:gd name="T1" fmla="*/ 94 h 189"/>
              <a:gd name="T2" fmla="*/ 0 w 27"/>
              <a:gd name="T3" fmla="*/ 14 h 189"/>
              <a:gd name="T4" fmla="*/ 14 w 27"/>
              <a:gd name="T5" fmla="*/ 0 h 189"/>
              <a:gd name="T6" fmla="*/ 27 w 27"/>
              <a:gd name="T7" fmla="*/ 14 h 189"/>
              <a:gd name="T8" fmla="*/ 27 w 27"/>
              <a:gd name="T9" fmla="*/ 174 h 189"/>
              <a:gd name="T10" fmla="*/ 13 w 27"/>
              <a:gd name="T11" fmla="*/ 188 h 189"/>
              <a:gd name="T12" fmla="*/ 0 w 27"/>
              <a:gd name="T13" fmla="*/ 174 h 189"/>
              <a:gd name="T14" fmla="*/ 0 w 27"/>
              <a:gd name="T15" fmla="*/ 94 h 189"/>
              <a:gd name="T16" fmla="*/ 1 w 27"/>
              <a:gd name="T17" fmla="*/ 9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89">
                <a:moveTo>
                  <a:pt x="1" y="94"/>
                </a:moveTo>
                <a:cubicBezTo>
                  <a:pt x="1" y="67"/>
                  <a:pt x="1" y="41"/>
                  <a:pt x="0" y="14"/>
                </a:cubicBezTo>
                <a:cubicBezTo>
                  <a:pt x="0" y="4"/>
                  <a:pt x="3" y="0"/>
                  <a:pt x="14" y="0"/>
                </a:cubicBezTo>
                <a:cubicBezTo>
                  <a:pt x="25" y="0"/>
                  <a:pt x="27" y="5"/>
                  <a:pt x="27" y="14"/>
                </a:cubicBezTo>
                <a:cubicBezTo>
                  <a:pt x="27" y="67"/>
                  <a:pt x="27" y="121"/>
                  <a:pt x="27" y="174"/>
                </a:cubicBezTo>
                <a:cubicBezTo>
                  <a:pt x="27" y="184"/>
                  <a:pt x="24" y="189"/>
                  <a:pt x="13" y="188"/>
                </a:cubicBezTo>
                <a:cubicBezTo>
                  <a:pt x="3" y="188"/>
                  <a:pt x="0" y="184"/>
                  <a:pt x="0" y="174"/>
                </a:cubicBezTo>
                <a:cubicBezTo>
                  <a:pt x="1" y="147"/>
                  <a:pt x="0" y="120"/>
                  <a:pt x="0" y="94"/>
                </a:cubicBezTo>
                <a:cubicBezTo>
                  <a:pt x="0" y="94"/>
                  <a:pt x="1" y="94"/>
                  <a:pt x="1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29" name="Freeform 76">
            <a:extLst>
              <a:ext uri="{FF2B5EF4-FFF2-40B4-BE49-F238E27FC236}">
                <a16:creationId xmlns:a16="http://schemas.microsoft.com/office/drawing/2014/main" id="{2ECB5407-613B-4CDC-B43E-07A6627B4E87}"/>
              </a:ext>
            </a:extLst>
          </p:cNvPr>
          <p:cNvSpPr/>
          <p:nvPr/>
        </p:nvSpPr>
        <p:spPr bwMode="auto">
          <a:xfrm>
            <a:off x="2563813" y="1943100"/>
            <a:ext cx="39688" cy="90488"/>
          </a:xfrm>
          <a:custGeom>
            <a:avLst/>
            <a:gdLst>
              <a:gd name="T0" fmla="*/ 29 w 30"/>
              <a:gd name="T1" fmla="*/ 35 h 68"/>
              <a:gd name="T2" fmla="*/ 29 w 30"/>
              <a:gd name="T3" fmla="*/ 55 h 68"/>
              <a:gd name="T4" fmla="*/ 18 w 30"/>
              <a:gd name="T5" fmla="*/ 68 h 68"/>
              <a:gd name="T6" fmla="*/ 1 w 30"/>
              <a:gd name="T7" fmla="*/ 56 h 68"/>
              <a:gd name="T8" fmla="*/ 0 w 30"/>
              <a:gd name="T9" fmla="*/ 15 h 68"/>
              <a:gd name="T10" fmla="*/ 15 w 30"/>
              <a:gd name="T11" fmla="*/ 0 h 68"/>
              <a:gd name="T12" fmla="*/ 29 w 30"/>
              <a:gd name="T13" fmla="*/ 15 h 68"/>
              <a:gd name="T14" fmla="*/ 29 w 30"/>
              <a:gd name="T15" fmla="*/ 35 h 68"/>
              <a:gd name="T16" fmla="*/ 29 w 30"/>
              <a:gd name="T17" fmla="*/ 3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8">
                <a:moveTo>
                  <a:pt x="29" y="35"/>
                </a:moveTo>
                <a:cubicBezTo>
                  <a:pt x="29" y="41"/>
                  <a:pt x="29" y="48"/>
                  <a:pt x="29" y="55"/>
                </a:cubicBezTo>
                <a:cubicBezTo>
                  <a:pt x="30" y="63"/>
                  <a:pt x="27" y="67"/>
                  <a:pt x="18" y="68"/>
                </a:cubicBezTo>
                <a:cubicBezTo>
                  <a:pt x="10" y="68"/>
                  <a:pt x="1" y="67"/>
                  <a:pt x="1" y="56"/>
                </a:cubicBezTo>
                <a:cubicBezTo>
                  <a:pt x="0" y="42"/>
                  <a:pt x="0" y="28"/>
                  <a:pt x="0" y="15"/>
                </a:cubicBezTo>
                <a:cubicBezTo>
                  <a:pt x="1" y="5"/>
                  <a:pt x="5" y="0"/>
                  <a:pt x="15" y="0"/>
                </a:cubicBezTo>
                <a:cubicBezTo>
                  <a:pt x="25" y="0"/>
                  <a:pt x="29" y="6"/>
                  <a:pt x="29" y="15"/>
                </a:cubicBezTo>
                <a:cubicBezTo>
                  <a:pt x="29" y="22"/>
                  <a:pt x="29" y="28"/>
                  <a:pt x="29" y="35"/>
                </a:cubicBezTo>
                <a:cubicBezTo>
                  <a:pt x="29" y="35"/>
                  <a:pt x="29" y="35"/>
                  <a:pt x="29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0" name="Freeform 77">
            <a:extLst>
              <a:ext uri="{FF2B5EF4-FFF2-40B4-BE49-F238E27FC236}">
                <a16:creationId xmlns:a16="http://schemas.microsoft.com/office/drawing/2014/main" id="{D990D121-FF49-4980-8CA5-39719D9533B3}"/>
              </a:ext>
            </a:extLst>
          </p:cNvPr>
          <p:cNvSpPr/>
          <p:nvPr/>
        </p:nvSpPr>
        <p:spPr bwMode="auto">
          <a:xfrm>
            <a:off x="2563813" y="1781175"/>
            <a:ext cx="39688" cy="87313"/>
          </a:xfrm>
          <a:custGeom>
            <a:avLst/>
            <a:gdLst>
              <a:gd name="T0" fmla="*/ 29 w 30"/>
              <a:gd name="T1" fmla="*/ 34 h 66"/>
              <a:gd name="T2" fmla="*/ 29 w 30"/>
              <a:gd name="T3" fmla="*/ 54 h 66"/>
              <a:gd name="T4" fmla="*/ 17 w 30"/>
              <a:gd name="T5" fmla="*/ 66 h 66"/>
              <a:gd name="T6" fmla="*/ 1 w 30"/>
              <a:gd name="T7" fmla="*/ 55 h 66"/>
              <a:gd name="T8" fmla="*/ 1 w 30"/>
              <a:gd name="T9" fmla="*/ 12 h 66"/>
              <a:gd name="T10" fmla="*/ 18 w 30"/>
              <a:gd name="T11" fmla="*/ 0 h 66"/>
              <a:gd name="T12" fmla="*/ 29 w 30"/>
              <a:gd name="T13" fmla="*/ 14 h 66"/>
              <a:gd name="T14" fmla="*/ 29 w 30"/>
              <a:gd name="T15" fmla="*/ 34 h 66"/>
              <a:gd name="T16" fmla="*/ 29 w 30"/>
              <a:gd name="T17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6">
                <a:moveTo>
                  <a:pt x="29" y="34"/>
                </a:moveTo>
                <a:cubicBezTo>
                  <a:pt x="29" y="41"/>
                  <a:pt x="29" y="48"/>
                  <a:pt x="29" y="54"/>
                </a:cubicBezTo>
                <a:cubicBezTo>
                  <a:pt x="29" y="63"/>
                  <a:pt x="24" y="65"/>
                  <a:pt x="17" y="66"/>
                </a:cubicBezTo>
                <a:cubicBezTo>
                  <a:pt x="8" y="66"/>
                  <a:pt x="1" y="65"/>
                  <a:pt x="1" y="55"/>
                </a:cubicBezTo>
                <a:cubicBezTo>
                  <a:pt x="0" y="41"/>
                  <a:pt x="0" y="26"/>
                  <a:pt x="1" y="12"/>
                </a:cubicBezTo>
                <a:cubicBezTo>
                  <a:pt x="1" y="1"/>
                  <a:pt x="9" y="0"/>
                  <a:pt x="18" y="0"/>
                </a:cubicBezTo>
                <a:cubicBezTo>
                  <a:pt x="28" y="0"/>
                  <a:pt x="30" y="6"/>
                  <a:pt x="29" y="14"/>
                </a:cubicBezTo>
                <a:cubicBezTo>
                  <a:pt x="29" y="21"/>
                  <a:pt x="29" y="28"/>
                  <a:pt x="29" y="34"/>
                </a:cubicBezTo>
                <a:cubicBezTo>
                  <a:pt x="29" y="34"/>
                  <a:pt x="29" y="34"/>
                  <a:pt x="29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1" name="Freeform 78">
            <a:extLst>
              <a:ext uri="{FF2B5EF4-FFF2-40B4-BE49-F238E27FC236}">
                <a16:creationId xmlns:a16="http://schemas.microsoft.com/office/drawing/2014/main" id="{DDDFD303-7F06-43F4-B5D5-F0E572CF24DF}"/>
              </a:ext>
            </a:extLst>
          </p:cNvPr>
          <p:cNvSpPr/>
          <p:nvPr/>
        </p:nvSpPr>
        <p:spPr bwMode="auto">
          <a:xfrm>
            <a:off x="1858963" y="2719388"/>
            <a:ext cx="39688" cy="411163"/>
          </a:xfrm>
          <a:custGeom>
            <a:avLst/>
            <a:gdLst>
              <a:gd name="T0" fmla="*/ 1 w 31"/>
              <a:gd name="T1" fmla="*/ 154 h 311"/>
              <a:gd name="T2" fmla="*/ 1 w 31"/>
              <a:gd name="T3" fmla="*/ 21 h 311"/>
              <a:gd name="T4" fmla="*/ 15 w 31"/>
              <a:gd name="T5" fmla="*/ 0 h 311"/>
              <a:gd name="T6" fmla="*/ 30 w 31"/>
              <a:gd name="T7" fmla="*/ 21 h 311"/>
              <a:gd name="T8" fmla="*/ 30 w 31"/>
              <a:gd name="T9" fmla="*/ 290 h 311"/>
              <a:gd name="T10" fmla="*/ 15 w 31"/>
              <a:gd name="T11" fmla="*/ 311 h 311"/>
              <a:gd name="T12" fmla="*/ 1 w 31"/>
              <a:gd name="T13" fmla="*/ 290 h 311"/>
              <a:gd name="T14" fmla="*/ 1 w 31"/>
              <a:gd name="T15" fmla="*/ 15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11">
                <a:moveTo>
                  <a:pt x="1" y="154"/>
                </a:moveTo>
                <a:cubicBezTo>
                  <a:pt x="1" y="110"/>
                  <a:pt x="1" y="65"/>
                  <a:pt x="1" y="21"/>
                </a:cubicBezTo>
                <a:cubicBezTo>
                  <a:pt x="1" y="11"/>
                  <a:pt x="0" y="0"/>
                  <a:pt x="15" y="0"/>
                </a:cubicBezTo>
                <a:cubicBezTo>
                  <a:pt x="30" y="0"/>
                  <a:pt x="30" y="11"/>
                  <a:pt x="30" y="21"/>
                </a:cubicBezTo>
                <a:cubicBezTo>
                  <a:pt x="30" y="111"/>
                  <a:pt x="30" y="200"/>
                  <a:pt x="30" y="290"/>
                </a:cubicBezTo>
                <a:cubicBezTo>
                  <a:pt x="30" y="300"/>
                  <a:pt x="31" y="311"/>
                  <a:pt x="15" y="311"/>
                </a:cubicBezTo>
                <a:cubicBezTo>
                  <a:pt x="0" y="311"/>
                  <a:pt x="1" y="300"/>
                  <a:pt x="1" y="290"/>
                </a:cubicBezTo>
                <a:cubicBezTo>
                  <a:pt x="1" y="245"/>
                  <a:pt x="1" y="200"/>
                  <a:pt x="1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2" name="Freeform 79">
            <a:extLst>
              <a:ext uri="{FF2B5EF4-FFF2-40B4-BE49-F238E27FC236}">
                <a16:creationId xmlns:a16="http://schemas.microsoft.com/office/drawing/2014/main" id="{EC48D6A1-0A6C-4776-BAE8-FB538E58CC33}"/>
              </a:ext>
            </a:extLst>
          </p:cNvPr>
          <p:cNvSpPr/>
          <p:nvPr/>
        </p:nvSpPr>
        <p:spPr bwMode="auto">
          <a:xfrm>
            <a:off x="1774825" y="2717800"/>
            <a:ext cx="41275" cy="412750"/>
          </a:xfrm>
          <a:custGeom>
            <a:avLst/>
            <a:gdLst>
              <a:gd name="T0" fmla="*/ 4 w 31"/>
              <a:gd name="T1" fmla="*/ 158 h 312"/>
              <a:gd name="T2" fmla="*/ 3 w 31"/>
              <a:gd name="T3" fmla="*/ 18 h 312"/>
              <a:gd name="T4" fmla="*/ 16 w 31"/>
              <a:gd name="T5" fmla="*/ 1 h 312"/>
              <a:gd name="T6" fmla="*/ 30 w 31"/>
              <a:gd name="T7" fmla="*/ 19 h 312"/>
              <a:gd name="T8" fmla="*/ 30 w 31"/>
              <a:gd name="T9" fmla="*/ 294 h 312"/>
              <a:gd name="T10" fmla="*/ 16 w 31"/>
              <a:gd name="T11" fmla="*/ 312 h 312"/>
              <a:gd name="T12" fmla="*/ 4 w 31"/>
              <a:gd name="T13" fmla="*/ 294 h 312"/>
              <a:gd name="T14" fmla="*/ 4 w 31"/>
              <a:gd name="T15" fmla="*/ 158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12">
                <a:moveTo>
                  <a:pt x="4" y="158"/>
                </a:moveTo>
                <a:cubicBezTo>
                  <a:pt x="4" y="111"/>
                  <a:pt x="4" y="65"/>
                  <a:pt x="3" y="18"/>
                </a:cubicBezTo>
                <a:cubicBezTo>
                  <a:pt x="3" y="9"/>
                  <a:pt x="3" y="1"/>
                  <a:pt x="16" y="1"/>
                </a:cubicBezTo>
                <a:cubicBezTo>
                  <a:pt x="31" y="0"/>
                  <a:pt x="30" y="8"/>
                  <a:pt x="30" y="19"/>
                </a:cubicBezTo>
                <a:cubicBezTo>
                  <a:pt x="30" y="110"/>
                  <a:pt x="30" y="202"/>
                  <a:pt x="30" y="294"/>
                </a:cubicBezTo>
                <a:cubicBezTo>
                  <a:pt x="30" y="304"/>
                  <a:pt x="31" y="312"/>
                  <a:pt x="16" y="312"/>
                </a:cubicBezTo>
                <a:cubicBezTo>
                  <a:pt x="0" y="312"/>
                  <a:pt x="4" y="303"/>
                  <a:pt x="4" y="294"/>
                </a:cubicBezTo>
                <a:cubicBezTo>
                  <a:pt x="3" y="248"/>
                  <a:pt x="4" y="203"/>
                  <a:pt x="4" y="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3" name="Freeform 80">
            <a:extLst>
              <a:ext uri="{FF2B5EF4-FFF2-40B4-BE49-F238E27FC236}">
                <a16:creationId xmlns:a16="http://schemas.microsoft.com/office/drawing/2014/main" id="{19DF8790-351E-4C72-B220-5F5C6A84FBD7}"/>
              </a:ext>
            </a:extLst>
          </p:cNvPr>
          <p:cNvSpPr/>
          <p:nvPr/>
        </p:nvSpPr>
        <p:spPr bwMode="auto">
          <a:xfrm>
            <a:off x="1939925" y="2876550"/>
            <a:ext cx="38100" cy="254000"/>
          </a:xfrm>
          <a:custGeom>
            <a:avLst/>
            <a:gdLst>
              <a:gd name="T0" fmla="*/ 29 w 29"/>
              <a:gd name="T1" fmla="*/ 98 h 192"/>
              <a:gd name="T2" fmla="*/ 29 w 29"/>
              <a:gd name="T3" fmla="*/ 174 h 192"/>
              <a:gd name="T4" fmla="*/ 14 w 29"/>
              <a:gd name="T5" fmla="*/ 192 h 192"/>
              <a:gd name="T6" fmla="*/ 0 w 29"/>
              <a:gd name="T7" fmla="*/ 175 h 192"/>
              <a:gd name="T8" fmla="*/ 0 w 29"/>
              <a:gd name="T9" fmla="*/ 25 h 192"/>
              <a:gd name="T10" fmla="*/ 6 w 29"/>
              <a:gd name="T11" fmla="*/ 7 h 192"/>
              <a:gd name="T12" fmla="*/ 29 w 29"/>
              <a:gd name="T13" fmla="*/ 20 h 192"/>
              <a:gd name="T14" fmla="*/ 29 w 29"/>
              <a:gd name="T15" fmla="*/ 9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92">
                <a:moveTo>
                  <a:pt x="29" y="98"/>
                </a:moveTo>
                <a:cubicBezTo>
                  <a:pt x="29" y="123"/>
                  <a:pt x="29" y="149"/>
                  <a:pt x="29" y="174"/>
                </a:cubicBezTo>
                <a:cubicBezTo>
                  <a:pt x="29" y="184"/>
                  <a:pt x="27" y="192"/>
                  <a:pt x="14" y="192"/>
                </a:cubicBezTo>
                <a:cubicBezTo>
                  <a:pt x="1" y="192"/>
                  <a:pt x="0" y="185"/>
                  <a:pt x="0" y="175"/>
                </a:cubicBezTo>
                <a:cubicBezTo>
                  <a:pt x="0" y="125"/>
                  <a:pt x="0" y="75"/>
                  <a:pt x="0" y="25"/>
                </a:cubicBezTo>
                <a:cubicBezTo>
                  <a:pt x="0" y="19"/>
                  <a:pt x="0" y="12"/>
                  <a:pt x="6" y="7"/>
                </a:cubicBezTo>
                <a:cubicBezTo>
                  <a:pt x="16" y="0"/>
                  <a:pt x="29" y="7"/>
                  <a:pt x="29" y="20"/>
                </a:cubicBezTo>
                <a:cubicBezTo>
                  <a:pt x="29" y="46"/>
                  <a:pt x="29" y="72"/>
                  <a:pt x="29" y="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4" name="Freeform 81">
            <a:extLst>
              <a:ext uri="{FF2B5EF4-FFF2-40B4-BE49-F238E27FC236}">
                <a16:creationId xmlns:a16="http://schemas.microsoft.com/office/drawing/2014/main" id="{7D4D3374-24E6-4923-B758-A5DEDED4EF05}"/>
              </a:ext>
            </a:extLst>
          </p:cNvPr>
          <p:cNvSpPr/>
          <p:nvPr/>
        </p:nvSpPr>
        <p:spPr bwMode="auto">
          <a:xfrm>
            <a:off x="1939925" y="2719388"/>
            <a:ext cx="38100" cy="85725"/>
          </a:xfrm>
          <a:custGeom>
            <a:avLst/>
            <a:gdLst>
              <a:gd name="T0" fmla="*/ 29 w 29"/>
              <a:gd name="T1" fmla="*/ 31 h 65"/>
              <a:gd name="T2" fmla="*/ 29 w 29"/>
              <a:gd name="T3" fmla="*/ 53 h 65"/>
              <a:gd name="T4" fmla="*/ 16 w 29"/>
              <a:gd name="T5" fmla="*/ 65 h 65"/>
              <a:gd name="T6" fmla="*/ 1 w 29"/>
              <a:gd name="T7" fmla="*/ 55 h 65"/>
              <a:gd name="T8" fmla="*/ 1 w 29"/>
              <a:gd name="T9" fmla="*/ 11 h 65"/>
              <a:gd name="T10" fmla="*/ 16 w 29"/>
              <a:gd name="T11" fmla="*/ 0 h 65"/>
              <a:gd name="T12" fmla="*/ 29 w 29"/>
              <a:gd name="T13" fmla="*/ 12 h 65"/>
              <a:gd name="T14" fmla="*/ 29 w 29"/>
              <a:gd name="T15" fmla="*/ 3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65">
                <a:moveTo>
                  <a:pt x="29" y="31"/>
                </a:moveTo>
                <a:cubicBezTo>
                  <a:pt x="29" y="39"/>
                  <a:pt x="29" y="46"/>
                  <a:pt x="29" y="53"/>
                </a:cubicBezTo>
                <a:cubicBezTo>
                  <a:pt x="29" y="62"/>
                  <a:pt x="24" y="65"/>
                  <a:pt x="16" y="65"/>
                </a:cubicBezTo>
                <a:cubicBezTo>
                  <a:pt x="9" y="65"/>
                  <a:pt x="2" y="63"/>
                  <a:pt x="1" y="55"/>
                </a:cubicBezTo>
                <a:cubicBezTo>
                  <a:pt x="0" y="40"/>
                  <a:pt x="0" y="26"/>
                  <a:pt x="1" y="11"/>
                </a:cubicBezTo>
                <a:cubicBezTo>
                  <a:pt x="1" y="2"/>
                  <a:pt x="8" y="0"/>
                  <a:pt x="16" y="0"/>
                </a:cubicBezTo>
                <a:cubicBezTo>
                  <a:pt x="24" y="0"/>
                  <a:pt x="29" y="3"/>
                  <a:pt x="29" y="12"/>
                </a:cubicBezTo>
                <a:cubicBezTo>
                  <a:pt x="29" y="18"/>
                  <a:pt x="29" y="25"/>
                  <a:pt x="29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5" name="Freeform 82">
            <a:extLst>
              <a:ext uri="{FF2B5EF4-FFF2-40B4-BE49-F238E27FC236}">
                <a16:creationId xmlns:a16="http://schemas.microsoft.com/office/drawing/2014/main" id="{AACFA54C-E4CA-4AF2-AE0D-C598E470BDD2}"/>
              </a:ext>
            </a:extLst>
          </p:cNvPr>
          <p:cNvSpPr/>
          <p:nvPr/>
        </p:nvSpPr>
        <p:spPr bwMode="auto">
          <a:xfrm>
            <a:off x="2119313" y="3027363"/>
            <a:ext cx="88900" cy="38100"/>
          </a:xfrm>
          <a:custGeom>
            <a:avLst/>
            <a:gdLst>
              <a:gd name="T0" fmla="*/ 34 w 68"/>
              <a:gd name="T1" fmla="*/ 29 h 29"/>
              <a:gd name="T2" fmla="*/ 12 w 68"/>
              <a:gd name="T3" fmla="*/ 29 h 29"/>
              <a:gd name="T4" fmla="*/ 1 w 68"/>
              <a:gd name="T5" fmla="*/ 14 h 29"/>
              <a:gd name="T6" fmla="*/ 12 w 68"/>
              <a:gd name="T7" fmla="*/ 0 h 29"/>
              <a:gd name="T8" fmla="*/ 57 w 68"/>
              <a:gd name="T9" fmla="*/ 0 h 29"/>
              <a:gd name="T10" fmla="*/ 67 w 68"/>
              <a:gd name="T11" fmla="*/ 14 h 29"/>
              <a:gd name="T12" fmla="*/ 56 w 68"/>
              <a:gd name="T13" fmla="*/ 29 h 29"/>
              <a:gd name="T14" fmla="*/ 34 w 68"/>
              <a:gd name="T15" fmla="*/ 29 h 29"/>
              <a:gd name="T16" fmla="*/ 34 w 68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8">
                <a:moveTo>
                  <a:pt x="34" y="29"/>
                </a:moveTo>
                <a:cubicBezTo>
                  <a:pt x="27" y="29"/>
                  <a:pt x="20" y="29"/>
                  <a:pt x="12" y="29"/>
                </a:cubicBezTo>
                <a:cubicBezTo>
                  <a:pt x="3" y="29"/>
                  <a:pt x="1" y="22"/>
                  <a:pt x="1" y="14"/>
                </a:cubicBezTo>
                <a:cubicBezTo>
                  <a:pt x="0" y="6"/>
                  <a:pt x="4" y="1"/>
                  <a:pt x="12" y="0"/>
                </a:cubicBezTo>
                <a:cubicBezTo>
                  <a:pt x="27" y="0"/>
                  <a:pt x="42" y="0"/>
                  <a:pt x="57" y="0"/>
                </a:cubicBezTo>
                <a:cubicBezTo>
                  <a:pt x="66" y="0"/>
                  <a:pt x="68" y="7"/>
                  <a:pt x="67" y="14"/>
                </a:cubicBezTo>
                <a:cubicBezTo>
                  <a:pt x="67" y="22"/>
                  <a:pt x="67" y="29"/>
                  <a:pt x="56" y="29"/>
                </a:cubicBezTo>
                <a:cubicBezTo>
                  <a:pt x="49" y="29"/>
                  <a:pt x="42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6" name="Freeform 83">
            <a:extLst>
              <a:ext uri="{FF2B5EF4-FFF2-40B4-BE49-F238E27FC236}">
                <a16:creationId xmlns:a16="http://schemas.microsoft.com/office/drawing/2014/main" id="{832D4A2C-DF28-4625-A1D0-1628CC8D236E}"/>
              </a:ext>
            </a:extLst>
          </p:cNvPr>
          <p:cNvSpPr/>
          <p:nvPr/>
        </p:nvSpPr>
        <p:spPr bwMode="auto">
          <a:xfrm>
            <a:off x="2119313" y="2782888"/>
            <a:ext cx="87313" cy="39688"/>
          </a:xfrm>
          <a:custGeom>
            <a:avLst/>
            <a:gdLst>
              <a:gd name="T0" fmla="*/ 35 w 67"/>
              <a:gd name="T1" fmla="*/ 1 h 30"/>
              <a:gd name="T2" fmla="*/ 55 w 67"/>
              <a:gd name="T3" fmla="*/ 0 h 30"/>
              <a:gd name="T4" fmla="*/ 67 w 67"/>
              <a:gd name="T5" fmla="*/ 15 h 30"/>
              <a:gd name="T6" fmla="*/ 56 w 67"/>
              <a:gd name="T7" fmla="*/ 30 h 30"/>
              <a:gd name="T8" fmla="*/ 14 w 67"/>
              <a:gd name="T9" fmla="*/ 30 h 30"/>
              <a:gd name="T10" fmla="*/ 0 w 67"/>
              <a:gd name="T11" fmla="*/ 14 h 30"/>
              <a:gd name="T12" fmla="*/ 14 w 67"/>
              <a:gd name="T13" fmla="*/ 1 h 30"/>
              <a:gd name="T14" fmla="*/ 35 w 67"/>
              <a:gd name="T1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30">
                <a:moveTo>
                  <a:pt x="35" y="1"/>
                </a:moveTo>
                <a:cubicBezTo>
                  <a:pt x="42" y="0"/>
                  <a:pt x="49" y="1"/>
                  <a:pt x="55" y="0"/>
                </a:cubicBezTo>
                <a:cubicBezTo>
                  <a:pt x="66" y="0"/>
                  <a:pt x="67" y="6"/>
                  <a:pt x="67" y="15"/>
                </a:cubicBezTo>
                <a:cubicBezTo>
                  <a:pt x="67" y="23"/>
                  <a:pt x="66" y="30"/>
                  <a:pt x="56" y="30"/>
                </a:cubicBezTo>
                <a:cubicBezTo>
                  <a:pt x="42" y="30"/>
                  <a:pt x="28" y="30"/>
                  <a:pt x="14" y="30"/>
                </a:cubicBezTo>
                <a:cubicBezTo>
                  <a:pt x="4" y="29"/>
                  <a:pt x="0" y="24"/>
                  <a:pt x="0" y="14"/>
                </a:cubicBezTo>
                <a:cubicBezTo>
                  <a:pt x="1" y="6"/>
                  <a:pt x="5" y="1"/>
                  <a:pt x="14" y="1"/>
                </a:cubicBezTo>
                <a:cubicBezTo>
                  <a:pt x="21" y="0"/>
                  <a:pt x="28" y="1"/>
                  <a:pt x="3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7" name="Freeform 84">
            <a:extLst>
              <a:ext uri="{FF2B5EF4-FFF2-40B4-BE49-F238E27FC236}">
                <a16:creationId xmlns:a16="http://schemas.microsoft.com/office/drawing/2014/main" id="{8A81A3C9-7D3A-4DBF-8128-D879F90995A3}"/>
              </a:ext>
            </a:extLst>
          </p:cNvPr>
          <p:cNvSpPr/>
          <p:nvPr/>
        </p:nvSpPr>
        <p:spPr bwMode="auto">
          <a:xfrm>
            <a:off x="2119313" y="2863850"/>
            <a:ext cx="87313" cy="39688"/>
          </a:xfrm>
          <a:custGeom>
            <a:avLst/>
            <a:gdLst>
              <a:gd name="T0" fmla="*/ 35 w 67"/>
              <a:gd name="T1" fmla="*/ 29 h 29"/>
              <a:gd name="T2" fmla="*/ 15 w 67"/>
              <a:gd name="T3" fmla="*/ 29 h 29"/>
              <a:gd name="T4" fmla="*/ 1 w 67"/>
              <a:gd name="T5" fmla="*/ 16 h 29"/>
              <a:gd name="T6" fmla="*/ 14 w 67"/>
              <a:gd name="T7" fmla="*/ 0 h 29"/>
              <a:gd name="T8" fmla="*/ 54 w 67"/>
              <a:gd name="T9" fmla="*/ 0 h 29"/>
              <a:gd name="T10" fmla="*/ 67 w 67"/>
              <a:gd name="T11" fmla="*/ 15 h 29"/>
              <a:gd name="T12" fmla="*/ 53 w 67"/>
              <a:gd name="T13" fmla="*/ 29 h 29"/>
              <a:gd name="T14" fmla="*/ 35 w 67"/>
              <a:gd name="T15" fmla="*/ 29 h 29"/>
              <a:gd name="T16" fmla="*/ 35 w 67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8">
                <a:moveTo>
                  <a:pt x="35" y="29"/>
                </a:moveTo>
                <a:cubicBezTo>
                  <a:pt x="28" y="29"/>
                  <a:pt x="21" y="28"/>
                  <a:pt x="15" y="29"/>
                </a:cubicBezTo>
                <a:cubicBezTo>
                  <a:pt x="6" y="29"/>
                  <a:pt x="1" y="25"/>
                  <a:pt x="1" y="16"/>
                </a:cubicBezTo>
                <a:cubicBezTo>
                  <a:pt x="0" y="6"/>
                  <a:pt x="4" y="0"/>
                  <a:pt x="14" y="0"/>
                </a:cubicBezTo>
                <a:cubicBezTo>
                  <a:pt x="28" y="0"/>
                  <a:pt x="41" y="0"/>
                  <a:pt x="54" y="0"/>
                </a:cubicBezTo>
                <a:cubicBezTo>
                  <a:pt x="65" y="0"/>
                  <a:pt x="67" y="6"/>
                  <a:pt x="67" y="15"/>
                </a:cubicBezTo>
                <a:cubicBezTo>
                  <a:pt x="67" y="26"/>
                  <a:pt x="62" y="29"/>
                  <a:pt x="53" y="29"/>
                </a:cubicBezTo>
                <a:cubicBezTo>
                  <a:pt x="47" y="28"/>
                  <a:pt x="41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8" name="Freeform 85">
            <a:extLst>
              <a:ext uri="{FF2B5EF4-FFF2-40B4-BE49-F238E27FC236}">
                <a16:creationId xmlns:a16="http://schemas.microsoft.com/office/drawing/2014/main" id="{B2F686A6-ED73-411A-8D3E-08CC0AC46EA6}"/>
              </a:ext>
            </a:extLst>
          </p:cNvPr>
          <p:cNvSpPr/>
          <p:nvPr/>
        </p:nvSpPr>
        <p:spPr bwMode="auto">
          <a:xfrm>
            <a:off x="2117725" y="2946400"/>
            <a:ext cx="92075" cy="36513"/>
          </a:xfrm>
          <a:custGeom>
            <a:avLst/>
            <a:gdLst>
              <a:gd name="T0" fmla="*/ 34 w 70"/>
              <a:gd name="T1" fmla="*/ 27 h 28"/>
              <a:gd name="T2" fmla="*/ 14 w 70"/>
              <a:gd name="T3" fmla="*/ 27 h 28"/>
              <a:gd name="T4" fmla="*/ 1 w 70"/>
              <a:gd name="T5" fmla="*/ 16 h 28"/>
              <a:gd name="T6" fmla="*/ 12 w 70"/>
              <a:gd name="T7" fmla="*/ 1 h 28"/>
              <a:gd name="T8" fmla="*/ 58 w 70"/>
              <a:gd name="T9" fmla="*/ 0 h 28"/>
              <a:gd name="T10" fmla="*/ 68 w 70"/>
              <a:gd name="T11" fmla="*/ 16 h 28"/>
              <a:gd name="T12" fmla="*/ 56 w 70"/>
              <a:gd name="T13" fmla="*/ 27 h 28"/>
              <a:gd name="T14" fmla="*/ 34 w 70"/>
              <a:gd name="T15" fmla="*/ 27 h 28"/>
              <a:gd name="T16" fmla="*/ 34 w 70"/>
              <a:gd name="T17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28">
                <a:moveTo>
                  <a:pt x="34" y="27"/>
                </a:moveTo>
                <a:cubicBezTo>
                  <a:pt x="27" y="27"/>
                  <a:pt x="20" y="27"/>
                  <a:pt x="14" y="27"/>
                </a:cubicBezTo>
                <a:cubicBezTo>
                  <a:pt x="6" y="27"/>
                  <a:pt x="0" y="26"/>
                  <a:pt x="1" y="16"/>
                </a:cubicBezTo>
                <a:cubicBezTo>
                  <a:pt x="2" y="9"/>
                  <a:pt x="2" y="1"/>
                  <a:pt x="12" y="1"/>
                </a:cubicBezTo>
                <a:cubicBezTo>
                  <a:pt x="27" y="0"/>
                  <a:pt x="43" y="0"/>
                  <a:pt x="58" y="0"/>
                </a:cubicBezTo>
                <a:cubicBezTo>
                  <a:pt x="70" y="0"/>
                  <a:pt x="67" y="9"/>
                  <a:pt x="68" y="16"/>
                </a:cubicBezTo>
                <a:cubicBezTo>
                  <a:pt x="68" y="25"/>
                  <a:pt x="64" y="28"/>
                  <a:pt x="56" y="27"/>
                </a:cubicBezTo>
                <a:cubicBezTo>
                  <a:pt x="48" y="27"/>
                  <a:pt x="41" y="27"/>
                  <a:pt x="34" y="27"/>
                </a:cubicBezTo>
                <a:cubicBezTo>
                  <a:pt x="34" y="27"/>
                  <a:pt x="34" y="27"/>
                  <a:pt x="3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39" name="Freeform 86">
            <a:extLst>
              <a:ext uri="{FF2B5EF4-FFF2-40B4-BE49-F238E27FC236}">
                <a16:creationId xmlns:a16="http://schemas.microsoft.com/office/drawing/2014/main" id="{10170F42-5216-4CCE-BD12-F078C0578F4D}"/>
              </a:ext>
            </a:extLst>
          </p:cNvPr>
          <p:cNvSpPr/>
          <p:nvPr/>
        </p:nvSpPr>
        <p:spPr bwMode="auto">
          <a:xfrm>
            <a:off x="2119313" y="3108325"/>
            <a:ext cx="88900" cy="38100"/>
          </a:xfrm>
          <a:custGeom>
            <a:avLst/>
            <a:gdLst>
              <a:gd name="T0" fmla="*/ 37 w 67"/>
              <a:gd name="T1" fmla="*/ 1 h 28"/>
              <a:gd name="T2" fmla="*/ 55 w 67"/>
              <a:gd name="T3" fmla="*/ 1 h 28"/>
              <a:gd name="T4" fmla="*/ 66 w 67"/>
              <a:gd name="T5" fmla="*/ 12 h 28"/>
              <a:gd name="T6" fmla="*/ 56 w 67"/>
              <a:gd name="T7" fmla="*/ 28 h 28"/>
              <a:gd name="T8" fmla="*/ 12 w 67"/>
              <a:gd name="T9" fmla="*/ 27 h 28"/>
              <a:gd name="T10" fmla="*/ 0 w 67"/>
              <a:gd name="T11" fmla="*/ 15 h 28"/>
              <a:gd name="T12" fmla="*/ 13 w 67"/>
              <a:gd name="T13" fmla="*/ 1 h 28"/>
              <a:gd name="T14" fmla="*/ 37 w 67"/>
              <a:gd name="T15" fmla="*/ 1 h 28"/>
              <a:gd name="T16" fmla="*/ 37 w 67"/>
              <a:gd name="T17" fmla="*/ 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8">
                <a:moveTo>
                  <a:pt x="37" y="1"/>
                </a:moveTo>
                <a:cubicBezTo>
                  <a:pt x="43" y="1"/>
                  <a:pt x="49" y="1"/>
                  <a:pt x="55" y="1"/>
                </a:cubicBezTo>
                <a:cubicBezTo>
                  <a:pt x="64" y="0"/>
                  <a:pt x="67" y="4"/>
                  <a:pt x="66" y="12"/>
                </a:cubicBezTo>
                <a:cubicBezTo>
                  <a:pt x="65" y="19"/>
                  <a:pt x="67" y="28"/>
                  <a:pt x="56" y="28"/>
                </a:cubicBezTo>
                <a:cubicBezTo>
                  <a:pt x="41" y="27"/>
                  <a:pt x="27" y="28"/>
                  <a:pt x="12" y="27"/>
                </a:cubicBezTo>
                <a:cubicBezTo>
                  <a:pt x="4" y="27"/>
                  <a:pt x="0" y="23"/>
                  <a:pt x="0" y="15"/>
                </a:cubicBezTo>
                <a:cubicBezTo>
                  <a:pt x="0" y="6"/>
                  <a:pt x="3" y="1"/>
                  <a:pt x="13" y="1"/>
                </a:cubicBezTo>
                <a:cubicBezTo>
                  <a:pt x="21" y="1"/>
                  <a:pt x="29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0" name="Freeform 87">
            <a:extLst>
              <a:ext uri="{FF2B5EF4-FFF2-40B4-BE49-F238E27FC236}">
                <a16:creationId xmlns:a16="http://schemas.microsoft.com/office/drawing/2014/main" id="{5D4EA8F9-7E7F-48D1-94B3-02ED577914D6}"/>
              </a:ext>
            </a:extLst>
          </p:cNvPr>
          <p:cNvSpPr/>
          <p:nvPr/>
        </p:nvSpPr>
        <p:spPr bwMode="auto">
          <a:xfrm>
            <a:off x="6457950" y="2798763"/>
            <a:ext cx="39688" cy="87313"/>
          </a:xfrm>
          <a:custGeom>
            <a:avLst/>
            <a:gdLst>
              <a:gd name="T0" fmla="*/ 29 w 30"/>
              <a:gd name="T1" fmla="*/ 34 h 66"/>
              <a:gd name="T2" fmla="*/ 29 w 30"/>
              <a:gd name="T3" fmla="*/ 54 h 66"/>
              <a:gd name="T4" fmla="*/ 17 w 30"/>
              <a:gd name="T5" fmla="*/ 66 h 66"/>
              <a:gd name="T6" fmla="*/ 2 w 30"/>
              <a:gd name="T7" fmla="*/ 55 h 66"/>
              <a:gd name="T8" fmla="*/ 0 w 30"/>
              <a:gd name="T9" fmla="*/ 15 h 66"/>
              <a:gd name="T10" fmla="*/ 14 w 30"/>
              <a:gd name="T11" fmla="*/ 0 h 66"/>
              <a:gd name="T12" fmla="*/ 29 w 30"/>
              <a:gd name="T13" fmla="*/ 16 h 66"/>
              <a:gd name="T14" fmla="*/ 29 w 30"/>
              <a:gd name="T15" fmla="*/ 34 h 66"/>
              <a:gd name="T16" fmla="*/ 29 w 30"/>
              <a:gd name="T17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6">
                <a:moveTo>
                  <a:pt x="29" y="34"/>
                </a:moveTo>
                <a:cubicBezTo>
                  <a:pt x="29" y="41"/>
                  <a:pt x="29" y="48"/>
                  <a:pt x="29" y="54"/>
                </a:cubicBezTo>
                <a:cubicBezTo>
                  <a:pt x="29" y="62"/>
                  <a:pt x="25" y="66"/>
                  <a:pt x="17" y="66"/>
                </a:cubicBezTo>
                <a:cubicBezTo>
                  <a:pt x="9" y="66"/>
                  <a:pt x="2" y="65"/>
                  <a:pt x="2" y="55"/>
                </a:cubicBezTo>
                <a:cubicBezTo>
                  <a:pt x="1" y="42"/>
                  <a:pt x="0" y="29"/>
                  <a:pt x="0" y="15"/>
                </a:cubicBezTo>
                <a:cubicBezTo>
                  <a:pt x="0" y="6"/>
                  <a:pt x="4" y="0"/>
                  <a:pt x="14" y="0"/>
                </a:cubicBezTo>
                <a:cubicBezTo>
                  <a:pt x="26" y="0"/>
                  <a:pt x="30" y="6"/>
                  <a:pt x="29" y="16"/>
                </a:cubicBezTo>
                <a:cubicBezTo>
                  <a:pt x="29" y="22"/>
                  <a:pt x="29" y="28"/>
                  <a:pt x="29" y="34"/>
                </a:cubicBezTo>
                <a:cubicBezTo>
                  <a:pt x="29" y="34"/>
                  <a:pt x="29" y="34"/>
                  <a:pt x="29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1" name="Freeform 88">
            <a:extLst>
              <a:ext uri="{FF2B5EF4-FFF2-40B4-BE49-F238E27FC236}">
                <a16:creationId xmlns:a16="http://schemas.microsoft.com/office/drawing/2014/main" id="{68D3DAF2-CF74-45D3-98C3-6C1742C2C417}"/>
              </a:ext>
            </a:extLst>
          </p:cNvPr>
          <p:cNvSpPr/>
          <p:nvPr/>
        </p:nvSpPr>
        <p:spPr bwMode="auto">
          <a:xfrm>
            <a:off x="2430463" y="2882900"/>
            <a:ext cx="36513" cy="250825"/>
          </a:xfrm>
          <a:custGeom>
            <a:avLst/>
            <a:gdLst>
              <a:gd name="T0" fmla="*/ 27 w 28"/>
              <a:gd name="T1" fmla="*/ 94 h 190"/>
              <a:gd name="T2" fmla="*/ 27 w 28"/>
              <a:gd name="T3" fmla="*/ 174 h 190"/>
              <a:gd name="T4" fmla="*/ 14 w 28"/>
              <a:gd name="T5" fmla="*/ 190 h 190"/>
              <a:gd name="T6" fmla="*/ 0 w 28"/>
              <a:gd name="T7" fmla="*/ 175 h 190"/>
              <a:gd name="T8" fmla="*/ 0 w 28"/>
              <a:gd name="T9" fmla="*/ 15 h 190"/>
              <a:gd name="T10" fmla="*/ 15 w 28"/>
              <a:gd name="T11" fmla="*/ 0 h 190"/>
              <a:gd name="T12" fmla="*/ 27 w 28"/>
              <a:gd name="T13" fmla="*/ 16 h 190"/>
              <a:gd name="T14" fmla="*/ 27 w 28"/>
              <a:gd name="T15" fmla="*/ 94 h 190"/>
              <a:gd name="T16" fmla="*/ 27 w 28"/>
              <a:gd name="T17" fmla="*/ 9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90">
                <a:moveTo>
                  <a:pt x="27" y="94"/>
                </a:moveTo>
                <a:cubicBezTo>
                  <a:pt x="27" y="121"/>
                  <a:pt x="26" y="147"/>
                  <a:pt x="27" y="174"/>
                </a:cubicBezTo>
                <a:cubicBezTo>
                  <a:pt x="27" y="183"/>
                  <a:pt x="25" y="190"/>
                  <a:pt x="14" y="190"/>
                </a:cubicBezTo>
                <a:cubicBezTo>
                  <a:pt x="4" y="190"/>
                  <a:pt x="0" y="185"/>
                  <a:pt x="0" y="175"/>
                </a:cubicBezTo>
                <a:cubicBezTo>
                  <a:pt x="0" y="122"/>
                  <a:pt x="0" y="69"/>
                  <a:pt x="0" y="15"/>
                </a:cubicBezTo>
                <a:cubicBezTo>
                  <a:pt x="0" y="4"/>
                  <a:pt x="4" y="0"/>
                  <a:pt x="15" y="0"/>
                </a:cubicBezTo>
                <a:cubicBezTo>
                  <a:pt x="28" y="0"/>
                  <a:pt x="27" y="8"/>
                  <a:pt x="27" y="16"/>
                </a:cubicBezTo>
                <a:cubicBezTo>
                  <a:pt x="27" y="42"/>
                  <a:pt x="27" y="68"/>
                  <a:pt x="27" y="94"/>
                </a:cubicBezTo>
                <a:cubicBezTo>
                  <a:pt x="27" y="94"/>
                  <a:pt x="27" y="94"/>
                  <a:pt x="27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2" name="Freeform 89">
            <a:extLst>
              <a:ext uri="{FF2B5EF4-FFF2-40B4-BE49-F238E27FC236}">
                <a16:creationId xmlns:a16="http://schemas.microsoft.com/office/drawing/2014/main" id="{D890DBF5-54E1-4ADB-AE72-E40F119B538C}"/>
              </a:ext>
            </a:extLst>
          </p:cNvPr>
          <p:cNvSpPr/>
          <p:nvPr/>
        </p:nvSpPr>
        <p:spPr bwMode="auto">
          <a:xfrm>
            <a:off x="2349500" y="3044825"/>
            <a:ext cx="36513" cy="88900"/>
          </a:xfrm>
          <a:custGeom>
            <a:avLst/>
            <a:gdLst>
              <a:gd name="T0" fmla="*/ 1 w 27"/>
              <a:gd name="T1" fmla="*/ 33 h 67"/>
              <a:gd name="T2" fmla="*/ 1 w 27"/>
              <a:gd name="T3" fmla="*/ 11 h 67"/>
              <a:gd name="T4" fmla="*/ 14 w 27"/>
              <a:gd name="T5" fmla="*/ 0 h 67"/>
              <a:gd name="T6" fmla="*/ 27 w 27"/>
              <a:gd name="T7" fmla="*/ 11 h 67"/>
              <a:gd name="T8" fmla="*/ 27 w 27"/>
              <a:gd name="T9" fmla="*/ 53 h 67"/>
              <a:gd name="T10" fmla="*/ 12 w 27"/>
              <a:gd name="T11" fmla="*/ 67 h 67"/>
              <a:gd name="T12" fmla="*/ 0 w 27"/>
              <a:gd name="T13" fmla="*/ 53 h 67"/>
              <a:gd name="T14" fmla="*/ 0 w 27"/>
              <a:gd name="T15" fmla="*/ 33 h 67"/>
              <a:gd name="T16" fmla="*/ 1 w 27"/>
              <a:gd name="T17" fmla="*/ 3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67">
                <a:moveTo>
                  <a:pt x="1" y="33"/>
                </a:moveTo>
                <a:cubicBezTo>
                  <a:pt x="1" y="25"/>
                  <a:pt x="1" y="18"/>
                  <a:pt x="1" y="11"/>
                </a:cubicBezTo>
                <a:cubicBezTo>
                  <a:pt x="0" y="1"/>
                  <a:pt x="7" y="1"/>
                  <a:pt x="14" y="0"/>
                </a:cubicBezTo>
                <a:cubicBezTo>
                  <a:pt x="22" y="0"/>
                  <a:pt x="27" y="2"/>
                  <a:pt x="27" y="11"/>
                </a:cubicBezTo>
                <a:cubicBezTo>
                  <a:pt x="27" y="25"/>
                  <a:pt x="27" y="39"/>
                  <a:pt x="27" y="53"/>
                </a:cubicBezTo>
                <a:cubicBezTo>
                  <a:pt x="27" y="63"/>
                  <a:pt x="22" y="67"/>
                  <a:pt x="12" y="67"/>
                </a:cubicBezTo>
                <a:cubicBezTo>
                  <a:pt x="2" y="67"/>
                  <a:pt x="0" y="61"/>
                  <a:pt x="0" y="53"/>
                </a:cubicBezTo>
                <a:cubicBezTo>
                  <a:pt x="1" y="46"/>
                  <a:pt x="0" y="39"/>
                  <a:pt x="0" y="33"/>
                </a:cubicBezTo>
                <a:cubicBezTo>
                  <a:pt x="1" y="33"/>
                  <a:pt x="1" y="33"/>
                  <a:pt x="1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3" name="Freeform 90">
            <a:extLst>
              <a:ext uri="{FF2B5EF4-FFF2-40B4-BE49-F238E27FC236}">
                <a16:creationId xmlns:a16="http://schemas.microsoft.com/office/drawing/2014/main" id="{76D8A806-09A7-42DD-AE48-169C8BC93AF3}"/>
              </a:ext>
            </a:extLst>
          </p:cNvPr>
          <p:cNvSpPr/>
          <p:nvPr/>
        </p:nvSpPr>
        <p:spPr bwMode="auto">
          <a:xfrm>
            <a:off x="2349500" y="2882900"/>
            <a:ext cx="36513" cy="87313"/>
          </a:xfrm>
          <a:custGeom>
            <a:avLst/>
            <a:gdLst>
              <a:gd name="T0" fmla="*/ 0 w 27"/>
              <a:gd name="T1" fmla="*/ 32 h 66"/>
              <a:gd name="T2" fmla="*/ 0 w 27"/>
              <a:gd name="T3" fmla="*/ 14 h 66"/>
              <a:gd name="T4" fmla="*/ 12 w 27"/>
              <a:gd name="T5" fmla="*/ 0 h 66"/>
              <a:gd name="T6" fmla="*/ 27 w 27"/>
              <a:gd name="T7" fmla="*/ 13 h 66"/>
              <a:gd name="T8" fmla="*/ 27 w 27"/>
              <a:gd name="T9" fmla="*/ 52 h 66"/>
              <a:gd name="T10" fmla="*/ 14 w 27"/>
              <a:gd name="T11" fmla="*/ 66 h 66"/>
              <a:gd name="T12" fmla="*/ 1 w 27"/>
              <a:gd name="T13" fmla="*/ 52 h 66"/>
              <a:gd name="T14" fmla="*/ 1 w 27"/>
              <a:gd name="T15" fmla="*/ 32 h 66"/>
              <a:gd name="T16" fmla="*/ 0 w 27"/>
              <a:gd name="T17" fmla="*/ 3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66">
                <a:moveTo>
                  <a:pt x="0" y="32"/>
                </a:moveTo>
                <a:cubicBezTo>
                  <a:pt x="0" y="26"/>
                  <a:pt x="1" y="20"/>
                  <a:pt x="0" y="14"/>
                </a:cubicBezTo>
                <a:cubicBezTo>
                  <a:pt x="0" y="6"/>
                  <a:pt x="1" y="0"/>
                  <a:pt x="12" y="0"/>
                </a:cubicBezTo>
                <a:cubicBezTo>
                  <a:pt x="21" y="0"/>
                  <a:pt x="27" y="2"/>
                  <a:pt x="27" y="13"/>
                </a:cubicBezTo>
                <a:cubicBezTo>
                  <a:pt x="27" y="26"/>
                  <a:pt x="27" y="39"/>
                  <a:pt x="27" y="52"/>
                </a:cubicBezTo>
                <a:cubicBezTo>
                  <a:pt x="27" y="61"/>
                  <a:pt x="23" y="66"/>
                  <a:pt x="14" y="66"/>
                </a:cubicBezTo>
                <a:cubicBezTo>
                  <a:pt x="5" y="66"/>
                  <a:pt x="0" y="61"/>
                  <a:pt x="1" y="52"/>
                </a:cubicBezTo>
                <a:cubicBezTo>
                  <a:pt x="1" y="46"/>
                  <a:pt x="1" y="39"/>
                  <a:pt x="1" y="32"/>
                </a:cubicBezTo>
                <a:cubicBezTo>
                  <a:pt x="1" y="32"/>
                  <a:pt x="1" y="32"/>
                  <a:pt x="0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4" name="Freeform 91">
            <a:extLst>
              <a:ext uri="{FF2B5EF4-FFF2-40B4-BE49-F238E27FC236}">
                <a16:creationId xmlns:a16="http://schemas.microsoft.com/office/drawing/2014/main" id="{F159B45E-3DE9-4C96-AA2A-829D59445EC2}"/>
              </a:ext>
            </a:extLst>
          </p:cNvPr>
          <p:cNvSpPr/>
          <p:nvPr/>
        </p:nvSpPr>
        <p:spPr bwMode="auto">
          <a:xfrm>
            <a:off x="5124450" y="5122863"/>
            <a:ext cx="68263" cy="755650"/>
          </a:xfrm>
          <a:custGeom>
            <a:avLst/>
            <a:gdLst>
              <a:gd name="T0" fmla="*/ 50 w 51"/>
              <a:gd name="T1" fmla="*/ 287 h 572"/>
              <a:gd name="T2" fmla="*/ 50 w 51"/>
              <a:gd name="T3" fmla="*/ 547 h 572"/>
              <a:gd name="T4" fmla="*/ 26 w 51"/>
              <a:gd name="T5" fmla="*/ 572 h 572"/>
              <a:gd name="T6" fmla="*/ 0 w 51"/>
              <a:gd name="T7" fmla="*/ 547 h 572"/>
              <a:gd name="T8" fmla="*/ 1 w 51"/>
              <a:gd name="T9" fmla="*/ 25 h 572"/>
              <a:gd name="T10" fmla="*/ 20 w 51"/>
              <a:gd name="T11" fmla="*/ 1 h 572"/>
              <a:gd name="T12" fmla="*/ 50 w 51"/>
              <a:gd name="T13" fmla="*/ 25 h 572"/>
              <a:gd name="T14" fmla="*/ 50 w 51"/>
              <a:gd name="T15" fmla="*/ 287 h 572"/>
              <a:gd name="T16" fmla="*/ 50 w 51"/>
              <a:gd name="T17" fmla="*/ 28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72">
                <a:moveTo>
                  <a:pt x="50" y="287"/>
                </a:moveTo>
                <a:cubicBezTo>
                  <a:pt x="50" y="373"/>
                  <a:pt x="50" y="460"/>
                  <a:pt x="50" y="547"/>
                </a:cubicBezTo>
                <a:cubicBezTo>
                  <a:pt x="51" y="566"/>
                  <a:pt x="45" y="572"/>
                  <a:pt x="26" y="572"/>
                </a:cubicBezTo>
                <a:cubicBezTo>
                  <a:pt x="6" y="572"/>
                  <a:pt x="0" y="566"/>
                  <a:pt x="0" y="547"/>
                </a:cubicBezTo>
                <a:cubicBezTo>
                  <a:pt x="1" y="373"/>
                  <a:pt x="1" y="199"/>
                  <a:pt x="1" y="25"/>
                </a:cubicBezTo>
                <a:cubicBezTo>
                  <a:pt x="1" y="12"/>
                  <a:pt x="0" y="0"/>
                  <a:pt x="20" y="1"/>
                </a:cubicBezTo>
                <a:cubicBezTo>
                  <a:pt x="49" y="3"/>
                  <a:pt x="50" y="2"/>
                  <a:pt x="50" y="25"/>
                </a:cubicBezTo>
                <a:cubicBezTo>
                  <a:pt x="50" y="112"/>
                  <a:pt x="50" y="199"/>
                  <a:pt x="50" y="287"/>
                </a:cubicBezTo>
                <a:cubicBezTo>
                  <a:pt x="50" y="287"/>
                  <a:pt x="50" y="287"/>
                  <a:pt x="50" y="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5" name="Freeform 92">
            <a:extLst>
              <a:ext uri="{FF2B5EF4-FFF2-40B4-BE49-F238E27FC236}">
                <a16:creationId xmlns:a16="http://schemas.microsoft.com/office/drawing/2014/main" id="{458E2E0D-77B2-47D6-AC28-95F92F7A02AA}"/>
              </a:ext>
            </a:extLst>
          </p:cNvPr>
          <p:cNvSpPr/>
          <p:nvPr/>
        </p:nvSpPr>
        <p:spPr bwMode="auto">
          <a:xfrm>
            <a:off x="5276850" y="5122863"/>
            <a:ext cx="63500" cy="757238"/>
          </a:xfrm>
          <a:custGeom>
            <a:avLst/>
            <a:gdLst>
              <a:gd name="T0" fmla="*/ 0 w 48"/>
              <a:gd name="T1" fmla="*/ 287 h 574"/>
              <a:gd name="T2" fmla="*/ 0 w 48"/>
              <a:gd name="T3" fmla="*/ 23 h 574"/>
              <a:gd name="T4" fmla="*/ 21 w 48"/>
              <a:gd name="T5" fmla="*/ 1 h 574"/>
              <a:gd name="T6" fmla="*/ 48 w 48"/>
              <a:gd name="T7" fmla="*/ 23 h 574"/>
              <a:gd name="T8" fmla="*/ 48 w 48"/>
              <a:gd name="T9" fmla="*/ 550 h 574"/>
              <a:gd name="T10" fmla="*/ 19 w 48"/>
              <a:gd name="T11" fmla="*/ 571 h 574"/>
              <a:gd name="T12" fmla="*/ 0 w 48"/>
              <a:gd name="T13" fmla="*/ 550 h 574"/>
              <a:gd name="T14" fmla="*/ 1 w 48"/>
              <a:gd name="T15" fmla="*/ 287 h 574"/>
              <a:gd name="T16" fmla="*/ 0 w 48"/>
              <a:gd name="T17" fmla="*/ 287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574">
                <a:moveTo>
                  <a:pt x="0" y="287"/>
                </a:moveTo>
                <a:cubicBezTo>
                  <a:pt x="0" y="199"/>
                  <a:pt x="1" y="111"/>
                  <a:pt x="0" y="23"/>
                </a:cubicBezTo>
                <a:cubicBezTo>
                  <a:pt x="0" y="7"/>
                  <a:pt x="4" y="0"/>
                  <a:pt x="21" y="1"/>
                </a:cubicBezTo>
                <a:cubicBezTo>
                  <a:pt x="36" y="2"/>
                  <a:pt x="48" y="1"/>
                  <a:pt x="48" y="23"/>
                </a:cubicBezTo>
                <a:cubicBezTo>
                  <a:pt x="47" y="199"/>
                  <a:pt x="47" y="374"/>
                  <a:pt x="48" y="550"/>
                </a:cubicBezTo>
                <a:cubicBezTo>
                  <a:pt x="48" y="574"/>
                  <a:pt x="34" y="570"/>
                  <a:pt x="19" y="571"/>
                </a:cubicBezTo>
                <a:cubicBezTo>
                  <a:pt x="2" y="573"/>
                  <a:pt x="0" y="565"/>
                  <a:pt x="0" y="550"/>
                </a:cubicBezTo>
                <a:cubicBezTo>
                  <a:pt x="1" y="463"/>
                  <a:pt x="1" y="375"/>
                  <a:pt x="1" y="287"/>
                </a:cubicBezTo>
                <a:cubicBezTo>
                  <a:pt x="1" y="287"/>
                  <a:pt x="0" y="287"/>
                  <a:pt x="0" y="2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6" name="Freeform 93">
            <a:extLst>
              <a:ext uri="{FF2B5EF4-FFF2-40B4-BE49-F238E27FC236}">
                <a16:creationId xmlns:a16="http://schemas.microsoft.com/office/drawing/2014/main" id="{D638D4E1-AFFB-41E0-9A9A-24853A0477FA}"/>
              </a:ext>
            </a:extLst>
          </p:cNvPr>
          <p:cNvSpPr/>
          <p:nvPr/>
        </p:nvSpPr>
        <p:spPr bwMode="auto">
          <a:xfrm>
            <a:off x="5424488" y="5422900"/>
            <a:ext cx="63500" cy="455613"/>
          </a:xfrm>
          <a:custGeom>
            <a:avLst/>
            <a:gdLst>
              <a:gd name="T0" fmla="*/ 1 w 48"/>
              <a:gd name="T1" fmla="*/ 170 h 344"/>
              <a:gd name="T2" fmla="*/ 0 w 48"/>
              <a:gd name="T3" fmla="*/ 22 h 344"/>
              <a:gd name="T4" fmla="*/ 24 w 48"/>
              <a:gd name="T5" fmla="*/ 1 h 344"/>
              <a:gd name="T6" fmla="*/ 48 w 48"/>
              <a:gd name="T7" fmla="*/ 23 h 344"/>
              <a:gd name="T8" fmla="*/ 48 w 48"/>
              <a:gd name="T9" fmla="*/ 323 h 344"/>
              <a:gd name="T10" fmla="*/ 25 w 48"/>
              <a:gd name="T11" fmla="*/ 344 h 344"/>
              <a:gd name="T12" fmla="*/ 0 w 48"/>
              <a:gd name="T13" fmla="*/ 322 h 344"/>
              <a:gd name="T14" fmla="*/ 1 w 48"/>
              <a:gd name="T15" fmla="*/ 17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44">
                <a:moveTo>
                  <a:pt x="1" y="170"/>
                </a:moveTo>
                <a:cubicBezTo>
                  <a:pt x="1" y="121"/>
                  <a:pt x="1" y="72"/>
                  <a:pt x="0" y="22"/>
                </a:cubicBezTo>
                <a:cubicBezTo>
                  <a:pt x="0" y="3"/>
                  <a:pt x="8" y="1"/>
                  <a:pt x="24" y="1"/>
                </a:cubicBezTo>
                <a:cubicBezTo>
                  <a:pt x="41" y="0"/>
                  <a:pt x="48" y="5"/>
                  <a:pt x="48" y="23"/>
                </a:cubicBezTo>
                <a:cubicBezTo>
                  <a:pt x="47" y="123"/>
                  <a:pt x="47" y="223"/>
                  <a:pt x="48" y="323"/>
                </a:cubicBezTo>
                <a:cubicBezTo>
                  <a:pt x="48" y="341"/>
                  <a:pt x="40" y="344"/>
                  <a:pt x="25" y="344"/>
                </a:cubicBezTo>
                <a:cubicBezTo>
                  <a:pt x="9" y="344"/>
                  <a:pt x="0" y="342"/>
                  <a:pt x="0" y="322"/>
                </a:cubicBezTo>
                <a:cubicBezTo>
                  <a:pt x="1" y="272"/>
                  <a:pt x="1" y="221"/>
                  <a:pt x="1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7" name="Freeform 94">
            <a:extLst>
              <a:ext uri="{FF2B5EF4-FFF2-40B4-BE49-F238E27FC236}">
                <a16:creationId xmlns:a16="http://schemas.microsoft.com/office/drawing/2014/main" id="{3AD8389A-C54A-4EF7-B832-37464D0077FC}"/>
              </a:ext>
            </a:extLst>
          </p:cNvPr>
          <p:cNvSpPr/>
          <p:nvPr/>
        </p:nvSpPr>
        <p:spPr bwMode="auto">
          <a:xfrm>
            <a:off x="5422900" y="5113338"/>
            <a:ext cx="63500" cy="176213"/>
          </a:xfrm>
          <a:custGeom>
            <a:avLst/>
            <a:gdLst>
              <a:gd name="T0" fmla="*/ 2 w 48"/>
              <a:gd name="T1" fmla="*/ 68 h 133"/>
              <a:gd name="T2" fmla="*/ 2 w 48"/>
              <a:gd name="T3" fmla="*/ 34 h 133"/>
              <a:gd name="T4" fmla="*/ 41 w 48"/>
              <a:gd name="T5" fmla="*/ 10 h 133"/>
              <a:gd name="T6" fmla="*/ 48 w 48"/>
              <a:gd name="T7" fmla="*/ 25 h 133"/>
              <a:gd name="T8" fmla="*/ 48 w 48"/>
              <a:gd name="T9" fmla="*/ 110 h 133"/>
              <a:gd name="T10" fmla="*/ 19 w 48"/>
              <a:gd name="T11" fmla="*/ 126 h 133"/>
              <a:gd name="T12" fmla="*/ 1 w 48"/>
              <a:gd name="T13" fmla="*/ 110 h 133"/>
              <a:gd name="T14" fmla="*/ 2 w 48"/>
              <a:gd name="T15" fmla="*/ 6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33">
                <a:moveTo>
                  <a:pt x="2" y="68"/>
                </a:moveTo>
                <a:cubicBezTo>
                  <a:pt x="2" y="57"/>
                  <a:pt x="2" y="45"/>
                  <a:pt x="2" y="34"/>
                </a:cubicBezTo>
                <a:cubicBezTo>
                  <a:pt x="2" y="11"/>
                  <a:pt x="19" y="0"/>
                  <a:pt x="41" y="10"/>
                </a:cubicBezTo>
                <a:cubicBezTo>
                  <a:pt x="48" y="13"/>
                  <a:pt x="48" y="19"/>
                  <a:pt x="48" y="25"/>
                </a:cubicBezTo>
                <a:cubicBezTo>
                  <a:pt x="48" y="53"/>
                  <a:pt x="48" y="82"/>
                  <a:pt x="48" y="110"/>
                </a:cubicBezTo>
                <a:cubicBezTo>
                  <a:pt x="48" y="133"/>
                  <a:pt x="31" y="124"/>
                  <a:pt x="19" y="126"/>
                </a:cubicBezTo>
                <a:cubicBezTo>
                  <a:pt x="7" y="128"/>
                  <a:pt x="0" y="123"/>
                  <a:pt x="1" y="110"/>
                </a:cubicBezTo>
                <a:cubicBezTo>
                  <a:pt x="2" y="96"/>
                  <a:pt x="2" y="82"/>
                  <a:pt x="2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48" name="Freeform 95">
            <a:extLst>
              <a:ext uri="{FF2B5EF4-FFF2-40B4-BE49-F238E27FC236}">
                <a16:creationId xmlns:a16="http://schemas.microsoft.com/office/drawing/2014/main" id="{C417FD09-A7A5-4AD6-BF6F-E2D7AF39B0D4}"/>
              </a:ext>
            </a:extLst>
          </p:cNvPr>
          <p:cNvSpPr/>
          <p:nvPr/>
        </p:nvSpPr>
        <p:spPr bwMode="auto">
          <a:xfrm>
            <a:off x="5751513" y="5691188"/>
            <a:ext cx="160338" cy="66675"/>
          </a:xfrm>
          <a:custGeom>
            <a:avLst/>
            <a:gdLst>
              <a:gd name="T0" fmla="*/ 59 w 122"/>
              <a:gd name="T1" fmla="*/ 50 h 51"/>
              <a:gd name="T2" fmla="*/ 15 w 122"/>
              <a:gd name="T3" fmla="*/ 50 h 51"/>
              <a:gd name="T4" fmla="*/ 1 w 122"/>
              <a:gd name="T5" fmla="*/ 36 h 51"/>
              <a:gd name="T6" fmla="*/ 1 w 122"/>
              <a:gd name="T7" fmla="*/ 18 h 51"/>
              <a:gd name="T8" fmla="*/ 18 w 122"/>
              <a:gd name="T9" fmla="*/ 0 h 51"/>
              <a:gd name="T10" fmla="*/ 102 w 122"/>
              <a:gd name="T11" fmla="*/ 1 h 51"/>
              <a:gd name="T12" fmla="*/ 120 w 122"/>
              <a:gd name="T13" fmla="*/ 27 h 51"/>
              <a:gd name="T14" fmla="*/ 101 w 122"/>
              <a:gd name="T15" fmla="*/ 50 h 51"/>
              <a:gd name="T16" fmla="*/ 59 w 122"/>
              <a:gd name="T17" fmla="*/ 49 h 51"/>
              <a:gd name="T18" fmla="*/ 59 w 122"/>
              <a:gd name="T19" fmla="*/ 5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51">
                <a:moveTo>
                  <a:pt x="59" y="50"/>
                </a:moveTo>
                <a:cubicBezTo>
                  <a:pt x="44" y="50"/>
                  <a:pt x="29" y="49"/>
                  <a:pt x="15" y="50"/>
                </a:cubicBezTo>
                <a:cubicBezTo>
                  <a:pt x="5" y="50"/>
                  <a:pt x="0" y="47"/>
                  <a:pt x="1" y="36"/>
                </a:cubicBezTo>
                <a:cubicBezTo>
                  <a:pt x="2" y="30"/>
                  <a:pt x="2" y="24"/>
                  <a:pt x="1" y="18"/>
                </a:cubicBezTo>
                <a:cubicBezTo>
                  <a:pt x="0" y="5"/>
                  <a:pt x="5" y="0"/>
                  <a:pt x="18" y="0"/>
                </a:cubicBezTo>
                <a:cubicBezTo>
                  <a:pt x="46" y="1"/>
                  <a:pt x="74" y="1"/>
                  <a:pt x="102" y="1"/>
                </a:cubicBezTo>
                <a:cubicBezTo>
                  <a:pt x="122" y="0"/>
                  <a:pt x="119" y="14"/>
                  <a:pt x="120" y="27"/>
                </a:cubicBezTo>
                <a:cubicBezTo>
                  <a:pt x="120" y="40"/>
                  <a:pt x="118" y="51"/>
                  <a:pt x="101" y="50"/>
                </a:cubicBezTo>
                <a:cubicBezTo>
                  <a:pt x="87" y="49"/>
                  <a:pt x="73" y="49"/>
                  <a:pt x="59" y="49"/>
                </a:cubicBezTo>
                <a:cubicBezTo>
                  <a:pt x="59" y="49"/>
                  <a:pt x="59" y="50"/>
                  <a:pt x="59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1" name="Freeform 96">
            <a:extLst>
              <a:ext uri="{FF2B5EF4-FFF2-40B4-BE49-F238E27FC236}">
                <a16:creationId xmlns:a16="http://schemas.microsoft.com/office/drawing/2014/main" id="{8E0DA564-66B9-401D-9ED1-C143988DA12F}"/>
              </a:ext>
            </a:extLst>
          </p:cNvPr>
          <p:cNvSpPr/>
          <p:nvPr/>
        </p:nvSpPr>
        <p:spPr bwMode="auto">
          <a:xfrm>
            <a:off x="5749925" y="5540375"/>
            <a:ext cx="161925" cy="71438"/>
          </a:xfrm>
          <a:custGeom>
            <a:avLst/>
            <a:gdLst>
              <a:gd name="T0" fmla="*/ 59 w 123"/>
              <a:gd name="T1" fmla="*/ 50 h 53"/>
              <a:gd name="T2" fmla="*/ 26 w 123"/>
              <a:gd name="T3" fmla="*/ 50 h 53"/>
              <a:gd name="T4" fmla="*/ 4 w 123"/>
              <a:gd name="T5" fmla="*/ 45 h 53"/>
              <a:gd name="T6" fmla="*/ 4 w 123"/>
              <a:gd name="T7" fmla="*/ 6 h 53"/>
              <a:gd name="T8" fmla="*/ 16 w 123"/>
              <a:gd name="T9" fmla="*/ 1 h 53"/>
              <a:gd name="T10" fmla="*/ 104 w 123"/>
              <a:gd name="T11" fmla="*/ 1 h 53"/>
              <a:gd name="T12" fmla="*/ 120 w 123"/>
              <a:gd name="T13" fmla="*/ 25 h 53"/>
              <a:gd name="T14" fmla="*/ 103 w 123"/>
              <a:gd name="T15" fmla="*/ 50 h 53"/>
              <a:gd name="T16" fmla="*/ 59 w 123"/>
              <a:gd name="T17" fmla="*/ 50 h 53"/>
              <a:gd name="T18" fmla="*/ 59 w 123"/>
              <a:gd name="T19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" h="52">
                <a:moveTo>
                  <a:pt x="59" y="50"/>
                </a:moveTo>
                <a:cubicBezTo>
                  <a:pt x="48" y="50"/>
                  <a:pt x="37" y="50"/>
                  <a:pt x="26" y="50"/>
                </a:cubicBezTo>
                <a:cubicBezTo>
                  <a:pt x="18" y="49"/>
                  <a:pt x="7" y="53"/>
                  <a:pt x="4" y="45"/>
                </a:cubicBezTo>
                <a:cubicBezTo>
                  <a:pt x="0" y="32"/>
                  <a:pt x="1" y="18"/>
                  <a:pt x="4" y="6"/>
                </a:cubicBezTo>
                <a:cubicBezTo>
                  <a:pt x="5" y="0"/>
                  <a:pt x="11" y="1"/>
                  <a:pt x="16" y="1"/>
                </a:cubicBezTo>
                <a:cubicBezTo>
                  <a:pt x="45" y="1"/>
                  <a:pt x="74" y="1"/>
                  <a:pt x="104" y="1"/>
                </a:cubicBezTo>
                <a:cubicBezTo>
                  <a:pt x="123" y="0"/>
                  <a:pt x="120" y="14"/>
                  <a:pt x="120" y="25"/>
                </a:cubicBezTo>
                <a:cubicBezTo>
                  <a:pt x="121" y="38"/>
                  <a:pt x="122" y="50"/>
                  <a:pt x="103" y="50"/>
                </a:cubicBezTo>
                <a:cubicBezTo>
                  <a:pt x="89" y="50"/>
                  <a:pt x="74" y="50"/>
                  <a:pt x="59" y="50"/>
                </a:cubicBezTo>
                <a:cubicBezTo>
                  <a:pt x="59" y="50"/>
                  <a:pt x="59" y="50"/>
                  <a:pt x="59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2" name="Freeform 97">
            <a:extLst>
              <a:ext uri="{FF2B5EF4-FFF2-40B4-BE49-F238E27FC236}">
                <a16:creationId xmlns:a16="http://schemas.microsoft.com/office/drawing/2014/main" id="{ED807D4C-F676-45B0-8997-AE22D643F5D1}"/>
              </a:ext>
            </a:extLst>
          </p:cNvPr>
          <p:cNvSpPr/>
          <p:nvPr/>
        </p:nvSpPr>
        <p:spPr bwMode="auto">
          <a:xfrm>
            <a:off x="5751513" y="5392738"/>
            <a:ext cx="165100" cy="66675"/>
          </a:xfrm>
          <a:custGeom>
            <a:avLst/>
            <a:gdLst>
              <a:gd name="T0" fmla="*/ 61 w 125"/>
              <a:gd name="T1" fmla="*/ 1 h 50"/>
              <a:gd name="T2" fmla="*/ 104 w 125"/>
              <a:gd name="T3" fmla="*/ 1 h 50"/>
              <a:gd name="T4" fmla="*/ 119 w 125"/>
              <a:gd name="T5" fmla="*/ 21 h 50"/>
              <a:gd name="T6" fmla="*/ 106 w 125"/>
              <a:gd name="T7" fmla="*/ 49 h 50"/>
              <a:gd name="T8" fmla="*/ 13 w 125"/>
              <a:gd name="T9" fmla="*/ 49 h 50"/>
              <a:gd name="T10" fmla="*/ 1 w 125"/>
              <a:gd name="T11" fmla="*/ 37 h 50"/>
              <a:gd name="T12" fmla="*/ 1 w 125"/>
              <a:gd name="T13" fmla="*/ 15 h 50"/>
              <a:gd name="T14" fmla="*/ 15 w 125"/>
              <a:gd name="T15" fmla="*/ 0 h 50"/>
              <a:gd name="T16" fmla="*/ 61 w 125"/>
              <a:gd name="T17" fmla="*/ 0 h 50"/>
              <a:gd name="T18" fmla="*/ 61 w 125"/>
              <a:gd name="T19" fmla="*/ 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0">
                <a:moveTo>
                  <a:pt x="61" y="1"/>
                </a:moveTo>
                <a:cubicBezTo>
                  <a:pt x="75" y="1"/>
                  <a:pt x="90" y="1"/>
                  <a:pt x="104" y="1"/>
                </a:cubicBezTo>
                <a:cubicBezTo>
                  <a:pt x="119" y="0"/>
                  <a:pt x="120" y="10"/>
                  <a:pt x="119" y="21"/>
                </a:cubicBezTo>
                <a:cubicBezTo>
                  <a:pt x="118" y="32"/>
                  <a:pt x="125" y="48"/>
                  <a:pt x="106" y="49"/>
                </a:cubicBezTo>
                <a:cubicBezTo>
                  <a:pt x="75" y="50"/>
                  <a:pt x="44" y="49"/>
                  <a:pt x="13" y="49"/>
                </a:cubicBezTo>
                <a:cubicBezTo>
                  <a:pt x="4" y="49"/>
                  <a:pt x="1" y="45"/>
                  <a:pt x="1" y="37"/>
                </a:cubicBezTo>
                <a:cubicBezTo>
                  <a:pt x="1" y="29"/>
                  <a:pt x="2" y="22"/>
                  <a:pt x="1" y="15"/>
                </a:cubicBezTo>
                <a:cubicBezTo>
                  <a:pt x="0" y="4"/>
                  <a:pt x="5" y="0"/>
                  <a:pt x="15" y="0"/>
                </a:cubicBezTo>
                <a:cubicBezTo>
                  <a:pt x="30" y="1"/>
                  <a:pt x="45" y="0"/>
                  <a:pt x="61" y="0"/>
                </a:cubicBezTo>
                <a:cubicBezTo>
                  <a:pt x="61" y="1"/>
                  <a:pt x="61" y="1"/>
                  <a:pt x="6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3" name="Freeform 98">
            <a:extLst>
              <a:ext uri="{FF2B5EF4-FFF2-40B4-BE49-F238E27FC236}">
                <a16:creationId xmlns:a16="http://schemas.microsoft.com/office/drawing/2014/main" id="{3B90DAC5-51C0-4CA8-9670-348C4460D1F3}"/>
              </a:ext>
            </a:extLst>
          </p:cNvPr>
          <p:cNvSpPr/>
          <p:nvPr/>
        </p:nvSpPr>
        <p:spPr bwMode="auto">
          <a:xfrm>
            <a:off x="5751513" y="5840413"/>
            <a:ext cx="163513" cy="63500"/>
          </a:xfrm>
          <a:custGeom>
            <a:avLst/>
            <a:gdLst>
              <a:gd name="T0" fmla="*/ 58 w 124"/>
              <a:gd name="T1" fmla="*/ 48 h 49"/>
              <a:gd name="T2" fmla="*/ 14 w 124"/>
              <a:gd name="T3" fmla="*/ 49 h 49"/>
              <a:gd name="T4" fmla="*/ 1 w 124"/>
              <a:gd name="T5" fmla="*/ 34 h 49"/>
              <a:gd name="T6" fmla="*/ 1 w 124"/>
              <a:gd name="T7" fmla="*/ 14 h 49"/>
              <a:gd name="T8" fmla="*/ 15 w 124"/>
              <a:gd name="T9" fmla="*/ 0 h 49"/>
              <a:gd name="T10" fmla="*/ 107 w 124"/>
              <a:gd name="T11" fmla="*/ 1 h 49"/>
              <a:gd name="T12" fmla="*/ 119 w 124"/>
              <a:gd name="T13" fmla="*/ 23 h 49"/>
              <a:gd name="T14" fmla="*/ 106 w 124"/>
              <a:gd name="T15" fmla="*/ 48 h 49"/>
              <a:gd name="T16" fmla="*/ 58 w 124"/>
              <a:gd name="T17" fmla="*/ 48 h 49"/>
              <a:gd name="T18" fmla="*/ 58 w 124"/>
              <a:gd name="T19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49">
                <a:moveTo>
                  <a:pt x="58" y="48"/>
                </a:moveTo>
                <a:cubicBezTo>
                  <a:pt x="43" y="48"/>
                  <a:pt x="29" y="48"/>
                  <a:pt x="14" y="49"/>
                </a:cubicBezTo>
                <a:cubicBezTo>
                  <a:pt x="4" y="49"/>
                  <a:pt x="0" y="44"/>
                  <a:pt x="1" y="34"/>
                </a:cubicBezTo>
                <a:cubicBezTo>
                  <a:pt x="1" y="28"/>
                  <a:pt x="2" y="21"/>
                  <a:pt x="1" y="14"/>
                </a:cubicBezTo>
                <a:cubicBezTo>
                  <a:pt x="0" y="4"/>
                  <a:pt x="5" y="0"/>
                  <a:pt x="15" y="0"/>
                </a:cubicBezTo>
                <a:cubicBezTo>
                  <a:pt x="45" y="0"/>
                  <a:pt x="76" y="1"/>
                  <a:pt x="107" y="1"/>
                </a:cubicBezTo>
                <a:cubicBezTo>
                  <a:pt x="123" y="1"/>
                  <a:pt x="120" y="13"/>
                  <a:pt x="119" y="23"/>
                </a:cubicBezTo>
                <a:cubicBezTo>
                  <a:pt x="119" y="33"/>
                  <a:pt x="124" y="47"/>
                  <a:pt x="106" y="48"/>
                </a:cubicBezTo>
                <a:cubicBezTo>
                  <a:pt x="90" y="49"/>
                  <a:pt x="74" y="48"/>
                  <a:pt x="58" y="48"/>
                </a:cubicBezTo>
                <a:cubicBezTo>
                  <a:pt x="58" y="48"/>
                  <a:pt x="58" y="48"/>
                  <a:pt x="58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4" name="Freeform 99">
            <a:extLst>
              <a:ext uri="{FF2B5EF4-FFF2-40B4-BE49-F238E27FC236}">
                <a16:creationId xmlns:a16="http://schemas.microsoft.com/office/drawing/2014/main" id="{F2004196-72FF-40ED-9BB3-FB58AE3CFE5F}"/>
              </a:ext>
            </a:extLst>
          </p:cNvPr>
          <p:cNvSpPr/>
          <p:nvPr/>
        </p:nvSpPr>
        <p:spPr bwMode="auto">
          <a:xfrm>
            <a:off x="5745163" y="5245100"/>
            <a:ext cx="171450" cy="65088"/>
          </a:xfrm>
          <a:custGeom>
            <a:avLst/>
            <a:gdLst>
              <a:gd name="T0" fmla="*/ 63 w 130"/>
              <a:gd name="T1" fmla="*/ 0 h 49"/>
              <a:gd name="T2" fmla="*/ 109 w 130"/>
              <a:gd name="T3" fmla="*/ 0 h 49"/>
              <a:gd name="T4" fmla="*/ 124 w 130"/>
              <a:gd name="T5" fmla="*/ 20 h 49"/>
              <a:gd name="T6" fmla="*/ 112 w 130"/>
              <a:gd name="T7" fmla="*/ 48 h 49"/>
              <a:gd name="T8" fmla="*/ 14 w 130"/>
              <a:gd name="T9" fmla="*/ 48 h 49"/>
              <a:gd name="T10" fmla="*/ 5 w 130"/>
              <a:gd name="T11" fmla="*/ 37 h 49"/>
              <a:gd name="T12" fmla="*/ 37 w 130"/>
              <a:gd name="T13" fmla="*/ 0 h 49"/>
              <a:gd name="T14" fmla="*/ 63 w 130"/>
              <a:gd name="T15" fmla="*/ 0 h 49"/>
              <a:gd name="T16" fmla="*/ 63 w 130"/>
              <a:gd name="T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49">
                <a:moveTo>
                  <a:pt x="63" y="0"/>
                </a:moveTo>
                <a:cubicBezTo>
                  <a:pt x="78" y="0"/>
                  <a:pt x="94" y="1"/>
                  <a:pt x="109" y="0"/>
                </a:cubicBezTo>
                <a:cubicBezTo>
                  <a:pt x="124" y="0"/>
                  <a:pt x="125" y="9"/>
                  <a:pt x="124" y="20"/>
                </a:cubicBezTo>
                <a:cubicBezTo>
                  <a:pt x="123" y="31"/>
                  <a:pt x="130" y="47"/>
                  <a:pt x="112" y="48"/>
                </a:cubicBezTo>
                <a:cubicBezTo>
                  <a:pt x="79" y="49"/>
                  <a:pt x="47" y="48"/>
                  <a:pt x="14" y="48"/>
                </a:cubicBezTo>
                <a:cubicBezTo>
                  <a:pt x="7" y="48"/>
                  <a:pt x="6" y="43"/>
                  <a:pt x="5" y="37"/>
                </a:cubicBezTo>
                <a:cubicBezTo>
                  <a:pt x="0" y="3"/>
                  <a:pt x="3" y="0"/>
                  <a:pt x="37" y="0"/>
                </a:cubicBezTo>
                <a:cubicBezTo>
                  <a:pt x="46" y="0"/>
                  <a:pt x="55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5" name="Freeform 100">
            <a:extLst>
              <a:ext uri="{FF2B5EF4-FFF2-40B4-BE49-F238E27FC236}">
                <a16:creationId xmlns:a16="http://schemas.microsoft.com/office/drawing/2014/main" id="{C814E413-574E-4E67-B475-C61898104832}"/>
              </a:ext>
            </a:extLst>
          </p:cNvPr>
          <p:cNvSpPr/>
          <p:nvPr/>
        </p:nvSpPr>
        <p:spPr bwMode="auto">
          <a:xfrm>
            <a:off x="6318250" y="5422900"/>
            <a:ext cx="63500" cy="461963"/>
          </a:xfrm>
          <a:custGeom>
            <a:avLst/>
            <a:gdLst>
              <a:gd name="T0" fmla="*/ 1 w 48"/>
              <a:gd name="T1" fmla="*/ 175 h 350"/>
              <a:gd name="T2" fmla="*/ 0 w 48"/>
              <a:gd name="T3" fmla="*/ 21 h 350"/>
              <a:gd name="T4" fmla="*/ 21 w 48"/>
              <a:gd name="T5" fmla="*/ 3 h 350"/>
              <a:gd name="T6" fmla="*/ 48 w 48"/>
              <a:gd name="T7" fmla="*/ 22 h 350"/>
              <a:gd name="T8" fmla="*/ 48 w 48"/>
              <a:gd name="T9" fmla="*/ 330 h 350"/>
              <a:gd name="T10" fmla="*/ 26 w 48"/>
              <a:gd name="T11" fmla="*/ 347 h 350"/>
              <a:gd name="T12" fmla="*/ 0 w 48"/>
              <a:gd name="T13" fmla="*/ 329 h 350"/>
              <a:gd name="T14" fmla="*/ 1 w 48"/>
              <a:gd name="T15" fmla="*/ 175 h 350"/>
              <a:gd name="T16" fmla="*/ 1 w 48"/>
              <a:gd name="T17" fmla="*/ 175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350">
                <a:moveTo>
                  <a:pt x="1" y="175"/>
                </a:moveTo>
                <a:cubicBezTo>
                  <a:pt x="1" y="124"/>
                  <a:pt x="1" y="73"/>
                  <a:pt x="0" y="21"/>
                </a:cubicBezTo>
                <a:cubicBezTo>
                  <a:pt x="0" y="5"/>
                  <a:pt x="7" y="2"/>
                  <a:pt x="21" y="3"/>
                </a:cubicBezTo>
                <a:cubicBezTo>
                  <a:pt x="34" y="4"/>
                  <a:pt x="48" y="0"/>
                  <a:pt x="48" y="22"/>
                </a:cubicBezTo>
                <a:cubicBezTo>
                  <a:pt x="47" y="124"/>
                  <a:pt x="47" y="227"/>
                  <a:pt x="48" y="330"/>
                </a:cubicBezTo>
                <a:cubicBezTo>
                  <a:pt x="48" y="347"/>
                  <a:pt x="38" y="348"/>
                  <a:pt x="26" y="347"/>
                </a:cubicBezTo>
                <a:cubicBezTo>
                  <a:pt x="14" y="346"/>
                  <a:pt x="0" y="350"/>
                  <a:pt x="0" y="329"/>
                </a:cubicBezTo>
                <a:cubicBezTo>
                  <a:pt x="1" y="278"/>
                  <a:pt x="1" y="227"/>
                  <a:pt x="1" y="175"/>
                </a:cubicBezTo>
                <a:cubicBezTo>
                  <a:pt x="1" y="175"/>
                  <a:pt x="1" y="175"/>
                  <a:pt x="1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6" name="Freeform 101">
            <a:extLst>
              <a:ext uri="{FF2B5EF4-FFF2-40B4-BE49-F238E27FC236}">
                <a16:creationId xmlns:a16="http://schemas.microsoft.com/office/drawing/2014/main" id="{EA94B002-55EA-49B5-9BFE-BEA9A964455C}"/>
              </a:ext>
            </a:extLst>
          </p:cNvPr>
          <p:cNvSpPr/>
          <p:nvPr/>
        </p:nvSpPr>
        <p:spPr bwMode="auto">
          <a:xfrm>
            <a:off x="6167438" y="5721350"/>
            <a:ext cx="71438" cy="166688"/>
          </a:xfrm>
          <a:custGeom>
            <a:avLst/>
            <a:gdLst>
              <a:gd name="T0" fmla="*/ 3 w 54"/>
              <a:gd name="T1" fmla="*/ 61 h 127"/>
              <a:gd name="T2" fmla="*/ 3 w 54"/>
              <a:gd name="T3" fmla="*/ 25 h 127"/>
              <a:gd name="T4" fmla="*/ 28 w 54"/>
              <a:gd name="T5" fmla="*/ 1 h 127"/>
              <a:gd name="T6" fmla="*/ 52 w 54"/>
              <a:gd name="T7" fmla="*/ 24 h 127"/>
              <a:gd name="T8" fmla="*/ 52 w 54"/>
              <a:gd name="T9" fmla="*/ 100 h 127"/>
              <a:gd name="T10" fmla="*/ 21 w 54"/>
              <a:gd name="T11" fmla="*/ 121 h 127"/>
              <a:gd name="T12" fmla="*/ 2 w 54"/>
              <a:gd name="T13" fmla="*/ 101 h 127"/>
              <a:gd name="T14" fmla="*/ 3 w 54"/>
              <a:gd name="T15" fmla="*/ 61 h 127"/>
              <a:gd name="T16" fmla="*/ 3 w 54"/>
              <a:gd name="T17" fmla="*/ 6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27">
                <a:moveTo>
                  <a:pt x="3" y="61"/>
                </a:moveTo>
                <a:cubicBezTo>
                  <a:pt x="3" y="49"/>
                  <a:pt x="4" y="37"/>
                  <a:pt x="3" y="25"/>
                </a:cubicBezTo>
                <a:cubicBezTo>
                  <a:pt x="0" y="5"/>
                  <a:pt x="10" y="1"/>
                  <a:pt x="28" y="1"/>
                </a:cubicBezTo>
                <a:cubicBezTo>
                  <a:pt x="46" y="0"/>
                  <a:pt x="53" y="6"/>
                  <a:pt x="52" y="24"/>
                </a:cubicBezTo>
                <a:cubicBezTo>
                  <a:pt x="51" y="50"/>
                  <a:pt x="51" y="75"/>
                  <a:pt x="52" y="100"/>
                </a:cubicBezTo>
                <a:cubicBezTo>
                  <a:pt x="54" y="127"/>
                  <a:pt x="35" y="119"/>
                  <a:pt x="21" y="121"/>
                </a:cubicBezTo>
                <a:cubicBezTo>
                  <a:pt x="6" y="123"/>
                  <a:pt x="1" y="115"/>
                  <a:pt x="2" y="101"/>
                </a:cubicBezTo>
                <a:cubicBezTo>
                  <a:pt x="3" y="88"/>
                  <a:pt x="3" y="74"/>
                  <a:pt x="3" y="61"/>
                </a:cubicBezTo>
                <a:cubicBezTo>
                  <a:pt x="3" y="61"/>
                  <a:pt x="3" y="61"/>
                  <a:pt x="3" y="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7" name="Freeform 102">
            <a:extLst>
              <a:ext uri="{FF2B5EF4-FFF2-40B4-BE49-F238E27FC236}">
                <a16:creationId xmlns:a16="http://schemas.microsoft.com/office/drawing/2014/main" id="{0AEFCD36-FC8E-47C0-9E91-F2C1C0F027D9}"/>
              </a:ext>
            </a:extLst>
          </p:cNvPr>
          <p:cNvSpPr/>
          <p:nvPr/>
        </p:nvSpPr>
        <p:spPr bwMode="auto">
          <a:xfrm>
            <a:off x="6170613" y="5411788"/>
            <a:ext cx="65088" cy="176213"/>
          </a:xfrm>
          <a:custGeom>
            <a:avLst/>
            <a:gdLst>
              <a:gd name="T0" fmla="*/ 1 w 50"/>
              <a:gd name="T1" fmla="*/ 68 h 133"/>
              <a:gd name="T2" fmla="*/ 1 w 50"/>
              <a:gd name="T3" fmla="*/ 36 h 133"/>
              <a:gd name="T4" fmla="*/ 43 w 50"/>
              <a:gd name="T5" fmla="*/ 11 h 133"/>
              <a:gd name="T6" fmla="*/ 50 w 50"/>
              <a:gd name="T7" fmla="*/ 25 h 133"/>
              <a:gd name="T8" fmla="*/ 50 w 50"/>
              <a:gd name="T9" fmla="*/ 112 h 133"/>
              <a:gd name="T10" fmla="*/ 23 w 50"/>
              <a:gd name="T11" fmla="*/ 128 h 133"/>
              <a:gd name="T12" fmla="*/ 1 w 50"/>
              <a:gd name="T13" fmla="*/ 111 h 133"/>
              <a:gd name="T14" fmla="*/ 1 w 50"/>
              <a:gd name="T15" fmla="*/ 68 h 133"/>
              <a:gd name="T16" fmla="*/ 1 w 50"/>
              <a:gd name="T17" fmla="*/ 6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133">
                <a:moveTo>
                  <a:pt x="1" y="68"/>
                </a:moveTo>
                <a:cubicBezTo>
                  <a:pt x="1" y="57"/>
                  <a:pt x="1" y="46"/>
                  <a:pt x="1" y="36"/>
                </a:cubicBezTo>
                <a:cubicBezTo>
                  <a:pt x="1" y="13"/>
                  <a:pt x="23" y="0"/>
                  <a:pt x="43" y="11"/>
                </a:cubicBezTo>
                <a:cubicBezTo>
                  <a:pt x="49" y="14"/>
                  <a:pt x="50" y="20"/>
                  <a:pt x="50" y="25"/>
                </a:cubicBezTo>
                <a:cubicBezTo>
                  <a:pt x="50" y="54"/>
                  <a:pt x="50" y="83"/>
                  <a:pt x="50" y="112"/>
                </a:cubicBezTo>
                <a:cubicBezTo>
                  <a:pt x="50" y="133"/>
                  <a:pt x="35" y="128"/>
                  <a:pt x="23" y="128"/>
                </a:cubicBezTo>
                <a:cubicBezTo>
                  <a:pt x="11" y="129"/>
                  <a:pt x="0" y="128"/>
                  <a:pt x="1" y="111"/>
                </a:cubicBezTo>
                <a:cubicBezTo>
                  <a:pt x="1" y="97"/>
                  <a:pt x="1" y="82"/>
                  <a:pt x="1" y="68"/>
                </a:cubicBezTo>
                <a:cubicBezTo>
                  <a:pt x="1" y="68"/>
                  <a:pt x="1" y="68"/>
                  <a:pt x="1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8" name="Freeform 103">
            <a:extLst>
              <a:ext uri="{FF2B5EF4-FFF2-40B4-BE49-F238E27FC236}">
                <a16:creationId xmlns:a16="http://schemas.microsoft.com/office/drawing/2014/main" id="{31559C39-0D33-4074-8CD8-B73BC89D0A80}"/>
              </a:ext>
            </a:extLst>
          </p:cNvPr>
          <p:cNvSpPr/>
          <p:nvPr/>
        </p:nvSpPr>
        <p:spPr bwMode="auto">
          <a:xfrm>
            <a:off x="2155825" y="4603750"/>
            <a:ext cx="44450" cy="414338"/>
          </a:xfrm>
          <a:custGeom>
            <a:avLst/>
            <a:gdLst>
              <a:gd name="T0" fmla="*/ 30 w 34"/>
              <a:gd name="T1" fmla="*/ 156 h 313"/>
              <a:gd name="T2" fmla="*/ 30 w 34"/>
              <a:gd name="T3" fmla="*/ 292 h 313"/>
              <a:gd name="T4" fmla="*/ 16 w 34"/>
              <a:gd name="T5" fmla="*/ 313 h 313"/>
              <a:gd name="T6" fmla="*/ 0 w 34"/>
              <a:gd name="T7" fmla="*/ 293 h 313"/>
              <a:gd name="T8" fmla="*/ 0 w 34"/>
              <a:gd name="T9" fmla="*/ 22 h 313"/>
              <a:gd name="T10" fmla="*/ 17 w 34"/>
              <a:gd name="T11" fmla="*/ 1 h 313"/>
              <a:gd name="T12" fmla="*/ 30 w 34"/>
              <a:gd name="T13" fmla="*/ 22 h 313"/>
              <a:gd name="T14" fmla="*/ 30 w 34"/>
              <a:gd name="T15" fmla="*/ 156 h 313"/>
              <a:gd name="T16" fmla="*/ 30 w 34"/>
              <a:gd name="T17" fmla="*/ 15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13">
                <a:moveTo>
                  <a:pt x="30" y="156"/>
                </a:moveTo>
                <a:cubicBezTo>
                  <a:pt x="30" y="202"/>
                  <a:pt x="30" y="247"/>
                  <a:pt x="30" y="292"/>
                </a:cubicBezTo>
                <a:cubicBezTo>
                  <a:pt x="30" y="302"/>
                  <a:pt x="32" y="312"/>
                  <a:pt x="16" y="313"/>
                </a:cubicBezTo>
                <a:cubicBezTo>
                  <a:pt x="1" y="313"/>
                  <a:pt x="0" y="304"/>
                  <a:pt x="0" y="293"/>
                </a:cubicBezTo>
                <a:cubicBezTo>
                  <a:pt x="0" y="203"/>
                  <a:pt x="0" y="112"/>
                  <a:pt x="0" y="22"/>
                </a:cubicBezTo>
                <a:cubicBezTo>
                  <a:pt x="0" y="10"/>
                  <a:pt x="1" y="0"/>
                  <a:pt x="17" y="1"/>
                </a:cubicBezTo>
                <a:cubicBezTo>
                  <a:pt x="34" y="1"/>
                  <a:pt x="30" y="13"/>
                  <a:pt x="30" y="22"/>
                </a:cubicBezTo>
                <a:cubicBezTo>
                  <a:pt x="30" y="67"/>
                  <a:pt x="30" y="112"/>
                  <a:pt x="30" y="156"/>
                </a:cubicBezTo>
                <a:cubicBezTo>
                  <a:pt x="30" y="156"/>
                  <a:pt x="30" y="156"/>
                  <a:pt x="30" y="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79" name="Freeform 104">
            <a:extLst>
              <a:ext uri="{FF2B5EF4-FFF2-40B4-BE49-F238E27FC236}">
                <a16:creationId xmlns:a16="http://schemas.microsoft.com/office/drawing/2014/main" id="{5B1E5450-4289-4F37-BEC9-808D822D2B39}"/>
              </a:ext>
            </a:extLst>
          </p:cNvPr>
          <p:cNvSpPr/>
          <p:nvPr/>
        </p:nvSpPr>
        <p:spPr bwMode="auto">
          <a:xfrm>
            <a:off x="2233613" y="4605338"/>
            <a:ext cx="41275" cy="411163"/>
          </a:xfrm>
          <a:custGeom>
            <a:avLst/>
            <a:gdLst>
              <a:gd name="T0" fmla="*/ 4 w 31"/>
              <a:gd name="T1" fmla="*/ 158 h 311"/>
              <a:gd name="T2" fmla="*/ 4 w 31"/>
              <a:gd name="T3" fmla="*/ 18 h 311"/>
              <a:gd name="T4" fmla="*/ 16 w 31"/>
              <a:gd name="T5" fmla="*/ 0 h 311"/>
              <a:gd name="T6" fmla="*/ 31 w 31"/>
              <a:gd name="T7" fmla="*/ 17 h 311"/>
              <a:gd name="T8" fmla="*/ 31 w 31"/>
              <a:gd name="T9" fmla="*/ 295 h 311"/>
              <a:gd name="T10" fmla="*/ 15 w 31"/>
              <a:gd name="T11" fmla="*/ 311 h 311"/>
              <a:gd name="T12" fmla="*/ 4 w 31"/>
              <a:gd name="T13" fmla="*/ 293 h 311"/>
              <a:gd name="T14" fmla="*/ 4 w 31"/>
              <a:gd name="T15" fmla="*/ 158 h 311"/>
              <a:gd name="T16" fmla="*/ 4 w 31"/>
              <a:gd name="T17" fmla="*/ 158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311">
                <a:moveTo>
                  <a:pt x="4" y="158"/>
                </a:moveTo>
                <a:cubicBezTo>
                  <a:pt x="4" y="111"/>
                  <a:pt x="4" y="65"/>
                  <a:pt x="4" y="18"/>
                </a:cubicBezTo>
                <a:cubicBezTo>
                  <a:pt x="4" y="10"/>
                  <a:pt x="1" y="0"/>
                  <a:pt x="16" y="0"/>
                </a:cubicBezTo>
                <a:cubicBezTo>
                  <a:pt x="29" y="0"/>
                  <a:pt x="31" y="6"/>
                  <a:pt x="31" y="17"/>
                </a:cubicBezTo>
                <a:cubicBezTo>
                  <a:pt x="31" y="110"/>
                  <a:pt x="31" y="202"/>
                  <a:pt x="31" y="295"/>
                </a:cubicBezTo>
                <a:cubicBezTo>
                  <a:pt x="31" y="306"/>
                  <a:pt x="28" y="311"/>
                  <a:pt x="15" y="311"/>
                </a:cubicBezTo>
                <a:cubicBezTo>
                  <a:pt x="0" y="311"/>
                  <a:pt x="4" y="301"/>
                  <a:pt x="4" y="293"/>
                </a:cubicBezTo>
                <a:cubicBezTo>
                  <a:pt x="4" y="248"/>
                  <a:pt x="4" y="203"/>
                  <a:pt x="4" y="158"/>
                </a:cubicBezTo>
                <a:cubicBezTo>
                  <a:pt x="4" y="158"/>
                  <a:pt x="4" y="158"/>
                  <a:pt x="4" y="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0" name="Freeform 105">
            <a:extLst>
              <a:ext uri="{FF2B5EF4-FFF2-40B4-BE49-F238E27FC236}">
                <a16:creationId xmlns:a16="http://schemas.microsoft.com/office/drawing/2014/main" id="{C1053F8E-5F1B-4CDA-B85F-B27C511AA5ED}"/>
              </a:ext>
            </a:extLst>
          </p:cNvPr>
          <p:cNvSpPr/>
          <p:nvPr/>
        </p:nvSpPr>
        <p:spPr bwMode="auto">
          <a:xfrm>
            <a:off x="2319338" y="4768850"/>
            <a:ext cx="38100" cy="247650"/>
          </a:xfrm>
          <a:custGeom>
            <a:avLst/>
            <a:gdLst>
              <a:gd name="T0" fmla="*/ 0 w 29"/>
              <a:gd name="T1" fmla="*/ 94 h 188"/>
              <a:gd name="T2" fmla="*/ 0 w 29"/>
              <a:gd name="T3" fmla="*/ 19 h 188"/>
              <a:gd name="T4" fmla="*/ 13 w 29"/>
              <a:gd name="T5" fmla="*/ 1 h 188"/>
              <a:gd name="T6" fmla="*/ 29 w 29"/>
              <a:gd name="T7" fmla="*/ 18 h 188"/>
              <a:gd name="T8" fmla="*/ 29 w 29"/>
              <a:gd name="T9" fmla="*/ 174 h 188"/>
              <a:gd name="T10" fmla="*/ 15 w 29"/>
              <a:gd name="T11" fmla="*/ 188 h 188"/>
              <a:gd name="T12" fmla="*/ 0 w 29"/>
              <a:gd name="T13" fmla="*/ 174 h 188"/>
              <a:gd name="T14" fmla="*/ 0 w 29"/>
              <a:gd name="T15" fmla="*/ 94 h 188"/>
              <a:gd name="T16" fmla="*/ 0 w 29"/>
              <a:gd name="T17" fmla="*/ 9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188">
                <a:moveTo>
                  <a:pt x="0" y="94"/>
                </a:moveTo>
                <a:cubicBezTo>
                  <a:pt x="0" y="69"/>
                  <a:pt x="0" y="44"/>
                  <a:pt x="0" y="19"/>
                </a:cubicBezTo>
                <a:cubicBezTo>
                  <a:pt x="0" y="10"/>
                  <a:pt x="0" y="2"/>
                  <a:pt x="13" y="1"/>
                </a:cubicBezTo>
                <a:cubicBezTo>
                  <a:pt x="26" y="0"/>
                  <a:pt x="29" y="8"/>
                  <a:pt x="29" y="18"/>
                </a:cubicBezTo>
                <a:cubicBezTo>
                  <a:pt x="29" y="70"/>
                  <a:pt x="29" y="122"/>
                  <a:pt x="29" y="174"/>
                </a:cubicBezTo>
                <a:cubicBezTo>
                  <a:pt x="29" y="183"/>
                  <a:pt x="25" y="188"/>
                  <a:pt x="15" y="188"/>
                </a:cubicBezTo>
                <a:cubicBezTo>
                  <a:pt x="5" y="188"/>
                  <a:pt x="0" y="184"/>
                  <a:pt x="0" y="174"/>
                </a:cubicBezTo>
                <a:cubicBezTo>
                  <a:pt x="0" y="147"/>
                  <a:pt x="0" y="121"/>
                  <a:pt x="0" y="94"/>
                </a:cubicBezTo>
                <a:cubicBezTo>
                  <a:pt x="0" y="94"/>
                  <a:pt x="0" y="94"/>
                  <a:pt x="0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1" name="Freeform 106">
            <a:extLst>
              <a:ext uri="{FF2B5EF4-FFF2-40B4-BE49-F238E27FC236}">
                <a16:creationId xmlns:a16="http://schemas.microsoft.com/office/drawing/2014/main" id="{1A043DCA-FD79-4E98-B6B0-48DE4A5BCE7F}"/>
              </a:ext>
            </a:extLst>
          </p:cNvPr>
          <p:cNvSpPr/>
          <p:nvPr/>
        </p:nvSpPr>
        <p:spPr bwMode="auto">
          <a:xfrm>
            <a:off x="2319338" y="4605338"/>
            <a:ext cx="38100" cy="87313"/>
          </a:xfrm>
          <a:custGeom>
            <a:avLst/>
            <a:gdLst>
              <a:gd name="T0" fmla="*/ 0 w 29"/>
              <a:gd name="T1" fmla="*/ 33 h 66"/>
              <a:gd name="T2" fmla="*/ 0 w 29"/>
              <a:gd name="T3" fmla="*/ 13 h 66"/>
              <a:gd name="T4" fmla="*/ 14 w 29"/>
              <a:gd name="T5" fmla="*/ 0 h 66"/>
              <a:gd name="T6" fmla="*/ 28 w 29"/>
              <a:gd name="T7" fmla="*/ 12 h 66"/>
              <a:gd name="T8" fmla="*/ 29 w 29"/>
              <a:gd name="T9" fmla="*/ 50 h 66"/>
              <a:gd name="T10" fmla="*/ 12 w 29"/>
              <a:gd name="T11" fmla="*/ 65 h 66"/>
              <a:gd name="T12" fmla="*/ 0 w 29"/>
              <a:gd name="T13" fmla="*/ 49 h 66"/>
              <a:gd name="T14" fmla="*/ 0 w 29"/>
              <a:gd name="T15" fmla="*/ 33 h 66"/>
              <a:gd name="T16" fmla="*/ 0 w 29"/>
              <a:gd name="T17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66">
                <a:moveTo>
                  <a:pt x="0" y="33"/>
                </a:moveTo>
                <a:cubicBezTo>
                  <a:pt x="0" y="26"/>
                  <a:pt x="0" y="20"/>
                  <a:pt x="0" y="13"/>
                </a:cubicBezTo>
                <a:cubicBezTo>
                  <a:pt x="0" y="4"/>
                  <a:pt x="5" y="0"/>
                  <a:pt x="14" y="0"/>
                </a:cubicBezTo>
                <a:cubicBezTo>
                  <a:pt x="22" y="0"/>
                  <a:pt x="28" y="3"/>
                  <a:pt x="28" y="12"/>
                </a:cubicBezTo>
                <a:cubicBezTo>
                  <a:pt x="29" y="25"/>
                  <a:pt x="29" y="37"/>
                  <a:pt x="29" y="50"/>
                </a:cubicBezTo>
                <a:cubicBezTo>
                  <a:pt x="29" y="61"/>
                  <a:pt x="23" y="66"/>
                  <a:pt x="12" y="65"/>
                </a:cubicBezTo>
                <a:cubicBezTo>
                  <a:pt x="2" y="65"/>
                  <a:pt x="0" y="58"/>
                  <a:pt x="0" y="49"/>
                </a:cubicBezTo>
                <a:cubicBezTo>
                  <a:pt x="0" y="44"/>
                  <a:pt x="0" y="38"/>
                  <a:pt x="0" y="33"/>
                </a:cubicBezTo>
                <a:cubicBezTo>
                  <a:pt x="0" y="33"/>
                  <a:pt x="0" y="33"/>
                  <a:pt x="0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2" name="Freeform 107">
            <a:extLst>
              <a:ext uri="{FF2B5EF4-FFF2-40B4-BE49-F238E27FC236}">
                <a16:creationId xmlns:a16="http://schemas.microsoft.com/office/drawing/2014/main" id="{8C13BA6A-4108-4FCC-A56A-4536C33FC022}"/>
              </a:ext>
            </a:extLst>
          </p:cNvPr>
          <p:cNvSpPr/>
          <p:nvPr/>
        </p:nvSpPr>
        <p:spPr bwMode="auto">
          <a:xfrm>
            <a:off x="2497138" y="4832350"/>
            <a:ext cx="90488" cy="39688"/>
          </a:xfrm>
          <a:custGeom>
            <a:avLst/>
            <a:gdLst>
              <a:gd name="T0" fmla="*/ 33 w 68"/>
              <a:gd name="T1" fmla="*/ 2 h 30"/>
              <a:gd name="T2" fmla="*/ 57 w 68"/>
              <a:gd name="T3" fmla="*/ 2 h 30"/>
              <a:gd name="T4" fmla="*/ 67 w 68"/>
              <a:gd name="T5" fmla="*/ 16 h 30"/>
              <a:gd name="T6" fmla="*/ 57 w 68"/>
              <a:gd name="T7" fmla="*/ 30 h 30"/>
              <a:gd name="T8" fmla="*/ 13 w 68"/>
              <a:gd name="T9" fmla="*/ 30 h 30"/>
              <a:gd name="T10" fmla="*/ 0 w 68"/>
              <a:gd name="T11" fmla="*/ 14 h 30"/>
              <a:gd name="T12" fmla="*/ 13 w 68"/>
              <a:gd name="T13" fmla="*/ 1 h 30"/>
              <a:gd name="T14" fmla="*/ 33 w 68"/>
              <a:gd name="T15" fmla="*/ 1 h 30"/>
              <a:gd name="T16" fmla="*/ 33 w 68"/>
              <a:gd name="T17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">
                <a:moveTo>
                  <a:pt x="33" y="2"/>
                </a:moveTo>
                <a:cubicBezTo>
                  <a:pt x="41" y="2"/>
                  <a:pt x="49" y="1"/>
                  <a:pt x="57" y="2"/>
                </a:cubicBezTo>
                <a:cubicBezTo>
                  <a:pt x="66" y="2"/>
                  <a:pt x="66" y="9"/>
                  <a:pt x="67" y="16"/>
                </a:cubicBezTo>
                <a:cubicBezTo>
                  <a:pt x="68" y="24"/>
                  <a:pt x="65" y="29"/>
                  <a:pt x="57" y="30"/>
                </a:cubicBezTo>
                <a:cubicBezTo>
                  <a:pt x="42" y="30"/>
                  <a:pt x="27" y="30"/>
                  <a:pt x="13" y="30"/>
                </a:cubicBezTo>
                <a:cubicBezTo>
                  <a:pt x="1" y="30"/>
                  <a:pt x="0" y="23"/>
                  <a:pt x="0" y="14"/>
                </a:cubicBezTo>
                <a:cubicBezTo>
                  <a:pt x="0" y="5"/>
                  <a:pt x="4" y="0"/>
                  <a:pt x="13" y="1"/>
                </a:cubicBezTo>
                <a:cubicBezTo>
                  <a:pt x="20" y="1"/>
                  <a:pt x="27" y="1"/>
                  <a:pt x="33" y="1"/>
                </a:cubicBezTo>
                <a:cubicBezTo>
                  <a:pt x="33" y="1"/>
                  <a:pt x="33" y="1"/>
                  <a:pt x="33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3" name="Freeform 108">
            <a:extLst>
              <a:ext uri="{FF2B5EF4-FFF2-40B4-BE49-F238E27FC236}">
                <a16:creationId xmlns:a16="http://schemas.microsoft.com/office/drawing/2014/main" id="{398EB856-A7CF-4D0F-9475-D3AB2F373692}"/>
              </a:ext>
            </a:extLst>
          </p:cNvPr>
          <p:cNvSpPr/>
          <p:nvPr/>
        </p:nvSpPr>
        <p:spPr bwMode="auto">
          <a:xfrm>
            <a:off x="2498725" y="4913313"/>
            <a:ext cx="88900" cy="38100"/>
          </a:xfrm>
          <a:custGeom>
            <a:avLst/>
            <a:gdLst>
              <a:gd name="T0" fmla="*/ 33 w 67"/>
              <a:gd name="T1" fmla="*/ 29 h 29"/>
              <a:gd name="T2" fmla="*/ 11 w 67"/>
              <a:gd name="T3" fmla="*/ 29 h 29"/>
              <a:gd name="T4" fmla="*/ 0 w 67"/>
              <a:gd name="T5" fmla="*/ 16 h 29"/>
              <a:gd name="T6" fmla="*/ 11 w 67"/>
              <a:gd name="T7" fmla="*/ 1 h 29"/>
              <a:gd name="T8" fmla="*/ 53 w 67"/>
              <a:gd name="T9" fmla="*/ 0 h 29"/>
              <a:gd name="T10" fmla="*/ 66 w 67"/>
              <a:gd name="T11" fmla="*/ 13 h 29"/>
              <a:gd name="T12" fmla="*/ 53 w 67"/>
              <a:gd name="T13" fmla="*/ 29 h 29"/>
              <a:gd name="T14" fmla="*/ 33 w 67"/>
              <a:gd name="T15" fmla="*/ 29 h 29"/>
              <a:gd name="T16" fmla="*/ 33 w 67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8">
                <a:moveTo>
                  <a:pt x="33" y="29"/>
                </a:moveTo>
                <a:cubicBezTo>
                  <a:pt x="26" y="29"/>
                  <a:pt x="18" y="29"/>
                  <a:pt x="11" y="29"/>
                </a:cubicBezTo>
                <a:cubicBezTo>
                  <a:pt x="3" y="29"/>
                  <a:pt x="0" y="24"/>
                  <a:pt x="0" y="16"/>
                </a:cubicBezTo>
                <a:cubicBezTo>
                  <a:pt x="0" y="8"/>
                  <a:pt x="2" y="1"/>
                  <a:pt x="11" y="1"/>
                </a:cubicBezTo>
                <a:cubicBezTo>
                  <a:pt x="25" y="0"/>
                  <a:pt x="39" y="0"/>
                  <a:pt x="53" y="0"/>
                </a:cubicBezTo>
                <a:cubicBezTo>
                  <a:pt x="62" y="0"/>
                  <a:pt x="67" y="4"/>
                  <a:pt x="66" y="13"/>
                </a:cubicBezTo>
                <a:cubicBezTo>
                  <a:pt x="66" y="22"/>
                  <a:pt x="64" y="29"/>
                  <a:pt x="53" y="29"/>
                </a:cubicBezTo>
                <a:cubicBezTo>
                  <a:pt x="46" y="29"/>
                  <a:pt x="40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4" name="Freeform 109">
            <a:extLst>
              <a:ext uri="{FF2B5EF4-FFF2-40B4-BE49-F238E27FC236}">
                <a16:creationId xmlns:a16="http://schemas.microsoft.com/office/drawing/2014/main" id="{55F005A9-1881-400D-A373-8A3C99A3559F}"/>
              </a:ext>
            </a:extLst>
          </p:cNvPr>
          <p:cNvSpPr/>
          <p:nvPr/>
        </p:nvSpPr>
        <p:spPr bwMode="auto">
          <a:xfrm>
            <a:off x="2497138" y="4670425"/>
            <a:ext cx="88900" cy="38100"/>
          </a:xfrm>
          <a:custGeom>
            <a:avLst/>
            <a:gdLst>
              <a:gd name="T0" fmla="*/ 31 w 67"/>
              <a:gd name="T1" fmla="*/ 29 h 29"/>
              <a:gd name="T2" fmla="*/ 13 w 67"/>
              <a:gd name="T3" fmla="*/ 29 h 29"/>
              <a:gd name="T4" fmla="*/ 0 w 67"/>
              <a:gd name="T5" fmla="*/ 15 h 29"/>
              <a:gd name="T6" fmla="*/ 14 w 67"/>
              <a:gd name="T7" fmla="*/ 0 h 29"/>
              <a:gd name="T8" fmla="*/ 54 w 67"/>
              <a:gd name="T9" fmla="*/ 0 h 29"/>
              <a:gd name="T10" fmla="*/ 67 w 67"/>
              <a:gd name="T11" fmla="*/ 13 h 29"/>
              <a:gd name="T12" fmla="*/ 53 w 67"/>
              <a:gd name="T13" fmla="*/ 29 h 29"/>
              <a:gd name="T14" fmla="*/ 31 w 67"/>
              <a:gd name="T1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28">
                <a:moveTo>
                  <a:pt x="31" y="29"/>
                </a:moveTo>
                <a:cubicBezTo>
                  <a:pt x="25" y="29"/>
                  <a:pt x="19" y="29"/>
                  <a:pt x="13" y="29"/>
                </a:cubicBezTo>
                <a:cubicBezTo>
                  <a:pt x="4" y="29"/>
                  <a:pt x="0" y="25"/>
                  <a:pt x="0" y="15"/>
                </a:cubicBezTo>
                <a:cubicBezTo>
                  <a:pt x="1" y="6"/>
                  <a:pt x="3" y="0"/>
                  <a:pt x="14" y="0"/>
                </a:cubicBezTo>
                <a:cubicBezTo>
                  <a:pt x="27" y="0"/>
                  <a:pt x="40" y="0"/>
                  <a:pt x="54" y="0"/>
                </a:cubicBezTo>
                <a:cubicBezTo>
                  <a:pt x="62" y="0"/>
                  <a:pt x="67" y="4"/>
                  <a:pt x="67" y="13"/>
                </a:cubicBezTo>
                <a:cubicBezTo>
                  <a:pt x="67" y="23"/>
                  <a:pt x="63" y="29"/>
                  <a:pt x="53" y="29"/>
                </a:cubicBezTo>
                <a:cubicBezTo>
                  <a:pt x="46" y="29"/>
                  <a:pt x="39" y="29"/>
                  <a:pt x="31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5" name="Freeform 110">
            <a:extLst>
              <a:ext uri="{FF2B5EF4-FFF2-40B4-BE49-F238E27FC236}">
                <a16:creationId xmlns:a16="http://schemas.microsoft.com/office/drawing/2014/main" id="{5B485979-82BD-4A9F-893C-200D62236F5F}"/>
              </a:ext>
            </a:extLst>
          </p:cNvPr>
          <p:cNvSpPr/>
          <p:nvPr/>
        </p:nvSpPr>
        <p:spPr bwMode="auto">
          <a:xfrm>
            <a:off x="2498725" y="4752975"/>
            <a:ext cx="87313" cy="36513"/>
          </a:xfrm>
          <a:custGeom>
            <a:avLst/>
            <a:gdLst>
              <a:gd name="T0" fmla="*/ 33 w 66"/>
              <a:gd name="T1" fmla="*/ 27 h 28"/>
              <a:gd name="T2" fmla="*/ 11 w 66"/>
              <a:gd name="T3" fmla="*/ 27 h 28"/>
              <a:gd name="T4" fmla="*/ 0 w 66"/>
              <a:gd name="T5" fmla="*/ 12 h 28"/>
              <a:gd name="T6" fmla="*/ 11 w 66"/>
              <a:gd name="T7" fmla="*/ 0 h 28"/>
              <a:gd name="T8" fmla="*/ 53 w 66"/>
              <a:gd name="T9" fmla="*/ 0 h 28"/>
              <a:gd name="T10" fmla="*/ 66 w 66"/>
              <a:gd name="T11" fmla="*/ 13 h 28"/>
              <a:gd name="T12" fmla="*/ 52 w 66"/>
              <a:gd name="T13" fmla="*/ 28 h 28"/>
              <a:gd name="T14" fmla="*/ 33 w 66"/>
              <a:gd name="T15" fmla="*/ 28 h 28"/>
              <a:gd name="T16" fmla="*/ 33 w 66"/>
              <a:gd name="T17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28">
                <a:moveTo>
                  <a:pt x="33" y="27"/>
                </a:moveTo>
                <a:cubicBezTo>
                  <a:pt x="25" y="27"/>
                  <a:pt x="18" y="27"/>
                  <a:pt x="11" y="27"/>
                </a:cubicBezTo>
                <a:cubicBezTo>
                  <a:pt x="0" y="27"/>
                  <a:pt x="0" y="20"/>
                  <a:pt x="0" y="12"/>
                </a:cubicBezTo>
                <a:cubicBezTo>
                  <a:pt x="0" y="4"/>
                  <a:pt x="3" y="0"/>
                  <a:pt x="11" y="0"/>
                </a:cubicBezTo>
                <a:cubicBezTo>
                  <a:pt x="25" y="0"/>
                  <a:pt x="39" y="0"/>
                  <a:pt x="53" y="0"/>
                </a:cubicBezTo>
                <a:cubicBezTo>
                  <a:pt x="61" y="0"/>
                  <a:pt x="66" y="3"/>
                  <a:pt x="66" y="13"/>
                </a:cubicBezTo>
                <a:cubicBezTo>
                  <a:pt x="66" y="22"/>
                  <a:pt x="63" y="28"/>
                  <a:pt x="52" y="28"/>
                </a:cubicBezTo>
                <a:cubicBezTo>
                  <a:pt x="46" y="27"/>
                  <a:pt x="39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6" name="Freeform 111">
            <a:extLst>
              <a:ext uri="{FF2B5EF4-FFF2-40B4-BE49-F238E27FC236}">
                <a16:creationId xmlns:a16="http://schemas.microsoft.com/office/drawing/2014/main" id="{A2106A18-6C79-4EFE-A906-02F1EFA841C2}"/>
              </a:ext>
            </a:extLst>
          </p:cNvPr>
          <p:cNvSpPr/>
          <p:nvPr/>
        </p:nvSpPr>
        <p:spPr bwMode="auto">
          <a:xfrm>
            <a:off x="2497138" y="4997450"/>
            <a:ext cx="88900" cy="34925"/>
          </a:xfrm>
          <a:custGeom>
            <a:avLst/>
            <a:gdLst>
              <a:gd name="T0" fmla="*/ 35 w 67"/>
              <a:gd name="T1" fmla="*/ 0 h 27"/>
              <a:gd name="T2" fmla="*/ 57 w 67"/>
              <a:gd name="T3" fmla="*/ 1 h 27"/>
              <a:gd name="T4" fmla="*/ 67 w 67"/>
              <a:gd name="T5" fmla="*/ 13 h 27"/>
              <a:gd name="T6" fmla="*/ 57 w 67"/>
              <a:gd name="T7" fmla="*/ 26 h 27"/>
              <a:gd name="T8" fmla="*/ 9 w 67"/>
              <a:gd name="T9" fmla="*/ 26 h 27"/>
              <a:gd name="T10" fmla="*/ 1 w 67"/>
              <a:gd name="T11" fmla="*/ 11 h 27"/>
              <a:gd name="T12" fmla="*/ 11 w 67"/>
              <a:gd name="T13" fmla="*/ 0 h 27"/>
              <a:gd name="T14" fmla="*/ 35 w 67"/>
              <a:gd name="T15" fmla="*/ 0 h 27"/>
              <a:gd name="T16" fmla="*/ 35 w 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7">
                <a:moveTo>
                  <a:pt x="35" y="0"/>
                </a:moveTo>
                <a:cubicBezTo>
                  <a:pt x="43" y="0"/>
                  <a:pt x="50" y="0"/>
                  <a:pt x="57" y="1"/>
                </a:cubicBezTo>
                <a:cubicBezTo>
                  <a:pt x="65" y="1"/>
                  <a:pt x="67" y="7"/>
                  <a:pt x="67" y="13"/>
                </a:cubicBezTo>
                <a:cubicBezTo>
                  <a:pt x="67" y="20"/>
                  <a:pt x="65" y="26"/>
                  <a:pt x="57" y="26"/>
                </a:cubicBezTo>
                <a:cubicBezTo>
                  <a:pt x="41" y="26"/>
                  <a:pt x="25" y="27"/>
                  <a:pt x="9" y="26"/>
                </a:cubicBezTo>
                <a:cubicBezTo>
                  <a:pt x="0" y="26"/>
                  <a:pt x="1" y="18"/>
                  <a:pt x="1" y="11"/>
                </a:cubicBezTo>
                <a:cubicBezTo>
                  <a:pt x="0" y="4"/>
                  <a:pt x="4" y="0"/>
                  <a:pt x="11" y="0"/>
                </a:cubicBezTo>
                <a:cubicBezTo>
                  <a:pt x="19" y="0"/>
                  <a:pt x="27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7" name="Freeform 112">
            <a:extLst>
              <a:ext uri="{FF2B5EF4-FFF2-40B4-BE49-F238E27FC236}">
                <a16:creationId xmlns:a16="http://schemas.microsoft.com/office/drawing/2014/main" id="{19BDC721-B633-417D-B3F6-BE08E01874C2}"/>
              </a:ext>
            </a:extLst>
          </p:cNvPr>
          <p:cNvSpPr/>
          <p:nvPr/>
        </p:nvSpPr>
        <p:spPr bwMode="auto">
          <a:xfrm>
            <a:off x="2806700" y="4768850"/>
            <a:ext cx="38100" cy="252413"/>
          </a:xfrm>
          <a:custGeom>
            <a:avLst/>
            <a:gdLst>
              <a:gd name="T0" fmla="*/ 29 w 29"/>
              <a:gd name="T1" fmla="*/ 96 h 190"/>
              <a:gd name="T2" fmla="*/ 29 w 29"/>
              <a:gd name="T3" fmla="*/ 172 h 190"/>
              <a:gd name="T4" fmla="*/ 14 w 29"/>
              <a:gd name="T5" fmla="*/ 190 h 190"/>
              <a:gd name="T6" fmla="*/ 0 w 29"/>
              <a:gd name="T7" fmla="*/ 171 h 190"/>
              <a:gd name="T8" fmla="*/ 0 w 29"/>
              <a:gd name="T9" fmla="*/ 20 h 190"/>
              <a:gd name="T10" fmla="*/ 14 w 29"/>
              <a:gd name="T11" fmla="*/ 0 h 190"/>
              <a:gd name="T12" fmla="*/ 29 w 29"/>
              <a:gd name="T13" fmla="*/ 20 h 190"/>
              <a:gd name="T14" fmla="*/ 29 w 29"/>
              <a:gd name="T15" fmla="*/ 9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90">
                <a:moveTo>
                  <a:pt x="29" y="96"/>
                </a:moveTo>
                <a:cubicBezTo>
                  <a:pt x="29" y="121"/>
                  <a:pt x="29" y="146"/>
                  <a:pt x="29" y="172"/>
                </a:cubicBezTo>
                <a:cubicBezTo>
                  <a:pt x="29" y="182"/>
                  <a:pt x="27" y="190"/>
                  <a:pt x="14" y="190"/>
                </a:cubicBezTo>
                <a:cubicBezTo>
                  <a:pt x="1" y="190"/>
                  <a:pt x="0" y="181"/>
                  <a:pt x="0" y="171"/>
                </a:cubicBezTo>
                <a:cubicBezTo>
                  <a:pt x="0" y="121"/>
                  <a:pt x="0" y="70"/>
                  <a:pt x="0" y="20"/>
                </a:cubicBezTo>
                <a:cubicBezTo>
                  <a:pt x="0" y="10"/>
                  <a:pt x="0" y="1"/>
                  <a:pt x="14" y="0"/>
                </a:cubicBezTo>
                <a:cubicBezTo>
                  <a:pt x="29" y="0"/>
                  <a:pt x="29" y="10"/>
                  <a:pt x="29" y="20"/>
                </a:cubicBezTo>
                <a:cubicBezTo>
                  <a:pt x="29" y="45"/>
                  <a:pt x="29" y="71"/>
                  <a:pt x="29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8" name="Freeform 113">
            <a:extLst>
              <a:ext uri="{FF2B5EF4-FFF2-40B4-BE49-F238E27FC236}">
                <a16:creationId xmlns:a16="http://schemas.microsoft.com/office/drawing/2014/main" id="{B431E3EF-FC7D-444D-A0C2-AB870388CE2E}"/>
              </a:ext>
            </a:extLst>
          </p:cNvPr>
          <p:cNvSpPr/>
          <p:nvPr/>
        </p:nvSpPr>
        <p:spPr bwMode="auto">
          <a:xfrm>
            <a:off x="2725738" y="4933950"/>
            <a:ext cx="38100" cy="87313"/>
          </a:xfrm>
          <a:custGeom>
            <a:avLst/>
            <a:gdLst>
              <a:gd name="T0" fmla="*/ 29 w 29"/>
              <a:gd name="T1" fmla="*/ 32 h 66"/>
              <a:gd name="T2" fmla="*/ 29 w 29"/>
              <a:gd name="T3" fmla="*/ 52 h 66"/>
              <a:gd name="T4" fmla="*/ 14 w 29"/>
              <a:gd name="T5" fmla="*/ 66 h 66"/>
              <a:gd name="T6" fmla="*/ 0 w 29"/>
              <a:gd name="T7" fmla="*/ 53 h 66"/>
              <a:gd name="T8" fmla="*/ 0 w 29"/>
              <a:gd name="T9" fmla="*/ 15 h 66"/>
              <a:gd name="T10" fmla="*/ 15 w 29"/>
              <a:gd name="T11" fmla="*/ 0 h 66"/>
              <a:gd name="T12" fmla="*/ 29 w 29"/>
              <a:gd name="T13" fmla="*/ 14 h 66"/>
              <a:gd name="T14" fmla="*/ 29 w 29"/>
              <a:gd name="T15" fmla="*/ 3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66">
                <a:moveTo>
                  <a:pt x="29" y="32"/>
                </a:moveTo>
                <a:cubicBezTo>
                  <a:pt x="29" y="39"/>
                  <a:pt x="29" y="46"/>
                  <a:pt x="29" y="52"/>
                </a:cubicBezTo>
                <a:cubicBezTo>
                  <a:pt x="29" y="62"/>
                  <a:pt x="24" y="66"/>
                  <a:pt x="14" y="66"/>
                </a:cubicBezTo>
                <a:cubicBezTo>
                  <a:pt x="5" y="66"/>
                  <a:pt x="1" y="62"/>
                  <a:pt x="0" y="53"/>
                </a:cubicBezTo>
                <a:cubicBezTo>
                  <a:pt x="0" y="40"/>
                  <a:pt x="0" y="27"/>
                  <a:pt x="0" y="15"/>
                </a:cubicBezTo>
                <a:cubicBezTo>
                  <a:pt x="0" y="5"/>
                  <a:pt x="4" y="0"/>
                  <a:pt x="15" y="0"/>
                </a:cubicBezTo>
                <a:cubicBezTo>
                  <a:pt x="25" y="0"/>
                  <a:pt x="29" y="4"/>
                  <a:pt x="29" y="14"/>
                </a:cubicBezTo>
                <a:cubicBezTo>
                  <a:pt x="29" y="20"/>
                  <a:pt x="29" y="26"/>
                  <a:pt x="29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89" name="Freeform 114">
            <a:extLst>
              <a:ext uri="{FF2B5EF4-FFF2-40B4-BE49-F238E27FC236}">
                <a16:creationId xmlns:a16="http://schemas.microsoft.com/office/drawing/2014/main" id="{56C6B403-0A36-490F-9F37-5AC113321942}"/>
              </a:ext>
            </a:extLst>
          </p:cNvPr>
          <p:cNvSpPr/>
          <p:nvPr/>
        </p:nvSpPr>
        <p:spPr bwMode="auto">
          <a:xfrm>
            <a:off x="2725738" y="4768850"/>
            <a:ext cx="39688" cy="87313"/>
          </a:xfrm>
          <a:custGeom>
            <a:avLst/>
            <a:gdLst>
              <a:gd name="T0" fmla="*/ 0 w 30"/>
              <a:gd name="T1" fmla="*/ 34 h 66"/>
              <a:gd name="T2" fmla="*/ 0 w 30"/>
              <a:gd name="T3" fmla="*/ 14 h 66"/>
              <a:gd name="T4" fmla="*/ 16 w 30"/>
              <a:gd name="T5" fmla="*/ 0 h 66"/>
              <a:gd name="T6" fmla="*/ 29 w 30"/>
              <a:gd name="T7" fmla="*/ 13 h 66"/>
              <a:gd name="T8" fmla="*/ 30 w 30"/>
              <a:gd name="T9" fmla="*/ 49 h 66"/>
              <a:gd name="T10" fmla="*/ 15 w 30"/>
              <a:gd name="T11" fmla="*/ 66 h 66"/>
              <a:gd name="T12" fmla="*/ 0 w 30"/>
              <a:gd name="T13" fmla="*/ 50 h 66"/>
              <a:gd name="T14" fmla="*/ 0 w 30"/>
              <a:gd name="T15" fmla="*/ 34 h 66"/>
              <a:gd name="T16" fmla="*/ 0 w 30"/>
              <a:gd name="T17" fmla="*/ 3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6">
                <a:moveTo>
                  <a:pt x="0" y="34"/>
                </a:moveTo>
                <a:cubicBezTo>
                  <a:pt x="0" y="27"/>
                  <a:pt x="0" y="20"/>
                  <a:pt x="0" y="14"/>
                </a:cubicBezTo>
                <a:cubicBezTo>
                  <a:pt x="0" y="4"/>
                  <a:pt x="6" y="0"/>
                  <a:pt x="16" y="0"/>
                </a:cubicBezTo>
                <a:cubicBezTo>
                  <a:pt x="25" y="0"/>
                  <a:pt x="29" y="4"/>
                  <a:pt x="29" y="13"/>
                </a:cubicBezTo>
                <a:cubicBezTo>
                  <a:pt x="29" y="25"/>
                  <a:pt x="29" y="37"/>
                  <a:pt x="30" y="49"/>
                </a:cubicBezTo>
                <a:cubicBezTo>
                  <a:pt x="30" y="59"/>
                  <a:pt x="27" y="66"/>
                  <a:pt x="15" y="66"/>
                </a:cubicBezTo>
                <a:cubicBezTo>
                  <a:pt x="4" y="66"/>
                  <a:pt x="0" y="60"/>
                  <a:pt x="0" y="50"/>
                </a:cubicBezTo>
                <a:cubicBezTo>
                  <a:pt x="0" y="44"/>
                  <a:pt x="0" y="39"/>
                  <a:pt x="0" y="34"/>
                </a:cubicBezTo>
                <a:cubicBezTo>
                  <a:pt x="0" y="34"/>
                  <a:pt x="0" y="34"/>
                  <a:pt x="0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0" name="Freeform 115">
            <a:extLst>
              <a:ext uri="{FF2B5EF4-FFF2-40B4-BE49-F238E27FC236}">
                <a16:creationId xmlns:a16="http://schemas.microsoft.com/office/drawing/2014/main" id="{4F483E8D-EE8B-498B-952C-806DCD52DE9F}"/>
              </a:ext>
            </a:extLst>
          </p:cNvPr>
          <p:cNvSpPr/>
          <p:nvPr/>
        </p:nvSpPr>
        <p:spPr bwMode="auto">
          <a:xfrm>
            <a:off x="3984625" y="4684713"/>
            <a:ext cx="39688" cy="88900"/>
          </a:xfrm>
          <a:custGeom>
            <a:avLst/>
            <a:gdLst>
              <a:gd name="T0" fmla="*/ 29 w 30"/>
              <a:gd name="T1" fmla="*/ 34 h 67"/>
              <a:gd name="T2" fmla="*/ 29 w 30"/>
              <a:gd name="T3" fmla="*/ 50 h 67"/>
              <a:gd name="T4" fmla="*/ 16 w 30"/>
              <a:gd name="T5" fmla="*/ 67 h 67"/>
              <a:gd name="T6" fmla="*/ 0 w 30"/>
              <a:gd name="T7" fmla="*/ 52 h 67"/>
              <a:gd name="T8" fmla="*/ 2 w 30"/>
              <a:gd name="T9" fmla="*/ 12 h 67"/>
              <a:gd name="T10" fmla="*/ 14 w 30"/>
              <a:gd name="T11" fmla="*/ 0 h 67"/>
              <a:gd name="T12" fmla="*/ 29 w 30"/>
              <a:gd name="T13" fmla="*/ 12 h 67"/>
              <a:gd name="T14" fmla="*/ 29 w 30"/>
              <a:gd name="T15" fmla="*/ 34 h 67"/>
              <a:gd name="T16" fmla="*/ 29 w 30"/>
              <a:gd name="T17" fmla="*/ 3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7">
                <a:moveTo>
                  <a:pt x="29" y="34"/>
                </a:moveTo>
                <a:cubicBezTo>
                  <a:pt x="29" y="40"/>
                  <a:pt x="29" y="45"/>
                  <a:pt x="29" y="50"/>
                </a:cubicBezTo>
                <a:cubicBezTo>
                  <a:pt x="30" y="60"/>
                  <a:pt x="29" y="67"/>
                  <a:pt x="16" y="67"/>
                </a:cubicBezTo>
                <a:cubicBezTo>
                  <a:pt x="5" y="67"/>
                  <a:pt x="0" y="63"/>
                  <a:pt x="0" y="52"/>
                </a:cubicBezTo>
                <a:cubicBezTo>
                  <a:pt x="1" y="39"/>
                  <a:pt x="2" y="25"/>
                  <a:pt x="2" y="12"/>
                </a:cubicBezTo>
                <a:cubicBezTo>
                  <a:pt x="2" y="4"/>
                  <a:pt x="6" y="0"/>
                  <a:pt x="14" y="0"/>
                </a:cubicBezTo>
                <a:cubicBezTo>
                  <a:pt x="22" y="1"/>
                  <a:pt x="29" y="3"/>
                  <a:pt x="29" y="12"/>
                </a:cubicBezTo>
                <a:cubicBezTo>
                  <a:pt x="29" y="20"/>
                  <a:pt x="29" y="27"/>
                  <a:pt x="29" y="34"/>
                </a:cubicBezTo>
                <a:cubicBezTo>
                  <a:pt x="29" y="34"/>
                  <a:pt x="29" y="34"/>
                  <a:pt x="29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1" name="Freeform 116">
            <a:extLst>
              <a:ext uri="{FF2B5EF4-FFF2-40B4-BE49-F238E27FC236}">
                <a16:creationId xmlns:a16="http://schemas.microsoft.com/office/drawing/2014/main" id="{B7FA3361-24D0-4486-A047-6290721222A3}"/>
              </a:ext>
            </a:extLst>
          </p:cNvPr>
          <p:cNvSpPr/>
          <p:nvPr/>
        </p:nvSpPr>
        <p:spPr bwMode="auto">
          <a:xfrm>
            <a:off x="1182688" y="5610225"/>
            <a:ext cx="169863" cy="39688"/>
          </a:xfrm>
          <a:custGeom>
            <a:avLst/>
            <a:gdLst>
              <a:gd name="T0" fmla="*/ 63 w 129"/>
              <a:gd name="T1" fmla="*/ 30 h 30"/>
              <a:gd name="T2" fmla="*/ 15 w 129"/>
              <a:gd name="T3" fmla="*/ 30 h 30"/>
              <a:gd name="T4" fmla="*/ 0 w 129"/>
              <a:gd name="T5" fmla="*/ 16 h 30"/>
              <a:gd name="T6" fmla="*/ 15 w 129"/>
              <a:gd name="T7" fmla="*/ 0 h 30"/>
              <a:gd name="T8" fmla="*/ 115 w 129"/>
              <a:gd name="T9" fmla="*/ 0 h 30"/>
              <a:gd name="T10" fmla="*/ 129 w 129"/>
              <a:gd name="T11" fmla="*/ 15 h 30"/>
              <a:gd name="T12" fmla="*/ 115 w 129"/>
              <a:gd name="T13" fmla="*/ 30 h 30"/>
              <a:gd name="T14" fmla="*/ 63 w 129"/>
              <a:gd name="T15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30">
                <a:moveTo>
                  <a:pt x="63" y="30"/>
                </a:moveTo>
                <a:cubicBezTo>
                  <a:pt x="47" y="30"/>
                  <a:pt x="31" y="30"/>
                  <a:pt x="15" y="30"/>
                </a:cubicBezTo>
                <a:cubicBezTo>
                  <a:pt x="6" y="30"/>
                  <a:pt x="0" y="27"/>
                  <a:pt x="0" y="16"/>
                </a:cubicBezTo>
                <a:cubicBezTo>
                  <a:pt x="0" y="5"/>
                  <a:pt x="4" y="0"/>
                  <a:pt x="15" y="0"/>
                </a:cubicBezTo>
                <a:cubicBezTo>
                  <a:pt x="49" y="1"/>
                  <a:pt x="82" y="0"/>
                  <a:pt x="115" y="0"/>
                </a:cubicBezTo>
                <a:cubicBezTo>
                  <a:pt x="126" y="0"/>
                  <a:pt x="129" y="6"/>
                  <a:pt x="129" y="15"/>
                </a:cubicBezTo>
                <a:cubicBezTo>
                  <a:pt x="129" y="25"/>
                  <a:pt x="125" y="30"/>
                  <a:pt x="115" y="30"/>
                </a:cubicBezTo>
                <a:cubicBezTo>
                  <a:pt x="98" y="30"/>
                  <a:pt x="80" y="30"/>
                  <a:pt x="63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2" name="Freeform 117">
            <a:extLst>
              <a:ext uri="{FF2B5EF4-FFF2-40B4-BE49-F238E27FC236}">
                <a16:creationId xmlns:a16="http://schemas.microsoft.com/office/drawing/2014/main" id="{E36FA7E0-EF7E-4EB4-A05E-684F1FF91FFB}"/>
              </a:ext>
            </a:extLst>
          </p:cNvPr>
          <p:cNvSpPr/>
          <p:nvPr/>
        </p:nvSpPr>
        <p:spPr bwMode="auto">
          <a:xfrm>
            <a:off x="1182688" y="5854700"/>
            <a:ext cx="171450" cy="38100"/>
          </a:xfrm>
          <a:custGeom>
            <a:avLst/>
            <a:gdLst>
              <a:gd name="T0" fmla="*/ 64 w 130"/>
              <a:gd name="T1" fmla="*/ 29 h 29"/>
              <a:gd name="T2" fmla="*/ 14 w 130"/>
              <a:gd name="T3" fmla="*/ 29 h 29"/>
              <a:gd name="T4" fmla="*/ 0 w 130"/>
              <a:gd name="T5" fmla="*/ 17 h 29"/>
              <a:gd name="T6" fmla="*/ 12 w 130"/>
              <a:gd name="T7" fmla="*/ 0 h 29"/>
              <a:gd name="T8" fmla="*/ 116 w 130"/>
              <a:gd name="T9" fmla="*/ 0 h 29"/>
              <a:gd name="T10" fmla="*/ 129 w 130"/>
              <a:gd name="T11" fmla="*/ 16 h 29"/>
              <a:gd name="T12" fmla="*/ 116 w 130"/>
              <a:gd name="T13" fmla="*/ 29 h 29"/>
              <a:gd name="T14" fmla="*/ 64 w 130"/>
              <a:gd name="T15" fmla="*/ 29 h 29"/>
              <a:gd name="T16" fmla="*/ 64 w 130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28">
                <a:moveTo>
                  <a:pt x="64" y="29"/>
                </a:moveTo>
                <a:cubicBezTo>
                  <a:pt x="47" y="29"/>
                  <a:pt x="30" y="29"/>
                  <a:pt x="14" y="29"/>
                </a:cubicBezTo>
                <a:cubicBezTo>
                  <a:pt x="5" y="29"/>
                  <a:pt x="0" y="27"/>
                  <a:pt x="0" y="17"/>
                </a:cubicBezTo>
                <a:cubicBezTo>
                  <a:pt x="1" y="8"/>
                  <a:pt x="1" y="0"/>
                  <a:pt x="12" y="0"/>
                </a:cubicBezTo>
                <a:cubicBezTo>
                  <a:pt x="47" y="0"/>
                  <a:pt x="82" y="0"/>
                  <a:pt x="116" y="0"/>
                </a:cubicBezTo>
                <a:cubicBezTo>
                  <a:pt x="127" y="0"/>
                  <a:pt x="129" y="8"/>
                  <a:pt x="129" y="16"/>
                </a:cubicBezTo>
                <a:cubicBezTo>
                  <a:pt x="130" y="26"/>
                  <a:pt x="124" y="29"/>
                  <a:pt x="116" y="29"/>
                </a:cubicBezTo>
                <a:cubicBezTo>
                  <a:pt x="98" y="29"/>
                  <a:pt x="81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3" name="Freeform 118">
            <a:extLst>
              <a:ext uri="{FF2B5EF4-FFF2-40B4-BE49-F238E27FC236}">
                <a16:creationId xmlns:a16="http://schemas.microsoft.com/office/drawing/2014/main" id="{8CA81FC5-8973-4579-A905-812886C4BA70}"/>
              </a:ext>
            </a:extLst>
          </p:cNvPr>
          <p:cNvSpPr/>
          <p:nvPr/>
        </p:nvSpPr>
        <p:spPr bwMode="auto">
          <a:xfrm>
            <a:off x="1182688" y="5694363"/>
            <a:ext cx="171450" cy="34925"/>
          </a:xfrm>
          <a:custGeom>
            <a:avLst/>
            <a:gdLst>
              <a:gd name="T0" fmla="*/ 61 w 130"/>
              <a:gd name="T1" fmla="*/ 27 h 27"/>
              <a:gd name="T2" fmla="*/ 15 w 130"/>
              <a:gd name="T3" fmla="*/ 27 h 27"/>
              <a:gd name="T4" fmla="*/ 0 w 130"/>
              <a:gd name="T5" fmla="*/ 14 h 27"/>
              <a:gd name="T6" fmla="*/ 15 w 130"/>
              <a:gd name="T7" fmla="*/ 0 h 27"/>
              <a:gd name="T8" fmla="*/ 113 w 130"/>
              <a:gd name="T9" fmla="*/ 0 h 27"/>
              <a:gd name="T10" fmla="*/ 129 w 130"/>
              <a:gd name="T11" fmla="*/ 13 h 27"/>
              <a:gd name="T12" fmla="*/ 112 w 130"/>
              <a:gd name="T13" fmla="*/ 27 h 27"/>
              <a:gd name="T14" fmla="*/ 61 w 130"/>
              <a:gd name="T15" fmla="*/ 27 h 27"/>
              <a:gd name="T16" fmla="*/ 61 w 130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27">
                <a:moveTo>
                  <a:pt x="61" y="27"/>
                </a:moveTo>
                <a:cubicBezTo>
                  <a:pt x="45" y="27"/>
                  <a:pt x="30" y="26"/>
                  <a:pt x="15" y="27"/>
                </a:cubicBezTo>
                <a:cubicBezTo>
                  <a:pt x="6" y="27"/>
                  <a:pt x="0" y="26"/>
                  <a:pt x="0" y="14"/>
                </a:cubicBezTo>
                <a:cubicBezTo>
                  <a:pt x="0" y="3"/>
                  <a:pt x="5" y="0"/>
                  <a:pt x="15" y="0"/>
                </a:cubicBezTo>
                <a:cubicBezTo>
                  <a:pt x="48" y="0"/>
                  <a:pt x="81" y="0"/>
                  <a:pt x="113" y="0"/>
                </a:cubicBezTo>
                <a:cubicBezTo>
                  <a:pt x="122" y="0"/>
                  <a:pt x="129" y="2"/>
                  <a:pt x="129" y="13"/>
                </a:cubicBezTo>
                <a:cubicBezTo>
                  <a:pt x="130" y="25"/>
                  <a:pt x="122" y="27"/>
                  <a:pt x="112" y="27"/>
                </a:cubicBezTo>
                <a:cubicBezTo>
                  <a:pt x="95" y="26"/>
                  <a:pt x="78" y="27"/>
                  <a:pt x="61" y="27"/>
                </a:cubicBezTo>
                <a:cubicBezTo>
                  <a:pt x="61" y="27"/>
                  <a:pt x="61" y="27"/>
                  <a:pt x="61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4" name="Freeform 119">
            <a:extLst>
              <a:ext uri="{FF2B5EF4-FFF2-40B4-BE49-F238E27FC236}">
                <a16:creationId xmlns:a16="http://schemas.microsoft.com/office/drawing/2014/main" id="{4504977B-A506-436F-90DB-189323228ECC}"/>
              </a:ext>
            </a:extLst>
          </p:cNvPr>
          <p:cNvSpPr/>
          <p:nvPr/>
        </p:nvSpPr>
        <p:spPr bwMode="auto">
          <a:xfrm>
            <a:off x="1182688" y="5773738"/>
            <a:ext cx="171450" cy="34925"/>
          </a:xfrm>
          <a:custGeom>
            <a:avLst/>
            <a:gdLst>
              <a:gd name="T0" fmla="*/ 63 w 129"/>
              <a:gd name="T1" fmla="*/ 27 h 27"/>
              <a:gd name="T2" fmla="*/ 13 w 129"/>
              <a:gd name="T3" fmla="*/ 27 h 27"/>
              <a:gd name="T4" fmla="*/ 0 w 129"/>
              <a:gd name="T5" fmla="*/ 15 h 27"/>
              <a:gd name="T6" fmla="*/ 13 w 129"/>
              <a:gd name="T7" fmla="*/ 0 h 27"/>
              <a:gd name="T8" fmla="*/ 114 w 129"/>
              <a:gd name="T9" fmla="*/ 0 h 27"/>
              <a:gd name="T10" fmla="*/ 128 w 129"/>
              <a:gd name="T11" fmla="*/ 15 h 27"/>
              <a:gd name="T12" fmla="*/ 113 w 129"/>
              <a:gd name="T13" fmla="*/ 27 h 27"/>
              <a:gd name="T14" fmla="*/ 63 w 129"/>
              <a:gd name="T15" fmla="*/ 27 h 27"/>
              <a:gd name="T16" fmla="*/ 63 w 129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27">
                <a:moveTo>
                  <a:pt x="63" y="27"/>
                </a:moveTo>
                <a:cubicBezTo>
                  <a:pt x="47" y="27"/>
                  <a:pt x="30" y="27"/>
                  <a:pt x="13" y="27"/>
                </a:cubicBezTo>
                <a:cubicBezTo>
                  <a:pt x="5" y="27"/>
                  <a:pt x="0" y="25"/>
                  <a:pt x="0" y="15"/>
                </a:cubicBezTo>
                <a:cubicBezTo>
                  <a:pt x="0" y="6"/>
                  <a:pt x="2" y="0"/>
                  <a:pt x="13" y="0"/>
                </a:cubicBezTo>
                <a:cubicBezTo>
                  <a:pt x="47" y="0"/>
                  <a:pt x="81" y="0"/>
                  <a:pt x="114" y="0"/>
                </a:cubicBezTo>
                <a:cubicBezTo>
                  <a:pt x="125" y="0"/>
                  <a:pt x="128" y="5"/>
                  <a:pt x="128" y="15"/>
                </a:cubicBezTo>
                <a:cubicBezTo>
                  <a:pt x="129" y="26"/>
                  <a:pt x="122" y="27"/>
                  <a:pt x="113" y="27"/>
                </a:cubicBezTo>
                <a:cubicBezTo>
                  <a:pt x="96" y="27"/>
                  <a:pt x="80" y="27"/>
                  <a:pt x="63" y="27"/>
                </a:cubicBezTo>
                <a:cubicBezTo>
                  <a:pt x="63" y="27"/>
                  <a:pt x="63" y="27"/>
                  <a:pt x="63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5" name="Freeform 120">
            <a:extLst>
              <a:ext uri="{FF2B5EF4-FFF2-40B4-BE49-F238E27FC236}">
                <a16:creationId xmlns:a16="http://schemas.microsoft.com/office/drawing/2014/main" id="{C4C729C2-EB27-42FD-9E06-D21B0FD1F43A}"/>
              </a:ext>
            </a:extLst>
          </p:cNvPr>
          <p:cNvSpPr/>
          <p:nvPr/>
        </p:nvSpPr>
        <p:spPr bwMode="auto">
          <a:xfrm>
            <a:off x="1182688" y="5937250"/>
            <a:ext cx="169863" cy="36513"/>
          </a:xfrm>
          <a:custGeom>
            <a:avLst/>
            <a:gdLst>
              <a:gd name="T0" fmla="*/ 64 w 129"/>
              <a:gd name="T1" fmla="*/ 27 h 27"/>
              <a:gd name="T2" fmla="*/ 14 w 129"/>
              <a:gd name="T3" fmla="*/ 27 h 27"/>
              <a:gd name="T4" fmla="*/ 0 w 129"/>
              <a:gd name="T5" fmla="*/ 12 h 27"/>
              <a:gd name="T6" fmla="*/ 14 w 129"/>
              <a:gd name="T7" fmla="*/ 0 h 27"/>
              <a:gd name="T8" fmla="*/ 114 w 129"/>
              <a:gd name="T9" fmla="*/ 0 h 27"/>
              <a:gd name="T10" fmla="*/ 129 w 129"/>
              <a:gd name="T11" fmla="*/ 13 h 27"/>
              <a:gd name="T12" fmla="*/ 114 w 129"/>
              <a:gd name="T13" fmla="*/ 27 h 27"/>
              <a:gd name="T14" fmla="*/ 64 w 129"/>
              <a:gd name="T15" fmla="*/ 27 h 27"/>
              <a:gd name="T16" fmla="*/ 64 w 129"/>
              <a:gd name="T1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27">
                <a:moveTo>
                  <a:pt x="64" y="27"/>
                </a:moveTo>
                <a:cubicBezTo>
                  <a:pt x="47" y="27"/>
                  <a:pt x="31" y="26"/>
                  <a:pt x="14" y="27"/>
                </a:cubicBezTo>
                <a:cubicBezTo>
                  <a:pt x="3" y="27"/>
                  <a:pt x="1" y="21"/>
                  <a:pt x="0" y="12"/>
                </a:cubicBezTo>
                <a:cubicBezTo>
                  <a:pt x="0" y="1"/>
                  <a:pt x="5" y="0"/>
                  <a:pt x="14" y="0"/>
                </a:cubicBezTo>
                <a:cubicBezTo>
                  <a:pt x="47" y="0"/>
                  <a:pt x="80" y="0"/>
                  <a:pt x="114" y="0"/>
                </a:cubicBezTo>
                <a:cubicBezTo>
                  <a:pt x="123" y="0"/>
                  <a:pt x="129" y="2"/>
                  <a:pt x="129" y="13"/>
                </a:cubicBezTo>
                <a:cubicBezTo>
                  <a:pt x="129" y="24"/>
                  <a:pt x="123" y="27"/>
                  <a:pt x="114" y="27"/>
                </a:cubicBezTo>
                <a:cubicBezTo>
                  <a:pt x="97" y="26"/>
                  <a:pt x="81" y="27"/>
                  <a:pt x="64" y="27"/>
                </a:cubicBezTo>
                <a:cubicBezTo>
                  <a:pt x="64" y="27"/>
                  <a:pt x="64" y="27"/>
                  <a:pt x="6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6" name="Freeform 121">
            <a:extLst>
              <a:ext uri="{FF2B5EF4-FFF2-40B4-BE49-F238E27FC236}">
                <a16:creationId xmlns:a16="http://schemas.microsoft.com/office/drawing/2014/main" id="{9C109914-DDD4-4884-8948-C105F039249E}"/>
              </a:ext>
            </a:extLst>
          </p:cNvPr>
          <p:cNvSpPr/>
          <p:nvPr/>
        </p:nvSpPr>
        <p:spPr bwMode="auto">
          <a:xfrm>
            <a:off x="692150" y="5854700"/>
            <a:ext cx="171450" cy="38100"/>
          </a:xfrm>
          <a:custGeom>
            <a:avLst/>
            <a:gdLst>
              <a:gd name="T0" fmla="*/ 67 w 130"/>
              <a:gd name="T1" fmla="*/ 0 h 29"/>
              <a:gd name="T2" fmla="*/ 115 w 130"/>
              <a:gd name="T3" fmla="*/ 0 h 29"/>
              <a:gd name="T4" fmla="*/ 130 w 130"/>
              <a:gd name="T5" fmla="*/ 14 h 29"/>
              <a:gd name="T6" fmla="*/ 114 w 130"/>
              <a:gd name="T7" fmla="*/ 29 h 29"/>
              <a:gd name="T8" fmla="*/ 16 w 130"/>
              <a:gd name="T9" fmla="*/ 29 h 29"/>
              <a:gd name="T10" fmla="*/ 0 w 130"/>
              <a:gd name="T11" fmla="*/ 14 h 29"/>
              <a:gd name="T12" fmla="*/ 17 w 130"/>
              <a:gd name="T13" fmla="*/ 0 h 29"/>
              <a:gd name="T14" fmla="*/ 67 w 130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8">
                <a:moveTo>
                  <a:pt x="67" y="0"/>
                </a:moveTo>
                <a:cubicBezTo>
                  <a:pt x="83" y="0"/>
                  <a:pt x="99" y="0"/>
                  <a:pt x="115" y="0"/>
                </a:cubicBezTo>
                <a:cubicBezTo>
                  <a:pt x="124" y="0"/>
                  <a:pt x="130" y="3"/>
                  <a:pt x="130" y="14"/>
                </a:cubicBezTo>
                <a:cubicBezTo>
                  <a:pt x="130" y="25"/>
                  <a:pt x="125" y="29"/>
                  <a:pt x="114" y="29"/>
                </a:cubicBezTo>
                <a:cubicBezTo>
                  <a:pt x="82" y="29"/>
                  <a:pt x="49" y="29"/>
                  <a:pt x="16" y="29"/>
                </a:cubicBezTo>
                <a:cubicBezTo>
                  <a:pt x="6" y="29"/>
                  <a:pt x="0" y="26"/>
                  <a:pt x="0" y="14"/>
                </a:cubicBezTo>
                <a:cubicBezTo>
                  <a:pt x="0" y="2"/>
                  <a:pt x="7" y="0"/>
                  <a:pt x="17" y="0"/>
                </a:cubicBezTo>
                <a:cubicBezTo>
                  <a:pt x="34" y="0"/>
                  <a:pt x="50" y="0"/>
                  <a:pt x="6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7" name="Freeform 122">
            <a:extLst>
              <a:ext uri="{FF2B5EF4-FFF2-40B4-BE49-F238E27FC236}">
                <a16:creationId xmlns:a16="http://schemas.microsoft.com/office/drawing/2014/main" id="{4D1E0675-2668-42DE-956F-110FC82EF3EA}"/>
              </a:ext>
            </a:extLst>
          </p:cNvPr>
          <p:cNvSpPr/>
          <p:nvPr/>
        </p:nvSpPr>
        <p:spPr bwMode="auto">
          <a:xfrm>
            <a:off x="690563" y="5773738"/>
            <a:ext cx="174625" cy="38100"/>
          </a:xfrm>
          <a:custGeom>
            <a:avLst/>
            <a:gdLst>
              <a:gd name="T0" fmla="*/ 67 w 132"/>
              <a:gd name="T1" fmla="*/ 27 h 29"/>
              <a:gd name="T2" fmla="*/ 15 w 132"/>
              <a:gd name="T3" fmla="*/ 27 h 29"/>
              <a:gd name="T4" fmla="*/ 1 w 132"/>
              <a:gd name="T5" fmla="*/ 16 h 29"/>
              <a:gd name="T6" fmla="*/ 13 w 132"/>
              <a:gd name="T7" fmla="*/ 0 h 29"/>
              <a:gd name="T8" fmla="*/ 117 w 132"/>
              <a:gd name="T9" fmla="*/ 0 h 29"/>
              <a:gd name="T10" fmla="*/ 131 w 132"/>
              <a:gd name="T11" fmla="*/ 17 h 29"/>
              <a:gd name="T12" fmla="*/ 117 w 132"/>
              <a:gd name="T13" fmla="*/ 27 h 29"/>
              <a:gd name="T14" fmla="*/ 67 w 132"/>
              <a:gd name="T15" fmla="*/ 27 h 29"/>
              <a:gd name="T16" fmla="*/ 67 w 132"/>
              <a:gd name="T17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28">
                <a:moveTo>
                  <a:pt x="67" y="27"/>
                </a:moveTo>
                <a:cubicBezTo>
                  <a:pt x="49" y="27"/>
                  <a:pt x="32" y="27"/>
                  <a:pt x="15" y="27"/>
                </a:cubicBezTo>
                <a:cubicBezTo>
                  <a:pt x="6" y="27"/>
                  <a:pt x="0" y="26"/>
                  <a:pt x="1" y="16"/>
                </a:cubicBezTo>
                <a:cubicBezTo>
                  <a:pt x="1" y="7"/>
                  <a:pt x="2" y="0"/>
                  <a:pt x="13" y="0"/>
                </a:cubicBezTo>
                <a:cubicBezTo>
                  <a:pt x="48" y="0"/>
                  <a:pt x="83" y="0"/>
                  <a:pt x="117" y="0"/>
                </a:cubicBezTo>
                <a:cubicBezTo>
                  <a:pt x="130" y="0"/>
                  <a:pt x="131" y="7"/>
                  <a:pt x="131" y="17"/>
                </a:cubicBezTo>
                <a:cubicBezTo>
                  <a:pt x="132" y="29"/>
                  <a:pt x="124" y="27"/>
                  <a:pt x="117" y="27"/>
                </a:cubicBezTo>
                <a:cubicBezTo>
                  <a:pt x="100" y="27"/>
                  <a:pt x="83" y="27"/>
                  <a:pt x="67" y="27"/>
                </a:cubicBezTo>
                <a:cubicBezTo>
                  <a:pt x="67" y="27"/>
                  <a:pt x="67" y="27"/>
                  <a:pt x="67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8" name="Freeform 123">
            <a:extLst>
              <a:ext uri="{FF2B5EF4-FFF2-40B4-BE49-F238E27FC236}">
                <a16:creationId xmlns:a16="http://schemas.microsoft.com/office/drawing/2014/main" id="{180EA33D-33FE-4E94-9A51-50757B49B9EB}"/>
              </a:ext>
            </a:extLst>
          </p:cNvPr>
          <p:cNvSpPr/>
          <p:nvPr/>
        </p:nvSpPr>
        <p:spPr bwMode="auto">
          <a:xfrm>
            <a:off x="692150" y="5694363"/>
            <a:ext cx="171450" cy="34925"/>
          </a:xfrm>
          <a:custGeom>
            <a:avLst/>
            <a:gdLst>
              <a:gd name="T0" fmla="*/ 64 w 130"/>
              <a:gd name="T1" fmla="*/ 27 h 27"/>
              <a:gd name="T2" fmla="*/ 16 w 130"/>
              <a:gd name="T3" fmla="*/ 27 h 27"/>
              <a:gd name="T4" fmla="*/ 0 w 130"/>
              <a:gd name="T5" fmla="*/ 14 h 27"/>
              <a:gd name="T6" fmla="*/ 15 w 130"/>
              <a:gd name="T7" fmla="*/ 0 h 27"/>
              <a:gd name="T8" fmla="*/ 115 w 130"/>
              <a:gd name="T9" fmla="*/ 0 h 27"/>
              <a:gd name="T10" fmla="*/ 130 w 130"/>
              <a:gd name="T11" fmla="*/ 14 h 27"/>
              <a:gd name="T12" fmla="*/ 114 w 130"/>
              <a:gd name="T13" fmla="*/ 27 h 27"/>
              <a:gd name="T14" fmla="*/ 64 w 13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7">
                <a:moveTo>
                  <a:pt x="64" y="27"/>
                </a:moveTo>
                <a:cubicBezTo>
                  <a:pt x="48" y="27"/>
                  <a:pt x="32" y="27"/>
                  <a:pt x="16" y="27"/>
                </a:cubicBezTo>
                <a:cubicBezTo>
                  <a:pt x="8" y="27"/>
                  <a:pt x="0" y="25"/>
                  <a:pt x="0" y="14"/>
                </a:cubicBezTo>
                <a:cubicBezTo>
                  <a:pt x="0" y="3"/>
                  <a:pt x="5" y="0"/>
                  <a:pt x="15" y="0"/>
                </a:cubicBezTo>
                <a:cubicBezTo>
                  <a:pt x="48" y="0"/>
                  <a:pt x="82" y="0"/>
                  <a:pt x="115" y="0"/>
                </a:cubicBezTo>
                <a:cubicBezTo>
                  <a:pt x="124" y="0"/>
                  <a:pt x="130" y="3"/>
                  <a:pt x="130" y="14"/>
                </a:cubicBezTo>
                <a:cubicBezTo>
                  <a:pt x="130" y="25"/>
                  <a:pt x="123" y="27"/>
                  <a:pt x="114" y="27"/>
                </a:cubicBezTo>
                <a:cubicBezTo>
                  <a:pt x="98" y="27"/>
                  <a:pt x="81" y="27"/>
                  <a:pt x="6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299" name="Freeform 124">
            <a:extLst>
              <a:ext uri="{FF2B5EF4-FFF2-40B4-BE49-F238E27FC236}">
                <a16:creationId xmlns:a16="http://schemas.microsoft.com/office/drawing/2014/main" id="{6C3EBD64-867B-42CF-BAA8-96CD2EC081CD}"/>
              </a:ext>
            </a:extLst>
          </p:cNvPr>
          <p:cNvSpPr/>
          <p:nvPr/>
        </p:nvSpPr>
        <p:spPr bwMode="auto">
          <a:xfrm>
            <a:off x="692150" y="5937250"/>
            <a:ext cx="171450" cy="36513"/>
          </a:xfrm>
          <a:custGeom>
            <a:avLst/>
            <a:gdLst>
              <a:gd name="T0" fmla="*/ 66 w 130"/>
              <a:gd name="T1" fmla="*/ 0 h 27"/>
              <a:gd name="T2" fmla="*/ 114 w 130"/>
              <a:gd name="T3" fmla="*/ 0 h 27"/>
              <a:gd name="T4" fmla="*/ 130 w 130"/>
              <a:gd name="T5" fmla="*/ 13 h 27"/>
              <a:gd name="T6" fmla="*/ 115 w 130"/>
              <a:gd name="T7" fmla="*/ 27 h 27"/>
              <a:gd name="T8" fmla="*/ 15 w 130"/>
              <a:gd name="T9" fmla="*/ 27 h 27"/>
              <a:gd name="T10" fmla="*/ 0 w 130"/>
              <a:gd name="T11" fmla="*/ 13 h 27"/>
              <a:gd name="T12" fmla="*/ 16 w 130"/>
              <a:gd name="T13" fmla="*/ 0 h 27"/>
              <a:gd name="T14" fmla="*/ 66 w 130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27">
                <a:moveTo>
                  <a:pt x="66" y="0"/>
                </a:moveTo>
                <a:cubicBezTo>
                  <a:pt x="82" y="0"/>
                  <a:pt x="98" y="0"/>
                  <a:pt x="114" y="0"/>
                </a:cubicBezTo>
                <a:cubicBezTo>
                  <a:pt x="123" y="0"/>
                  <a:pt x="130" y="1"/>
                  <a:pt x="130" y="13"/>
                </a:cubicBezTo>
                <a:cubicBezTo>
                  <a:pt x="130" y="23"/>
                  <a:pt x="125" y="27"/>
                  <a:pt x="115" y="27"/>
                </a:cubicBezTo>
                <a:cubicBezTo>
                  <a:pt x="82" y="27"/>
                  <a:pt x="49" y="27"/>
                  <a:pt x="15" y="27"/>
                </a:cubicBezTo>
                <a:cubicBezTo>
                  <a:pt x="6" y="27"/>
                  <a:pt x="0" y="24"/>
                  <a:pt x="0" y="13"/>
                </a:cubicBezTo>
                <a:cubicBezTo>
                  <a:pt x="0" y="2"/>
                  <a:pt x="7" y="0"/>
                  <a:pt x="16" y="0"/>
                </a:cubicBezTo>
                <a:cubicBezTo>
                  <a:pt x="33" y="0"/>
                  <a:pt x="49" y="0"/>
                  <a:pt x="6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0" name="Freeform 125">
            <a:extLst>
              <a:ext uri="{FF2B5EF4-FFF2-40B4-BE49-F238E27FC236}">
                <a16:creationId xmlns:a16="http://schemas.microsoft.com/office/drawing/2014/main" id="{C8A18F22-E0E6-4A6B-9B52-968C0F9927EA}"/>
              </a:ext>
            </a:extLst>
          </p:cNvPr>
          <p:cNvSpPr/>
          <p:nvPr/>
        </p:nvSpPr>
        <p:spPr bwMode="auto">
          <a:xfrm>
            <a:off x="3978275" y="5707063"/>
            <a:ext cx="39688" cy="88900"/>
          </a:xfrm>
          <a:custGeom>
            <a:avLst/>
            <a:gdLst>
              <a:gd name="T0" fmla="*/ 30 w 30"/>
              <a:gd name="T1" fmla="*/ 35 h 68"/>
              <a:gd name="T2" fmla="*/ 30 w 30"/>
              <a:gd name="T3" fmla="*/ 55 h 68"/>
              <a:gd name="T4" fmla="*/ 15 w 30"/>
              <a:gd name="T5" fmla="*/ 68 h 68"/>
              <a:gd name="T6" fmla="*/ 0 w 30"/>
              <a:gd name="T7" fmla="*/ 55 h 68"/>
              <a:gd name="T8" fmla="*/ 0 w 30"/>
              <a:gd name="T9" fmla="*/ 14 h 68"/>
              <a:gd name="T10" fmla="*/ 13 w 30"/>
              <a:gd name="T11" fmla="*/ 1 h 68"/>
              <a:gd name="T12" fmla="*/ 30 w 30"/>
              <a:gd name="T13" fmla="*/ 13 h 68"/>
              <a:gd name="T14" fmla="*/ 30 w 30"/>
              <a:gd name="T15" fmla="*/ 3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68">
                <a:moveTo>
                  <a:pt x="30" y="35"/>
                </a:moveTo>
                <a:cubicBezTo>
                  <a:pt x="30" y="41"/>
                  <a:pt x="30" y="48"/>
                  <a:pt x="30" y="55"/>
                </a:cubicBezTo>
                <a:cubicBezTo>
                  <a:pt x="30" y="65"/>
                  <a:pt x="24" y="68"/>
                  <a:pt x="15" y="68"/>
                </a:cubicBezTo>
                <a:cubicBezTo>
                  <a:pt x="6" y="68"/>
                  <a:pt x="1" y="65"/>
                  <a:pt x="0" y="55"/>
                </a:cubicBezTo>
                <a:cubicBezTo>
                  <a:pt x="0" y="41"/>
                  <a:pt x="0" y="27"/>
                  <a:pt x="0" y="14"/>
                </a:cubicBezTo>
                <a:cubicBezTo>
                  <a:pt x="0" y="4"/>
                  <a:pt x="4" y="0"/>
                  <a:pt x="13" y="1"/>
                </a:cubicBezTo>
                <a:cubicBezTo>
                  <a:pt x="22" y="1"/>
                  <a:pt x="30" y="2"/>
                  <a:pt x="30" y="13"/>
                </a:cubicBezTo>
                <a:cubicBezTo>
                  <a:pt x="30" y="20"/>
                  <a:pt x="30" y="27"/>
                  <a:pt x="30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1" name="Freeform 126">
            <a:extLst>
              <a:ext uri="{FF2B5EF4-FFF2-40B4-BE49-F238E27FC236}">
                <a16:creationId xmlns:a16="http://schemas.microsoft.com/office/drawing/2014/main" id="{08640B90-B1F6-46A3-8FAD-88AB7920A33E}"/>
              </a:ext>
            </a:extLst>
          </p:cNvPr>
          <p:cNvSpPr/>
          <p:nvPr/>
        </p:nvSpPr>
        <p:spPr bwMode="auto">
          <a:xfrm>
            <a:off x="3978275" y="5870575"/>
            <a:ext cx="39688" cy="88900"/>
          </a:xfrm>
          <a:custGeom>
            <a:avLst/>
            <a:gdLst>
              <a:gd name="T0" fmla="*/ 30 w 30"/>
              <a:gd name="T1" fmla="*/ 35 h 68"/>
              <a:gd name="T2" fmla="*/ 30 w 30"/>
              <a:gd name="T3" fmla="*/ 55 h 68"/>
              <a:gd name="T4" fmla="*/ 15 w 30"/>
              <a:gd name="T5" fmla="*/ 68 h 68"/>
              <a:gd name="T6" fmla="*/ 1 w 30"/>
              <a:gd name="T7" fmla="*/ 56 h 68"/>
              <a:gd name="T8" fmla="*/ 0 w 30"/>
              <a:gd name="T9" fmla="*/ 16 h 68"/>
              <a:gd name="T10" fmla="*/ 16 w 30"/>
              <a:gd name="T11" fmla="*/ 1 h 68"/>
              <a:gd name="T12" fmla="*/ 30 w 30"/>
              <a:gd name="T13" fmla="*/ 16 h 68"/>
              <a:gd name="T14" fmla="*/ 30 w 30"/>
              <a:gd name="T15" fmla="*/ 35 h 68"/>
              <a:gd name="T16" fmla="*/ 30 w 30"/>
              <a:gd name="T17" fmla="*/ 3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68">
                <a:moveTo>
                  <a:pt x="30" y="35"/>
                </a:moveTo>
                <a:cubicBezTo>
                  <a:pt x="30" y="42"/>
                  <a:pt x="30" y="49"/>
                  <a:pt x="30" y="55"/>
                </a:cubicBezTo>
                <a:cubicBezTo>
                  <a:pt x="30" y="65"/>
                  <a:pt x="23" y="67"/>
                  <a:pt x="15" y="68"/>
                </a:cubicBezTo>
                <a:cubicBezTo>
                  <a:pt x="7" y="68"/>
                  <a:pt x="1" y="66"/>
                  <a:pt x="1" y="56"/>
                </a:cubicBezTo>
                <a:cubicBezTo>
                  <a:pt x="0" y="43"/>
                  <a:pt x="0" y="29"/>
                  <a:pt x="0" y="16"/>
                </a:cubicBezTo>
                <a:cubicBezTo>
                  <a:pt x="0" y="5"/>
                  <a:pt x="5" y="0"/>
                  <a:pt x="16" y="1"/>
                </a:cubicBezTo>
                <a:cubicBezTo>
                  <a:pt x="26" y="1"/>
                  <a:pt x="30" y="6"/>
                  <a:pt x="30" y="16"/>
                </a:cubicBezTo>
                <a:cubicBezTo>
                  <a:pt x="30" y="22"/>
                  <a:pt x="30" y="29"/>
                  <a:pt x="30" y="35"/>
                </a:cubicBezTo>
                <a:cubicBezTo>
                  <a:pt x="30" y="35"/>
                  <a:pt x="30" y="35"/>
                  <a:pt x="30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2" name="Freeform 127">
            <a:extLst>
              <a:ext uri="{FF2B5EF4-FFF2-40B4-BE49-F238E27FC236}">
                <a16:creationId xmlns:a16="http://schemas.microsoft.com/office/drawing/2014/main" id="{DE452DD7-D927-4959-B0AC-B9327A53B72C}"/>
              </a:ext>
            </a:extLst>
          </p:cNvPr>
          <p:cNvSpPr/>
          <p:nvPr/>
        </p:nvSpPr>
        <p:spPr bwMode="auto">
          <a:xfrm>
            <a:off x="4062413" y="5707063"/>
            <a:ext cx="36513" cy="88900"/>
          </a:xfrm>
          <a:custGeom>
            <a:avLst/>
            <a:gdLst>
              <a:gd name="T0" fmla="*/ 27 w 28"/>
              <a:gd name="T1" fmla="*/ 33 h 68"/>
              <a:gd name="T2" fmla="*/ 27 w 28"/>
              <a:gd name="T3" fmla="*/ 55 h 68"/>
              <a:gd name="T4" fmla="*/ 14 w 28"/>
              <a:gd name="T5" fmla="*/ 68 h 68"/>
              <a:gd name="T6" fmla="*/ 0 w 28"/>
              <a:gd name="T7" fmla="*/ 55 h 68"/>
              <a:gd name="T8" fmla="*/ 1 w 28"/>
              <a:gd name="T9" fmla="*/ 16 h 68"/>
              <a:gd name="T10" fmla="*/ 14 w 28"/>
              <a:gd name="T11" fmla="*/ 1 h 68"/>
              <a:gd name="T12" fmla="*/ 27 w 28"/>
              <a:gd name="T13" fmla="*/ 16 h 68"/>
              <a:gd name="T14" fmla="*/ 27 w 28"/>
              <a:gd name="T15" fmla="*/ 33 h 68"/>
              <a:gd name="T16" fmla="*/ 27 w 28"/>
              <a:gd name="T17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68">
                <a:moveTo>
                  <a:pt x="27" y="33"/>
                </a:moveTo>
                <a:cubicBezTo>
                  <a:pt x="27" y="41"/>
                  <a:pt x="27" y="48"/>
                  <a:pt x="27" y="55"/>
                </a:cubicBezTo>
                <a:cubicBezTo>
                  <a:pt x="27" y="65"/>
                  <a:pt x="22" y="68"/>
                  <a:pt x="14" y="68"/>
                </a:cubicBezTo>
                <a:cubicBezTo>
                  <a:pt x="4" y="68"/>
                  <a:pt x="0" y="65"/>
                  <a:pt x="0" y="55"/>
                </a:cubicBezTo>
                <a:cubicBezTo>
                  <a:pt x="1" y="42"/>
                  <a:pt x="1" y="29"/>
                  <a:pt x="1" y="16"/>
                </a:cubicBezTo>
                <a:cubicBezTo>
                  <a:pt x="0" y="6"/>
                  <a:pt x="4" y="1"/>
                  <a:pt x="14" y="1"/>
                </a:cubicBezTo>
                <a:cubicBezTo>
                  <a:pt x="25" y="0"/>
                  <a:pt x="28" y="6"/>
                  <a:pt x="27" y="16"/>
                </a:cubicBezTo>
                <a:cubicBezTo>
                  <a:pt x="27" y="21"/>
                  <a:pt x="27" y="27"/>
                  <a:pt x="27" y="33"/>
                </a:cubicBezTo>
                <a:cubicBezTo>
                  <a:pt x="27" y="33"/>
                  <a:pt x="27" y="33"/>
                  <a:pt x="27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03" name="Freeform 128">
            <a:extLst>
              <a:ext uri="{FF2B5EF4-FFF2-40B4-BE49-F238E27FC236}">
                <a16:creationId xmlns:a16="http://schemas.microsoft.com/office/drawing/2014/main" id="{B5BC9DC8-B083-4234-A104-0D018637CCF5}"/>
              </a:ext>
            </a:extLst>
          </p:cNvPr>
          <p:cNvSpPr/>
          <p:nvPr/>
        </p:nvSpPr>
        <p:spPr bwMode="auto">
          <a:xfrm>
            <a:off x="4062413" y="5872163"/>
            <a:ext cx="36513" cy="85725"/>
          </a:xfrm>
          <a:custGeom>
            <a:avLst/>
            <a:gdLst>
              <a:gd name="T0" fmla="*/ 26 w 27"/>
              <a:gd name="T1" fmla="*/ 35 h 66"/>
              <a:gd name="T2" fmla="*/ 27 w 27"/>
              <a:gd name="T3" fmla="*/ 55 h 66"/>
              <a:gd name="T4" fmla="*/ 15 w 27"/>
              <a:gd name="T5" fmla="*/ 66 h 66"/>
              <a:gd name="T6" fmla="*/ 0 w 27"/>
              <a:gd name="T7" fmla="*/ 55 h 66"/>
              <a:gd name="T8" fmla="*/ 0 w 27"/>
              <a:gd name="T9" fmla="*/ 13 h 66"/>
              <a:gd name="T10" fmla="*/ 13 w 27"/>
              <a:gd name="T11" fmla="*/ 0 h 66"/>
              <a:gd name="T12" fmla="*/ 26 w 27"/>
              <a:gd name="T13" fmla="*/ 13 h 66"/>
              <a:gd name="T14" fmla="*/ 26 w 27"/>
              <a:gd name="T15" fmla="*/ 35 h 66"/>
              <a:gd name="T16" fmla="*/ 26 w 27"/>
              <a:gd name="T17" fmla="*/ 3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66">
                <a:moveTo>
                  <a:pt x="26" y="35"/>
                </a:moveTo>
                <a:cubicBezTo>
                  <a:pt x="26" y="41"/>
                  <a:pt x="26" y="48"/>
                  <a:pt x="27" y="55"/>
                </a:cubicBezTo>
                <a:cubicBezTo>
                  <a:pt x="27" y="64"/>
                  <a:pt x="22" y="66"/>
                  <a:pt x="15" y="66"/>
                </a:cubicBezTo>
                <a:cubicBezTo>
                  <a:pt x="7" y="66"/>
                  <a:pt x="0" y="65"/>
                  <a:pt x="0" y="55"/>
                </a:cubicBezTo>
                <a:cubicBezTo>
                  <a:pt x="0" y="41"/>
                  <a:pt x="0" y="27"/>
                  <a:pt x="0" y="13"/>
                </a:cubicBezTo>
                <a:cubicBezTo>
                  <a:pt x="0" y="4"/>
                  <a:pt x="4" y="0"/>
                  <a:pt x="13" y="0"/>
                </a:cubicBezTo>
                <a:cubicBezTo>
                  <a:pt x="21" y="0"/>
                  <a:pt x="26" y="4"/>
                  <a:pt x="26" y="13"/>
                </a:cubicBezTo>
                <a:cubicBezTo>
                  <a:pt x="26" y="20"/>
                  <a:pt x="26" y="27"/>
                  <a:pt x="26" y="35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122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55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کارها طراحی شده است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2024-02-08T09:29:08Z</dcterms:created>
  <dcterms:modified xsi:type="dcterms:W3CDTF">2024-02-18T08:31:43Z</dcterms:modified>
  <cp:category/>
</cp:coreProperties>
</file>